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7"/>
    <p:sldId id="258" r:id="rId8"/>
    <p:sldId id="259" r:id="rId9"/>
    <p:sldId id="260" r:id="rId10"/>
    <p:sldId id="261" r:id="rId11"/>
  </p:sldIdLst>
  <p:sldSz cx="7556500" cy="5842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 ?>
<Relationships xmlns="http://schemas.openxmlformats.org/package/2006/relationships">
	<Relationship Id="rId3" Type="http://schemas.openxmlformats.org/officeDocument/2006/relationships/presProps" Target="presProps.xml" />
	<Relationship Id="rId2" Type="http://schemas.openxmlformats.org/officeDocument/2006/relationships/slide" Target="slides/slide1.xml" />
	<Relationship Id="rId1" Type="http://schemas.openxmlformats.org/officeDocument/2006/relationships/slideMaster" Target="slideMasters/slideMaster1.xml" />
	<Relationship Id="rId6" Type="http://schemas.openxmlformats.org/officeDocument/2006/relationships/tableStyles" Target="tableStyles.xml" />
	<Relationship Id="rId5" Type="http://schemas.openxmlformats.org/officeDocument/2006/relationships/theme" Target="theme/theme1.xml" />
	<Relationship Id="rId4" Type="http://schemas.openxmlformats.org/officeDocument/2006/relationships/viewProps" Target="viewProps.xml" />
	<Relationship Id="rId7" Type="http://schemas.openxmlformats.org/officeDocument/2006/relationships/slide" Target="slides/slide2.xml" />
	<Relationship Id="rId8" Type="http://schemas.openxmlformats.org/officeDocument/2006/relationships/slide" Target="slides/slide3.xml" />
	<Relationship Id="rId9" Type="http://schemas.openxmlformats.org/officeDocument/2006/relationships/slide" Target="slides/slide4.xml" />
	<Relationship Id="rId10" Type="http://schemas.openxmlformats.org/officeDocument/2006/relationships/slide" Target="slides/slide5.xml" />
	<Relationship Id="rId11" Type="http://schemas.openxmlformats.org/officeDocument/2006/relationships/slide" Target="slides/slide6.xml" />
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1.jpeg" />
</Relationships>
</file>

<file path=ppt/slides/_rels/slide2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2.jpeg" />
</Relationships>
</file>

<file path=ppt/slides/_rels/slide3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3.jpeg" />
</Relationships>
</file>

<file path=ppt/slides/_rels/slide4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4.jpeg" />
</Relationships>
</file>

<file path=ppt/slides/_rels/slide5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5.jpeg" />
</Relationships>
</file>

<file path=ppt/slides/_rels/slide6.xml.rels><?xml version="1.0" encoding="UTF-8" standalone="yes" ?>
<Relationships xmlns="http://schemas.openxmlformats.org/package/2006/relationships">
	<Relationship Id="rId1" Type="http://schemas.openxmlformats.org/officeDocument/2006/relationships/slideLayout"
		Target="../slideLayouts/slideLayout1.xml" />
	<Relationship Id="rId2" Type="http://schemas.openxmlformats.org/officeDocument/2006/relationships/image" Target="../media/image6.jpeg" 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800"/>
            <a:ext cx="75565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800"/>
            <a:ext cx="75565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800"/>
            <a:ext cx="75565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800"/>
            <a:ext cx="75565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800"/>
            <a:ext cx="75565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">
					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800"/>
            <a:ext cx="75565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雨林木风</cp:lastModifiedBy>
  <cp:revision>3</cp:revision>
  <dcterms:created xsi:type="dcterms:W3CDTF">2006-08-16T00:00:00Z</dcterms:created>
  <dcterms:modified xsi:type="dcterms:W3CDTF">2010-04-24T16:48:41Z</dcterms:modified>
</cp:coreProperties>
</file>