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  <p:sldId id="260" r:id="rId10"/>
    <p:sldId id="261" r:id="rId11"/>
  </p:sldIdLst>
  <p:sldSz cx="7556500" cy="5842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	<Relationship Id="rId10" Type="http://schemas.openxmlformats.org/officeDocument/2006/relationships/slide" Target="slides/slide5.xml" />
	<Relationship Id="rId11" Type="http://schemas.openxmlformats.org/officeDocument/2006/relationships/slide" Target="slides/slide6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.jpeg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.jpeg" 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.jpeg" />
</Relationships>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00"/>
            <a:ext cx="75565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00"/>
            <a:ext cx="75565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00"/>
            <a:ext cx="75565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00"/>
            <a:ext cx="75565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00"/>
            <a:ext cx="75565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00"/>
            <a:ext cx="75565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