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1080" y="2819400"/>
            <a:ext cx="7609840" cy="1219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1381760" y="1243330"/>
            <a:ext cx="9428480" cy="4371340"/>
            <a:chOff x="2176" y="1958"/>
            <a:chExt cx="14848" cy="688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176" y="1958"/>
              <a:ext cx="14848" cy="688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76" y="2100"/>
              <a:ext cx="795" cy="81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6535" y="1162050"/>
            <a:ext cx="9218930" cy="45332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602980" y="1226820"/>
            <a:ext cx="107188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320925" y="2503170"/>
            <a:ext cx="107188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0100310" y="1870075"/>
            <a:ext cx="107188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6401435" y="3154045"/>
            <a:ext cx="134239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672715" y="5073650"/>
            <a:ext cx="134239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  <p:bldP spid="6" grpId="0" bldLvl="0" animBg="1"/>
      <p:bldP spid="7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6" name="组合 5"/>
          <p:cNvGrpSpPr/>
          <p:nvPr/>
        </p:nvGrpSpPr>
        <p:grpSpPr>
          <a:xfrm>
            <a:off x="1124585" y="1089660"/>
            <a:ext cx="9540240" cy="4375150"/>
            <a:chOff x="1771" y="1716"/>
            <a:chExt cx="15024" cy="6890"/>
          </a:xfrm>
        </p:grpSpPr>
        <p:grpSp>
          <p:nvGrpSpPr>
            <p:cNvPr id="5" name="组合 4"/>
            <p:cNvGrpSpPr/>
            <p:nvPr/>
          </p:nvGrpSpPr>
          <p:grpSpPr>
            <a:xfrm>
              <a:off x="2023" y="1716"/>
              <a:ext cx="14772" cy="6890"/>
              <a:chOff x="2023" y="893"/>
              <a:chExt cx="14772" cy="6890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2023" y="893"/>
                <a:ext cx="14773" cy="1890"/>
              </a:xfrm>
              <a:prstGeom prst="rect">
                <a:avLst/>
              </a:prstGeom>
            </p:spPr>
          </p:pic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046" y="3015"/>
                <a:ext cx="13108" cy="4769"/>
              </a:xfrm>
              <a:prstGeom prst="rect">
                <a:avLst/>
              </a:prstGeom>
            </p:spPr>
          </p:pic>
        </p:grp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71" y="1716"/>
              <a:ext cx="840" cy="76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57960" y="1833880"/>
            <a:ext cx="9276080" cy="31902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070215" y="1854200"/>
            <a:ext cx="101219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703195" y="3100705"/>
            <a:ext cx="342455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300855" y="4345305"/>
            <a:ext cx="342455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2735" y="2176145"/>
            <a:ext cx="9066530" cy="250507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688715" y="3408045"/>
            <a:ext cx="599567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598545" y="4020820"/>
            <a:ext cx="599567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1391285" y="495300"/>
            <a:ext cx="9409430" cy="5866130"/>
            <a:chOff x="2191" y="780"/>
            <a:chExt cx="14818" cy="923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191" y="780"/>
              <a:ext cx="14818" cy="9239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91" y="780"/>
              <a:ext cx="6134" cy="93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6560" y="1876425"/>
            <a:ext cx="8818880" cy="310451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8935" y="1538605"/>
            <a:ext cx="8914130" cy="37807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190615" y="2703830"/>
            <a:ext cx="86169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798185" y="3376930"/>
            <a:ext cx="334454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863715" y="4050030"/>
            <a:ext cx="368998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476375" y="4673600"/>
            <a:ext cx="368998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  <p:bldP spid="6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2735" y="595630"/>
            <a:ext cx="9066530" cy="56667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487285" y="532130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441575" y="2421255"/>
            <a:ext cx="179578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712970" y="3042920"/>
            <a:ext cx="164528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6994525" y="3664585"/>
            <a:ext cx="347408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602105" y="4277360"/>
            <a:ext cx="9514205" cy="2268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  <p:bldP spid="6" grpId="0" bldLvl="0" animBg="1"/>
      <p:bldP spid="7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6630" y="635000"/>
            <a:ext cx="10238105" cy="558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753610" y="1165860"/>
            <a:ext cx="111188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653530" y="1165860"/>
            <a:ext cx="111188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0102850" y="1165860"/>
            <a:ext cx="57975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277870" y="1790065"/>
            <a:ext cx="57975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8825865" y="1790065"/>
            <a:ext cx="57975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0022205" y="1860550"/>
            <a:ext cx="57975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272665" y="2513965"/>
            <a:ext cx="248158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5064760" y="3213735"/>
            <a:ext cx="1091565" cy="400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8314055" y="3208655"/>
            <a:ext cx="1091565" cy="400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4243070" y="4463415"/>
            <a:ext cx="821055" cy="400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3378835" y="5076825"/>
            <a:ext cx="821055" cy="400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7630160" y="5074285"/>
            <a:ext cx="1474470" cy="400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1803400" y="5697855"/>
            <a:ext cx="2821305" cy="400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0930" y="2276475"/>
            <a:ext cx="10009505" cy="230505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054600" y="2513330"/>
            <a:ext cx="87058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7185660" y="2523490"/>
            <a:ext cx="87058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7185660" y="2513330"/>
            <a:ext cx="106108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5647690" y="3478530"/>
            <a:ext cx="200533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8390255" y="3479800"/>
            <a:ext cx="273939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977390" y="4091940"/>
            <a:ext cx="970915" cy="400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555365" y="4102735"/>
            <a:ext cx="3271520" cy="400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7756525" y="4110990"/>
            <a:ext cx="2467610" cy="400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7435" y="1929130"/>
            <a:ext cx="10057130" cy="29997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030460" y="3949700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7435" y="1800225"/>
            <a:ext cx="10057130" cy="32569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211435" y="2221865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2355" y="2000250"/>
            <a:ext cx="10066655" cy="28568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070465" y="3839845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1405" y="2157730"/>
            <a:ext cx="10028555" cy="25425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050145" y="3005455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52880" y="140970"/>
            <a:ext cx="9285605" cy="657606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617710" y="1015365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510" y="140970"/>
            <a:ext cx="523875" cy="495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33830" y="1514475"/>
            <a:ext cx="9323705" cy="38284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638030" y="2161540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655" y="1514475"/>
            <a:ext cx="552450" cy="552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5" baseType="lpstr">
      <vt:lpstr>Arial</vt:lpstr>
      <vt:lpstr>宋体</vt:lpstr>
      <vt:lpstr>Wingdings</vt:lpstr>
      <vt:lpstr>Arial Unicode MS</vt:lpstr>
      <vt:lpstr>微软雅黑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Administrator</cp:lastModifiedBy>
  <cp:revision>2</cp:revision>
  <dcterms:created xsi:type="dcterms:W3CDTF">2015-05-05T08:02:00Z</dcterms:created>
  <dcterms:modified xsi:type="dcterms:W3CDTF">2017-09-13T02:06:11Z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2052-10.1.0.6749</vt:lpwstr>
  </property>
</Properties>
</file>