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15005" y="2762250"/>
            <a:ext cx="5761990" cy="133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5255" y="1711325"/>
            <a:ext cx="9380855" cy="36664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768205" y="2465070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1275" y="900430"/>
            <a:ext cx="9399905" cy="50571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794000" y="3997960"/>
            <a:ext cx="138557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056245" y="5258435"/>
            <a:ext cx="19431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6535" y="643255"/>
            <a:ext cx="9218930" cy="55714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698740" y="1865630"/>
            <a:ext cx="142748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969375" y="2506980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7698740" y="4365625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6510" y="295910"/>
            <a:ext cx="9618980" cy="62674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186805" y="4218940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966460" y="4838065"/>
            <a:ext cx="152209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821555" y="5415915"/>
            <a:ext cx="152209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0980" y="2166620"/>
            <a:ext cx="9209405" cy="252412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264660" y="2789555"/>
            <a:ext cx="188976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295765" y="2789555"/>
            <a:ext cx="14046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311400" y="3420745"/>
            <a:ext cx="662368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0005" y="1271905"/>
            <a:ext cx="9571355" cy="43141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171815" y="4890770"/>
            <a:ext cx="19431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48460" y="1133475"/>
            <a:ext cx="8895080" cy="45904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349615" y="3221355"/>
            <a:ext cx="1837690" cy="4133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021445" y="4429125"/>
            <a:ext cx="1217930" cy="4133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933440" y="5090795"/>
            <a:ext cx="1217930" cy="4133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0410" y="895350"/>
            <a:ext cx="8171180" cy="50666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804150" y="1011555"/>
            <a:ext cx="1123950" cy="4133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039485" y="2239645"/>
            <a:ext cx="3875405" cy="4133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598160" y="2757805"/>
            <a:ext cx="389636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8392160" y="3462020"/>
            <a:ext cx="1248410" cy="4660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468235" y="4711700"/>
            <a:ext cx="2447290" cy="4660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598160" y="5362575"/>
            <a:ext cx="3496945" cy="4660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  <p:bldP spid="7" grpId="0" bldLvl="0" animBg="1"/>
      <p:bldP spid="8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7180" y="2033905"/>
            <a:ext cx="9057005" cy="27901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951480" y="2717800"/>
            <a:ext cx="150114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920605" y="3298190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569210" y="3938905"/>
            <a:ext cx="457771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5" y="116840"/>
            <a:ext cx="11911330" cy="63842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612390" y="1352550"/>
            <a:ext cx="1544320" cy="328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57215" y="1352550"/>
            <a:ext cx="1544320" cy="328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692400" y="1923415"/>
            <a:ext cx="1092835" cy="328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9366885" y="1640840"/>
            <a:ext cx="861695" cy="328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9658350" y="2173605"/>
            <a:ext cx="861695" cy="328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9497060" y="2934970"/>
            <a:ext cx="861695" cy="328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8796655" y="3475990"/>
            <a:ext cx="1561465" cy="328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2936875" y="4411345"/>
            <a:ext cx="1160145" cy="439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5922010" y="4358005"/>
            <a:ext cx="788035" cy="439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9494520" y="3905250"/>
            <a:ext cx="788035" cy="3790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9366885" y="4439920"/>
            <a:ext cx="1153160" cy="3790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8213725" y="4963160"/>
            <a:ext cx="911860" cy="3790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7190" y="1200785"/>
            <a:ext cx="11438255" cy="445643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205730" y="2732405"/>
            <a:ext cx="138303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075420" y="2733675"/>
            <a:ext cx="207581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859020" y="3533140"/>
            <a:ext cx="207581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8929370" y="3482975"/>
            <a:ext cx="23571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1165" y="1391920"/>
            <a:ext cx="11162665" cy="364236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520680" y="3334385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0890" y="1244600"/>
            <a:ext cx="10650220" cy="408368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447655" y="2593340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6400" y="1834515"/>
            <a:ext cx="11153140" cy="33616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513695" y="3240405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3660" y="1514475"/>
            <a:ext cx="9504680" cy="38284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662795" y="3462655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5255" y="1552575"/>
            <a:ext cx="9380855" cy="37522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662795" y="3452495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0480" y="919480"/>
            <a:ext cx="9590405" cy="50190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810115" y="1572260"/>
            <a:ext cx="62992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5" baseType="lpstr">
      <vt:lpstr>Arial</vt:lpstr>
      <vt:lpstr>宋体</vt:lpstr>
      <vt:lpstr>Wingdings</vt:lpstr>
      <vt:lpstr>Arial Unicode MS</vt:lpstr>
      <vt:lpstr>微软雅黑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Administrator</cp:lastModifiedBy>
  <cp:revision>4</cp:revision>
  <dcterms:created xsi:type="dcterms:W3CDTF">2015-05-05T08:02:00Z</dcterms:created>
  <dcterms:modified xsi:type="dcterms:W3CDTF">2017-09-13T02:02:58Z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2052-10.1.0.6749</vt:lpwstr>
  </property>
</Properties>
</file>