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5005" y="2762250"/>
            <a:ext cx="576199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1711325"/>
            <a:ext cx="9380855" cy="36664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68205" y="246507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900430"/>
            <a:ext cx="9399905" cy="50571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94000" y="3997960"/>
            <a:ext cx="138557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56245" y="5258435"/>
            <a:ext cx="19431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6535" y="643255"/>
            <a:ext cx="9218930" cy="55714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98740" y="1865630"/>
            <a:ext cx="142748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69375" y="250698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698740" y="436562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510" y="295910"/>
            <a:ext cx="9618980" cy="62674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86805" y="421894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66460" y="4838065"/>
            <a:ext cx="15220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21555" y="5415915"/>
            <a:ext cx="152209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980" y="2166620"/>
            <a:ext cx="9209405" cy="2524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64660" y="2789555"/>
            <a:ext cx="18897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95765" y="2789555"/>
            <a:ext cx="14046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11400" y="3420745"/>
            <a:ext cx="662368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1271905"/>
            <a:ext cx="9571355" cy="43141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171815" y="4890770"/>
            <a:ext cx="194310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8460" y="1133475"/>
            <a:ext cx="8895080" cy="4590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49615" y="3221355"/>
            <a:ext cx="1837690" cy="4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021445" y="4429125"/>
            <a:ext cx="1217930" cy="4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33440" y="5090795"/>
            <a:ext cx="1217930" cy="4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0410" y="895350"/>
            <a:ext cx="8171180" cy="50666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04150" y="1011555"/>
            <a:ext cx="1123950" cy="4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39485" y="2239645"/>
            <a:ext cx="3875405" cy="41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98160" y="2757805"/>
            <a:ext cx="389636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92160" y="3462020"/>
            <a:ext cx="1248410" cy="466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468235" y="4711700"/>
            <a:ext cx="2447290" cy="466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98160" y="5362575"/>
            <a:ext cx="3496945" cy="466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180" y="2033905"/>
            <a:ext cx="9057005" cy="27901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1480" y="2717800"/>
            <a:ext cx="150114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920605" y="329819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69210" y="3938905"/>
            <a:ext cx="45777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116840"/>
            <a:ext cx="11911330" cy="63842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2390" y="1352550"/>
            <a:ext cx="1544320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657215" y="1352550"/>
            <a:ext cx="1544320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692400" y="1923415"/>
            <a:ext cx="1092835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66885" y="1640840"/>
            <a:ext cx="861695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58350" y="2173605"/>
            <a:ext cx="861695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97060" y="2934970"/>
            <a:ext cx="861695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796655" y="3475990"/>
            <a:ext cx="1561465" cy="32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36875" y="4411345"/>
            <a:ext cx="1160145" cy="43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22010" y="4358005"/>
            <a:ext cx="788035" cy="439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494520" y="3905250"/>
            <a:ext cx="788035" cy="3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366885" y="4439920"/>
            <a:ext cx="1153160" cy="3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13725" y="4963160"/>
            <a:ext cx="911860" cy="3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190" y="1200785"/>
            <a:ext cx="11438255" cy="44564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05730" y="2732405"/>
            <a:ext cx="138303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075420" y="2733675"/>
            <a:ext cx="20758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59020" y="3533140"/>
            <a:ext cx="2075815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929370" y="3482975"/>
            <a:ext cx="23571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165" y="1391920"/>
            <a:ext cx="11162665" cy="3642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20680" y="333438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1244600"/>
            <a:ext cx="10650220" cy="40836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47655" y="259334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1834515"/>
            <a:ext cx="11153140" cy="33616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513695" y="324040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1514475"/>
            <a:ext cx="9504680" cy="3828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62795" y="346265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1552575"/>
            <a:ext cx="9380855" cy="37522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62795" y="3452495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919480"/>
            <a:ext cx="9590405" cy="50190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810115" y="1572260"/>
            <a:ext cx="629920" cy="54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2015-05-05T08:02:00Z</dcterms:created>
  <dcterms:modified xsi:type="dcterms:W3CDTF">2017-09-13T02:02:58Z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