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8"/>
    <p:sldId id="271" r:id="rId19"/>
    <p:sldId id="27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310" y="2038350"/>
            <a:ext cx="8247380" cy="2780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185" y="1009650"/>
            <a:ext cx="9485630" cy="48380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14185" y="3900170"/>
            <a:ext cx="158432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98240" y="4544060"/>
            <a:ext cx="123253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398510" y="5187315"/>
            <a:ext cx="123253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70" y="1077595"/>
            <a:ext cx="476250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880" y="1614805"/>
            <a:ext cx="9285605" cy="36283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04605" y="146748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36075" y="340741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501140" y="558800"/>
            <a:ext cx="9293860" cy="5963920"/>
            <a:chOff x="2364" y="-53"/>
            <a:chExt cx="14636" cy="112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64" y="-53"/>
              <a:ext cx="14218" cy="289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8" y="3300"/>
              <a:ext cx="14233" cy="790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7336155" y="267335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943975" y="315404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612505" y="3808095"/>
            <a:ext cx="660400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75330" y="4873625"/>
            <a:ext cx="660400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43975" y="5365750"/>
            <a:ext cx="660400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" y="558800"/>
            <a:ext cx="581025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185" y="904875"/>
            <a:ext cx="9485630" cy="50476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88910" y="1464945"/>
            <a:ext cx="8210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68920" y="2730500"/>
            <a:ext cx="10623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82490" y="4630420"/>
            <a:ext cx="151447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41850" y="5263515"/>
            <a:ext cx="163512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20" y="904875"/>
            <a:ext cx="676275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1224280"/>
            <a:ext cx="9495155" cy="44094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51520" y="3648710"/>
            <a:ext cx="20967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17790" y="4924425"/>
            <a:ext cx="20967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1224280"/>
            <a:ext cx="60960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785" y="967105"/>
            <a:ext cx="9028430" cy="49237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20210" y="343789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54680" y="4693285"/>
            <a:ext cx="143383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435735" y="1273175"/>
            <a:ext cx="9577070" cy="4456430"/>
            <a:chOff x="1963" y="1890"/>
            <a:chExt cx="15082" cy="701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53" y="1890"/>
              <a:ext cx="14893" cy="701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3" y="2062"/>
              <a:ext cx="6344" cy="8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6560" y="2091055"/>
            <a:ext cx="8818880" cy="26758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65975" y="1988820"/>
            <a:ext cx="85026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724265" y="2602230"/>
            <a:ext cx="11315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20355" y="3235325"/>
            <a:ext cx="11315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41665" y="3918585"/>
            <a:ext cx="11315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405" y="127000"/>
            <a:ext cx="10028555" cy="6604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81670" y="1055370"/>
            <a:ext cx="12020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718675" y="1065530"/>
            <a:ext cx="12020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08760" y="1605915"/>
            <a:ext cx="12020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55925" y="1605280"/>
            <a:ext cx="12020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93565" y="1596390"/>
            <a:ext cx="12020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81370" y="1605280"/>
            <a:ext cx="93154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9270" y="2660650"/>
            <a:ext cx="93154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639185" y="3192145"/>
            <a:ext cx="11823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62040" y="3724910"/>
            <a:ext cx="11823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710815" y="4258310"/>
            <a:ext cx="345186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30615" y="4311650"/>
            <a:ext cx="193484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84325" y="4855845"/>
            <a:ext cx="34118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779270" y="6092190"/>
            <a:ext cx="427672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960" y="1544955"/>
            <a:ext cx="10038080" cy="37680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20215" y="1525905"/>
            <a:ext cx="8813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53560" y="2279650"/>
            <a:ext cx="8813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42605" y="2277745"/>
            <a:ext cx="22783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54220" y="3051810"/>
            <a:ext cx="33229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15730" y="3051810"/>
            <a:ext cx="156464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79135" y="3785235"/>
            <a:ext cx="122364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161905" y="3796665"/>
            <a:ext cx="11430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56995" y="4558665"/>
            <a:ext cx="6908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467985" y="4548505"/>
            <a:ext cx="221869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980" y="1719580"/>
            <a:ext cx="9971405" cy="34188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980295" y="4100830"/>
            <a:ext cx="8813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355" y="1757680"/>
            <a:ext cx="10066655" cy="33426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70465" y="219138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120630" y="412115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952625"/>
            <a:ext cx="10123805" cy="2952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80625" y="235267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1734820"/>
            <a:ext cx="9447530" cy="44380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68510" y="187198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70" y="1878965"/>
            <a:ext cx="533400" cy="542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45" y="617855"/>
            <a:ext cx="527621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9860" y="1548130"/>
            <a:ext cx="9352280" cy="37617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98025" y="161861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80" y="1618615"/>
            <a:ext cx="495300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335" y="900430"/>
            <a:ext cx="9371330" cy="50571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98355" y="107569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35" y="1075690"/>
            <a:ext cx="49530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2015-05-05T08:02:00Z</dcterms:created>
  <dcterms:modified xsi:type="dcterms:W3CDTF">2017-09-13T02:05:48Z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