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2675" y="1624330"/>
            <a:ext cx="7486015" cy="36093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6680" y="276225"/>
            <a:ext cx="9438005" cy="63049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980170" y="4533265"/>
            <a:ext cx="62992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814955" y="5941060"/>
            <a:ext cx="673163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1310" y="2076450"/>
            <a:ext cx="9009380" cy="27044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307205" y="3441700"/>
            <a:ext cx="372808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232275" y="4124325"/>
            <a:ext cx="519874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685" y="2371725"/>
            <a:ext cx="9104630" cy="21145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675370" y="3042285"/>
            <a:ext cx="197294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279650" y="3735705"/>
            <a:ext cx="93345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9530" y="990600"/>
            <a:ext cx="9552305" cy="48761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331075" y="2317750"/>
            <a:ext cx="145859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395220" y="3703955"/>
            <a:ext cx="145859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132320" y="4365625"/>
            <a:ext cx="364236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395220" y="5111115"/>
            <a:ext cx="364236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9410" y="2076450"/>
            <a:ext cx="8933180" cy="27044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380230" y="3420110"/>
            <a:ext cx="152273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717280" y="3368040"/>
            <a:ext cx="184531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216785" y="4061460"/>
            <a:ext cx="241236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4610" y="781050"/>
            <a:ext cx="9542780" cy="52952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2405" y="1052830"/>
            <a:ext cx="9266555" cy="47523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495155" y="963295"/>
            <a:ext cx="102806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458720" y="1645920"/>
            <a:ext cx="257238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81975" y="1666875"/>
            <a:ext cx="245745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797550" y="3032125"/>
            <a:ext cx="472567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95830" y="3725545"/>
            <a:ext cx="472567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578340" y="4408170"/>
            <a:ext cx="106172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458720" y="5101590"/>
            <a:ext cx="421132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895" y="1367155"/>
            <a:ext cx="9047480" cy="41236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732905" y="1367155"/>
            <a:ext cx="388747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426970" y="2092325"/>
            <a:ext cx="306832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260465" y="2711450"/>
            <a:ext cx="306832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279005" y="3404870"/>
            <a:ext cx="204978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586220" y="4066540"/>
            <a:ext cx="186118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1735" y="2933700"/>
            <a:ext cx="982853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625" y="186055"/>
            <a:ext cx="11842750" cy="64858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225165" y="1414780"/>
            <a:ext cx="713041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671175" y="2045335"/>
            <a:ext cx="97663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271270" y="2707005"/>
            <a:ext cx="97663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867660" y="2696210"/>
            <a:ext cx="97663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376045" y="3987800"/>
            <a:ext cx="97663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982595" y="3977640"/>
            <a:ext cx="86169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568190" y="3987800"/>
            <a:ext cx="86169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269990" y="3987800"/>
            <a:ext cx="86169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706495" y="4639310"/>
            <a:ext cx="192214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878320" y="4628515"/>
            <a:ext cx="123952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225165" y="5290185"/>
            <a:ext cx="123952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225165" y="5972810"/>
            <a:ext cx="123952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030470" y="6004560"/>
            <a:ext cx="123952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7277735" y="5972810"/>
            <a:ext cx="123952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2830" y="558800"/>
            <a:ext cx="10085705" cy="57404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959860" y="3315335"/>
            <a:ext cx="62992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929630" y="3274695"/>
            <a:ext cx="62992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944995" y="3274695"/>
            <a:ext cx="401701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427095" y="4028440"/>
            <a:ext cx="190627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780405" y="4028440"/>
            <a:ext cx="97155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944995" y="4028440"/>
            <a:ext cx="229933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427095" y="4782185"/>
            <a:ext cx="219773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697855" y="4782185"/>
            <a:ext cx="109347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944995" y="4782185"/>
            <a:ext cx="335470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023870" y="5603875"/>
            <a:ext cx="246062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697855" y="5473065"/>
            <a:ext cx="105346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944995" y="5603875"/>
            <a:ext cx="290258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6650" y="673735"/>
            <a:ext cx="10133330" cy="53809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356215" y="2738120"/>
            <a:ext cx="62992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445" y="1589405"/>
            <a:ext cx="10761980" cy="38950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086225" y="2790190"/>
            <a:ext cx="454723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023360" y="3482340"/>
            <a:ext cx="563943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802380" y="4133850"/>
            <a:ext cx="636397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875405" y="4763770"/>
            <a:ext cx="636397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  <p:bldP spid="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375" y="1699260"/>
            <a:ext cx="11094720" cy="31997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325100" y="3024505"/>
            <a:ext cx="62992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085" y="152400"/>
            <a:ext cx="11461115" cy="65525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599930" y="1456690"/>
            <a:ext cx="117602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258695" y="2075815"/>
            <a:ext cx="283527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555115" y="3399790"/>
            <a:ext cx="134302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664075" y="3399790"/>
            <a:ext cx="124841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604760" y="3399790"/>
            <a:ext cx="396811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313815" y="4050665"/>
            <a:ext cx="459930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872980" y="4641215"/>
            <a:ext cx="134366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392160" y="5293360"/>
            <a:ext cx="318071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229360" y="6005830"/>
            <a:ext cx="417830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5255" y="1095375"/>
            <a:ext cx="9380855" cy="46666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841230" y="2496820"/>
            <a:ext cx="62992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8105" y="2095500"/>
            <a:ext cx="9495155" cy="26663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757410" y="2863850"/>
            <a:ext cx="62992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6205" y="1776730"/>
            <a:ext cx="9418955" cy="33045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652000" y="3154045"/>
            <a:ext cx="62992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8105" y="2110105"/>
            <a:ext cx="9495155" cy="26377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599930" y="2790190"/>
            <a:ext cx="62992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1760" y="1457325"/>
            <a:ext cx="9428480" cy="39427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672955" y="2254885"/>
            <a:ext cx="62992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7960" y="351790"/>
            <a:ext cx="9276080" cy="61556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355" y="2619375"/>
            <a:ext cx="10066655" cy="16192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53610" y="2772410"/>
            <a:ext cx="100139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296400" y="2770505"/>
            <a:ext cx="169481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331335" y="3554095"/>
            <a:ext cx="92202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2905" y="2114550"/>
            <a:ext cx="8885555" cy="26282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700020" y="2790190"/>
            <a:ext cx="500951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794635" y="4102735"/>
            <a:ext cx="710946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2905" y="2028825"/>
            <a:ext cx="8885555" cy="27997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773680" y="2758440"/>
            <a:ext cx="720407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689225" y="4124325"/>
            <a:ext cx="720407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4610" y="2066925"/>
            <a:ext cx="9542780" cy="272351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6705" y="1014730"/>
            <a:ext cx="9037955" cy="48285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753225" y="2338705"/>
            <a:ext cx="174244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340100" y="3032125"/>
            <a:ext cx="133350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464050" y="4470400"/>
            <a:ext cx="606933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384425" y="5216525"/>
            <a:ext cx="217424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  <p:bldP spid="6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185" y="203835"/>
            <a:ext cx="9485630" cy="64516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5110" y="690880"/>
            <a:ext cx="9161780" cy="54762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88580" y="2065655"/>
            <a:ext cx="298767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418590" y="2769870"/>
            <a:ext cx="298767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980045" y="3515360"/>
            <a:ext cx="240474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710055" y="4208780"/>
            <a:ext cx="350710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22170" y="5552440"/>
            <a:ext cx="281432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5110" y="1795780"/>
            <a:ext cx="9161780" cy="32664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406015" y="2454275"/>
            <a:ext cx="62992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1735" y="757555"/>
            <a:ext cx="9828530" cy="53428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177145" y="2191385"/>
            <a:ext cx="62992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587365" y="4091940"/>
            <a:ext cx="923925" cy="497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503545" y="4690745"/>
            <a:ext cx="923925" cy="31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259195" y="5226050"/>
            <a:ext cx="1122680" cy="31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918450" y="5687060"/>
            <a:ext cx="1122680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6485" y="504825"/>
            <a:ext cx="10019030" cy="58477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019665" y="1435735"/>
            <a:ext cx="62992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384425" y="3430270"/>
            <a:ext cx="5324475" cy="424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342515" y="3902710"/>
            <a:ext cx="5324475" cy="424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247900" y="4375150"/>
            <a:ext cx="5324475" cy="424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342515" y="5351780"/>
            <a:ext cx="5607050" cy="424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8105" y="1066800"/>
            <a:ext cx="9495155" cy="47237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757410" y="3872230"/>
            <a:ext cx="62992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4135" y="332740"/>
            <a:ext cx="9523730" cy="619188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768205" y="2402205"/>
            <a:ext cx="62992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5085" y="1386205"/>
            <a:ext cx="9561830" cy="40855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778365" y="1386205"/>
            <a:ext cx="62992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4135" y="1710055"/>
            <a:ext cx="9523730" cy="34378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641840" y="3154045"/>
            <a:ext cx="62992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3" baseType="lpstr">
      <vt:lpstr>Arial</vt:lpstr>
      <vt:lpstr>宋体</vt:lpstr>
      <vt:lpstr>Wingdings</vt:lpstr>
      <vt:lpstr>Arial Unicode MS</vt:lpstr>
      <vt:lpstr>微软雅黑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4</cp:revision>
  <dcterms:created xsi:type="dcterms:W3CDTF">2015-05-05T08:02:00Z</dcterms:created>
  <dcterms:modified xsi:type="dcterms:W3CDTF">2017-09-13T02:02:46Z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