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2790825"/>
            <a:ext cx="848550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185" y="1052830"/>
            <a:ext cx="9485630" cy="47523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87865" y="16084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1676400"/>
            <a:ext cx="9371330" cy="3504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65800" y="4543425"/>
            <a:ext cx="13335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305" y="1268095"/>
            <a:ext cx="9342755" cy="3818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401685" y="3820160"/>
            <a:ext cx="254952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72715" y="4412615"/>
            <a:ext cx="41871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2430" y="1924050"/>
            <a:ext cx="8866505" cy="3009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57670" y="1866900"/>
            <a:ext cx="34347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77740" y="2461260"/>
            <a:ext cx="154559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21575" y="3053715"/>
            <a:ext cx="17468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23205" y="3667125"/>
            <a:ext cx="358521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22240" y="4250690"/>
            <a:ext cx="358521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34135" y="1043305"/>
            <a:ext cx="9523730" cy="4771390"/>
            <a:chOff x="2101" y="1643"/>
            <a:chExt cx="14998" cy="75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01" y="1643"/>
              <a:ext cx="14998" cy="75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" y="1643"/>
              <a:ext cx="6584" cy="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1314450"/>
            <a:ext cx="9142730" cy="4228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37780" y="123634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401685" y="360870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88740" y="482536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1009650"/>
            <a:ext cx="9295130" cy="4838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54770" y="92519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615170" y="450342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639445"/>
            <a:ext cx="10209530" cy="55791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83625" y="70485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768330" y="706120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41145" y="13798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79945" y="1389380"/>
            <a:ext cx="14039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64345" y="1379855"/>
            <a:ext cx="15341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35045" y="2053590"/>
            <a:ext cx="15341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04565" y="2767330"/>
            <a:ext cx="116205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26680" y="3430905"/>
            <a:ext cx="282003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86890" y="4104640"/>
            <a:ext cx="1011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04565" y="4798060"/>
            <a:ext cx="1011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69205" y="4798060"/>
            <a:ext cx="1011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189210" y="4798060"/>
            <a:ext cx="101155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79515" y="5473065"/>
            <a:ext cx="13823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1900555"/>
            <a:ext cx="9247505" cy="3056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11980" y="2301875"/>
            <a:ext cx="2579370" cy="2655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1076325"/>
            <a:ext cx="10219055" cy="4704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91115" y="25228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60635" y="395033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1857375"/>
            <a:ext cx="10142855" cy="3142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70465" y="198056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2066925"/>
            <a:ext cx="9885680" cy="27235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90785" y="299529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530" y="452755"/>
            <a:ext cx="9552305" cy="59524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8990" y="30054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10" y="1057275"/>
            <a:ext cx="9314180" cy="47428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07855" y="285432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305" y="1009650"/>
            <a:ext cx="9342755" cy="4838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98025" y="2814955"/>
            <a:ext cx="6604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2017-09-13T02:05:59Z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