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480" y="2219325"/>
            <a:ext cx="806640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700530"/>
            <a:ext cx="9152255" cy="34569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36415" y="1826895"/>
            <a:ext cx="17538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69300" y="1795780"/>
            <a:ext cx="17538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0285" y="3213735"/>
            <a:ext cx="46520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14880" y="3917315"/>
            <a:ext cx="84575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4245" y="4610735"/>
            <a:ext cx="84575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230" y="2366645"/>
            <a:ext cx="9018905" cy="21240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90890" y="315023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466850"/>
            <a:ext cx="9523730" cy="39236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529080"/>
            <a:ext cx="9095105" cy="37998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90340" y="161607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619615" y="2876550"/>
            <a:ext cx="10229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94560" y="3506470"/>
            <a:ext cx="10229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63940" y="3464560"/>
            <a:ext cx="10229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35215" y="4147185"/>
            <a:ext cx="3406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94560" y="4819650"/>
            <a:ext cx="3406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0810" y="1186180"/>
            <a:ext cx="939038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1852930"/>
            <a:ext cx="9209405" cy="31521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10045" y="3832860"/>
            <a:ext cx="30772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1524000"/>
            <a:ext cx="9161780" cy="3809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86735" y="2824480"/>
            <a:ext cx="6406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20840" y="3453765"/>
            <a:ext cx="14071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37080" y="4073525"/>
            <a:ext cx="8737600" cy="1070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230" y="914400"/>
            <a:ext cx="9018905" cy="50285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9680" y="3213100"/>
            <a:ext cx="1849120" cy="23412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20260" y="2981960"/>
            <a:ext cx="5692140" cy="2824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60" y="2091055"/>
            <a:ext cx="9047480" cy="26758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19005" y="286639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35835" y="3506470"/>
            <a:ext cx="8759190" cy="1070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2919095"/>
            <a:ext cx="1008570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762000" y="295275"/>
            <a:ext cx="10668000" cy="6193790"/>
            <a:chOff x="1317" y="316"/>
            <a:chExt cx="16800" cy="97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17" y="730"/>
              <a:ext cx="16800" cy="93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82" y="316"/>
              <a:ext cx="2595" cy="133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423285" y="1637030"/>
            <a:ext cx="38862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291445" y="1637030"/>
            <a:ext cx="106045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6155" y="2171700"/>
            <a:ext cx="28555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38795" y="271780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66360" y="325755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33965" y="3257550"/>
            <a:ext cx="12172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6340" y="3832860"/>
            <a:ext cx="29089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28115" y="434721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05810" y="434721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51965" y="4871720"/>
            <a:ext cx="15538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05250" y="4871720"/>
            <a:ext cx="15538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04030" y="5417820"/>
            <a:ext cx="15538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772275" y="5396865"/>
            <a:ext cx="15538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965690" y="5417820"/>
            <a:ext cx="15538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501140" y="5984875"/>
            <a:ext cx="42017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5535" y="915670"/>
            <a:ext cx="10480040" cy="48761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71160" y="2162810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69935" y="2193925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47265" y="2781935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58640" y="3370580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81950" y="3359785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16760" y="4021455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87380" y="4630420"/>
            <a:ext cx="7981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16760" y="5261610"/>
            <a:ext cx="14179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01160" y="5282565"/>
            <a:ext cx="14179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633730"/>
            <a:ext cx="10589260" cy="55905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83760" y="707390"/>
            <a:ext cx="1082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661525" y="708025"/>
            <a:ext cx="1082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71130" y="1327785"/>
            <a:ext cx="18897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19705" y="1936750"/>
            <a:ext cx="18897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93310" y="318008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09465" y="3789680"/>
            <a:ext cx="23107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07625" y="5008880"/>
            <a:ext cx="7143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23870" y="5597525"/>
            <a:ext cx="7143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" y="352425"/>
            <a:ext cx="11178540" cy="61525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638155" y="229806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80065" y="542798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981075"/>
            <a:ext cx="10844530" cy="4895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27970" y="157353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1467485"/>
            <a:ext cx="10759440" cy="39236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74655" y="210883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1190625"/>
            <a:ext cx="9438005" cy="4476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50730" y="448246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367030"/>
            <a:ext cx="9371330" cy="61239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03435" y="167830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14300"/>
            <a:ext cx="9447530" cy="6628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92640" y="364236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630" y="171450"/>
            <a:ext cx="9476105" cy="65144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02885" y="289814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69355" y="353885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48980" y="418973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35245" y="614299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12215" y="810260"/>
            <a:ext cx="9409430" cy="4907915"/>
            <a:chOff x="1777" y="1706"/>
            <a:chExt cx="14818" cy="77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7" y="1706"/>
              <a:ext cx="14818" cy="503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1" y="7485"/>
              <a:ext cx="14173" cy="1950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460365" y="152019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33385" y="148844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16650" y="2844165"/>
            <a:ext cx="35502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78935" y="3495040"/>
            <a:ext cx="955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28670" y="5207000"/>
            <a:ext cx="47047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1538605"/>
            <a:ext cx="10796905" cy="35820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54975" y="1510665"/>
            <a:ext cx="13125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2280" y="2035810"/>
            <a:ext cx="13125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97470" y="2026285"/>
            <a:ext cx="9144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39435" y="2593340"/>
            <a:ext cx="55041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88540" y="3064510"/>
            <a:ext cx="9144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72995" y="3631565"/>
            <a:ext cx="9121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0610" y="4147820"/>
            <a:ext cx="19742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51340" y="4102735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01565" y="4629150"/>
            <a:ext cx="9455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9055" y="271145"/>
            <a:ext cx="9533255" cy="63169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46630" y="172021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25060" y="173101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2114550"/>
            <a:ext cx="8942705" cy="26282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41740" y="2255520"/>
            <a:ext cx="9664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17815" y="2917190"/>
            <a:ext cx="27406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74190" y="3578860"/>
            <a:ext cx="94513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24330" y="4198620"/>
            <a:ext cx="94513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5585" y="2143125"/>
            <a:ext cx="9180830" cy="2571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57310" y="221424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86710" y="3506470"/>
            <a:ext cx="14700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785" y="2466975"/>
            <a:ext cx="9028430" cy="19240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25005" y="3193415"/>
            <a:ext cx="184785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05855" y="3813175"/>
            <a:ext cx="24047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55" y="990600"/>
            <a:ext cx="9457055" cy="487616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10" y="824230"/>
            <a:ext cx="9314180" cy="52095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0150" y="88138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40605" y="2173605"/>
            <a:ext cx="9239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91535" y="5450840"/>
            <a:ext cx="57016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560" y="781050"/>
            <a:ext cx="10342880" cy="52952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96855" y="277177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271125" y="370649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1171575"/>
            <a:ext cx="10438130" cy="4514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75900" y="170053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23195" y="467296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1071880"/>
            <a:ext cx="9371330" cy="4714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92640" y="247840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55" y="385445"/>
            <a:ext cx="9457055" cy="60883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50730" y="151130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155" y="2052955"/>
            <a:ext cx="9457055" cy="27520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14230" y="2908300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880" y="847725"/>
            <a:ext cx="9285605" cy="5161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2017-09-13T02:02:17Z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