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81325" y="2833370"/>
            <a:ext cx="6228715" cy="11906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1285" y="354965"/>
            <a:ext cx="9409430" cy="614807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9619615" y="2141855"/>
            <a:ext cx="68262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2235" y="1824355"/>
            <a:ext cx="9447530" cy="320929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9661525" y="3218815"/>
            <a:ext cx="68262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9385" y="1895475"/>
            <a:ext cx="9333230" cy="306641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9587865" y="3218815"/>
            <a:ext cx="68262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4780" y="1319530"/>
            <a:ext cx="9361805" cy="421894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9073515" y="3218815"/>
            <a:ext cx="1197610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958580" y="3850005"/>
            <a:ext cx="1197610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108960" y="4984115"/>
            <a:ext cx="1197610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3" grpId="0" bldLvl="0" animBg="1"/>
      <p:bldP spid="4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9555" y="1081405"/>
            <a:ext cx="9152255" cy="469519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6521450" y="1689735"/>
            <a:ext cx="92392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704715" y="2917190"/>
            <a:ext cx="1732280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717290" y="4093845"/>
            <a:ext cx="1732280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717925" y="5285105"/>
            <a:ext cx="1732280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3" grpId="0" bldLvl="0" animBg="1"/>
      <p:bldP spid="4" grpId="0" bldLvl="0" animBg="1"/>
      <p:bldP spid="5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8105" y="1414780"/>
            <a:ext cx="9495155" cy="402844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9555" y="771525"/>
            <a:ext cx="9152255" cy="531431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3569970" y="1407160"/>
            <a:ext cx="68262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495030" y="2604770"/>
            <a:ext cx="95567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5617845" y="4368800"/>
            <a:ext cx="3380740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765165" y="5513070"/>
            <a:ext cx="3380740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3" grpId="0" bldLvl="0" animBg="1"/>
      <p:bldP spid="4" grpId="0" bldLvl="0" animBg="1"/>
      <p:bldP spid="5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9530" y="561975"/>
            <a:ext cx="9552305" cy="573341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722120" y="4147820"/>
            <a:ext cx="9662160" cy="24371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1501775" y="1750695"/>
            <a:ext cx="9208770" cy="3788410"/>
            <a:chOff x="2348" y="3336"/>
            <a:chExt cx="14502" cy="596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348" y="4804"/>
              <a:ext cx="14503" cy="4499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35" y="3336"/>
              <a:ext cx="7604" cy="885"/>
            </a:xfrm>
            <a:prstGeom prst="rect">
              <a:avLst/>
            </a:prstGeom>
          </p:spPr>
        </p:pic>
      </p:grpSp>
      <p:sp>
        <p:nvSpPr>
          <p:cNvPr id="8" name="矩形 7"/>
          <p:cNvSpPr/>
          <p:nvPr/>
        </p:nvSpPr>
        <p:spPr>
          <a:xfrm>
            <a:off x="1501775" y="2682875"/>
            <a:ext cx="9535160" cy="352869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414655" y="318135"/>
            <a:ext cx="11362690" cy="5900420"/>
            <a:chOff x="630" y="551"/>
            <a:chExt cx="20892" cy="929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30" y="551"/>
              <a:ext cx="9074" cy="1725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0" y="2795"/>
              <a:ext cx="20892" cy="7049"/>
            </a:xfrm>
            <a:prstGeom prst="rect">
              <a:avLst/>
            </a:prstGeom>
          </p:spPr>
        </p:pic>
      </p:grpSp>
      <p:sp>
        <p:nvSpPr>
          <p:cNvPr id="8" name="矩形 7"/>
          <p:cNvSpPr/>
          <p:nvPr/>
        </p:nvSpPr>
        <p:spPr>
          <a:xfrm>
            <a:off x="3507105" y="2383790"/>
            <a:ext cx="1648460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744210" y="2352040"/>
            <a:ext cx="1648460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807075" y="2383790"/>
            <a:ext cx="1648460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539990" y="2992755"/>
            <a:ext cx="150177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7455535" y="3486785"/>
            <a:ext cx="150177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401695" y="4043045"/>
            <a:ext cx="150177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005330" y="4558665"/>
            <a:ext cx="150177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4830445" y="4537075"/>
            <a:ext cx="150177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9440545" y="5125085"/>
            <a:ext cx="222567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426845" y="5723890"/>
            <a:ext cx="5040630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5" grpId="0" bldLvl="0" animBg="1"/>
      <p:bldP spid="6" grpId="0" bldLvl="0" animBg="1"/>
      <p:bldP spid="7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6945" y="1657985"/>
            <a:ext cx="10144760" cy="354266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9387840" y="2236470"/>
            <a:ext cx="1239520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131060" y="2845435"/>
            <a:ext cx="162750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4641215" y="2834005"/>
            <a:ext cx="1711960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9262110" y="3432175"/>
            <a:ext cx="1711960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351405" y="4041140"/>
            <a:ext cx="1711960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842385" y="4650105"/>
            <a:ext cx="1711960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3" grpId="0" bldLvl="0" animBg="1"/>
      <p:bldP spid="4" grpId="0" bldLvl="0" animBg="1"/>
      <p:bldP spid="5" grpId="0" bldLvl="0" animBg="1"/>
      <p:bldP spid="6" grpId="0" bldLvl="0" animBg="1"/>
      <p:bldP spid="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1060" y="676910"/>
            <a:ext cx="10344150" cy="550481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0301605" y="2572385"/>
            <a:ext cx="68262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280650" y="4420870"/>
            <a:ext cx="68262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3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9820" y="1271905"/>
            <a:ext cx="10287000" cy="431419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7602855" y="2750820"/>
            <a:ext cx="68262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39435" y="3475355"/>
            <a:ext cx="68262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9525635" y="3496310"/>
            <a:ext cx="68262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580765" y="4231640"/>
            <a:ext cx="68262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9430385" y="4231640"/>
            <a:ext cx="1060450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5450205" y="4946015"/>
            <a:ext cx="1060450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7225030" y="4883150"/>
            <a:ext cx="1060450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3" grpId="0" bldLvl="0" animBg="1"/>
      <p:bldP spid="4" grpId="0" bldLvl="0" animBg="1"/>
      <p:bldP spid="5" grpId="0" bldLvl="0" animBg="1"/>
      <p:bldP spid="6" grpId="0" bldLvl="0" animBg="1"/>
      <p:bldP spid="7" grpId="0" bldLvl="0" animBg="1"/>
      <p:bldP spid="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8795" y="349250"/>
            <a:ext cx="11339195" cy="602869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0669905" y="1584960"/>
            <a:ext cx="68262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701655" y="3507105"/>
            <a:ext cx="68262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207135" y="5260975"/>
            <a:ext cx="68262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755005" y="5240020"/>
            <a:ext cx="68262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9325610" y="5198110"/>
            <a:ext cx="68262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992755" y="5859780"/>
            <a:ext cx="114490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4" grpId="0" bldLvl="0" animBg="1"/>
      <p:bldP spid="5" grpId="0" bldLvl="0" animBg="1"/>
      <p:bldP spid="6" grpId="0" bldLvl="0" animBg="1"/>
      <p:bldP spid="7" grpId="0" bldLvl="0" animBg="1"/>
      <p:bldP spid="9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9055" y="295275"/>
            <a:ext cx="9533255" cy="626681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9745345" y="2235835"/>
            <a:ext cx="68262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5255" y="1343025"/>
            <a:ext cx="9380855" cy="417131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9692640" y="2740660"/>
            <a:ext cx="68262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3185" y="1895475"/>
            <a:ext cx="9485630" cy="306641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9525000" y="3790315"/>
            <a:ext cx="682625" cy="4203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5" baseType="lpstr">
      <vt:lpstr>Arial</vt:lpstr>
      <vt:lpstr>宋体</vt:lpstr>
      <vt:lpstr>Wingdings</vt:lpstr>
      <vt:lpstr>Arial Unicode MS</vt:lpstr>
      <vt:lpstr>微软雅黑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Administrator</cp:lastModifiedBy>
  <cp:revision>2</cp:revision>
  <dcterms:created xsi:type="dcterms:W3CDTF">2015-05-05T08:02:00Z</dcterms:created>
  <dcterms:modified xsi:type="dcterms:W3CDTF">2017-09-13T01:56:22Z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2052-10.1.0.6749</vt:lpwstr>
  </property>
</Properties>
</file>