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1325" y="2833370"/>
            <a:ext cx="6228715" cy="11906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1285" y="354965"/>
            <a:ext cx="9409430" cy="61480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619615" y="2141855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2235" y="1824355"/>
            <a:ext cx="9447530" cy="32092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661525" y="3218815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9385" y="1895475"/>
            <a:ext cx="9333230" cy="306641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587865" y="3218815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4780" y="1319530"/>
            <a:ext cx="9361805" cy="42189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073515" y="3218815"/>
            <a:ext cx="119761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958580" y="3850005"/>
            <a:ext cx="119761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108960" y="4984115"/>
            <a:ext cx="119761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9555" y="1081405"/>
            <a:ext cx="9152255" cy="46951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521450" y="1689735"/>
            <a:ext cx="9239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04715" y="2917190"/>
            <a:ext cx="173228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717290" y="4093845"/>
            <a:ext cx="173228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717925" y="5285105"/>
            <a:ext cx="173228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  <p:bldP spid="4" grpId="0" bldLvl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8105" y="1414780"/>
            <a:ext cx="9495155" cy="40284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9555" y="771525"/>
            <a:ext cx="9152255" cy="531431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569970" y="1407160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495030" y="2604770"/>
            <a:ext cx="95567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617845" y="4368800"/>
            <a:ext cx="338074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765165" y="5513070"/>
            <a:ext cx="338074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  <p:bldP spid="4" grpId="0" bldLvl="0" animBg="1"/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9530" y="561975"/>
            <a:ext cx="9552305" cy="573341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22120" y="4147820"/>
            <a:ext cx="9662160" cy="24371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1501775" y="1750695"/>
            <a:ext cx="9208770" cy="3788410"/>
            <a:chOff x="2348" y="3336"/>
            <a:chExt cx="14502" cy="596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348" y="4804"/>
              <a:ext cx="14503" cy="4499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5" y="3336"/>
              <a:ext cx="7604" cy="885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1501775" y="2682875"/>
            <a:ext cx="9535160" cy="352869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414655" y="318135"/>
            <a:ext cx="11362690" cy="5900420"/>
            <a:chOff x="630" y="551"/>
            <a:chExt cx="20892" cy="929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30" y="551"/>
              <a:ext cx="9074" cy="172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0" y="2795"/>
              <a:ext cx="20892" cy="704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3507105" y="2383790"/>
            <a:ext cx="164846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744210" y="2352040"/>
            <a:ext cx="164846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807075" y="2383790"/>
            <a:ext cx="164846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539990" y="2992755"/>
            <a:ext cx="150177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455535" y="3486785"/>
            <a:ext cx="150177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401695" y="4043045"/>
            <a:ext cx="150177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005330" y="4558665"/>
            <a:ext cx="150177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830445" y="4537075"/>
            <a:ext cx="150177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440545" y="5125085"/>
            <a:ext cx="222567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426845" y="5723890"/>
            <a:ext cx="504063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945" y="1657985"/>
            <a:ext cx="10144760" cy="354266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387840" y="2236470"/>
            <a:ext cx="123952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131060" y="2845435"/>
            <a:ext cx="162750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641215" y="2834005"/>
            <a:ext cx="171196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262110" y="3432175"/>
            <a:ext cx="171196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351405" y="4041140"/>
            <a:ext cx="171196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842385" y="4650105"/>
            <a:ext cx="171196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1060" y="676910"/>
            <a:ext cx="10344150" cy="550481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301605" y="2572385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280650" y="4420870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820" y="1271905"/>
            <a:ext cx="10287000" cy="43141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602855" y="2750820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639435" y="3475355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525635" y="3496310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580765" y="4231640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430385" y="4231640"/>
            <a:ext cx="106045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450205" y="4946015"/>
            <a:ext cx="106045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225030" y="4883150"/>
            <a:ext cx="1060450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795" y="349250"/>
            <a:ext cx="11339195" cy="60286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669905" y="1584960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701655" y="3507105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207135" y="5260975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755005" y="5240020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325610" y="5198110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992755" y="5859780"/>
            <a:ext cx="114490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9055" y="295275"/>
            <a:ext cx="9533255" cy="626681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745345" y="2235835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5255" y="1343025"/>
            <a:ext cx="9380855" cy="417131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692640" y="2740660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185" y="1895475"/>
            <a:ext cx="9485630" cy="306641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525000" y="3790315"/>
            <a:ext cx="682625" cy="4203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Arial Unicode MS</vt:lpstr>
      <vt:lpstr>微软雅黑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2</cp:revision>
  <dcterms:created xsi:type="dcterms:W3CDTF">2015-05-05T08:02:00Z</dcterms:created>
  <dcterms:modified xsi:type="dcterms:W3CDTF">2017-09-13T01:56:22Z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