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230" y="2352675"/>
            <a:ext cx="9018905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2710" y="1691005"/>
            <a:ext cx="9466580" cy="34759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99250" y="243586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193290" y="3811905"/>
            <a:ext cx="224726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32225" y="4515485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865110" y="448437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2710" y="96520"/>
            <a:ext cx="9466580" cy="66662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18480" y="1333500"/>
            <a:ext cx="142748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043680" y="2562225"/>
            <a:ext cx="142748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973570" y="3811905"/>
            <a:ext cx="118554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22060" y="5040630"/>
            <a:ext cx="118554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996940" y="6279515"/>
            <a:ext cx="151130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635" y="2747645"/>
            <a:ext cx="9142730" cy="13620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148955" y="3581400"/>
            <a:ext cx="91376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6680" y="147955"/>
            <a:ext cx="9438005" cy="65620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8300" y="4778375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813050" y="5440045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13050" y="612267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0360" y="1671955"/>
            <a:ext cx="8971280" cy="35140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367520" y="247777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729865" y="4609465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6035" y="666750"/>
            <a:ext cx="9599930" cy="55238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0505" y="662305"/>
            <a:ext cx="9190355" cy="55333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49595" y="2194560"/>
            <a:ext cx="89281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948430" y="2867025"/>
            <a:ext cx="341249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649595" y="4956810"/>
            <a:ext cx="100774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948430" y="5681345"/>
            <a:ext cx="349694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2765" y="1605280"/>
            <a:ext cx="8828405" cy="36474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26865" y="2300605"/>
            <a:ext cx="649033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68245" y="2983230"/>
            <a:ext cx="731964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508240" y="3707130"/>
            <a:ext cx="310896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04110" y="4379595"/>
            <a:ext cx="767715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6430" y="2886075"/>
            <a:ext cx="581914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459740" y="217805"/>
            <a:ext cx="11271885" cy="6334760"/>
            <a:chOff x="546" y="538"/>
            <a:chExt cx="20936" cy="1289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4" y="538"/>
              <a:ext cx="8864" cy="178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" y="2800"/>
              <a:ext cx="20937" cy="1063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2162810" y="1270000"/>
            <a:ext cx="90297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17260" y="1270000"/>
            <a:ext cx="117538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293860" y="1270000"/>
            <a:ext cx="117538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61590" y="1743710"/>
            <a:ext cx="117538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518400" y="2226945"/>
            <a:ext cx="117538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598025" y="2225040"/>
            <a:ext cx="117538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017260" y="2698115"/>
            <a:ext cx="142684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443595" y="2709545"/>
            <a:ext cx="142684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441315" y="3168015"/>
            <a:ext cx="120713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444105" y="3180715"/>
            <a:ext cx="120713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232785" y="3653790"/>
            <a:ext cx="120713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648450" y="3659505"/>
            <a:ext cx="120713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149090" y="4603750"/>
            <a:ext cx="172085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507730" y="4604385"/>
            <a:ext cx="16478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19785" y="5065395"/>
            <a:ext cx="141668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652645" y="5537835"/>
            <a:ext cx="136461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459220" y="5558790"/>
            <a:ext cx="129095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969135" y="6019800"/>
            <a:ext cx="129095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085205" y="6009640"/>
            <a:ext cx="129095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234950" y="161925"/>
            <a:ext cx="11545570" cy="6471920"/>
            <a:chOff x="211" y="1018"/>
            <a:chExt cx="21215" cy="1187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1" y="1018"/>
              <a:ext cx="8489" cy="195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" y="2968"/>
              <a:ext cx="20892" cy="99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3496945" y="1266825"/>
            <a:ext cx="155384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377430" y="1266825"/>
            <a:ext cx="118681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10130" y="1803400"/>
            <a:ext cx="266763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633470" y="2338705"/>
            <a:ext cx="189103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698105" y="2349500"/>
            <a:ext cx="117729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319655" y="2905760"/>
            <a:ext cx="161798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11215" y="3451860"/>
            <a:ext cx="566166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59840" y="3990340"/>
            <a:ext cx="303530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496945" y="512445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408930" y="512445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368165" y="5676265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888855" y="5124450"/>
            <a:ext cx="106172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036175" y="5676265"/>
            <a:ext cx="70548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8880" y="323850"/>
            <a:ext cx="10229850" cy="62096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491470" y="2362835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600" y="1319530"/>
            <a:ext cx="10146665" cy="42189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008870" y="200533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1929130"/>
            <a:ext cx="10205720" cy="29997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417810" y="201549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4770" y="1600200"/>
            <a:ext cx="10344150" cy="36569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701655" y="349631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8580" y="967105"/>
            <a:ext cx="9514205" cy="49237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766300" y="249936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2235" y="1619250"/>
            <a:ext cx="9447530" cy="36188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567545" y="3218815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9055" y="212090"/>
            <a:ext cx="9533255" cy="64350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51365" y="146939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2255" y="1752600"/>
            <a:ext cx="4047490" cy="33521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060" y="196215"/>
            <a:ext cx="9438005" cy="62763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189085" y="2436495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8125" y="1786255"/>
            <a:ext cx="4095115" cy="32854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835" y="2819400"/>
            <a:ext cx="10768330" cy="12192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493895" y="2903220"/>
            <a:ext cx="82867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6365" y="3522980"/>
            <a:ext cx="157353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934585" y="3513455"/>
            <a:ext cx="157353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4135" y="871855"/>
            <a:ext cx="9523730" cy="51142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556115" y="226822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8580" y="1400175"/>
            <a:ext cx="9514205" cy="40570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93275" y="212090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5560" y="81280"/>
            <a:ext cx="9580880" cy="66954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19095" y="6133465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1310" y="2409825"/>
            <a:ext cx="9009380" cy="20383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56205" y="3759200"/>
            <a:ext cx="254127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1785" y="161925"/>
            <a:ext cx="9028430" cy="65335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43020" y="4809490"/>
            <a:ext cx="142748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25090" y="6111875"/>
            <a:ext cx="102870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5610" y="2280920"/>
            <a:ext cx="8780780" cy="22955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989060" y="2383155"/>
            <a:ext cx="149733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46630" y="3034030"/>
            <a:ext cx="96139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100" y="904875"/>
            <a:ext cx="11099800" cy="50476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427970" y="297180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725" y="1229360"/>
            <a:ext cx="10496550" cy="43999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328025" y="1931670"/>
            <a:ext cx="84010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601075" y="3218815"/>
            <a:ext cx="109220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029190" y="4493895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967605" y="509270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210" y="410210"/>
            <a:ext cx="11879580" cy="56476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100435" y="115443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995660" y="302387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4135" y="695325"/>
            <a:ext cx="9523730" cy="54667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766300" y="279273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1285" y="1371600"/>
            <a:ext cx="9409430" cy="41141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82480" y="355981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2235" y="205105"/>
            <a:ext cx="9447530" cy="64477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252595" y="4473575"/>
            <a:ext cx="111252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262755" y="5219700"/>
            <a:ext cx="111252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252595" y="5955030"/>
            <a:ext cx="111252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84290" y="4473575"/>
            <a:ext cx="111252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510020" y="5219700"/>
            <a:ext cx="111252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499860" y="5955030"/>
            <a:ext cx="111252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757285" y="4537075"/>
            <a:ext cx="111252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851265" y="5219700"/>
            <a:ext cx="111252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903970" y="5891530"/>
            <a:ext cx="111252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Arial</vt:lpstr>
      <vt:lpstr>宋体</vt:lpstr>
      <vt:lpstr>Wingdings</vt:lpstr>
      <vt:lpstr>Arial Unicode MS</vt:lpstr>
      <vt:lpstr>微软雅黑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</cp:revision>
  <dcterms:created xsi:type="dcterms:W3CDTF">2015-05-05T08:02:00Z</dcterms:created>
  <dcterms:modified xsi:type="dcterms:W3CDTF">2017-09-13T01:56:10Z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