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330" y="2667000"/>
            <a:ext cx="665734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1285875"/>
            <a:ext cx="9504680" cy="42856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25660" y="144208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250825"/>
            <a:ext cx="9523730" cy="6356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17735" y="91757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41755" y="196215"/>
            <a:ext cx="9466580" cy="6345555"/>
            <a:chOff x="2146" y="360"/>
            <a:chExt cx="14908" cy="120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46" y="360"/>
              <a:ext cx="14908" cy="316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" y="3722"/>
              <a:ext cx="14128" cy="87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455" y="2014855"/>
            <a:ext cx="9228455" cy="28282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8985" y="2649855"/>
            <a:ext cx="2898140" cy="673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29885" y="4064635"/>
            <a:ext cx="3223895" cy="673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271905"/>
            <a:ext cx="9523730" cy="43141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598660" y="205168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60420" y="4929505"/>
            <a:ext cx="6384290" cy="5251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805180"/>
            <a:ext cx="9533255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953260" y="591820"/>
            <a:ext cx="8285480" cy="4851400"/>
            <a:chOff x="3076" y="932"/>
            <a:chExt cx="13048" cy="76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66" y="932"/>
              <a:ext cx="8504" cy="76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6" y="2228"/>
              <a:ext cx="13048" cy="634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869440" y="1414780"/>
            <a:ext cx="8727440" cy="41586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591310" y="271145"/>
            <a:ext cx="9009380" cy="5895340"/>
            <a:chOff x="2506" y="708"/>
            <a:chExt cx="14188" cy="9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6" y="708"/>
              <a:ext cx="14008" cy="17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6" y="2418"/>
              <a:ext cx="14188" cy="757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648460" y="1452880"/>
            <a:ext cx="9609455" cy="51777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7780" y="2709545"/>
            <a:ext cx="707644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67335" y="353695"/>
            <a:ext cx="11511280" cy="6043930"/>
            <a:chOff x="129" y="302"/>
            <a:chExt cx="21056" cy="120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1" y="302"/>
              <a:ext cx="8624" cy="169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" y="2627"/>
              <a:ext cx="21057" cy="970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191500" y="1600200"/>
            <a:ext cx="213106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11955" y="2692400"/>
            <a:ext cx="112331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80785" y="2660650"/>
            <a:ext cx="112331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61635" y="3745230"/>
            <a:ext cx="149034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61575" y="3745230"/>
            <a:ext cx="11341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28775" y="4270375"/>
            <a:ext cx="11341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944225" y="4259580"/>
            <a:ext cx="71437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34770" y="4826635"/>
            <a:ext cx="71437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80785" y="5361940"/>
            <a:ext cx="98742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335135" y="5351145"/>
            <a:ext cx="186055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49145" y="5895340"/>
            <a:ext cx="301307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567545" y="5895340"/>
            <a:ext cx="114427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080" y="1152525"/>
            <a:ext cx="9895205" cy="45523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7075" y="2103755"/>
            <a:ext cx="73533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64575" y="2104390"/>
            <a:ext cx="121793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30470" y="2671445"/>
            <a:ext cx="94424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89720" y="2671445"/>
            <a:ext cx="94424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19145" y="3627120"/>
            <a:ext cx="272986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96910" y="3627120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53870" y="4131310"/>
            <a:ext cx="937895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02410" y="4803140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0470" y="4697730"/>
            <a:ext cx="3979545" cy="4737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53870" y="5285105"/>
            <a:ext cx="89217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717550"/>
            <a:ext cx="11358880" cy="51619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12450" y="280733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405130"/>
            <a:ext cx="11296650" cy="60477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39425" y="508000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43095" y="4457065"/>
            <a:ext cx="913130" cy="504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883140" y="4457065"/>
            <a:ext cx="913130" cy="504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72430" y="5160645"/>
            <a:ext cx="913130" cy="504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20275" y="5139690"/>
            <a:ext cx="913130" cy="504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39435" y="5832475"/>
            <a:ext cx="913130" cy="504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1296670"/>
            <a:ext cx="11537950" cy="40474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75340" y="2040890"/>
            <a:ext cx="588010" cy="4737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775" y="2223770"/>
            <a:ext cx="10373360" cy="2000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4995" y="2223770"/>
            <a:ext cx="5880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55" y="182880"/>
            <a:ext cx="9457055" cy="64935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52000" y="1898015"/>
            <a:ext cx="5880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595630"/>
            <a:ext cx="9571355" cy="56667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36455" y="1856105"/>
            <a:ext cx="5880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630" y="57150"/>
            <a:ext cx="9476105" cy="67437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59855" y="3053080"/>
            <a:ext cx="4373880" cy="521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33650" y="3574415"/>
            <a:ext cx="588010" cy="5149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56935" y="4131310"/>
            <a:ext cx="3348990" cy="5149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22720" y="4754245"/>
            <a:ext cx="588010" cy="343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86810" y="6340475"/>
            <a:ext cx="3884930" cy="343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81760" y="83820"/>
            <a:ext cx="9544685" cy="6706870"/>
            <a:chOff x="2176" y="612"/>
            <a:chExt cx="15031" cy="115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6" y="612"/>
              <a:ext cx="14848" cy="51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9" y="6125"/>
              <a:ext cx="14518" cy="605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234045" y="3121660"/>
            <a:ext cx="2016125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23915" y="3758565"/>
            <a:ext cx="588010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62160" y="4356735"/>
            <a:ext cx="1147445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58060" y="4955540"/>
            <a:ext cx="4172585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00545" y="5487035"/>
            <a:ext cx="3909695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47925" y="6061075"/>
            <a:ext cx="185928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2185670"/>
            <a:ext cx="9142730" cy="24860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74815" y="3368675"/>
            <a:ext cx="38011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22780" y="4016375"/>
            <a:ext cx="38011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733425"/>
            <a:ext cx="9466580" cy="5390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40685" y="5332095"/>
            <a:ext cx="7088505" cy="7207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2114550"/>
            <a:ext cx="9876155" cy="2314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77205" y="2188210"/>
            <a:ext cx="2572385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06545" y="276542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40710" y="3931285"/>
            <a:ext cx="15532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2476500"/>
            <a:ext cx="9209405" cy="190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28080" y="3052445"/>
            <a:ext cx="429514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07185" y="3733800"/>
            <a:ext cx="997585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705" y="390525"/>
            <a:ext cx="9037955" cy="60763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88030" y="2171065"/>
            <a:ext cx="58801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280" y="1843405"/>
            <a:ext cx="8980805" cy="31711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79615" y="3032760"/>
            <a:ext cx="350647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05280" y="3674110"/>
            <a:ext cx="915670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65300" y="4334510"/>
            <a:ext cx="329692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1805305"/>
            <a:ext cx="8990330" cy="32473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22145" y="4282440"/>
            <a:ext cx="6888480" cy="574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0" y="1546225"/>
            <a:ext cx="11133455" cy="33845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01680" y="335343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485775"/>
            <a:ext cx="10095230" cy="58858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50780" y="1610360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55" y="2171700"/>
            <a:ext cx="9914255" cy="2514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103485" y="378396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348105"/>
            <a:ext cx="9495155" cy="41617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4230" y="295465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8580" y="1352550"/>
            <a:ext cx="9514205" cy="41522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04070" y="2156460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1285875"/>
            <a:ext cx="9590405" cy="42856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04705" y="1473835"/>
            <a:ext cx="588010" cy="36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