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oleObject" Target="../embeddings/Document11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emf"/><Relationship Id="rId4" Type="http://schemas.openxmlformats.org/officeDocument/2006/relationships/oleObject" Target="../embeddings/Document17.doc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8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338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第七章   运动和 力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探究物体不受力时怎样运动</a:t>
            </a:r>
            <a:endParaRPr lang="zh-CN" altLang="en-US" sz="40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课时　探究运动和力的关系</a:t>
            </a:r>
            <a:endParaRPr lang="zh-CN" altLang="en-US" sz="4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对象 33793"/>
          <p:cNvGraphicFramePr/>
          <p:nvPr/>
        </p:nvGraphicFramePr>
        <p:xfrm>
          <a:off x="191929" y="1317149"/>
          <a:ext cx="11278870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344275" imgH="4981575" progId="Word.Document.8">
                  <p:embed/>
                </p:oleObj>
              </mc:Choice>
              <mc:Fallback>
                <p:oleObj name="Document" r:id="rId1" imgW="11344275" imgH="4981575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929" y="1317149"/>
                        <a:ext cx="11278870" cy="495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321762" y="182720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运动状态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353887" y="244887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对象 34817"/>
          <p:cNvGraphicFramePr/>
          <p:nvPr/>
        </p:nvGraphicFramePr>
        <p:xfrm>
          <a:off x="263684" y="859949"/>
          <a:ext cx="11278870" cy="474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859949"/>
                        <a:ext cx="11278870" cy="4745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463232" y="147605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263684" y="1822950"/>
          <a:ext cx="11278870" cy="3560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4" imgW="11344275" imgH="3581400" progId="Word.Document.8">
                  <p:embed/>
                </p:oleObj>
              </mc:Choice>
              <mc:Fallback>
                <p:oleObj name="Document" r:id="rId4" imgW="11344275" imgH="3581400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822950"/>
                        <a:ext cx="11278870" cy="35604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910532" y="185514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505" y="1063784"/>
          <a:ext cx="11083290" cy="5252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505" y="1063784"/>
                        <a:ext cx="11083290" cy="5252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255587" y="167226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1597048"/>
          <a:ext cx="11081385" cy="4082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597048"/>
                        <a:ext cx="11081385" cy="40824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710132" y="226916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032669"/>
          <a:ext cx="11081385" cy="505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032669"/>
                        <a:ext cx="11081385" cy="5054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678257" y="247871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44329" y="978694"/>
          <a:ext cx="11279505" cy="553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4329" y="978694"/>
                        <a:ext cx="11279505" cy="55346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021840" y="2130108"/>
            <a:ext cx="90995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en-US" dirty="0"/>
              <a:t>静止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323542" y="2161850"/>
            <a:ext cx="626046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en-US" altLang="zh-CN" dirty="0"/>
              <a:t>原来速度为零的物体在不受任何外力作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454997" y="2742240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en-US" altLang="zh-CN" dirty="0"/>
              <a:t>用时将保持静止状态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912654"/>
          <a:ext cx="11278870" cy="4739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12654"/>
                        <a:ext cx="11278870" cy="47390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459817" y="2250115"/>
            <a:ext cx="26854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做匀速直线运动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685867" y="2321870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2m/s</a:t>
            </a:r>
            <a:endParaRPr lang="en-US" altLang="zh-CN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5911552" y="288829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保持静止状态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300514" y="1985963"/>
          <a:ext cx="11278870" cy="4749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4" imgW="11344275" imgH="4772025" progId="Word.Document.8">
                  <p:embed/>
                </p:oleObj>
              </mc:Choice>
              <mc:Fallback>
                <p:oleObj name="Document" r:id="rId4" imgW="11344275" imgH="477202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0514" y="1985963"/>
                        <a:ext cx="11278870" cy="4749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714057" y="233012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对象 38913"/>
          <p:cNvGraphicFramePr/>
          <p:nvPr/>
        </p:nvGraphicFramePr>
        <p:xfrm>
          <a:off x="263684" y="617837"/>
          <a:ext cx="1127887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1" imgW="11344275" imgH="5572125" progId="Word.Document.8">
                  <p:embed/>
                </p:oleObj>
              </mc:Choice>
              <mc:Fallback>
                <p:oleObj name="Document" r:id="rId1" imgW="11344275" imgH="5572125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17837"/>
                        <a:ext cx="11278870" cy="553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84512" y="181768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403384" y="1104107"/>
          <a:ext cx="11278870" cy="4994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44275" imgH="5029200" progId="Word.Document.8">
                  <p:embed/>
                </p:oleObj>
              </mc:Choice>
              <mc:Fallback>
                <p:oleObj name="Document" r:id="rId4" imgW="11344275" imgH="5029200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3384" y="1104107"/>
                        <a:ext cx="11278870" cy="4994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742045" y="3175635"/>
            <a:ext cx="5778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en-US" dirty="0"/>
              <a:t>小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013585" y="3841115"/>
            <a:ext cx="5778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en-US" dirty="0"/>
              <a:t>慢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814185" y="3841115"/>
            <a:ext cx="5778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en-US" dirty="0"/>
              <a:t>远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903682" y="4363395"/>
            <a:ext cx="340042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一直做匀速直线运动</a:t>
            </a:r>
            <a:endParaRPr lang="zh-CN" altLang="en-US" dirty="0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049607" y="495077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理想实验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684" y="954246"/>
          <a:ext cx="11278870" cy="5335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54246"/>
                        <a:ext cx="11278870" cy="5335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033097" y="155987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一切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435302" y="1559870"/>
            <a:ext cx="30429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没有受到外力作用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77832" y="208184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匀速直线运动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4210387" y="211676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596082" y="271049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经验事实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70542" y="323246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推理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9924752" y="336136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不能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63684" y="1703375"/>
          <a:ext cx="11278870" cy="513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44275" imgH="4572000" progId="Word.Document.8">
                  <p:embed/>
                </p:oleObj>
              </mc:Choice>
              <mc:Fallback>
                <p:oleObj name="Document" r:id="rId4" imgW="11344275" imgH="457200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703375"/>
                        <a:ext cx="11278870" cy="5133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403427" y="613822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相等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4002" y="770237"/>
          <a:ext cx="11081385" cy="5631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770237"/>
                        <a:ext cx="11081385" cy="56318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207712" y="78580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粗糙程度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150812" y="180879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慢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824567" y="332517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匀速直线运动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35617" y="499458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推理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192857" y="5444800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不需要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3684" y="914382"/>
          <a:ext cx="11278870" cy="611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14382"/>
                        <a:ext cx="11278870" cy="6118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578302" y="155987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1420957"/>
          <a:ext cx="11082020" cy="3493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1420957"/>
                        <a:ext cx="11082020" cy="3493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739082" y="186403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638334"/>
          <a:ext cx="11278870" cy="6119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6162675" progId="Word.Document.8">
                  <p:embed/>
                </p:oleObj>
              </mc:Choice>
              <mc:Fallback>
                <p:oleObj name="Document" r:id="rId1" imgW="11344275" imgH="6162675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38334"/>
                        <a:ext cx="11278870" cy="6119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919557" y="123856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6859" y="1323500"/>
          <a:ext cx="11345545" cy="2357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553825" imgH="2390775" progId="Word.Document.8">
                  <p:embed/>
                </p:oleObj>
              </mc:Choice>
              <mc:Fallback>
                <p:oleObj name="Document" r:id="rId1" imgW="11553825" imgH="2390775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859" y="1323500"/>
                        <a:ext cx="11345545" cy="2357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55377" y="1800535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匀速直线运动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191837" y="239426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静止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209</Words>
  <Application>WPS 演示</Application>
  <PresentationFormat>自定义</PresentationFormat>
  <Paragraphs>90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18</vt:i4>
      </vt:variant>
      <vt:variant>
        <vt:lpstr>幻灯片标题</vt:lpstr>
      </vt:variant>
      <vt:variant>
        <vt:i4>19</vt:i4>
      </vt:variant>
    </vt:vector>
  </HeadingPairs>
  <TitlesOfParts>
    <vt:vector size="49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