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  <p:sldId id="493" r:id="rId22"/>
    <p:sldId id="494" r:id="rId23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5.emf"/><Relationship Id="rId4" Type="http://schemas.openxmlformats.org/officeDocument/2006/relationships/oleObject" Target="../embeddings/Document13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8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9.doc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Document20.doc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722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运动和 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en-US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7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．</a:t>
            </a:r>
            <a:r>
              <a:rPr lang="en-US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4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　探究物体受力时怎样运动</a:t>
            </a:r>
            <a:endParaRPr lang="zh-CN" altLang="en-US" sz="4000" b="1" dirty="0" smtClean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1133975"/>
          <a:ext cx="11278870" cy="5340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33975"/>
                        <a:ext cx="11278870" cy="5340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942817"/>
          <a:ext cx="11278870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42817"/>
                        <a:ext cx="11278870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112462" y="159797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03689" y="1518603"/>
          <a:ext cx="11278870" cy="4542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3689" y="1518603"/>
                        <a:ext cx="11278870" cy="4542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8352" y="20932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改变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560262" y="209327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非平衡力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160939"/>
          <a:ext cx="11278870" cy="3957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3981450" progId="Word.Document.8">
                  <p:embed/>
                </p:oleObj>
              </mc:Choice>
              <mc:Fallback>
                <p:oleObj name="Document" r:id="rId1" imgW="11344275" imgH="398145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60939"/>
                        <a:ext cx="11278870" cy="3957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28352" y="180625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非平衡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763847" y="1806250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小明只受重力作用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300514" y="2096318"/>
          <a:ext cx="11278870" cy="3560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514" y="2096318"/>
                        <a:ext cx="11278870" cy="3560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371667" y="208755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482738"/>
          <a:ext cx="11279505" cy="672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482738"/>
                        <a:ext cx="11279505" cy="6729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87127" y="173449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473735"/>
          <a:ext cx="11081385" cy="6615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473735"/>
                        <a:ext cx="11081385" cy="6615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43617" y="173449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333342"/>
          <a:ext cx="11081385" cy="427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33342"/>
                        <a:ext cx="11081385" cy="427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390987" y="1883720"/>
            <a:ext cx="360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493462" y="18837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不变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9717" y="1390810"/>
          <a:ext cx="11343005" cy="3574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9717" y="1390810"/>
                        <a:ext cx="11343005" cy="3574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577677" y="2592380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1200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191722" y="316832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1200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08122" y="311435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竖直向上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936182" y="372966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1200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139500" y="627678"/>
          <a:ext cx="11279505" cy="633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6362700" progId="Word.Document.8">
                  <p:embed/>
                </p:oleObj>
              </mc:Choice>
              <mc:Fallback>
                <p:oleObj name="Document" r:id="rId1" imgW="11344275" imgH="6362700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9500" y="627678"/>
                        <a:ext cx="11279505" cy="6332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02" name="Picture 2" descr="微专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765" y="714355"/>
            <a:ext cx="1468800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153747" y="191674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301149" y="1607059"/>
          <a:ext cx="11278870" cy="553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5572125" progId="Word.Document.8">
                  <p:embed/>
                </p:oleObj>
              </mc:Choice>
              <mc:Fallback>
                <p:oleObj name="Document" r:id="rId4" imgW="11344275" imgH="55721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149" y="1607059"/>
                        <a:ext cx="11278870" cy="553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498677" y="218153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027247" y="273081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静止状态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950662" y="280256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7719397" y="397350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相等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9809182" y="397350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相反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1498937" y="442372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同一条直线上 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6061412" y="5567990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大小和方向 </a:t>
            </a:r>
            <a:endParaRPr lang="zh-CN" altLang="en-US" dirty="0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4283412" y="60899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 </a:t>
            </a:r>
            <a:endParaRPr lang="zh-CN" altLang="en-US" dirty="0"/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700222" y="608996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77813" y="500042"/>
          <a:ext cx="11053762" cy="676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Document" r:id="rId1" imgW="11334750" imgH="5748655" progId="Word.Document.8">
                  <p:embed/>
                </p:oleObj>
              </mc:Choice>
              <mc:Fallback>
                <p:oleObj name="Document" r:id="rId1" imgW="11334750" imgH="5748655" progId="Word.Document.8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500042"/>
                        <a:ext cx="11053762" cy="6761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4002" y="914877"/>
          <a:ext cx="11081385" cy="543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914877"/>
                        <a:ext cx="11081385" cy="54362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951432" y="156368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1109840"/>
          <a:ext cx="11278870" cy="4735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09840"/>
                        <a:ext cx="11278870" cy="4735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9197" y="23091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781762" y="230917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931285" y="2900680"/>
            <a:ext cx="9220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改变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911827"/>
          <a:ext cx="11278870" cy="3554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911827"/>
                        <a:ext cx="11278870" cy="3554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593542" y="251808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4002" y="1092677"/>
          <a:ext cx="11081385" cy="4867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092677"/>
                        <a:ext cx="11081385" cy="4867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894147" y="111029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4002" y="1517968"/>
          <a:ext cx="11081385" cy="4866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17968"/>
                        <a:ext cx="11081385" cy="48666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731972" y="524223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大小相等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1647984"/>
          <a:ext cx="11082020" cy="291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2990850" progId="Word.Document.8">
                  <p:embed/>
                </p:oleObj>
              </mc:Choice>
              <mc:Fallback>
                <p:oleObj name="Document" r:id="rId1" imgW="11344275" imgH="299085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1647984"/>
                        <a:ext cx="11082020" cy="29121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772487" y="2233605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同一直线上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013402" y="3356285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滚动摩擦力小于滑动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42602" y="3904925"/>
            <a:ext cx="55454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摩擦力，减小摩擦力对实验的影响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4002" y="733743"/>
          <a:ext cx="11081385" cy="5438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733743"/>
                        <a:ext cx="11081385" cy="5438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495627" y="185705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10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741622" y="185705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水平向左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0805" y="3672840"/>
            <a:ext cx="2004122" cy="205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77813" y="1241425"/>
          <a:ext cx="11266487" cy="483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45570" imgH="4954905" progId="Word.Document.8">
                  <p:embed/>
                </p:oleObj>
              </mc:Choice>
              <mc:Fallback>
                <p:oleObj name="Document" r:id="rId1" imgW="11545570" imgH="495490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813" y="1241425"/>
                        <a:ext cx="11266487" cy="4832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221</Words>
  <Application>WPS 演示</Application>
  <PresentationFormat>自定义</PresentationFormat>
  <Paragraphs>83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21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