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4"/>
    <p:sldId id="486" r:id="rId15"/>
    <p:sldId id="487" r:id="rId16"/>
    <p:sldId id="488" r:id="rId17"/>
    <p:sldId id="489" r:id="rId18"/>
    <p:sldId id="490" r:id="rId19"/>
    <p:sldId id="491" r:id="rId20"/>
    <p:sldId id="492" r:id="rId21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emf"/><Relationship Id="rId1" Type="http://schemas.openxmlformats.org/officeDocument/2006/relationships/oleObject" Target="../embeddings/Document9.doc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emf"/><Relationship Id="rId1" Type="http://schemas.openxmlformats.org/officeDocument/2006/relationships/oleObject" Target="../embeddings/Document10.doc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emf"/><Relationship Id="rId1" Type="http://schemas.openxmlformats.org/officeDocument/2006/relationships/oleObject" Target="../embeddings/Document11.doc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emf"/><Relationship Id="rId1" Type="http://schemas.openxmlformats.org/officeDocument/2006/relationships/oleObject" Target="../embeddings/Document12.doc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emf"/><Relationship Id="rId1" Type="http://schemas.openxmlformats.org/officeDocument/2006/relationships/oleObject" Target="../embeddings/Document13.doc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emf"/><Relationship Id="rId1" Type="http://schemas.openxmlformats.org/officeDocument/2006/relationships/oleObject" Target="../embeddings/Document14.doc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emf"/><Relationship Id="rId1" Type="http://schemas.openxmlformats.org/officeDocument/2006/relationships/oleObject" Target="../embeddings/Document15.doc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emf"/><Relationship Id="rId1" Type="http://schemas.openxmlformats.org/officeDocument/2006/relationships/oleObject" Target="../embeddings/Document16.doc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emf"/><Relationship Id="rId1" Type="http://schemas.openxmlformats.org/officeDocument/2006/relationships/oleObject" Target="../embeddings/Document17.doc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emf"/><Relationship Id="rId1" Type="http://schemas.openxmlformats.org/officeDocument/2006/relationships/oleObject" Target="../embeddings/Document18.doc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oleObject" Target="../embeddings/Document1.doc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1" Type="http://schemas.openxmlformats.org/officeDocument/2006/relationships/oleObject" Target="../embeddings/Document3.doc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emf"/><Relationship Id="rId1" Type="http://schemas.openxmlformats.org/officeDocument/2006/relationships/oleObject" Target="../embeddings/Document4.doc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emf"/><Relationship Id="rId1" Type="http://schemas.openxmlformats.org/officeDocument/2006/relationships/oleObject" Target="../embeddings/Document6.doc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emf"/><Relationship Id="rId1" Type="http://schemas.openxmlformats.org/officeDocument/2006/relationships/oleObject" Target="../embeddings/Document7.doc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emf"/><Relationship Id="rId1" Type="http://schemas.openxmlformats.org/officeDocument/2006/relationships/oleObject" Target="../embeddings/Document8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1722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第七章    运动和力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周周练</a:t>
            </a:r>
            <a:r>
              <a:rPr lang="en-US" sz="4000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(7.1</a:t>
            </a:r>
            <a:r>
              <a:rPr lang="zh-CN" altLang="en-US" sz="4000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～</a:t>
            </a:r>
            <a:r>
              <a:rPr lang="en-US" sz="4000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7.2)</a:t>
            </a:r>
            <a:endParaRPr lang="zh-CN" altLang="en-US" sz="400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95434" y="1260508"/>
          <a:ext cx="11278870" cy="2375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1" imgW="11344275" imgH="2390775" progId="Word.Document.8">
                  <p:embed/>
                </p:oleObj>
              </mc:Choice>
              <mc:Fallback>
                <p:oleObj name="Document" r:id="rId1" imgW="11344275" imgH="2390775" progId="Word.Document.8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5434" y="1260508"/>
                        <a:ext cx="11278870" cy="23755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910667" y="179990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小聪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6160472" y="244315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自己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84004" y="1384935"/>
          <a:ext cx="11314430" cy="3773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" r:id="rId1" imgW="11325225" imgH="3781425" progId="Word.Document.8">
                  <p:embed/>
                </p:oleObj>
              </mc:Choice>
              <mc:Fallback>
                <p:oleObj name="" r:id="rId1" imgW="11325225" imgH="3781425" progId="Word.Document.8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004" y="1384935"/>
                        <a:ext cx="11314430" cy="37738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907492" y="197325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形状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9337377" y="197325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方向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84004" y="1432243"/>
          <a:ext cx="11314430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" r:id="rId1" imgW="11325225" imgH="2390775" progId="Word.Document.8">
                  <p:embed/>
                </p:oleObj>
              </mc:Choice>
              <mc:Fallback>
                <p:oleObj name="" r:id="rId1" imgW="11325225" imgH="2390775" progId="Word.Document.8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004" y="1432243"/>
                        <a:ext cx="11314430" cy="2387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34372" y="265461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大小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714852"/>
          <a:ext cx="11278870" cy="5535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Document" r:id="rId1" imgW="11344275" imgH="5572125" progId="Word.Document.8">
                  <p:embed/>
                </p:oleObj>
              </mc:Choice>
              <mc:Fallback>
                <p:oleObj name="Document" r:id="rId1" imgW="11344275" imgH="5572125" progId="Word.Document.8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714852"/>
                        <a:ext cx="11278870" cy="55359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340187" y="1801805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匀速直线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160472" y="1873560"/>
            <a:ext cx="360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1</a:t>
            </a:r>
            <a:endParaRPr lang="en-US" altLang="zh-CN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980440" y="2466975"/>
            <a:ext cx="36766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p>
            <a:r>
              <a:rPr lang="zh-CN" altLang="en-US" dirty="0"/>
              <a:t>西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对象 29699"/>
          <p:cNvGraphicFramePr/>
          <p:nvPr/>
        </p:nvGraphicFramePr>
        <p:xfrm>
          <a:off x="300514" y="860584"/>
          <a:ext cx="11279505" cy="5137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Document" r:id="rId1" imgW="11344275" imgH="5172075" progId="Word.Document.8">
                  <p:embed/>
                </p:oleObj>
              </mc:Choice>
              <mc:Fallback>
                <p:oleObj name="Document" r:id="rId1" imgW="11344275" imgH="5172075" progId="Word.Document.8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0514" y="860584"/>
                        <a:ext cx="11279505" cy="5137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616152" y="1403025"/>
            <a:ext cx="9829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0.585</a:t>
            </a:r>
            <a:endParaRPr lang="en-US" altLang="zh-CN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6290012" y="2075490"/>
            <a:ext cx="360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1</a:t>
            </a:r>
            <a:endParaRPr lang="en-US" altLang="zh-CN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3484582" y="2597460"/>
            <a:ext cx="8051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35.1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对象 31745"/>
          <p:cNvGraphicFramePr/>
          <p:nvPr/>
        </p:nvGraphicFramePr>
        <p:xfrm>
          <a:off x="264002" y="1381466"/>
          <a:ext cx="11081385" cy="4082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Document" r:id="rId1" imgW="11344275" imgH="4171950" progId="Word.Document.8">
                  <p:embed/>
                </p:oleObj>
              </mc:Choice>
              <mc:Fallback>
                <p:oleObj name="Document" r:id="rId1" imgW="11344275" imgH="4171950" progId="Word.Document.8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381466"/>
                        <a:ext cx="11081385" cy="40824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76307" y="3145465"/>
            <a:ext cx="360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5</a:t>
            </a:r>
            <a:endParaRPr lang="en-US" altLang="zh-CN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8965267" y="3066090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12</a:t>
            </a:r>
            <a:endParaRPr lang="en-US" altLang="zh-CN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1975187" y="4252270"/>
            <a:ext cx="8051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6.25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对象 30721"/>
          <p:cNvGraphicFramePr/>
          <p:nvPr/>
        </p:nvGraphicFramePr>
        <p:xfrm>
          <a:off x="264002" y="840246"/>
          <a:ext cx="11081385" cy="5829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Document" r:id="rId1" imgW="11344275" imgH="5972175" progId="Word.Document.8">
                  <p:embed/>
                </p:oleObj>
              </mc:Choice>
              <mc:Fallback>
                <p:oleObj name="Document" r:id="rId1" imgW="11344275" imgH="5972175" progId="Word.Document.8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840246"/>
                        <a:ext cx="11081385" cy="58299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362268" y="30798"/>
          <a:ext cx="10571480" cy="6598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Document" r:id="rId1" imgW="11363325" imgH="6400800" progId="Word.Document.8">
                  <p:embed/>
                </p:oleObj>
              </mc:Choice>
              <mc:Fallback>
                <p:oleObj name="Document" r:id="rId1" imgW="11363325" imgH="6400800" progId="Word.Document.8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2268" y="30798"/>
                        <a:ext cx="10571480" cy="65989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483562" y="1559870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18</a:t>
            </a:r>
            <a:endParaRPr lang="en-US" altLang="zh-CN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7271087" y="1606225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56</a:t>
            </a:r>
            <a:endParaRPr lang="en-US" altLang="zh-CN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3878282" y="2462840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停车距离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5918537" y="2462840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反应距离</a:t>
            </a:r>
            <a:endParaRPr lang="zh-CN" altLang="en-US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7809567" y="357282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越长</a:t>
            </a:r>
            <a:endParaRPr lang="zh-CN" altLang="en-US" dirty="0"/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744047" y="5943910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长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4002" y="553700"/>
          <a:ext cx="11081385" cy="6795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Document" r:id="rId1" imgW="11334750" imgH="6962775" progId="Word.Document.8">
                  <p:embed/>
                </p:oleObj>
              </mc:Choice>
              <mc:Fallback>
                <p:oleObj name="Document" r:id="rId1" imgW="11334750" imgH="6962775" progId="Word.Document.8">
                  <p:embed/>
                  <p:pic>
                    <p:nvPicPr>
                      <p:cNvPr id="0" name="图片 174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553700"/>
                        <a:ext cx="11081385" cy="67951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301149" y="655638"/>
          <a:ext cx="11278870" cy="5139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Document" r:id="rId1" imgW="11344275" imgH="5172075" progId="Word.Document.8">
                  <p:embed/>
                </p:oleObj>
              </mc:Choice>
              <mc:Fallback>
                <p:oleObj name="Document" r:id="rId1" imgW="11344275" imgH="5172075" progId="Word.Document.8">
                  <p:embed/>
                  <p:pic>
                    <p:nvPicPr>
                      <p:cNvPr id="0" name="图片 1843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1149" y="655638"/>
                        <a:ext cx="11278870" cy="51390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300514" y="462915"/>
          <a:ext cx="11278870" cy="593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1" imgW="11344275" imgH="5972175" progId="Word.Document.8">
                  <p:embed/>
                </p:oleObj>
              </mc:Choice>
              <mc:Fallback>
                <p:oleObj name="Document" r:id="rId1" imgW="11344275" imgH="5972175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0514" y="462915"/>
                        <a:ext cx="11278870" cy="5930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137237" y="172052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C</a:t>
            </a:r>
            <a:endParaRPr lang="en-US" altLang="zh-CN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5109547" y="407955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C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300514" y="586767"/>
          <a:ext cx="11278870" cy="6531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44275" imgH="6562725" progId="Word.Document.8">
                  <p:embed/>
                </p:oleObj>
              </mc:Choice>
              <mc:Fallback>
                <p:oleObj name="Document" r:id="rId1" imgW="11344275" imgH="6562725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0514" y="586767"/>
                        <a:ext cx="11278870" cy="65316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106747" y="126078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D</a:t>
            </a:r>
            <a:endParaRPr lang="en-US" altLang="zh-CN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6520517" y="3592505"/>
            <a:ext cx="5283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 C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211256" y="1629728"/>
          <a:ext cx="11278870" cy="3354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1" imgW="11344275" imgH="3381375" progId="Word.Document.8">
                  <p:embed/>
                </p:oleObj>
              </mc:Choice>
              <mc:Fallback>
                <p:oleObj name="Document" r:id="rId1" imgW="11344275" imgH="3381375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1256" y="1629728"/>
                        <a:ext cx="11278870" cy="33540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978852" y="170211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A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397828" y="1276176"/>
          <a:ext cx="10748645" cy="4396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1" imgW="11344275" imgH="4591050" progId="Word.Document.8">
                  <p:embed/>
                </p:oleObj>
              </mc:Choice>
              <mc:Fallback>
                <p:oleObj name="Document" r:id="rId1" imgW="11344275" imgH="4591050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7828" y="1276176"/>
                        <a:ext cx="10748645" cy="43961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98887" y="244633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A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263684" y="1139984"/>
          <a:ext cx="11278870" cy="3157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11344275" imgH="3181350" progId="Word.Document.8">
                  <p:embed/>
                </p:oleObj>
              </mc:Choice>
              <mc:Fallback>
                <p:oleObj name="Document" r:id="rId1" imgW="11344275" imgH="3181350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139984"/>
                        <a:ext cx="11278870" cy="31572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240097" y="1962460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B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2" name="对象 32771"/>
          <p:cNvGraphicFramePr/>
          <p:nvPr/>
        </p:nvGraphicFramePr>
        <p:xfrm>
          <a:off x="264002" y="771666"/>
          <a:ext cx="11294110" cy="6021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553825" imgH="6162675" progId="Word.Document.8">
                  <p:embed/>
                </p:oleObj>
              </mc:Choice>
              <mc:Fallback>
                <p:oleObj name="Document" r:id="rId1" imgW="11553825" imgH="6162675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771666"/>
                        <a:ext cx="11294110" cy="60210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675842" y="137508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A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对象 33793"/>
          <p:cNvGraphicFramePr/>
          <p:nvPr/>
        </p:nvGraphicFramePr>
        <p:xfrm>
          <a:off x="301149" y="1057140"/>
          <a:ext cx="11278870" cy="4744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44275" imgH="4772025" progId="Word.Document.8">
                  <p:embed/>
                </p:oleObj>
              </mc:Choice>
              <mc:Fallback>
                <p:oleObj name="Document" r:id="rId1" imgW="11344275" imgH="4772025" progId="Word.Document.8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1149" y="1057140"/>
                        <a:ext cx="11278870" cy="47440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628467" y="158717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地球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9190692" y="219233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地球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8849062" y="3457250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船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8775402" y="3979220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东</a:t>
            </a:r>
            <a:endParaRPr lang="zh-CN" altLang="en-US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5875357" y="450627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静止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627698"/>
          <a:ext cx="11278870" cy="5533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1" imgW="11344275" imgH="5572125" progId="Word.Document.8">
                  <p:embed/>
                </p:oleObj>
              </mc:Choice>
              <mc:Fallback>
                <p:oleObj name="Document" r:id="rId1" imgW="11344275" imgH="5572125" progId="Word.Document.8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627698"/>
                        <a:ext cx="11278870" cy="55333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258012" y="1189030"/>
            <a:ext cx="447294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比较相同时间内通过的路程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7003117" y="1782755"/>
            <a:ext cx="411543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比较相同路程所用的时间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8162627" y="238219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观众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PA" val="v5.2.4"/>
</p:tagLst>
</file>

<file path=ppt/tags/tag2.xml><?xml version="1.0" encoding="utf-8"?>
<p:tagLst xmlns:p="http://schemas.openxmlformats.org/presentationml/2006/main">
  <p:tag name="PA" val="v5.2.4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117</Words>
  <Application>WPS 演示</Application>
  <PresentationFormat>自定义</PresentationFormat>
  <Paragraphs>77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18</vt:i4>
      </vt:variant>
      <vt:variant>
        <vt:lpstr>幻灯片标题</vt:lpstr>
      </vt:variant>
      <vt:variant>
        <vt:i4>19</vt:i4>
      </vt:variant>
    </vt:vector>
  </HeadingPairs>
  <TitlesOfParts>
    <vt:vector size="48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