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9" r:id="rId1"/>
    <p:sldMasterId id="2147483677" r:id="rId2"/>
  </p:sldMasterIdLst>
  <p:notesMasterIdLst>
    <p:notesMasterId r:id="rId20"/>
  </p:notesMasterIdLst>
  <p:handoutMasterIdLst>
    <p:handoutMasterId r:id="rId21"/>
  </p:handoutMasterIdLst>
  <p:sldIdLst>
    <p:sldId id="327" r:id="rId3"/>
    <p:sldId id="290" r:id="rId4"/>
    <p:sldId id="317" r:id="rId5"/>
    <p:sldId id="318" r:id="rId6"/>
    <p:sldId id="266" r:id="rId7"/>
    <p:sldId id="309" r:id="rId8"/>
    <p:sldId id="329" r:id="rId9"/>
    <p:sldId id="326" r:id="rId10"/>
    <p:sldId id="306" r:id="rId11"/>
    <p:sldId id="313" r:id="rId12"/>
    <p:sldId id="298" r:id="rId13"/>
    <p:sldId id="316" r:id="rId14"/>
    <p:sldId id="283" r:id="rId15"/>
    <p:sldId id="331" r:id="rId16"/>
    <p:sldId id="323" r:id="rId17"/>
    <p:sldId id="303" r:id="rId18"/>
    <p:sldId id="330" r:id="rId19"/>
  </p:sldIdLst>
  <p:sldSz cx="12192000" cy="6858000"/>
  <p:notesSz cx="6807200" cy="9939338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B03C"/>
    <a:srgbClr val="026BA5"/>
    <a:srgbClr val="FBA10F"/>
    <a:srgbClr val="F8AF3A"/>
    <a:srgbClr val="CCE4F7"/>
    <a:srgbClr val="FFFFFF"/>
    <a:srgbClr val="FCAE2A"/>
    <a:srgbClr val="FDC457"/>
    <a:srgbClr val="FDC04E"/>
    <a:srgbClr val="F9B0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BBF443B-976B-437E-A35D-B4A3E217EEB3}" v="17" dt="2021-01-14T02:48:37.90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185" autoAdjust="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70" d="100"/>
        <a:sy n="7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648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microsoft.com/office/2016/11/relationships/changesInfo" Target="changesInfos/changesInfo1.xml"/><Relationship Id="rId3" Type="http://schemas.openxmlformats.org/officeDocument/2006/relationships/slide" Target="slides/slide1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赵 联庆" userId="73432175d4177085" providerId="LiveId" clId="{5BBF443B-976B-437E-A35D-B4A3E217EEB3}"/>
    <pc:docChg chg="custSel addSld modSld modMainMaster">
      <pc:chgData name="赵 联庆" userId="73432175d4177085" providerId="LiveId" clId="{5BBF443B-976B-437E-A35D-B4A3E217EEB3}" dt="2021-01-14T02:49:38.822" v="53" actId="680"/>
      <pc:docMkLst>
        <pc:docMk/>
      </pc:docMkLst>
      <pc:sldChg chg="new">
        <pc:chgData name="赵 联庆" userId="73432175d4177085" providerId="LiveId" clId="{5BBF443B-976B-437E-A35D-B4A3E217EEB3}" dt="2021-01-14T02:49:22.092" v="52" actId="680"/>
        <pc:sldMkLst>
          <pc:docMk/>
          <pc:sldMk cId="2017025879" sldId="264"/>
        </pc:sldMkLst>
      </pc:sldChg>
      <pc:sldChg chg="new">
        <pc:chgData name="赵 联庆" userId="73432175d4177085" providerId="LiveId" clId="{5BBF443B-976B-437E-A35D-B4A3E217EEB3}" dt="2021-01-14T02:49:38.822" v="53" actId="680"/>
        <pc:sldMkLst>
          <pc:docMk/>
          <pc:sldMk cId="2219447499" sldId="265"/>
        </pc:sldMkLst>
      </pc:sldChg>
      <pc:sldMasterChg chg="addSldLayout delSldLayout modSldLayout">
        <pc:chgData name="赵 联庆" userId="73432175d4177085" providerId="LiveId" clId="{5BBF443B-976B-437E-A35D-B4A3E217EEB3}" dt="2021-01-14T02:48:47.156" v="51" actId="2696"/>
        <pc:sldMasterMkLst>
          <pc:docMk/>
          <pc:sldMasterMk cId="2146158388" sldId="2147483648"/>
        </pc:sldMasterMkLst>
        <pc:sldLayoutChg chg="del">
          <pc:chgData name="赵 联庆" userId="73432175d4177085" providerId="LiveId" clId="{5BBF443B-976B-437E-A35D-B4A3E217EEB3}" dt="2021-01-14T02:44:37.376" v="0" actId="2696"/>
          <pc:sldLayoutMkLst>
            <pc:docMk/>
            <pc:sldMasterMk cId="2146158388" sldId="2147483648"/>
            <pc:sldLayoutMk cId="211254583" sldId="2147483658"/>
          </pc:sldLayoutMkLst>
        </pc:sldLayoutChg>
        <pc:sldLayoutChg chg="addSp delSp modSp add mod modTransition setBg">
          <pc:chgData name="赵 联庆" userId="73432175d4177085" providerId="LiveId" clId="{5BBF443B-976B-437E-A35D-B4A3E217EEB3}" dt="2021-01-14T02:48:37.907" v="50" actId="571"/>
          <pc:sldLayoutMkLst>
            <pc:docMk/>
            <pc:sldMasterMk cId="2146158388" sldId="2147483648"/>
            <pc:sldLayoutMk cId="3249343329" sldId="2147483658"/>
          </pc:sldLayoutMkLst>
          <pc:spChg chg="del">
            <ac:chgData name="赵 联庆" userId="73432175d4177085" providerId="LiveId" clId="{5BBF443B-976B-437E-A35D-B4A3E217EEB3}" dt="2021-01-14T02:46:42.645" v="8"/>
            <ac:spMkLst>
              <pc:docMk/>
              <pc:sldMasterMk cId="2146158388" sldId="2147483648"/>
              <pc:sldLayoutMk cId="3249343329" sldId="2147483658"/>
              <ac:spMk id="2" creationId="{00000000-0000-0000-0000-000000000000}"/>
            </ac:spMkLst>
          </pc:spChg>
          <pc:spChg chg="add del">
            <ac:chgData name="赵 联庆" userId="73432175d4177085" providerId="LiveId" clId="{5BBF443B-976B-437E-A35D-B4A3E217EEB3}" dt="2021-01-14T02:46:53.071" v="9" actId="11529"/>
            <ac:spMkLst>
              <pc:docMk/>
              <pc:sldMasterMk cId="2146158388" sldId="2147483648"/>
              <pc:sldLayoutMk cId="3249343329" sldId="2147483658"/>
              <ac:spMk id="3" creationId="{735687F6-AE52-4FC4-9797-41A56F706282}"/>
            </ac:spMkLst>
          </pc:spChg>
          <pc:spChg chg="mod topLvl">
            <ac:chgData name="赵 联庆" userId="73432175d4177085" providerId="LiveId" clId="{5BBF443B-976B-437E-A35D-B4A3E217EEB3}" dt="2021-01-14T02:46:30.628" v="6" actId="165"/>
            <ac:spMkLst>
              <pc:docMk/>
              <pc:sldMasterMk cId="2146158388" sldId="2147483648"/>
              <pc:sldLayoutMk cId="3249343329" sldId="2147483658"/>
              <ac:spMk id="5" creationId="{64F9BB6C-B13C-4AF1-9209-1E0D379448BD}"/>
            </ac:spMkLst>
          </pc:spChg>
          <pc:spChg chg="del mod topLvl">
            <ac:chgData name="赵 联庆" userId="73432175d4177085" providerId="LiveId" clId="{5BBF443B-976B-437E-A35D-B4A3E217EEB3}" dt="2021-01-14T02:46:35.140" v="7" actId="478"/>
            <ac:spMkLst>
              <pc:docMk/>
              <pc:sldMasterMk cId="2146158388" sldId="2147483648"/>
              <pc:sldLayoutMk cId="3249343329" sldId="2147483658"/>
              <ac:spMk id="6" creationId="{D3B8E9F3-AF3E-450F-B7F6-9247904BF2FC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8" creationId="{DEC85682-1742-492E-B70E-A51D54B6788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9" creationId="{EAC7A002-A7A3-4AA8-B914-35578A817FEF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1" creationId="{7C3B4312-2315-4D45-9CE8-031BF4056E3E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2" creationId="{0D450A99-D49C-4EA2-B6CD-C799A37916D5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4" creationId="{2DC11238-6C47-4BED-8289-B8A4A1476F82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5" creationId="{3E7C58D1-9B13-4A1B-9FD6-AD13B01A19D8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7" creationId="{8CC883B0-403B-445F-81D2-FA5396518209}"/>
            </ac:spMkLst>
          </pc:spChg>
          <pc:spChg chg="mod">
            <ac:chgData name="赵 联庆" userId="73432175d4177085" providerId="LiveId" clId="{5BBF443B-976B-437E-A35D-B4A3E217EEB3}" dt="2021-01-14T02:46:16.397" v="5"/>
            <ac:spMkLst>
              <pc:docMk/>
              <pc:sldMasterMk cId="2146158388" sldId="2147483648"/>
              <pc:sldLayoutMk cId="3249343329" sldId="2147483658"/>
              <ac:spMk id="18" creationId="{AB90211D-7943-410F-A397-104E2F666B10}"/>
            </ac:spMkLst>
          </pc:spChg>
          <pc:spChg chg="add mod">
            <ac:chgData name="赵 联庆" userId="73432175d4177085" providerId="LiveId" clId="{5BBF443B-976B-437E-A35D-B4A3E217EEB3}" dt="2021-01-14T02:48:06.938" v="42" actId="14100"/>
            <ac:spMkLst>
              <pc:docMk/>
              <pc:sldMasterMk cId="2146158388" sldId="2147483648"/>
              <pc:sldLayoutMk cId="3249343329" sldId="2147483658"/>
              <ac:spMk id="20" creationId="{44FBF735-0B07-452B-9B5A-260B75D9E226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1" creationId="{2F9B31A4-E342-4C92-89DD-6A2E27333C5E}"/>
            </ac:spMkLst>
          </pc:spChg>
          <pc:spChg chg="add mod">
            <ac:chgData name="赵 联庆" userId="73432175d4177085" providerId="LiveId" clId="{5BBF443B-976B-437E-A35D-B4A3E217EEB3}" dt="2021-01-14T02:48:25.892" v="47" actId="571"/>
            <ac:spMkLst>
              <pc:docMk/>
              <pc:sldMasterMk cId="2146158388" sldId="2147483648"/>
              <pc:sldLayoutMk cId="3249343329" sldId="2147483658"/>
              <ac:spMk id="22" creationId="{CFED223E-1804-4B3C-8015-693464C50493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3" creationId="{D093B6C1-B67A-4575-B3F3-390893A0E5DA}"/>
            </ac:spMkLst>
          </pc:spChg>
          <pc:spChg chg="add mod">
            <ac:chgData name="赵 联庆" userId="73432175d4177085" providerId="LiveId" clId="{5BBF443B-976B-437E-A35D-B4A3E217EEB3}" dt="2021-01-14T02:48:30.849" v="48" actId="571"/>
            <ac:spMkLst>
              <pc:docMk/>
              <pc:sldMasterMk cId="2146158388" sldId="2147483648"/>
              <pc:sldLayoutMk cId="3249343329" sldId="2147483658"/>
              <ac:spMk id="24" creationId="{00A5612A-0267-49DE-B533-E7850543624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5" creationId="{32EF0376-F653-45B6-8944-D2137B6C9C15}"/>
            </ac:spMkLst>
          </pc:spChg>
          <pc:spChg chg="add mod">
            <ac:chgData name="赵 联庆" userId="73432175d4177085" providerId="LiveId" clId="{5BBF443B-976B-437E-A35D-B4A3E217EEB3}" dt="2021-01-14T02:48:34.802" v="49" actId="571"/>
            <ac:spMkLst>
              <pc:docMk/>
              <pc:sldMasterMk cId="2146158388" sldId="2147483648"/>
              <pc:sldLayoutMk cId="3249343329" sldId="2147483658"/>
              <ac:spMk id="26" creationId="{A285249D-51AD-4835-81D6-C78505D43D42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7" creationId="{712650FE-7FFF-4710-BF8B-1B257BCDBA0A}"/>
            </ac:spMkLst>
          </pc:spChg>
          <pc:spChg chg="add mod">
            <ac:chgData name="赵 联庆" userId="73432175d4177085" providerId="LiveId" clId="{5BBF443B-976B-437E-A35D-B4A3E217EEB3}" dt="2021-01-14T02:48:37.907" v="50" actId="571"/>
            <ac:spMkLst>
              <pc:docMk/>
              <pc:sldMasterMk cId="2146158388" sldId="2147483648"/>
              <pc:sldLayoutMk cId="3249343329" sldId="2147483658"/>
              <ac:spMk id="28" creationId="{BECBD0A9-3277-4D68-AE4D-380EECA853D5}"/>
            </ac:spMkLst>
          </pc:spChg>
          <pc:grpChg chg="add del mod">
            <ac:chgData name="赵 联庆" userId="73432175d4177085" providerId="LiveId" clId="{5BBF443B-976B-437E-A35D-B4A3E217EEB3}" dt="2021-01-14T02:46:30.628" v="6" actId="165"/>
            <ac:grpSpMkLst>
              <pc:docMk/>
              <pc:sldMasterMk cId="2146158388" sldId="2147483648"/>
              <pc:sldLayoutMk cId="3249343329" sldId="2147483658"/>
              <ac:grpSpMk id="4" creationId="{C5D17FDC-9B36-4748-ADB6-4463B447F7B8}"/>
            </ac:grpSpMkLst>
          </pc:grpChg>
          <pc:grpChg chg="add del mod">
            <ac:chgData name="赵 联庆" userId="73432175d4177085" providerId="LiveId" clId="{5BBF443B-976B-437E-A35D-B4A3E217EEB3}" dt="2021-01-14T02:48:15.250" v="43" actId="478"/>
            <ac:grpSpMkLst>
              <pc:docMk/>
              <pc:sldMasterMk cId="2146158388" sldId="2147483648"/>
              <pc:sldLayoutMk cId="3249343329" sldId="2147483658"/>
              <ac:grpSpMk id="7" creationId="{7F54821F-5B1E-4E4B-B9C7-FE71D21F3A9B}"/>
            </ac:grpSpMkLst>
          </pc:grpChg>
          <pc:grpChg chg="add del mod">
            <ac:chgData name="赵 联庆" userId="73432175d4177085" providerId="LiveId" clId="{5BBF443B-976B-437E-A35D-B4A3E217EEB3}" dt="2021-01-14T02:48:16.935" v="44" actId="478"/>
            <ac:grpSpMkLst>
              <pc:docMk/>
              <pc:sldMasterMk cId="2146158388" sldId="2147483648"/>
              <pc:sldLayoutMk cId="3249343329" sldId="2147483658"/>
              <ac:grpSpMk id="10" creationId="{CFF60394-29E2-428E-B0D5-10F6C086E3DA}"/>
            </ac:grpSpMkLst>
          </pc:grpChg>
          <pc:grpChg chg="add del mod">
            <ac:chgData name="赵 联庆" userId="73432175d4177085" providerId="LiveId" clId="{5BBF443B-976B-437E-A35D-B4A3E217EEB3}" dt="2021-01-14T02:48:18.814" v="45" actId="478"/>
            <ac:grpSpMkLst>
              <pc:docMk/>
              <pc:sldMasterMk cId="2146158388" sldId="2147483648"/>
              <pc:sldLayoutMk cId="3249343329" sldId="2147483658"/>
              <ac:grpSpMk id="13" creationId="{4388F0CF-4290-4343-A0F2-965126E429A0}"/>
            </ac:grpSpMkLst>
          </pc:grpChg>
          <pc:grpChg chg="add del mod">
            <ac:chgData name="赵 联庆" userId="73432175d4177085" providerId="LiveId" clId="{5BBF443B-976B-437E-A35D-B4A3E217EEB3}" dt="2021-01-14T02:48:20.518" v="46" actId="478"/>
            <ac:grpSpMkLst>
              <pc:docMk/>
              <pc:sldMasterMk cId="2146158388" sldId="2147483648"/>
              <pc:sldLayoutMk cId="3249343329" sldId="2147483658"/>
              <ac:grpSpMk id="16" creationId="{C0CE0056-90F0-4B8F-8D24-15E14AEE0737}"/>
            </ac:grpSpMkLst>
          </pc:grpChg>
        </pc:sldLayoutChg>
        <pc:sldLayoutChg chg="add del mod modTransition">
          <pc:chgData name="赵 联庆" userId="73432175d4177085" providerId="LiveId" clId="{5BBF443B-976B-437E-A35D-B4A3E217EEB3}" dt="2021-01-14T02:48:47.156" v="51" actId="2696"/>
          <pc:sldLayoutMkLst>
            <pc:docMk/>
            <pc:sldMasterMk cId="2146158388" sldId="2147483648"/>
            <pc:sldLayoutMk cId="1734904491" sldId="2147483659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B4A61C-6C9E-4571-98AB-DCE859B0FB7B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3E652-97E8-4E43-81D4-B2F97C751BA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3569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5838" y="0"/>
            <a:ext cx="2949787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3CFE-E85A-4CB1-B388-FD452395EFF5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2650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0720" y="4783307"/>
            <a:ext cx="544576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5838" y="9440647"/>
            <a:ext cx="2949787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13E388-8A17-44FA-AE8B-AAB64D77357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9752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 err="1"/>
              <a:t>ppt</a:t>
            </a:r>
            <a:r>
              <a:rPr lang="zh-CN" altLang="en-US" dirty="0"/>
              <a:t>中的视频可正常播放，动画请静音播放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96433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22275" y="1243013"/>
            <a:ext cx="5962650" cy="3354387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71DCCC-45F5-481E-A028-86055A13174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0462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116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39829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66180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681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59452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51298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3392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13E388-8A17-44FA-AE8B-AAB64D773570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6112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812" y="44625"/>
            <a:ext cx="805270" cy="28490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" y="-324"/>
            <a:ext cx="12192001" cy="6858000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2235" y="3345520"/>
            <a:ext cx="12193588" cy="2948630"/>
          </a:xfrm>
          <a:prstGeom prst="rect">
            <a:avLst/>
          </a:prstGeom>
          <a:solidFill>
            <a:schemeClr val="tx1">
              <a:lumMod val="95000"/>
              <a:lumOff val="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n>
                <a:solidFill>
                  <a:schemeClr val="bg2">
                    <a:lumMod val="10000"/>
                  </a:schemeClr>
                </a:solidFill>
              </a:ln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217540" y="4940844"/>
            <a:ext cx="5689373" cy="0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标题 6"/>
          <p:cNvSpPr>
            <a:spLocks noGrp="1"/>
          </p:cNvSpPr>
          <p:nvPr>
            <p:ph type="title" hasCustomPrompt="1"/>
          </p:nvPr>
        </p:nvSpPr>
        <p:spPr>
          <a:xfrm>
            <a:off x="838310" y="3573017"/>
            <a:ext cx="10515382" cy="1325563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zh-CN" altLang="en-US" sz="7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/>
            <a:r>
              <a:rPr lang="zh-CN" altLang="en-US" dirty="0"/>
              <a:t>物理精品课件</a:t>
            </a:r>
          </a:p>
        </p:txBody>
      </p:sp>
      <p:sp>
        <p:nvSpPr>
          <p:cNvPr id="22" name="文本占位符 21"/>
          <p:cNvSpPr>
            <a:spLocks noGrp="1"/>
          </p:cNvSpPr>
          <p:nvPr>
            <p:ph type="body" sz="quarter" idx="10"/>
          </p:nvPr>
        </p:nvSpPr>
        <p:spPr>
          <a:xfrm>
            <a:off x="3156392" y="5006007"/>
            <a:ext cx="58336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buNone/>
              <a:defRPr lang="zh-CN" altLang="en-US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pPr marL="0" lvl="0" algn="ctr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42558162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 userDrawn="1"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 userDrawn="1"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 userDrawn="1"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2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 userDrawn="1"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椭圆 15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7" name="组合 16"/>
            <p:cNvGrpSpPr/>
            <p:nvPr userDrawn="1"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8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 userDrawn="1"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 userDrawn="1"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 userDrawn="1"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28" name="椭圆 27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9" name="组合 28"/>
            <p:cNvGrpSpPr/>
            <p:nvPr userDrawn="1"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 userDrawn="1"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 userDrawn="1"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  <p:sp>
            <p:nvSpPr>
              <p:cNvPr id="34" name="椭圆 33"/>
              <p:cNvSpPr/>
              <p:nvPr userDrawn="1"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7167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029731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26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071270" y="1677714"/>
            <a:ext cx="8354015" cy="4631607"/>
            <a:chOff x="3070870" y="1677713"/>
            <a:chExt cx="8352928" cy="4631607"/>
          </a:xfrm>
        </p:grpSpPr>
        <p:sp>
          <p:nvSpPr>
            <p:cNvPr id="51" name="圆角矩形 50"/>
            <p:cNvSpPr/>
            <p:nvPr/>
          </p:nvSpPr>
          <p:spPr>
            <a:xfrm>
              <a:off x="3070870" y="1677713"/>
              <a:ext cx="8352928" cy="4631607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>
              <a:solidFill>
                <a:srgbClr val="569DD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52" name="圆角矩形 51"/>
            <p:cNvSpPr/>
            <p:nvPr/>
          </p:nvSpPr>
          <p:spPr>
            <a:xfrm>
              <a:off x="3170954" y="1773319"/>
              <a:ext cx="8152760" cy="4440395"/>
            </a:xfrm>
            <a:prstGeom prst="roundRect">
              <a:avLst>
                <a:gd name="adj" fmla="val 7667"/>
              </a:avLst>
            </a:prstGeom>
            <a:solidFill>
              <a:schemeClr val="bg1"/>
            </a:solidFill>
            <a:ln w="12700">
              <a:solidFill>
                <a:srgbClr val="569DD8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27469501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0" y="0"/>
            <a:ext cx="2063027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9" name="矩形 8"/>
          <p:cNvSpPr/>
          <p:nvPr/>
        </p:nvSpPr>
        <p:spPr>
          <a:xfrm>
            <a:off x="2113395" y="0"/>
            <a:ext cx="10078605" cy="6858000"/>
          </a:xfrm>
          <a:prstGeom prst="rect">
            <a:avLst/>
          </a:prstGeom>
          <a:solidFill>
            <a:schemeClr val="bg1"/>
          </a:solidFill>
          <a:ln>
            <a:solidFill>
              <a:srgbClr val="569DD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grpSp>
        <p:nvGrpSpPr>
          <p:cNvPr id="4" name="组合 3"/>
          <p:cNvGrpSpPr/>
          <p:nvPr/>
        </p:nvGrpSpPr>
        <p:grpSpPr>
          <a:xfrm>
            <a:off x="1749840" y="476679"/>
            <a:ext cx="694752" cy="5923629"/>
            <a:chOff x="1749612" y="476678"/>
            <a:chExt cx="694662" cy="5923629"/>
          </a:xfrm>
          <a:solidFill>
            <a:srgbClr val="569DD8"/>
          </a:solidFill>
        </p:grpSpPr>
        <p:grpSp>
          <p:nvGrpSpPr>
            <p:cNvPr id="7" name="组合 6"/>
            <p:cNvGrpSpPr/>
            <p:nvPr/>
          </p:nvGrpSpPr>
          <p:grpSpPr>
            <a:xfrm>
              <a:off x="1758311" y="476678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" name="椭圆 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1751988" y="118089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2" name="椭圆 11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1751988" y="1900979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5" name="椭圆 14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6" name="椭圆 15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761370" y="260247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18" name="椭圆 17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1751988" y="32903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1" name="椭圆 20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1751988" y="398921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4" name="椭圆 23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761370" y="4709291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27" name="椭圆 26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28" name="椭圆 27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749612" y="5428455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0" name="椭圆 29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  <p:grpSp>
          <p:nvGrpSpPr>
            <p:cNvPr id="32" name="组合 31"/>
            <p:cNvGrpSpPr/>
            <p:nvPr/>
          </p:nvGrpSpPr>
          <p:grpSpPr>
            <a:xfrm>
              <a:off x="1758311" y="6130863"/>
              <a:ext cx="682904" cy="269444"/>
              <a:chOff x="2657410" y="511119"/>
              <a:chExt cx="682904" cy="269444"/>
            </a:xfrm>
            <a:grpFill/>
          </p:grpSpPr>
          <p:sp>
            <p:nvSpPr>
              <p:cNvPr id="33" name="椭圆 32"/>
              <p:cNvSpPr/>
              <p:nvPr/>
            </p:nvSpPr>
            <p:spPr>
              <a:xfrm>
                <a:off x="265741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3070870" y="511119"/>
                <a:ext cx="269444" cy="2694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1967" y="439105"/>
            <a:ext cx="582259" cy="59797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4030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53861"/>
            <a:ext cx="805270" cy="28490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5" y="325"/>
            <a:ext cx="12192000" cy="685710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4300190" y="2204742"/>
            <a:ext cx="424902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再  见</a:t>
            </a:r>
          </a:p>
        </p:txBody>
      </p:sp>
    </p:spTree>
    <p:extLst>
      <p:ext uri="{BB962C8B-B14F-4D97-AF65-F5344CB8AC3E}">
        <p14:creationId xmlns:p14="http://schemas.microsoft.com/office/powerpoint/2010/main" val="33727629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2678544" y="1161288"/>
            <a:ext cx="8675255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36274468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2212848"/>
            <a:ext cx="6806184" cy="1297114"/>
          </a:xfrm>
          <a:prstGeom prst="rect">
            <a:avLst/>
          </a:prstGeom>
        </p:spPr>
        <p:txBody>
          <a:bodyPr anchor="ctr" anchorCtr="0"/>
          <a:lstStyle>
            <a:lvl1pPr algn="ctr">
              <a:defRPr sz="6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/>
              <a:t>再 见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C34FCE23-231B-4CFE-A76F-252AEF0EE017}" type="datetimeFigureOut">
              <a:rPr lang="zh-CN" altLang="en-US" smtClean="0"/>
              <a:pPr/>
              <a:t>2024/2/6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BF6536A5-DAEE-4F65-B2D5-30A7A77F84CB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8388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2816669"/>
            <a:ext cx="7315200" cy="1307275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34FCE23-231B-4CFE-A76F-252AEF0EE017}" type="datetimeFigureOut">
              <a:rPr lang="zh-CN" altLang="en-US" smtClean="0"/>
              <a:t>2024/2/6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BF6536A5-DAEE-4F65-B2D5-30A7A77F84C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副标题 2"/>
          <p:cNvSpPr>
            <a:spLocks noGrp="1"/>
          </p:cNvSpPr>
          <p:nvPr>
            <p:ph type="subTitle" idx="1"/>
          </p:nvPr>
        </p:nvSpPr>
        <p:spPr>
          <a:xfrm>
            <a:off x="838200" y="4123944"/>
            <a:ext cx="7315200" cy="7596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49" y="172904"/>
            <a:ext cx="1101621" cy="389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2548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0"/>
            <a:ext cx="10515600" cy="822960"/>
          </a:xfrm>
          <a:prstGeom prst="rect">
            <a:avLst/>
          </a:prstGeom>
        </p:spPr>
        <p:txBody>
          <a:bodyPr anchor="ctr" anchorCtr="0">
            <a:normAutofit/>
          </a:bodyPr>
          <a:lstStyle>
            <a:lvl1pPr algn="ctr">
              <a:defRPr sz="4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19" name="内容占位符 2"/>
          <p:cNvSpPr>
            <a:spLocks noGrp="1"/>
          </p:cNvSpPr>
          <p:nvPr>
            <p:ph idx="1"/>
          </p:nvPr>
        </p:nvSpPr>
        <p:spPr>
          <a:xfrm>
            <a:off x="838200" y="1161288"/>
            <a:ext cx="10515600" cy="5015675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buNone/>
              <a:defRPr/>
            </a:lvl1pPr>
            <a:lvl2pPr marL="457200" indent="0">
              <a:lnSpc>
                <a:spcPct val="100000"/>
              </a:lnSpc>
              <a:buNone/>
              <a:defRPr/>
            </a:lvl2pPr>
            <a:lvl3pPr>
              <a:lnSpc>
                <a:spcPct val="100000"/>
              </a:lnSpc>
              <a:defRPr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4pPr>
            <a:lvl5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</p:txBody>
      </p:sp>
    </p:spTree>
    <p:extLst>
      <p:ext uri="{BB962C8B-B14F-4D97-AF65-F5344CB8AC3E}">
        <p14:creationId xmlns:p14="http://schemas.microsoft.com/office/powerpoint/2010/main" val="2163978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7"/>
            <a:ext cx="10363200" cy="1470025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sz="7200">
                <a:solidFill>
                  <a:srgbClr val="595959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solidFill>
                  <a:srgbClr val="595959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/>
                </a:solidFill>
              </a:rPr>
              <a:pPr/>
              <a:t>2024/2/6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2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2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75" y="44625"/>
            <a:ext cx="805270" cy="284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5328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170122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6" r:id="rId6"/>
    <p:sldLayoutId id="2147483665" r:id="rId7"/>
    <p:sldLayoutId id="2147483649" r:id="rId8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6730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3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36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黑体" pitchFamily="49" charset="-122"/>
          <a:ea typeface="黑体" pitchFamily="49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黑体" pitchFamily="49" charset="-122"/>
          <a:ea typeface="黑体" pitchFamily="49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wmf"/><Relationship Id="rId5" Type="http://schemas.openxmlformats.org/officeDocument/2006/relationships/image" Target="../media/image29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9.png"/><Relationship Id="rId5" Type="http://schemas.openxmlformats.org/officeDocument/2006/relationships/image" Target="../media/image31.png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jpg"/><Relationship Id="rId5" Type="http://schemas.openxmlformats.org/officeDocument/2006/relationships/image" Target="../media/image32.png"/><Relationship Id="rId4" Type="http://schemas.openxmlformats.org/officeDocument/2006/relationships/image" Target="../media/image1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.wmf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4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microsoft.com/office/2007/relationships/hdphoto" Target="../media/hdphoto1.wdp"/><Relationship Id="rId7" Type="http://schemas.openxmlformats.org/officeDocument/2006/relationships/image" Target="../media/image20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2.pn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11.png"/><Relationship Id="rId7" Type="http://schemas.openxmlformats.org/officeDocument/2006/relationships/image" Target="../media/image24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.png"/><Relationship Id="rId11" Type="http://schemas.openxmlformats.org/officeDocument/2006/relationships/image" Target="../media/image18.png"/><Relationship Id="rId5" Type="http://schemas.openxmlformats.org/officeDocument/2006/relationships/image" Target="../media/image22.png"/><Relationship Id="rId10" Type="http://schemas.openxmlformats.org/officeDocument/2006/relationships/image" Target="../media/image26.png"/><Relationship Id="rId4" Type="http://schemas.openxmlformats.org/officeDocument/2006/relationships/image" Target="../media/image21.wmf"/><Relationship Id="rId9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8.png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7.png"/><Relationship Id="rId5" Type="http://schemas.openxmlformats.org/officeDocument/2006/relationships/image" Target="../media/image11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309047"/>
            <a:ext cx="7594490" cy="1325563"/>
          </a:xfrm>
        </p:spPr>
        <p:txBody>
          <a:bodyPr>
            <a:normAutofit fontScale="90000"/>
          </a:bodyPr>
          <a:lstStyle/>
          <a:p>
            <a:r>
              <a:rPr lang="zh-CN" altLang="en-US" sz="6000" dirty="0">
                <a:solidFill>
                  <a:srgbClr val="026BA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第十七章  </a:t>
            </a:r>
            <a:r>
              <a:rPr lang="zh-CN" altLang="en-US" sz="6000" dirty="0">
                <a:solidFill>
                  <a:srgbClr val="026BA5"/>
                </a:solidFill>
              </a:rPr>
              <a:t>欧姆定律</a:t>
            </a:r>
            <a:br>
              <a:rPr lang="zh-CN" altLang="en-US" sz="6000" dirty="0">
                <a:solidFill>
                  <a:srgbClr val="111111"/>
                </a:solidFill>
                <a:latin typeface="楷体_GB2312" pitchFamily="49" charset="-122"/>
                <a:ea typeface="楷体_GB2312" pitchFamily="49" charset="-122"/>
              </a:rPr>
            </a:br>
            <a:endParaRPr lang="zh-CN" altLang="en-US" sz="6000" dirty="0">
              <a:solidFill>
                <a:srgbClr val="026BA5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0"/>
          </p:nvPr>
        </p:nvSpPr>
        <p:spPr>
          <a:xfrm>
            <a:off x="400744" y="3884617"/>
            <a:ext cx="6793002" cy="1754326"/>
          </a:xfrm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节 电流与电压和电阻的关系 </a:t>
            </a:r>
            <a:endParaRPr lang="en-US" altLang="zh-CN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第</a:t>
            </a:r>
            <a:r>
              <a:rPr lang="en-US" altLang="zh-CN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课时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141486" y="3634610"/>
            <a:ext cx="7453004" cy="0"/>
          </a:xfrm>
          <a:prstGeom prst="line">
            <a:avLst/>
          </a:prstGeom>
          <a:ln w="38100">
            <a:solidFill>
              <a:srgbClr val="0163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763" y="-46360"/>
            <a:ext cx="57912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228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6005" y="5203862"/>
            <a:ext cx="8708563" cy="791997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9856905" y="2399866"/>
            <a:ext cx="1055383" cy="49970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864456" y="2418573"/>
            <a:ext cx="954718" cy="537677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855653" y="2305879"/>
            <a:ext cx="1253886" cy="593689"/>
          </a:xfrm>
          <a:prstGeom prst="rect">
            <a:avLst/>
          </a:prstGeom>
        </p:spPr>
      </p:pic>
      <p:grpSp>
        <p:nvGrpSpPr>
          <p:cNvPr id="101" name="组合 10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5" name="文本框 1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0" name="矩形 81924"/>
          <p:cNvSpPr>
            <a:spLocks noChangeArrowheads="1"/>
          </p:cNvSpPr>
          <p:nvPr/>
        </p:nvSpPr>
        <p:spPr bwMode="auto">
          <a:xfrm>
            <a:off x="2866091" y="2149622"/>
            <a:ext cx="8207375" cy="155734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457200">
              <a:lnSpc>
                <a:spcPct val="170000"/>
              </a:lnSpc>
            </a:pPr>
            <a:r>
              <a:rPr lang="zh-CN" altLang="en-US" sz="2800" dirty="0">
                <a:ea typeface="微软雅黑" pitchFamily="34" charset="-122"/>
              </a:rPr>
              <a:t>   当电压一定时，通过导体的电流跟导体的电阻成反比。</a:t>
            </a:r>
          </a:p>
        </p:txBody>
      </p:sp>
      <p:sp>
        <p:nvSpPr>
          <p:cNvPr id="22" name="Text Box 36"/>
          <p:cNvSpPr txBox="1">
            <a:spLocks noChangeArrowheads="1"/>
          </p:cNvSpPr>
          <p:nvPr/>
        </p:nvSpPr>
        <p:spPr bwMode="auto">
          <a:xfrm>
            <a:off x="2936562" y="5369027"/>
            <a:ext cx="8136904" cy="46166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滑动变阻器的作用：保护电路、控制电阻两端的电压不变。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551" y="362035"/>
            <a:ext cx="3213616" cy="918176"/>
          </a:xfrm>
          <a:prstGeom prst="rect">
            <a:avLst/>
          </a:prstGeom>
        </p:spPr>
      </p:pic>
      <p:sp>
        <p:nvSpPr>
          <p:cNvPr id="24" name="Rectangle 4"/>
          <p:cNvSpPr>
            <a:spLocks noChangeArrowheads="1"/>
          </p:cNvSpPr>
          <p:nvPr/>
        </p:nvSpPr>
        <p:spPr bwMode="auto">
          <a:xfrm>
            <a:off x="3584978" y="554752"/>
            <a:ext cx="1655763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>
                <a:ea typeface="黑体" pitchFamily="49" charset="-122"/>
              </a:rPr>
              <a:t>实验结论</a:t>
            </a:r>
            <a:endParaRPr lang="zh-CN" altLang="en-US" sz="2400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3225409" y="3089993"/>
            <a:ext cx="868596" cy="579384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601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30" name="矩形 29"/>
          <p:cNvSpPr/>
          <p:nvPr/>
        </p:nvSpPr>
        <p:spPr>
          <a:xfrm>
            <a:off x="2645968" y="54855"/>
            <a:ext cx="82809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用如图所示的实验电路探究电流与电阻的关系，下列注意事项错误的是（　　）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A</a:t>
            </a:r>
            <a:r>
              <a:rPr lang="zh-CN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连接电路时，开关应该是断开的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	</a:t>
            </a:r>
            <a:endParaRPr lang="zh-CN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B</a:t>
            </a:r>
            <a:r>
              <a:rPr lang="zh-CN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闭合开关前，滑片应处于滑动变阻器的最右端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	</a:t>
            </a:r>
            <a:endParaRPr lang="zh-CN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C</a:t>
            </a:r>
            <a:r>
              <a:rPr lang="zh-CN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更换电阻后，应调节滑片让电压表的示数相同</a:t>
            </a:r>
            <a:r>
              <a:rPr lang="en-US" altLang="zh-CN" sz="2400" dirty="0">
                <a:latin typeface="黑体" pitchFamily="49" charset="-122"/>
                <a:ea typeface="黑体" pitchFamily="49" charset="-122"/>
              </a:rPr>
              <a:t>	</a:t>
            </a:r>
            <a:endParaRPr lang="zh-CN" altLang="zh-CN" sz="24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D</a:t>
            </a:r>
            <a:r>
              <a:rPr lang="zh-CN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．</a:t>
            </a:r>
            <a:r>
              <a:rPr lang="zh-CN" altLang="zh-CN" sz="2400" dirty="0">
                <a:latin typeface="黑体" pitchFamily="49" charset="-122"/>
                <a:ea typeface="黑体" pitchFamily="49" charset="-122"/>
              </a:rPr>
              <a:t>应测多组数据，以减小实验误差</a:t>
            </a:r>
          </a:p>
        </p:txBody>
      </p:sp>
      <p:sp>
        <p:nvSpPr>
          <p:cNvPr id="32" name="TextBox 3"/>
          <p:cNvSpPr txBox="1"/>
          <p:nvPr/>
        </p:nvSpPr>
        <p:spPr>
          <a:xfrm>
            <a:off x="4591545" y="715369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3" name="任意多边形 32"/>
          <p:cNvSpPr/>
          <p:nvPr/>
        </p:nvSpPr>
        <p:spPr>
          <a:xfrm>
            <a:off x="2214623" y="3500468"/>
            <a:ext cx="9143609" cy="3243945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2336473" y="3452689"/>
            <a:ext cx="2201503" cy="2332015"/>
            <a:chOff x="2766138" y="3864422"/>
            <a:chExt cx="1543461" cy="2046058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7" name="矩形 36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4148376" y="4399382"/>
            <a:ext cx="690490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AB.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连接电路时，为保护电路，开关应断开且将滑片应处于阻值最大处；</a:t>
            </a:r>
            <a:br>
              <a:rPr lang="zh-CN" altLang="en-US" sz="2400" dirty="0">
                <a:latin typeface="黑体" pitchFamily="49" charset="-122"/>
                <a:ea typeface="黑体" pitchFamily="49" charset="-122"/>
              </a:rPr>
            </a:b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C.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探究电流与电阻的关系时要控制电阻的电压不变；</a:t>
            </a:r>
            <a:br>
              <a:rPr lang="zh-CN" altLang="en-US" sz="2400" dirty="0">
                <a:latin typeface="黑体" pitchFamily="49" charset="-122"/>
                <a:ea typeface="黑体" pitchFamily="49" charset="-122"/>
              </a:rPr>
            </a:br>
            <a:r>
              <a:rPr lang="en-US" altLang="zh-CN" sz="2400" dirty="0">
                <a:latin typeface="Times New Roman" panose="02020603050405020304" pitchFamily="18" charset="0"/>
                <a:ea typeface="黑体" pitchFamily="49" charset="-122"/>
                <a:cs typeface="Times New Roman" panose="02020603050405020304" pitchFamily="18" charset="0"/>
              </a:rPr>
              <a:t>D.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为避免实验的偶然性，得出普遍性的结论，应测多组数据。</a:t>
            </a: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6529" y="822436"/>
            <a:ext cx="2757213" cy="212436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6235627" y="603356"/>
            <a:ext cx="2666325" cy="45719"/>
            <a:chOff x="2804139" y="4450981"/>
            <a:chExt cx="7078926" cy="223552"/>
          </a:xfrm>
          <a:solidFill>
            <a:srgbClr val="FBA10F"/>
          </a:solidFill>
        </p:grpSpPr>
        <p:sp>
          <p:nvSpPr>
            <p:cNvPr id="31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34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38" name="Freeform 334"/>
          <p:cNvSpPr>
            <a:spLocks noEditPoints="1"/>
          </p:cNvSpPr>
          <p:nvPr/>
        </p:nvSpPr>
        <p:spPr bwMode="auto">
          <a:xfrm rot="10740000" flipH="1">
            <a:off x="8772305" y="4834181"/>
            <a:ext cx="1062062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39" name="Freeform 334"/>
          <p:cNvSpPr>
            <a:spLocks noEditPoints="1"/>
          </p:cNvSpPr>
          <p:nvPr/>
        </p:nvSpPr>
        <p:spPr bwMode="auto">
          <a:xfrm rot="10740000" flipH="1">
            <a:off x="6387197" y="1708032"/>
            <a:ext cx="1062062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0" name="Freeform 334"/>
          <p:cNvSpPr>
            <a:spLocks noEditPoints="1"/>
          </p:cNvSpPr>
          <p:nvPr/>
        </p:nvSpPr>
        <p:spPr bwMode="auto">
          <a:xfrm rot="10740000" flipH="1">
            <a:off x="5514632" y="5179671"/>
            <a:ext cx="1512646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1" name="Freeform 334"/>
          <p:cNvSpPr>
            <a:spLocks noEditPoints="1"/>
          </p:cNvSpPr>
          <p:nvPr/>
        </p:nvSpPr>
        <p:spPr bwMode="auto">
          <a:xfrm rot="10740000" flipH="1">
            <a:off x="8287458" y="2239871"/>
            <a:ext cx="1062062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2" name="Freeform 334"/>
          <p:cNvSpPr>
            <a:spLocks noEditPoints="1"/>
          </p:cNvSpPr>
          <p:nvPr/>
        </p:nvSpPr>
        <p:spPr bwMode="auto">
          <a:xfrm rot="10740000" flipH="1">
            <a:off x="9835005" y="5526661"/>
            <a:ext cx="1062062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3" name="Freeform 334"/>
          <p:cNvSpPr>
            <a:spLocks noEditPoints="1"/>
          </p:cNvSpPr>
          <p:nvPr/>
        </p:nvSpPr>
        <p:spPr bwMode="auto">
          <a:xfrm rot="10740000" flipH="1">
            <a:off x="8169993" y="2801967"/>
            <a:ext cx="1062062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4" name="Freeform 334"/>
          <p:cNvSpPr>
            <a:spLocks noEditPoints="1"/>
          </p:cNvSpPr>
          <p:nvPr/>
        </p:nvSpPr>
        <p:spPr bwMode="auto">
          <a:xfrm rot="10740000" flipH="1" flipV="1">
            <a:off x="8042561" y="5944343"/>
            <a:ext cx="1962041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  <p:sp>
        <p:nvSpPr>
          <p:cNvPr id="45" name="Freeform 334"/>
          <p:cNvSpPr>
            <a:spLocks noEditPoints="1"/>
          </p:cNvSpPr>
          <p:nvPr/>
        </p:nvSpPr>
        <p:spPr bwMode="auto">
          <a:xfrm rot="10740000" flipH="1">
            <a:off x="5770468" y="3315666"/>
            <a:ext cx="1062062" cy="45719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rgbClr val="FBA10F"/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68808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3" grpId="0" animBg="1"/>
      <p:bldP spid="2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96056" y="2609346"/>
            <a:ext cx="1572904" cy="658425"/>
            <a:chOff x="118542" y="795531"/>
            <a:chExt cx="1572904" cy="658425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28128" y="1581777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96056" y="3636915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056" y="554208"/>
            <a:ext cx="1572904" cy="658425"/>
            <a:chOff x="3142451" y="548680"/>
            <a:chExt cx="1572904" cy="658425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37395" y="4664484"/>
            <a:ext cx="1572904" cy="658425"/>
            <a:chOff x="3142451" y="548680"/>
            <a:chExt cx="1572904" cy="658425"/>
          </a:xfrm>
        </p:grpSpPr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8" name="文本框 6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128128" y="5680267"/>
            <a:ext cx="1572904" cy="658425"/>
            <a:chOff x="3142451" y="548680"/>
            <a:chExt cx="1572904" cy="658425"/>
          </a:xfrm>
        </p:grpSpPr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1" name="文本框 7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0" name="矩形 19"/>
          <p:cNvSpPr/>
          <p:nvPr/>
        </p:nvSpPr>
        <p:spPr>
          <a:xfrm>
            <a:off x="2609528" y="56186"/>
            <a:ext cx="813690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某同学在探究“电流跟电压、电阻的关系”时，根据收集到的数据画出了如图所示的一个图象。下列结论与图象相符的是（　　）</a:t>
            </a:r>
            <a:endParaRPr kumimoji="1" lang="en-US" altLang="zh-CN" sz="2400" dirty="0">
              <a:solidFill>
                <a:srgbClr val="000808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zh-CN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．电压一定时，电流随着电阻的增大而减小</a:t>
            </a:r>
            <a:r>
              <a:rPr kumimoji="1"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endParaRPr kumimoji="1" lang="zh-CN" altLang="zh-CN" sz="2400" dirty="0">
              <a:solidFill>
                <a:srgbClr val="000808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B</a:t>
            </a:r>
            <a:r>
              <a:rPr kumimoji="1" lang="zh-CN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．电阻一定时，电压随着电流的增大而增大</a:t>
            </a:r>
            <a:r>
              <a:rPr kumimoji="1"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endParaRPr kumimoji="1" lang="zh-CN" altLang="zh-CN" sz="2400" dirty="0">
              <a:solidFill>
                <a:srgbClr val="000808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C</a:t>
            </a:r>
            <a:r>
              <a:rPr kumimoji="1" lang="zh-CN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．电阻一定时，电流随着电压的增大而增大</a:t>
            </a:r>
            <a:r>
              <a:rPr kumimoji="1"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	</a:t>
            </a:r>
            <a:endParaRPr kumimoji="1" lang="zh-CN" altLang="zh-CN" sz="2400" dirty="0">
              <a:solidFill>
                <a:srgbClr val="000808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kumimoji="1"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D</a:t>
            </a:r>
            <a:r>
              <a:rPr kumimoji="1" lang="zh-CN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．电压一定时，电阻随着电流的增大而减小</a:t>
            </a:r>
          </a:p>
        </p:txBody>
      </p:sp>
      <p:sp>
        <p:nvSpPr>
          <p:cNvPr id="22" name="TextBox 3"/>
          <p:cNvSpPr txBox="1"/>
          <p:nvPr/>
        </p:nvSpPr>
        <p:spPr>
          <a:xfrm>
            <a:off x="3294680" y="1240203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任意多边形 22"/>
          <p:cNvSpPr/>
          <p:nvPr/>
        </p:nvSpPr>
        <p:spPr>
          <a:xfrm>
            <a:off x="3402497" y="4295452"/>
            <a:ext cx="6982475" cy="2561128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4" name="组合 23"/>
          <p:cNvGrpSpPr/>
          <p:nvPr/>
        </p:nvGrpSpPr>
        <p:grpSpPr>
          <a:xfrm>
            <a:off x="3506367" y="3970578"/>
            <a:ext cx="1543461" cy="2046058"/>
            <a:chOff x="2766138" y="3864422"/>
            <a:chExt cx="1543461" cy="2046058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26" name="矩形 25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4890593" y="5013611"/>
            <a:ext cx="48047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图示为反比例函数图像，表明</a:t>
            </a:r>
            <a:r>
              <a:rPr kumimoji="1"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kumimoji="1"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成反比，即</a:t>
            </a:r>
            <a:r>
              <a:rPr kumimoji="1"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I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与</a:t>
            </a:r>
            <a:r>
              <a:rPr kumimoji="1"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的乘积</a:t>
            </a:r>
            <a:r>
              <a:rPr kumimoji="1" lang="en-US" altLang="zh-CN" sz="2400" i="1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U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一定，电流随电阻的增大而减小，故</a:t>
            </a:r>
            <a:r>
              <a:rPr kumimoji="1" lang="en-US" altLang="zh-CN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A</a:t>
            </a:r>
            <a:r>
              <a:rPr kumimoji="1" lang="zh-CN" altLang="en-US" sz="2400" dirty="0">
                <a:solidFill>
                  <a:srgbClr val="000808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正确。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41279" y="1694262"/>
            <a:ext cx="2413649" cy="2121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4716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uild="allAtOnce"/>
      <p:bldP spid="23" grpId="0" animBg="1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0317" y="332251"/>
            <a:ext cx="782179" cy="81587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787115" y="1210740"/>
            <a:ext cx="10450978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704850">
              <a:lnSpc>
                <a:spcPct val="15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A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．使电阻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两端的电压成倍数变化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04850">
              <a:lnSpc>
                <a:spcPct val="15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．使电阻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两端的电压保持不变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04850">
              <a:lnSpc>
                <a:spcPct val="15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．前者是使电阻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两端的电压保持不变，后者是改变电阻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两端的电压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704850">
              <a:lnSpc>
                <a:spcPct val="150000"/>
              </a:lnSpc>
              <a:buNone/>
            </a:pPr>
            <a:r>
              <a:rPr lang="en-US" altLang="zh-CN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D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．前者是改变电阻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两端的电压，后者是使电阻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两端的电压保持不变</a:t>
            </a:r>
            <a:endParaRPr lang="zh-CN" altLang="en-US" sz="24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200790" y="3709422"/>
            <a:ext cx="8242657" cy="2946871"/>
          </a:xfrm>
          <a:custGeom>
            <a:avLst/>
            <a:gdLst>
              <a:gd name="connsiteX0" fmla="*/ 467173 w 9694331"/>
              <a:gd name="connsiteY0" fmla="*/ 143919 h 2043595"/>
              <a:gd name="connsiteX1" fmla="*/ 2316293 w 9694331"/>
              <a:gd name="connsiteY1" fmla="*/ 326799 h 2043595"/>
              <a:gd name="connsiteX2" fmla="*/ 4795333 w 9694331"/>
              <a:gd name="connsiteY2" fmla="*/ 21999 h 2043595"/>
              <a:gd name="connsiteX3" fmla="*/ 8137973 w 9694331"/>
              <a:gd name="connsiteY3" fmla="*/ 113439 h 2043595"/>
              <a:gd name="connsiteX4" fmla="*/ 9418133 w 9694331"/>
              <a:gd name="connsiteY4" fmla="*/ 824639 h 2043595"/>
              <a:gd name="connsiteX5" fmla="*/ 9367333 w 9694331"/>
              <a:gd name="connsiteY5" fmla="*/ 1850799 h 2043595"/>
              <a:gd name="connsiteX6" fmla="*/ 5953573 w 9694331"/>
              <a:gd name="connsiteY6" fmla="*/ 2013359 h 2043595"/>
              <a:gd name="connsiteX7" fmla="*/ 3596453 w 9694331"/>
              <a:gd name="connsiteY7" fmla="*/ 2023519 h 2043595"/>
              <a:gd name="connsiteX8" fmla="*/ 284293 w 9694331"/>
              <a:gd name="connsiteY8" fmla="*/ 1799999 h 2043595"/>
              <a:gd name="connsiteX9" fmla="*/ 396053 w 9694331"/>
              <a:gd name="connsiteY9" fmla="*/ 32159 h 20435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94331" h="2043595">
                <a:moveTo>
                  <a:pt x="467173" y="143919"/>
                </a:moveTo>
                <a:cubicBezTo>
                  <a:pt x="1031053" y="245519"/>
                  <a:pt x="1594933" y="347119"/>
                  <a:pt x="2316293" y="326799"/>
                </a:cubicBezTo>
                <a:cubicBezTo>
                  <a:pt x="3037653" y="306479"/>
                  <a:pt x="3825053" y="57559"/>
                  <a:pt x="4795333" y="21999"/>
                </a:cubicBezTo>
                <a:cubicBezTo>
                  <a:pt x="5765613" y="-13561"/>
                  <a:pt x="7367506" y="-20334"/>
                  <a:pt x="8137973" y="113439"/>
                </a:cubicBezTo>
                <a:cubicBezTo>
                  <a:pt x="8908440" y="247212"/>
                  <a:pt x="9213240" y="535079"/>
                  <a:pt x="9418133" y="824639"/>
                </a:cubicBezTo>
                <a:cubicBezTo>
                  <a:pt x="9623026" y="1114199"/>
                  <a:pt x="9944760" y="1652679"/>
                  <a:pt x="9367333" y="1850799"/>
                </a:cubicBezTo>
                <a:cubicBezTo>
                  <a:pt x="8789906" y="2048919"/>
                  <a:pt x="6915386" y="1984572"/>
                  <a:pt x="5953573" y="2013359"/>
                </a:cubicBezTo>
                <a:cubicBezTo>
                  <a:pt x="4991760" y="2042146"/>
                  <a:pt x="4541333" y="2059079"/>
                  <a:pt x="3596453" y="2023519"/>
                </a:cubicBezTo>
                <a:cubicBezTo>
                  <a:pt x="2651573" y="1987959"/>
                  <a:pt x="817693" y="2131892"/>
                  <a:pt x="284293" y="1799999"/>
                </a:cubicBezTo>
                <a:cubicBezTo>
                  <a:pt x="-249107" y="1468106"/>
                  <a:pt x="73473" y="750132"/>
                  <a:pt x="396053" y="32159"/>
                </a:cubicBezTo>
              </a:path>
            </a:pathLst>
          </a:custGeom>
          <a:solidFill>
            <a:srgbClr val="FDC252">
              <a:alpha val="29000"/>
            </a:srgbClr>
          </a:solidFill>
          <a:ln w="31750">
            <a:noFill/>
          </a:ln>
          <a:effectLst>
            <a:glow>
              <a:schemeClr val="accent1"/>
            </a:glow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  <a:softEdge rad="2032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/>
          <p:cNvGrpSpPr/>
          <p:nvPr/>
        </p:nvGrpSpPr>
        <p:grpSpPr>
          <a:xfrm>
            <a:off x="2981931" y="3562900"/>
            <a:ext cx="1543461" cy="2046058"/>
            <a:chOff x="2766138" y="3864422"/>
            <a:chExt cx="1543461" cy="204605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66138" y="3864422"/>
              <a:ext cx="1543461" cy="2046058"/>
            </a:xfrm>
            <a:prstGeom prst="rect">
              <a:avLst/>
            </a:prstGeom>
          </p:spPr>
        </p:pic>
        <p:sp>
          <p:nvSpPr>
            <p:cNvPr id="33" name="矩形 32"/>
            <p:cNvSpPr/>
            <p:nvPr/>
          </p:nvSpPr>
          <p:spPr>
            <a:xfrm>
              <a:off x="3192689" y="5023832"/>
              <a:ext cx="95767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kern="100" dirty="0">
                  <a:effectLst>
                    <a:glow>
                      <a:srgbClr val="FDC050"/>
                    </a:glow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黑体" panose="02010609060101010101" pitchFamily="49" charset="-122"/>
                  <a:ea typeface="黑体" panose="02010609060101010101" pitchFamily="49" charset="-122"/>
                  <a:cs typeface="仿宋" panose="02010609060101010101" pitchFamily="49" charset="-122"/>
                </a:rPr>
                <a:t>解析</a:t>
              </a:r>
              <a:endParaRPr lang="zh-CN" altLang="en-US" sz="2400" dirty="0"/>
            </a:p>
          </p:txBody>
        </p:sp>
      </p:grpSp>
      <p:sp>
        <p:nvSpPr>
          <p:cNvPr id="2" name="矩形 1"/>
          <p:cNvSpPr/>
          <p:nvPr/>
        </p:nvSpPr>
        <p:spPr>
          <a:xfrm>
            <a:off x="3011406" y="184263"/>
            <a:ext cx="83367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04850">
              <a:lnSpc>
                <a:spcPct val="150000"/>
              </a:lnSpc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在研究“电流与电压的关系”和“电流与电阻的关系”实验中，滑动变阻器的主要作用是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(    )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7" name="TextBox 3"/>
          <p:cNvSpPr txBox="1"/>
          <p:nvPr/>
        </p:nvSpPr>
        <p:spPr>
          <a:xfrm>
            <a:off x="7859180" y="817471"/>
            <a:ext cx="5040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zh-CN" altLang="en-US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525392" y="4585929"/>
            <a:ext cx="6096000" cy="187743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在探究电流与电压的关系中，滑动变阻器的作用是使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两端的电压变化；</a:t>
            </a:r>
            <a:b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在探究电流与电阻的关系中，滑动变阻器的作用是使电阻</a:t>
            </a:r>
            <a:r>
              <a:rPr lang="en-US" altLang="zh-CN" sz="2400" i="1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R</a:t>
            </a:r>
            <a:r>
              <a: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两端的电压保持不变。</a:t>
            </a:r>
            <a:br>
              <a:rPr lang="zh-CN" altLang="en-US" sz="20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</a:br>
            <a:endParaRPr lang="zh-CN" altLang="en-US" sz="2000" dirty="0"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916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27" grpId="0" build="allAtOnce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28128" y="3625851"/>
            <a:ext cx="1572904" cy="658425"/>
            <a:chOff x="118542" y="795531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8128" y="1576827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41776" y="2601339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6056" y="552315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28128" y="4650363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1776" y="5674877"/>
            <a:ext cx="1572904" cy="658425"/>
            <a:chOff x="3142451" y="548680"/>
            <a:chExt cx="1572904" cy="658425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3643002" y="855155"/>
            <a:ext cx="4223112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704850">
              <a:lnSpc>
                <a:spcPct val="150000"/>
              </a:lnSpc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欧姆是德国著名的物理学家，他发现了电阻中电压和流过它的电流之间的关系，提出了著名的欧姆定律，并证明了导体的电阻和它自身性质的关系，还证明了稳定电流流动时电荷的分布问题，在电阻的领域中，欧姆取得了极大的成就，电阻的单位也以他的名字来命名。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0028" y="260875"/>
            <a:ext cx="877226" cy="1241303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223" y="1331260"/>
            <a:ext cx="3090941" cy="39255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68750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5474030" y="3851384"/>
            <a:ext cx="6009758" cy="1201280"/>
            <a:chOff x="6789167" y="5035638"/>
            <a:chExt cx="6009758" cy="1201280"/>
          </a:xfrm>
        </p:grpSpPr>
        <p:sp>
          <p:nvSpPr>
            <p:cNvPr id="34" name="圆角矩形 33"/>
            <p:cNvSpPr/>
            <p:nvPr/>
          </p:nvSpPr>
          <p:spPr>
            <a:xfrm>
              <a:off x="7791018" y="5035638"/>
              <a:ext cx="5007907" cy="1201280"/>
            </a:xfrm>
            <a:prstGeom prst="roundRect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indent="457200">
                <a:lnSpc>
                  <a:spcPct val="170000"/>
                </a:lnSpc>
              </a:pPr>
              <a:r>
                <a:rPr lang="zh-CN" altLang="en-US" sz="2400" dirty="0">
                  <a:latin typeface="黑体" panose="02010609060101010101" pitchFamily="49" charset="-122"/>
                  <a:ea typeface="黑体" panose="02010609060101010101" pitchFamily="49" charset="-122"/>
                </a:rPr>
                <a:t> 当电压一定时，通过导体的电流跟导体的电阻成反比。</a:t>
              </a:r>
            </a:p>
          </p:txBody>
        </p:sp>
        <p:cxnSp>
          <p:nvCxnSpPr>
            <p:cNvPr id="35" name="直接箭头连接符 34"/>
            <p:cNvCxnSpPr/>
            <p:nvPr/>
          </p:nvCxnSpPr>
          <p:spPr>
            <a:xfrm>
              <a:off x="6789167" y="5502406"/>
              <a:ext cx="998453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75" name="直接箭头连接符 74"/>
          <p:cNvCxnSpPr/>
          <p:nvPr/>
        </p:nvCxnSpPr>
        <p:spPr>
          <a:xfrm>
            <a:off x="6755647" y="1720664"/>
            <a:ext cx="998453" cy="0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4829" y="5052664"/>
            <a:ext cx="1384672" cy="1701337"/>
          </a:xfrm>
          <a:prstGeom prst="rect">
            <a:avLst/>
          </a:prstGeom>
        </p:spPr>
      </p:pic>
      <p:grpSp>
        <p:nvGrpSpPr>
          <p:cNvPr id="49" name="组合 48"/>
          <p:cNvGrpSpPr/>
          <p:nvPr/>
        </p:nvGrpSpPr>
        <p:grpSpPr>
          <a:xfrm>
            <a:off x="141776" y="4650078"/>
            <a:ext cx="1572904" cy="658425"/>
            <a:chOff x="118542" y="795531"/>
            <a:chExt cx="1572904" cy="658425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5" name="文本框 54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128128" y="1570011"/>
            <a:ext cx="1572904" cy="658425"/>
            <a:chOff x="3142451" y="548680"/>
            <a:chExt cx="1572904" cy="658425"/>
          </a:xfrm>
        </p:grpSpPr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1776" y="2596700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7" name="文本框 6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0" name="文本框 6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128128" y="3623389"/>
            <a:ext cx="1572904" cy="658425"/>
            <a:chOff x="3142451" y="548680"/>
            <a:chExt cx="1572904" cy="658425"/>
          </a:xfrm>
        </p:grpSpPr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6" name="文本框 7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41776" y="5676768"/>
            <a:ext cx="1572904" cy="658425"/>
            <a:chOff x="3142451" y="548680"/>
            <a:chExt cx="1572904" cy="658425"/>
          </a:xfrm>
        </p:grpSpPr>
        <p:pic>
          <p:nvPicPr>
            <p:cNvPr id="91" name="图片 9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2" name="文本框 9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757194" y="461456"/>
            <a:ext cx="2848924" cy="584746"/>
            <a:chOff x="6771988" y="1019473"/>
            <a:chExt cx="2848924" cy="584746"/>
          </a:xfrm>
        </p:grpSpPr>
        <p:sp>
          <p:nvSpPr>
            <p:cNvPr id="24" name="圆角矩形 23"/>
            <p:cNvSpPr/>
            <p:nvPr/>
          </p:nvSpPr>
          <p:spPr>
            <a:xfrm>
              <a:off x="7770441" y="1019473"/>
              <a:ext cx="1850471" cy="584746"/>
            </a:xfrm>
            <a:prstGeom prst="roundRect">
              <a:avLst/>
            </a:prstGeom>
            <a:noFill/>
            <a:ln w="28575" cmpd="sng">
              <a:solidFill>
                <a:srgbClr val="026BA5"/>
              </a:solidFill>
              <a:prstDash val="solid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numCol="1" spcCol="0" rtlCol="0" fromWordArt="0" anchor="ctr" anchorCtr="0" forceAA="0" compatLnSpc="1">
              <a:noAutofit/>
            </a:bodyPr>
            <a:lstStyle/>
            <a:p>
              <a:pPr lvl="0">
                <a:lnSpc>
                  <a:spcPct val="114000"/>
                </a:lnSpc>
                <a:buClrTx/>
                <a:buSzTx/>
                <a:buFontTx/>
              </a:pPr>
              <a:r>
                <a:rPr lang="zh-CN" altLang="en-US" sz="2400" dirty="0">
                  <a:solidFill>
                    <a:schemeClr val="tx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控制变量法</a:t>
              </a:r>
            </a:p>
          </p:txBody>
        </p:sp>
        <p:cxnSp>
          <p:nvCxnSpPr>
            <p:cNvPr id="25" name="直接箭头连接符 24"/>
            <p:cNvCxnSpPr/>
            <p:nvPr/>
          </p:nvCxnSpPr>
          <p:spPr>
            <a:xfrm>
              <a:off x="6771988" y="1315889"/>
              <a:ext cx="998453" cy="0"/>
            </a:xfrm>
            <a:prstGeom prst="straightConnector1">
              <a:avLst/>
            </a:prstGeom>
            <a:ln w="28575">
              <a:solidFill>
                <a:srgbClr val="026BA5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3762918" y="497607"/>
            <a:ext cx="2266857" cy="5158759"/>
            <a:chOff x="3640300" y="1100435"/>
            <a:chExt cx="2266857" cy="5911517"/>
          </a:xfrm>
        </p:grpSpPr>
        <p:sp>
          <p:nvSpPr>
            <p:cNvPr id="38" name="圆角矩形 37"/>
            <p:cNvSpPr/>
            <p:nvPr/>
          </p:nvSpPr>
          <p:spPr>
            <a:xfrm>
              <a:off x="4527288" y="1100435"/>
              <a:ext cx="1379869" cy="567731"/>
            </a:xfrm>
            <a:prstGeom prst="roundRect">
              <a:avLst/>
            </a:prstGeom>
            <a:solidFill>
              <a:srgbClr val="026BA5"/>
            </a:solidFill>
            <a:ln/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黑体" panose="02010609060101010101" pitchFamily="49" charset="-122"/>
                  <a:ea typeface="黑体" panose="02010609060101010101" pitchFamily="49" charset="-122"/>
                  <a:sym typeface="+mn-ea"/>
                </a:rPr>
                <a:t>探究方法</a:t>
              </a: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3640300" y="1384300"/>
              <a:ext cx="870026" cy="5627652"/>
              <a:chOff x="3790888" y="1236469"/>
              <a:chExt cx="870026" cy="5627652"/>
            </a:xfrm>
          </p:grpSpPr>
          <p:cxnSp>
            <p:nvCxnSpPr>
              <p:cNvPr id="42" name="直接箭头连接符 41"/>
              <p:cNvCxnSpPr/>
              <p:nvPr/>
            </p:nvCxnSpPr>
            <p:spPr>
              <a:xfrm>
                <a:off x="4193427" y="1261348"/>
                <a:ext cx="465510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3" name="直接箭头连接符 42"/>
              <p:cNvCxnSpPr/>
              <p:nvPr/>
            </p:nvCxnSpPr>
            <p:spPr>
              <a:xfrm>
                <a:off x="4193427" y="6858115"/>
                <a:ext cx="448331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4" name="直接连接符 43"/>
              <p:cNvCxnSpPr/>
              <p:nvPr/>
            </p:nvCxnSpPr>
            <p:spPr>
              <a:xfrm flipH="1">
                <a:off x="4193427" y="1236469"/>
                <a:ext cx="15873" cy="5627652"/>
              </a:xfrm>
              <a:prstGeom prst="line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47" name="直接箭头连接符 46"/>
              <p:cNvCxnSpPr/>
              <p:nvPr/>
            </p:nvCxnSpPr>
            <p:spPr>
              <a:xfrm>
                <a:off x="3790888" y="3514147"/>
                <a:ext cx="870026" cy="0"/>
              </a:xfrm>
              <a:prstGeom prst="straightConnector1">
                <a:avLst/>
              </a:prstGeom>
              <a:gradFill flip="none" rotWithShape="1">
                <a:gsLst>
                  <a:gs pos="100000">
                    <a:schemeClr val="bg1">
                      <a:lumMod val="76000"/>
                      <a:lumOff val="24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50800">
                <a:solidFill>
                  <a:srgbClr val="026BA5"/>
                </a:solidFill>
              </a:ln>
              <a:effectLst>
                <a:outerShdw blurRad="50800" dist="38100" dir="2700000" algn="tl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48" name="圆角矩形 47"/>
          <p:cNvSpPr/>
          <p:nvPr/>
        </p:nvSpPr>
        <p:spPr>
          <a:xfrm>
            <a:off x="2907056" y="1507242"/>
            <a:ext cx="856922" cy="3057854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电流与电阻的关系</a:t>
            </a:r>
          </a:p>
        </p:txBody>
      </p:sp>
      <p:cxnSp>
        <p:nvCxnSpPr>
          <p:cNvPr id="51" name="直接箭头连接符 50"/>
          <p:cNvCxnSpPr/>
          <p:nvPr/>
        </p:nvCxnSpPr>
        <p:spPr>
          <a:xfrm>
            <a:off x="4181330" y="1785720"/>
            <a:ext cx="465510" cy="0"/>
          </a:xfrm>
          <a:prstGeom prst="straightConnector1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直接箭头连接符 51"/>
          <p:cNvCxnSpPr/>
          <p:nvPr/>
        </p:nvCxnSpPr>
        <p:spPr>
          <a:xfrm>
            <a:off x="4163835" y="4306323"/>
            <a:ext cx="465510" cy="0"/>
          </a:xfrm>
          <a:prstGeom prst="straightConnector1">
            <a:avLst/>
          </a:prstGeom>
          <a:gradFill flip="none" rotWithShape="1">
            <a:gsLst>
              <a:gs pos="100000">
                <a:schemeClr val="bg1">
                  <a:lumMod val="76000"/>
                  <a:lumOff val="24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  <a:tileRect/>
          </a:gradFill>
          <a:ln w="50800">
            <a:solidFill>
              <a:srgbClr val="026BA5"/>
            </a:solidFill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53" name="圆角矩形 52"/>
          <p:cNvSpPr/>
          <p:nvPr/>
        </p:nvSpPr>
        <p:spPr>
          <a:xfrm>
            <a:off x="4612620" y="1507242"/>
            <a:ext cx="2686020" cy="495437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滑动变阻器的作用</a:t>
            </a:r>
          </a:p>
        </p:txBody>
      </p:sp>
      <p:sp>
        <p:nvSpPr>
          <p:cNvPr id="54" name="圆角矩形 53"/>
          <p:cNvSpPr/>
          <p:nvPr/>
        </p:nvSpPr>
        <p:spPr>
          <a:xfrm>
            <a:off x="4656608" y="2453332"/>
            <a:ext cx="1379869" cy="495437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电路图</a:t>
            </a:r>
          </a:p>
        </p:txBody>
      </p:sp>
      <p:sp>
        <p:nvSpPr>
          <p:cNvPr id="58" name="圆角矩形 57"/>
          <p:cNvSpPr/>
          <p:nvPr/>
        </p:nvSpPr>
        <p:spPr>
          <a:xfrm>
            <a:off x="4623871" y="4058604"/>
            <a:ext cx="1590884" cy="495437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实验结论</a:t>
            </a:r>
          </a:p>
        </p:txBody>
      </p:sp>
      <p:sp>
        <p:nvSpPr>
          <p:cNvPr id="64" name="圆角矩形 63"/>
          <p:cNvSpPr/>
          <p:nvPr/>
        </p:nvSpPr>
        <p:spPr>
          <a:xfrm>
            <a:off x="4649906" y="497607"/>
            <a:ext cx="1549188" cy="495437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探究方法</a:t>
            </a:r>
          </a:p>
        </p:txBody>
      </p:sp>
      <p:sp>
        <p:nvSpPr>
          <p:cNvPr id="65" name="圆角矩形 64"/>
          <p:cNvSpPr/>
          <p:nvPr/>
        </p:nvSpPr>
        <p:spPr>
          <a:xfrm>
            <a:off x="4636985" y="5315958"/>
            <a:ext cx="1577770" cy="495437"/>
          </a:xfrm>
          <a:prstGeom prst="roundRect">
            <a:avLst/>
          </a:prstGeom>
          <a:solidFill>
            <a:srgbClr val="026BA5"/>
          </a:solidFill>
          <a:ln/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实验图像</a:t>
            </a:r>
          </a:p>
        </p:txBody>
      </p:sp>
      <p:sp>
        <p:nvSpPr>
          <p:cNvPr id="71" name="圆角矩形 70"/>
          <p:cNvSpPr/>
          <p:nvPr/>
        </p:nvSpPr>
        <p:spPr>
          <a:xfrm>
            <a:off x="7754099" y="1263696"/>
            <a:ext cx="3622113" cy="821331"/>
          </a:xfrm>
          <a:prstGeom prst="roundRect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lstStyle/>
          <a:p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保护电路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控制电阻两端的电压不变</a:t>
            </a:r>
            <a:endParaRPr lang="zh-CN" altLang="en-US" sz="2400" i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  <a:sym typeface="+mn-ea"/>
            </a:endParaRPr>
          </a:p>
        </p:txBody>
      </p:sp>
      <p:cxnSp>
        <p:nvCxnSpPr>
          <p:cNvPr id="78" name="直接箭头连接符 77"/>
          <p:cNvCxnSpPr/>
          <p:nvPr/>
        </p:nvCxnSpPr>
        <p:spPr>
          <a:xfrm>
            <a:off x="5992489" y="2732969"/>
            <a:ext cx="1688393" cy="0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直接箭头连接符 79"/>
          <p:cNvCxnSpPr/>
          <p:nvPr/>
        </p:nvCxnSpPr>
        <p:spPr>
          <a:xfrm>
            <a:off x="5993697" y="5563676"/>
            <a:ext cx="998453" cy="0"/>
          </a:xfrm>
          <a:prstGeom prst="straightConnector1">
            <a:avLst/>
          </a:prstGeom>
          <a:ln w="28575">
            <a:solidFill>
              <a:srgbClr val="026BA5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3" name="图片 6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8449" y="2145097"/>
            <a:ext cx="2136627" cy="164621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54873" y="5195315"/>
            <a:ext cx="1748989" cy="15376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022782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6815" y="760351"/>
            <a:ext cx="7048163" cy="5358535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30346" y="5670754"/>
            <a:ext cx="1572904" cy="658425"/>
            <a:chOff x="118542" y="795531"/>
            <a:chExt cx="1572904" cy="658425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28128" y="1568808"/>
            <a:ext cx="1572904" cy="658425"/>
            <a:chOff x="3142451" y="548680"/>
            <a:chExt cx="1572904" cy="658425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" name="文本框 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1776" y="2594294"/>
            <a:ext cx="1572904" cy="658425"/>
            <a:chOff x="3142451" y="548680"/>
            <a:chExt cx="1572904" cy="658425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96056" y="543322"/>
            <a:ext cx="1572904" cy="658425"/>
            <a:chOff x="3142451" y="548680"/>
            <a:chExt cx="1572904" cy="65842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37395" y="4645266"/>
            <a:ext cx="1572904" cy="658425"/>
            <a:chOff x="3142451" y="548680"/>
            <a:chExt cx="1572904" cy="658425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41776" y="3619780"/>
            <a:ext cx="1572904" cy="658425"/>
            <a:chOff x="3142451" y="548680"/>
            <a:chExt cx="1572904" cy="65842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9" name="文本框 1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4175491" y="1568808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作业</a:t>
            </a:r>
            <a:r>
              <a:rPr lang="zh-CN" altLang="en-US" sz="2800" dirty="0">
                <a:latin typeface="隶书" panose="02010509060101010101" pitchFamily="49" charset="-122"/>
                <a:ea typeface="隶书" panose="02010509060101010101" pitchFamily="49" charset="-122"/>
              </a:rPr>
              <a:t>：</a:t>
            </a:r>
          </a:p>
        </p:txBody>
      </p:sp>
      <p:cxnSp>
        <p:nvCxnSpPr>
          <p:cNvPr id="43" name="直接连接符 42"/>
          <p:cNvCxnSpPr/>
          <p:nvPr/>
        </p:nvCxnSpPr>
        <p:spPr>
          <a:xfrm>
            <a:off x="4869770" y="2881135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/>
          <p:cNvCxnSpPr/>
          <p:nvPr/>
        </p:nvCxnSpPr>
        <p:spPr>
          <a:xfrm>
            <a:off x="4869770" y="369178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4934506" y="4565728"/>
            <a:ext cx="417549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文本框 46"/>
          <p:cNvSpPr txBox="1"/>
          <p:nvPr/>
        </p:nvSpPr>
        <p:spPr>
          <a:xfrm>
            <a:off x="7800724" y="4978884"/>
            <a:ext cx="14889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zh-CN" altLang="en-US" sz="2000" u="sng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</a:p>
        </p:txBody>
      </p:sp>
    </p:spTree>
    <p:extLst>
      <p:ext uri="{BB962C8B-B14F-4D97-AF65-F5344CB8AC3E}">
        <p14:creationId xmlns:p14="http://schemas.microsoft.com/office/powerpoint/2010/main" val="273637796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096435" y="242047"/>
            <a:ext cx="22859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75" y="132319"/>
            <a:ext cx="789537" cy="21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50543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内容占位符 1"/>
          <p:cNvSpPr txBox="1">
            <a:spLocks/>
          </p:cNvSpPr>
          <p:nvPr/>
        </p:nvSpPr>
        <p:spPr>
          <a:xfrm>
            <a:off x="2811347" y="2593779"/>
            <a:ext cx="8008709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400" dirty="0">
                <a:solidFill>
                  <a:schemeClr val="tx1"/>
                </a:solidFill>
              </a:rPr>
              <a:t>通过实验探究电流跟电阻的关系，让学生经历科学探究的全过程</a:t>
            </a:r>
            <a:r>
              <a:rPr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内容占位符 1"/>
          <p:cNvSpPr txBox="1">
            <a:spLocks/>
          </p:cNvSpPr>
          <p:nvPr/>
        </p:nvSpPr>
        <p:spPr>
          <a:xfrm>
            <a:off x="2811347" y="3539850"/>
            <a:ext cx="8789533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400" dirty="0">
                <a:solidFill>
                  <a:schemeClr val="tx1"/>
                </a:solidFill>
              </a:rPr>
              <a:t>进一步熟悉探究实验中常用的一种方法</a:t>
            </a:r>
            <a:r>
              <a:rPr lang="en-US" altLang="zh-CN" sz="2400" dirty="0">
                <a:solidFill>
                  <a:schemeClr val="tx1"/>
                </a:solidFill>
              </a:rPr>
              <a:t>——</a:t>
            </a:r>
            <a:r>
              <a:rPr lang="zh-CN" altLang="zh-CN" sz="2400" dirty="0">
                <a:solidFill>
                  <a:schemeClr val="tx1"/>
                </a:solidFill>
              </a:rPr>
              <a:t>控制变量法</a:t>
            </a:r>
            <a:r>
              <a:rPr lang="zh-CN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</a:p>
        </p:txBody>
      </p:sp>
      <p:sp>
        <p:nvSpPr>
          <p:cNvPr id="27" name="内容占位符 1"/>
          <p:cNvSpPr txBox="1">
            <a:spLocks/>
          </p:cNvSpPr>
          <p:nvPr/>
        </p:nvSpPr>
        <p:spPr>
          <a:xfrm>
            <a:off x="2819729" y="5233901"/>
            <a:ext cx="6857747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400" dirty="0">
                <a:solidFill>
                  <a:schemeClr val="tx1"/>
                </a:solidFill>
              </a:rPr>
              <a:t>能说出电流与电阻间的反比关系。</a:t>
            </a:r>
            <a:endParaRPr lang="zh-CN" altLang="en-U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29" name="直接连接符 2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1" name="组合 70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72" name="圆角矩形 71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3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75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6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7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8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9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0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1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2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3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4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5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6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87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69" name="文本框 68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  <a:sym typeface="+mn-ea"/>
                </a:rPr>
                <a:t>学习目标</a:t>
              </a:r>
              <a:endParaRPr lang="zh-CN" altLang="en-US" sz="2800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内容占位符 1"/>
          <p:cNvSpPr txBox="1">
            <a:spLocks/>
          </p:cNvSpPr>
          <p:nvPr/>
        </p:nvSpPr>
        <p:spPr>
          <a:xfrm>
            <a:off x="2819728" y="4251921"/>
            <a:ext cx="8000327" cy="468000"/>
          </a:xfrm>
          <a:prstGeom prst="rect">
            <a:avLst/>
          </a:prstGeom>
          <a:ln w="28575">
            <a:noFill/>
            <a:prstDash val="dash"/>
          </a:ln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800" kern="1200">
                <a:solidFill>
                  <a:schemeClr val="tx1"/>
                </a:solidFill>
                <a:latin typeface="黑体" pitchFamily="49" charset="-122"/>
                <a:ea typeface="黑体" pitchFamily="49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400" dirty="0">
                <a:solidFill>
                  <a:schemeClr val="tx1"/>
                </a:solidFill>
              </a:rPr>
              <a:t>会观察、收集、分析实验中的数据并尝试采用图象法分析实验数据。</a:t>
            </a:r>
            <a:endParaRPr lang="zh-CN" altLang="zh-CN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90" name="图片 8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1" name="文本框 9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94" name="文本框 93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96" name="图片 95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97" name="文本框 9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99" name="图片 9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0" name="文本框 9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cxnSp>
        <p:nvCxnSpPr>
          <p:cNvPr id="74" name="直接连接符 73"/>
          <p:cNvCxnSpPr/>
          <p:nvPr/>
        </p:nvCxnSpPr>
        <p:spPr>
          <a:xfrm>
            <a:off x="2674471" y="6043240"/>
            <a:ext cx="9233049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直接连接符 106"/>
          <p:cNvCxnSpPr/>
          <p:nvPr/>
        </p:nvCxnSpPr>
        <p:spPr>
          <a:xfrm>
            <a:off x="2763079" y="2115707"/>
            <a:ext cx="9093641" cy="0"/>
          </a:xfrm>
          <a:prstGeom prst="line">
            <a:avLst/>
          </a:prstGeom>
          <a:ln w="28575">
            <a:solidFill>
              <a:srgbClr val="026BA5"/>
            </a:solidFill>
            <a:prstDash val="dashDot"/>
            <a:headEnd type="diamond" w="med" len="med"/>
            <a:tailEnd type="diamond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8" name="组合 107"/>
          <p:cNvGrpSpPr/>
          <p:nvPr/>
        </p:nvGrpSpPr>
        <p:grpSpPr>
          <a:xfrm>
            <a:off x="4736297" y="2971480"/>
            <a:ext cx="3326141" cy="45719"/>
            <a:chOff x="2804139" y="4450981"/>
            <a:chExt cx="7078926" cy="223552"/>
          </a:xfrm>
          <a:solidFill>
            <a:schemeClr val="accent6">
              <a:lumMod val="75000"/>
            </a:schemeClr>
          </a:solidFill>
        </p:grpSpPr>
        <p:sp>
          <p:nvSpPr>
            <p:cNvPr id="109" name="Freeform 334"/>
            <p:cNvSpPr>
              <a:spLocks noEditPoints="1"/>
            </p:cNvSpPr>
            <p:nvPr/>
          </p:nvSpPr>
          <p:spPr bwMode="auto">
            <a:xfrm rot="10800000">
              <a:off x="2804139" y="4450981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110" name="Freeform 334"/>
            <p:cNvSpPr>
              <a:spLocks noEditPoints="1"/>
            </p:cNvSpPr>
            <p:nvPr/>
          </p:nvSpPr>
          <p:spPr bwMode="auto">
            <a:xfrm rot="10800000" flipH="1">
              <a:off x="6258539" y="4450982"/>
              <a:ext cx="3624526" cy="223551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115" name="矩形 114"/>
          <p:cNvSpPr/>
          <p:nvPr/>
        </p:nvSpPr>
        <p:spPr>
          <a:xfrm rot="21106913">
            <a:off x="4916956" y="4776856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难点</a:t>
            </a:r>
          </a:p>
        </p:txBody>
      </p:sp>
      <p:sp>
        <p:nvSpPr>
          <p:cNvPr id="117" name="矩形 116"/>
          <p:cNvSpPr/>
          <p:nvPr/>
        </p:nvSpPr>
        <p:spPr>
          <a:xfrm rot="20913814">
            <a:off x="8204845" y="2146403"/>
            <a:ext cx="700833" cy="400110"/>
          </a:xfrm>
          <a:prstGeom prst="rect">
            <a:avLst/>
          </a:prstGeom>
          <a:noFill/>
          <a:ln w="50800" cmpd="thickThin">
            <a:solidFill>
              <a:srgbClr val="C00000"/>
            </a:solidFill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重点</a:t>
            </a:r>
          </a:p>
        </p:txBody>
      </p:sp>
      <p:grpSp>
        <p:nvGrpSpPr>
          <p:cNvPr id="56" name="组合 55"/>
          <p:cNvGrpSpPr/>
          <p:nvPr/>
        </p:nvGrpSpPr>
        <p:grpSpPr>
          <a:xfrm>
            <a:off x="3153093" y="4650225"/>
            <a:ext cx="6994950" cy="50514"/>
            <a:chOff x="-3371944" y="18432595"/>
            <a:chExt cx="13473882" cy="223552"/>
          </a:xfrm>
          <a:solidFill>
            <a:schemeClr val="accent6">
              <a:lumMod val="75000"/>
            </a:schemeClr>
          </a:solidFill>
        </p:grpSpPr>
        <p:sp>
          <p:nvSpPr>
            <p:cNvPr id="57" name="Freeform 334"/>
            <p:cNvSpPr>
              <a:spLocks noEditPoints="1"/>
            </p:cNvSpPr>
            <p:nvPr/>
          </p:nvSpPr>
          <p:spPr bwMode="auto">
            <a:xfrm rot="10800000" flipV="1">
              <a:off x="-3371944" y="18453811"/>
              <a:ext cx="10096300" cy="202332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  <p:sp>
          <p:nvSpPr>
            <p:cNvPr id="58" name="Freeform 334"/>
            <p:cNvSpPr>
              <a:spLocks noEditPoints="1"/>
            </p:cNvSpPr>
            <p:nvPr/>
          </p:nvSpPr>
          <p:spPr bwMode="auto">
            <a:xfrm rot="10800000" flipH="1">
              <a:off x="6477413" y="18432595"/>
              <a:ext cx="3624525" cy="223552"/>
            </a:xfrm>
            <a:custGeom>
              <a:avLst/>
              <a:gdLst>
                <a:gd name="T0" fmla="*/ 32 w 1069"/>
                <a:gd name="T1" fmla="*/ 50 h 77"/>
                <a:gd name="T2" fmla="*/ 29 w 1069"/>
                <a:gd name="T3" fmla="*/ 17 h 77"/>
                <a:gd name="T4" fmla="*/ 87 w 1069"/>
                <a:gd name="T5" fmla="*/ 15 h 77"/>
                <a:gd name="T6" fmla="*/ 108 w 1069"/>
                <a:gd name="T7" fmla="*/ 20 h 77"/>
                <a:gd name="T8" fmla="*/ 148 w 1069"/>
                <a:gd name="T9" fmla="*/ 19 h 77"/>
                <a:gd name="T10" fmla="*/ 191 w 1069"/>
                <a:gd name="T11" fmla="*/ 13 h 77"/>
                <a:gd name="T12" fmla="*/ 241 w 1069"/>
                <a:gd name="T13" fmla="*/ 12 h 77"/>
                <a:gd name="T14" fmla="*/ 285 w 1069"/>
                <a:gd name="T15" fmla="*/ 10 h 77"/>
                <a:gd name="T16" fmla="*/ 325 w 1069"/>
                <a:gd name="T17" fmla="*/ 23 h 77"/>
                <a:gd name="T18" fmla="*/ 385 w 1069"/>
                <a:gd name="T19" fmla="*/ 9 h 77"/>
                <a:gd name="T20" fmla="*/ 405 w 1069"/>
                <a:gd name="T21" fmla="*/ 24 h 77"/>
                <a:gd name="T22" fmla="*/ 449 w 1069"/>
                <a:gd name="T23" fmla="*/ 12 h 77"/>
                <a:gd name="T24" fmla="*/ 488 w 1069"/>
                <a:gd name="T25" fmla="*/ 17 h 77"/>
                <a:gd name="T26" fmla="*/ 530 w 1069"/>
                <a:gd name="T27" fmla="*/ 14 h 77"/>
                <a:gd name="T28" fmla="*/ 587 w 1069"/>
                <a:gd name="T29" fmla="*/ 8 h 77"/>
                <a:gd name="T30" fmla="*/ 621 w 1069"/>
                <a:gd name="T31" fmla="*/ 19 h 77"/>
                <a:gd name="T32" fmla="*/ 677 w 1069"/>
                <a:gd name="T33" fmla="*/ 20 h 77"/>
                <a:gd name="T34" fmla="*/ 716 w 1069"/>
                <a:gd name="T35" fmla="*/ 15 h 77"/>
                <a:gd name="T36" fmla="*/ 761 w 1069"/>
                <a:gd name="T37" fmla="*/ 17 h 77"/>
                <a:gd name="T38" fmla="*/ 816 w 1069"/>
                <a:gd name="T39" fmla="*/ 9 h 77"/>
                <a:gd name="T40" fmla="*/ 850 w 1069"/>
                <a:gd name="T41" fmla="*/ 15 h 77"/>
                <a:gd name="T42" fmla="*/ 890 w 1069"/>
                <a:gd name="T43" fmla="*/ 9 h 77"/>
                <a:gd name="T44" fmla="*/ 939 w 1069"/>
                <a:gd name="T45" fmla="*/ 15 h 77"/>
                <a:gd name="T46" fmla="*/ 981 w 1069"/>
                <a:gd name="T47" fmla="*/ 29 h 77"/>
                <a:gd name="T48" fmla="*/ 1010 w 1069"/>
                <a:gd name="T49" fmla="*/ 27 h 77"/>
                <a:gd name="T50" fmla="*/ 1044 w 1069"/>
                <a:gd name="T51" fmla="*/ 53 h 77"/>
                <a:gd name="T52" fmla="*/ 1051 w 1069"/>
                <a:gd name="T53" fmla="*/ 58 h 77"/>
                <a:gd name="T54" fmla="*/ 1010 w 1069"/>
                <a:gd name="T55" fmla="*/ 69 h 77"/>
                <a:gd name="T56" fmla="*/ 981 w 1069"/>
                <a:gd name="T57" fmla="*/ 61 h 77"/>
                <a:gd name="T58" fmla="*/ 928 w 1069"/>
                <a:gd name="T59" fmla="*/ 42 h 77"/>
                <a:gd name="T60" fmla="*/ 866 w 1069"/>
                <a:gd name="T61" fmla="*/ 59 h 77"/>
                <a:gd name="T62" fmla="*/ 832 w 1069"/>
                <a:gd name="T63" fmla="*/ 53 h 77"/>
                <a:gd name="T64" fmla="*/ 806 w 1069"/>
                <a:gd name="T65" fmla="*/ 59 h 77"/>
                <a:gd name="T66" fmla="*/ 756 w 1069"/>
                <a:gd name="T67" fmla="*/ 59 h 77"/>
                <a:gd name="T68" fmla="*/ 716 w 1069"/>
                <a:gd name="T69" fmla="*/ 47 h 77"/>
                <a:gd name="T70" fmla="*/ 665 w 1069"/>
                <a:gd name="T71" fmla="*/ 40 h 77"/>
                <a:gd name="T72" fmla="*/ 629 w 1069"/>
                <a:gd name="T73" fmla="*/ 50 h 77"/>
                <a:gd name="T74" fmla="*/ 584 w 1069"/>
                <a:gd name="T75" fmla="*/ 62 h 77"/>
                <a:gd name="T76" fmla="*/ 533 w 1069"/>
                <a:gd name="T77" fmla="*/ 55 h 77"/>
                <a:gd name="T78" fmla="*/ 481 w 1069"/>
                <a:gd name="T79" fmla="*/ 50 h 77"/>
                <a:gd name="T80" fmla="*/ 455 w 1069"/>
                <a:gd name="T81" fmla="*/ 42 h 77"/>
                <a:gd name="T82" fmla="*/ 412 w 1069"/>
                <a:gd name="T83" fmla="*/ 62 h 77"/>
                <a:gd name="T84" fmla="*/ 359 w 1069"/>
                <a:gd name="T85" fmla="*/ 57 h 77"/>
                <a:gd name="T86" fmla="*/ 321 w 1069"/>
                <a:gd name="T87" fmla="*/ 56 h 77"/>
                <a:gd name="T88" fmla="*/ 283 w 1069"/>
                <a:gd name="T89" fmla="*/ 59 h 77"/>
                <a:gd name="T90" fmla="*/ 246 w 1069"/>
                <a:gd name="T91" fmla="*/ 62 h 77"/>
                <a:gd name="T92" fmla="*/ 203 w 1069"/>
                <a:gd name="T93" fmla="*/ 58 h 77"/>
                <a:gd name="T94" fmla="*/ 174 w 1069"/>
                <a:gd name="T95" fmla="*/ 63 h 77"/>
                <a:gd name="T96" fmla="*/ 153 w 1069"/>
                <a:gd name="T97" fmla="*/ 58 h 77"/>
                <a:gd name="T98" fmla="*/ 115 w 1069"/>
                <a:gd name="T99" fmla="*/ 57 h 77"/>
                <a:gd name="T100" fmla="*/ 364 w 1069"/>
                <a:gd name="T101" fmla="*/ 18 h 77"/>
                <a:gd name="T102" fmla="*/ 13 w 1069"/>
                <a:gd name="T103" fmla="*/ 43 h 77"/>
                <a:gd name="T104" fmla="*/ 179 w 1069"/>
                <a:gd name="T105" fmla="*/ 29 h 77"/>
                <a:gd name="T106" fmla="*/ 233 w 1069"/>
                <a:gd name="T107" fmla="*/ 45 h 77"/>
                <a:gd name="T108" fmla="*/ 276 w 1069"/>
                <a:gd name="T109" fmla="*/ 32 h 77"/>
                <a:gd name="T110" fmla="*/ 404 w 1069"/>
                <a:gd name="T111" fmla="*/ 35 h 77"/>
                <a:gd name="T112" fmla="*/ 479 w 1069"/>
                <a:gd name="T113" fmla="*/ 39 h 77"/>
                <a:gd name="T114" fmla="*/ 612 w 1069"/>
                <a:gd name="T115" fmla="*/ 27 h 77"/>
                <a:gd name="T116" fmla="*/ 736 w 1069"/>
                <a:gd name="T117" fmla="*/ 44 h 77"/>
                <a:gd name="T118" fmla="*/ 789 w 1069"/>
                <a:gd name="T119" fmla="*/ 31 h 77"/>
                <a:gd name="T120" fmla="*/ 800 w 1069"/>
                <a:gd name="T121" fmla="*/ 29 h 77"/>
                <a:gd name="T122" fmla="*/ 894 w 1069"/>
                <a:gd name="T123" fmla="*/ 41 h 77"/>
                <a:gd name="T124" fmla="*/ 955 w 1069"/>
                <a:gd name="T125" fmla="*/ 35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069" h="77">
                  <a:moveTo>
                    <a:pt x="63" y="56"/>
                  </a:moveTo>
                  <a:cubicBezTo>
                    <a:pt x="62" y="56"/>
                    <a:pt x="60" y="55"/>
                    <a:pt x="60" y="55"/>
                  </a:cubicBezTo>
                  <a:cubicBezTo>
                    <a:pt x="60" y="55"/>
                    <a:pt x="62" y="52"/>
                    <a:pt x="62" y="52"/>
                  </a:cubicBezTo>
                  <a:cubicBezTo>
                    <a:pt x="62" y="52"/>
                    <a:pt x="64" y="54"/>
                    <a:pt x="64" y="54"/>
                  </a:cubicBezTo>
                  <a:cubicBezTo>
                    <a:pt x="65" y="54"/>
                    <a:pt x="66" y="52"/>
                    <a:pt x="66" y="52"/>
                  </a:cubicBezTo>
                  <a:cubicBezTo>
                    <a:pt x="66" y="52"/>
                    <a:pt x="67" y="50"/>
                    <a:pt x="68" y="50"/>
                  </a:cubicBezTo>
                  <a:cubicBezTo>
                    <a:pt x="68" y="50"/>
                    <a:pt x="70" y="51"/>
                    <a:pt x="70" y="51"/>
                  </a:cubicBezTo>
                  <a:cubicBezTo>
                    <a:pt x="70" y="51"/>
                    <a:pt x="72" y="53"/>
                    <a:pt x="72" y="53"/>
                  </a:cubicBezTo>
                  <a:cubicBezTo>
                    <a:pt x="72" y="53"/>
                    <a:pt x="74" y="51"/>
                    <a:pt x="74" y="51"/>
                  </a:cubicBezTo>
                  <a:cubicBezTo>
                    <a:pt x="74" y="50"/>
                    <a:pt x="72" y="50"/>
                    <a:pt x="72" y="49"/>
                  </a:cubicBezTo>
                  <a:cubicBezTo>
                    <a:pt x="72" y="49"/>
                    <a:pt x="73" y="47"/>
                    <a:pt x="73" y="47"/>
                  </a:cubicBezTo>
                  <a:cubicBezTo>
                    <a:pt x="73" y="47"/>
                    <a:pt x="71" y="45"/>
                    <a:pt x="71" y="45"/>
                  </a:cubicBezTo>
                  <a:cubicBezTo>
                    <a:pt x="71" y="46"/>
                    <a:pt x="70" y="47"/>
                    <a:pt x="69" y="47"/>
                  </a:cubicBezTo>
                  <a:cubicBezTo>
                    <a:pt x="69" y="48"/>
                    <a:pt x="68" y="50"/>
                    <a:pt x="68" y="50"/>
                  </a:cubicBezTo>
                  <a:cubicBezTo>
                    <a:pt x="67" y="50"/>
                    <a:pt x="66" y="48"/>
                    <a:pt x="66" y="48"/>
                  </a:cubicBezTo>
                  <a:cubicBezTo>
                    <a:pt x="65" y="48"/>
                    <a:pt x="64" y="50"/>
                    <a:pt x="64" y="50"/>
                  </a:cubicBezTo>
                  <a:cubicBezTo>
                    <a:pt x="63" y="51"/>
                    <a:pt x="63" y="52"/>
                    <a:pt x="62" y="52"/>
                  </a:cubicBezTo>
                  <a:cubicBezTo>
                    <a:pt x="62" y="53"/>
                    <a:pt x="60" y="51"/>
                    <a:pt x="60" y="51"/>
                  </a:cubicBezTo>
                  <a:cubicBezTo>
                    <a:pt x="60" y="51"/>
                    <a:pt x="58" y="53"/>
                    <a:pt x="58" y="53"/>
                  </a:cubicBezTo>
                  <a:cubicBezTo>
                    <a:pt x="58" y="53"/>
                    <a:pt x="57" y="55"/>
                    <a:pt x="56" y="55"/>
                  </a:cubicBezTo>
                  <a:cubicBezTo>
                    <a:pt x="56" y="55"/>
                    <a:pt x="55" y="54"/>
                    <a:pt x="54" y="53"/>
                  </a:cubicBezTo>
                  <a:cubicBezTo>
                    <a:pt x="54" y="53"/>
                    <a:pt x="52" y="52"/>
                    <a:pt x="52" y="52"/>
                  </a:cubicBezTo>
                  <a:cubicBezTo>
                    <a:pt x="52" y="52"/>
                    <a:pt x="51" y="54"/>
                    <a:pt x="50" y="54"/>
                  </a:cubicBezTo>
                  <a:cubicBezTo>
                    <a:pt x="50" y="54"/>
                    <a:pt x="49" y="56"/>
                    <a:pt x="49" y="56"/>
                  </a:cubicBezTo>
                  <a:cubicBezTo>
                    <a:pt x="48" y="56"/>
                    <a:pt x="47" y="54"/>
                    <a:pt x="46" y="55"/>
                  </a:cubicBezTo>
                  <a:cubicBezTo>
                    <a:pt x="46" y="55"/>
                    <a:pt x="45" y="56"/>
                    <a:pt x="45" y="57"/>
                  </a:cubicBezTo>
                  <a:cubicBezTo>
                    <a:pt x="44" y="57"/>
                    <a:pt x="43" y="59"/>
                    <a:pt x="43" y="59"/>
                  </a:cubicBezTo>
                  <a:cubicBezTo>
                    <a:pt x="42" y="59"/>
                    <a:pt x="41" y="57"/>
                    <a:pt x="41" y="57"/>
                  </a:cubicBezTo>
                  <a:cubicBezTo>
                    <a:pt x="40" y="57"/>
                    <a:pt x="39" y="60"/>
                    <a:pt x="39" y="60"/>
                  </a:cubicBezTo>
                  <a:cubicBezTo>
                    <a:pt x="38" y="59"/>
                    <a:pt x="37" y="58"/>
                    <a:pt x="37" y="58"/>
                  </a:cubicBezTo>
                  <a:cubicBezTo>
                    <a:pt x="37" y="58"/>
                    <a:pt x="35" y="56"/>
                    <a:pt x="35" y="56"/>
                  </a:cubicBezTo>
                  <a:cubicBezTo>
                    <a:pt x="34" y="56"/>
                    <a:pt x="33" y="58"/>
                    <a:pt x="33" y="58"/>
                  </a:cubicBezTo>
                  <a:cubicBezTo>
                    <a:pt x="32" y="59"/>
                    <a:pt x="32" y="60"/>
                    <a:pt x="31" y="61"/>
                  </a:cubicBezTo>
                  <a:cubicBezTo>
                    <a:pt x="31" y="61"/>
                    <a:pt x="30" y="63"/>
                    <a:pt x="29" y="63"/>
                  </a:cubicBezTo>
                  <a:cubicBezTo>
                    <a:pt x="29" y="63"/>
                    <a:pt x="27" y="61"/>
                    <a:pt x="27" y="61"/>
                  </a:cubicBezTo>
                  <a:cubicBezTo>
                    <a:pt x="27" y="61"/>
                    <a:pt x="25" y="59"/>
                    <a:pt x="25" y="59"/>
                  </a:cubicBezTo>
                  <a:cubicBezTo>
                    <a:pt x="25" y="59"/>
                    <a:pt x="24" y="61"/>
                    <a:pt x="23" y="62"/>
                  </a:cubicBezTo>
                  <a:cubicBezTo>
                    <a:pt x="23" y="62"/>
                    <a:pt x="22" y="63"/>
                    <a:pt x="22" y="64"/>
                  </a:cubicBezTo>
                  <a:cubicBezTo>
                    <a:pt x="20" y="63"/>
                    <a:pt x="19" y="62"/>
                    <a:pt x="17" y="60"/>
                  </a:cubicBezTo>
                  <a:cubicBezTo>
                    <a:pt x="18" y="60"/>
                    <a:pt x="18" y="58"/>
                    <a:pt x="19" y="58"/>
                  </a:cubicBezTo>
                  <a:cubicBezTo>
                    <a:pt x="19" y="58"/>
                    <a:pt x="21" y="60"/>
                    <a:pt x="21" y="60"/>
                  </a:cubicBezTo>
                  <a:cubicBezTo>
                    <a:pt x="22" y="60"/>
                    <a:pt x="22" y="58"/>
                    <a:pt x="23" y="58"/>
                  </a:cubicBezTo>
                  <a:cubicBezTo>
                    <a:pt x="23" y="57"/>
                    <a:pt x="24" y="56"/>
                    <a:pt x="24" y="55"/>
                  </a:cubicBezTo>
                  <a:cubicBezTo>
                    <a:pt x="25" y="55"/>
                    <a:pt x="26" y="57"/>
                    <a:pt x="27" y="57"/>
                  </a:cubicBezTo>
                  <a:cubicBezTo>
                    <a:pt x="27" y="57"/>
                    <a:pt x="28" y="55"/>
                    <a:pt x="28" y="55"/>
                  </a:cubicBezTo>
                  <a:cubicBezTo>
                    <a:pt x="29" y="54"/>
                    <a:pt x="30" y="53"/>
                    <a:pt x="30" y="53"/>
                  </a:cubicBezTo>
                  <a:cubicBezTo>
                    <a:pt x="31" y="52"/>
                    <a:pt x="31" y="51"/>
                    <a:pt x="32" y="50"/>
                  </a:cubicBezTo>
                  <a:cubicBezTo>
                    <a:pt x="31" y="50"/>
                    <a:pt x="30" y="49"/>
                    <a:pt x="30" y="49"/>
                  </a:cubicBezTo>
                  <a:cubicBezTo>
                    <a:pt x="29" y="49"/>
                    <a:pt x="28" y="51"/>
                    <a:pt x="28" y="51"/>
                  </a:cubicBezTo>
                  <a:cubicBezTo>
                    <a:pt x="28" y="51"/>
                    <a:pt x="26" y="53"/>
                    <a:pt x="26" y="53"/>
                  </a:cubicBezTo>
                  <a:cubicBezTo>
                    <a:pt x="26" y="53"/>
                    <a:pt x="24" y="52"/>
                    <a:pt x="24" y="52"/>
                  </a:cubicBezTo>
                  <a:cubicBezTo>
                    <a:pt x="24" y="51"/>
                    <a:pt x="26" y="50"/>
                    <a:pt x="26" y="49"/>
                  </a:cubicBezTo>
                  <a:cubicBezTo>
                    <a:pt x="26" y="49"/>
                    <a:pt x="23" y="48"/>
                    <a:pt x="23" y="48"/>
                  </a:cubicBezTo>
                  <a:cubicBezTo>
                    <a:pt x="23" y="47"/>
                    <a:pt x="25" y="46"/>
                    <a:pt x="25" y="45"/>
                  </a:cubicBezTo>
                  <a:cubicBezTo>
                    <a:pt x="25" y="45"/>
                    <a:pt x="23" y="44"/>
                    <a:pt x="23" y="44"/>
                  </a:cubicBezTo>
                  <a:cubicBezTo>
                    <a:pt x="22" y="44"/>
                    <a:pt x="22" y="45"/>
                    <a:pt x="21" y="46"/>
                  </a:cubicBezTo>
                  <a:cubicBezTo>
                    <a:pt x="21" y="46"/>
                    <a:pt x="20" y="48"/>
                    <a:pt x="19" y="48"/>
                  </a:cubicBezTo>
                  <a:cubicBezTo>
                    <a:pt x="19" y="48"/>
                    <a:pt x="18" y="46"/>
                    <a:pt x="17" y="46"/>
                  </a:cubicBezTo>
                  <a:cubicBezTo>
                    <a:pt x="17" y="47"/>
                    <a:pt x="16" y="48"/>
                    <a:pt x="16" y="49"/>
                  </a:cubicBezTo>
                  <a:cubicBezTo>
                    <a:pt x="15" y="49"/>
                    <a:pt x="14" y="51"/>
                    <a:pt x="14" y="51"/>
                  </a:cubicBezTo>
                  <a:cubicBezTo>
                    <a:pt x="14" y="51"/>
                    <a:pt x="12" y="49"/>
                    <a:pt x="12" y="49"/>
                  </a:cubicBezTo>
                  <a:cubicBezTo>
                    <a:pt x="11" y="50"/>
                    <a:pt x="10" y="51"/>
                    <a:pt x="10" y="51"/>
                  </a:cubicBezTo>
                  <a:cubicBezTo>
                    <a:pt x="9" y="52"/>
                    <a:pt x="9" y="53"/>
                    <a:pt x="8" y="54"/>
                  </a:cubicBezTo>
                  <a:cubicBezTo>
                    <a:pt x="7" y="55"/>
                    <a:pt x="6" y="57"/>
                    <a:pt x="5" y="58"/>
                  </a:cubicBezTo>
                  <a:cubicBezTo>
                    <a:pt x="3" y="57"/>
                    <a:pt x="2" y="56"/>
                    <a:pt x="0" y="55"/>
                  </a:cubicBezTo>
                  <a:cubicBezTo>
                    <a:pt x="0" y="54"/>
                    <a:pt x="2" y="53"/>
                    <a:pt x="2" y="52"/>
                  </a:cubicBezTo>
                  <a:cubicBezTo>
                    <a:pt x="2" y="52"/>
                    <a:pt x="0" y="51"/>
                    <a:pt x="0" y="51"/>
                  </a:cubicBezTo>
                  <a:cubicBezTo>
                    <a:pt x="0" y="50"/>
                    <a:pt x="1" y="49"/>
                    <a:pt x="1" y="49"/>
                  </a:cubicBezTo>
                  <a:cubicBezTo>
                    <a:pt x="2" y="48"/>
                    <a:pt x="3" y="47"/>
                    <a:pt x="3" y="46"/>
                  </a:cubicBezTo>
                  <a:cubicBezTo>
                    <a:pt x="3" y="46"/>
                    <a:pt x="1" y="45"/>
                    <a:pt x="1" y="45"/>
                  </a:cubicBezTo>
                  <a:cubicBezTo>
                    <a:pt x="1" y="44"/>
                    <a:pt x="3" y="43"/>
                    <a:pt x="3" y="42"/>
                  </a:cubicBezTo>
                  <a:cubicBezTo>
                    <a:pt x="3" y="42"/>
                    <a:pt x="4" y="41"/>
                    <a:pt x="4" y="40"/>
                  </a:cubicBezTo>
                  <a:cubicBezTo>
                    <a:pt x="4" y="40"/>
                    <a:pt x="2" y="39"/>
                    <a:pt x="2" y="38"/>
                  </a:cubicBezTo>
                  <a:cubicBezTo>
                    <a:pt x="2" y="38"/>
                    <a:pt x="4" y="36"/>
                    <a:pt x="4" y="36"/>
                  </a:cubicBezTo>
                  <a:cubicBezTo>
                    <a:pt x="4" y="36"/>
                    <a:pt x="6" y="38"/>
                    <a:pt x="6" y="38"/>
                  </a:cubicBezTo>
                  <a:cubicBezTo>
                    <a:pt x="6" y="38"/>
                    <a:pt x="8" y="40"/>
                    <a:pt x="8" y="40"/>
                  </a:cubicBezTo>
                  <a:cubicBezTo>
                    <a:pt x="9" y="39"/>
                    <a:pt x="10" y="38"/>
                    <a:pt x="10" y="37"/>
                  </a:cubicBezTo>
                  <a:cubicBezTo>
                    <a:pt x="10" y="37"/>
                    <a:pt x="8" y="36"/>
                    <a:pt x="8" y="36"/>
                  </a:cubicBezTo>
                  <a:cubicBezTo>
                    <a:pt x="8" y="35"/>
                    <a:pt x="10" y="34"/>
                    <a:pt x="9" y="33"/>
                  </a:cubicBezTo>
                  <a:cubicBezTo>
                    <a:pt x="9" y="33"/>
                    <a:pt x="7" y="32"/>
                    <a:pt x="7" y="32"/>
                  </a:cubicBezTo>
                  <a:cubicBezTo>
                    <a:pt x="7" y="31"/>
                    <a:pt x="9" y="30"/>
                    <a:pt x="9" y="29"/>
                  </a:cubicBezTo>
                  <a:cubicBezTo>
                    <a:pt x="9" y="29"/>
                    <a:pt x="7" y="28"/>
                    <a:pt x="7" y="28"/>
                  </a:cubicBezTo>
                  <a:cubicBezTo>
                    <a:pt x="7" y="27"/>
                    <a:pt x="8" y="26"/>
                    <a:pt x="8" y="26"/>
                  </a:cubicBezTo>
                  <a:cubicBezTo>
                    <a:pt x="9" y="25"/>
                    <a:pt x="9" y="24"/>
                    <a:pt x="10" y="23"/>
                  </a:cubicBezTo>
                  <a:cubicBezTo>
                    <a:pt x="10" y="23"/>
                    <a:pt x="12" y="25"/>
                    <a:pt x="12" y="25"/>
                  </a:cubicBezTo>
                  <a:cubicBezTo>
                    <a:pt x="13" y="26"/>
                    <a:pt x="14" y="26"/>
                    <a:pt x="15" y="27"/>
                  </a:cubicBezTo>
                  <a:cubicBezTo>
                    <a:pt x="15" y="27"/>
                    <a:pt x="16" y="28"/>
                    <a:pt x="17" y="28"/>
                  </a:cubicBezTo>
                  <a:cubicBezTo>
                    <a:pt x="17" y="28"/>
                    <a:pt x="18" y="26"/>
                    <a:pt x="19" y="26"/>
                  </a:cubicBezTo>
                  <a:cubicBezTo>
                    <a:pt x="19" y="26"/>
                    <a:pt x="20" y="24"/>
                    <a:pt x="20" y="24"/>
                  </a:cubicBezTo>
                  <a:cubicBezTo>
                    <a:pt x="21" y="24"/>
                    <a:pt x="21" y="22"/>
                    <a:pt x="22" y="22"/>
                  </a:cubicBezTo>
                  <a:cubicBezTo>
                    <a:pt x="22" y="22"/>
                    <a:pt x="24" y="24"/>
                    <a:pt x="24" y="23"/>
                  </a:cubicBezTo>
                  <a:cubicBezTo>
                    <a:pt x="25" y="23"/>
                    <a:pt x="25" y="22"/>
                    <a:pt x="26" y="21"/>
                  </a:cubicBezTo>
                  <a:cubicBezTo>
                    <a:pt x="26" y="20"/>
                    <a:pt x="27" y="20"/>
                    <a:pt x="28" y="19"/>
                  </a:cubicBezTo>
                  <a:cubicBezTo>
                    <a:pt x="28" y="18"/>
                    <a:pt x="29" y="17"/>
                    <a:pt x="29" y="17"/>
                  </a:cubicBezTo>
                  <a:cubicBezTo>
                    <a:pt x="30" y="16"/>
                    <a:pt x="30" y="15"/>
                    <a:pt x="31" y="14"/>
                  </a:cubicBezTo>
                  <a:cubicBezTo>
                    <a:pt x="32" y="14"/>
                    <a:pt x="32" y="13"/>
                    <a:pt x="33" y="12"/>
                  </a:cubicBezTo>
                  <a:cubicBezTo>
                    <a:pt x="33" y="12"/>
                    <a:pt x="35" y="14"/>
                    <a:pt x="35" y="14"/>
                  </a:cubicBezTo>
                  <a:cubicBezTo>
                    <a:pt x="35" y="15"/>
                    <a:pt x="33" y="16"/>
                    <a:pt x="33" y="16"/>
                  </a:cubicBezTo>
                  <a:cubicBezTo>
                    <a:pt x="34" y="16"/>
                    <a:pt x="35" y="18"/>
                    <a:pt x="35" y="18"/>
                  </a:cubicBezTo>
                  <a:cubicBezTo>
                    <a:pt x="36" y="18"/>
                    <a:pt x="37" y="16"/>
                    <a:pt x="37" y="16"/>
                  </a:cubicBezTo>
                  <a:cubicBezTo>
                    <a:pt x="37" y="16"/>
                    <a:pt x="39" y="13"/>
                    <a:pt x="39" y="13"/>
                  </a:cubicBezTo>
                  <a:cubicBezTo>
                    <a:pt x="39" y="14"/>
                    <a:pt x="41" y="15"/>
                    <a:pt x="41" y="15"/>
                  </a:cubicBezTo>
                  <a:cubicBezTo>
                    <a:pt x="41" y="16"/>
                    <a:pt x="40" y="17"/>
                    <a:pt x="39" y="17"/>
                  </a:cubicBezTo>
                  <a:cubicBezTo>
                    <a:pt x="39" y="18"/>
                    <a:pt x="38" y="19"/>
                    <a:pt x="38" y="20"/>
                  </a:cubicBezTo>
                  <a:cubicBezTo>
                    <a:pt x="38" y="20"/>
                    <a:pt x="40" y="21"/>
                    <a:pt x="40" y="21"/>
                  </a:cubicBezTo>
                  <a:cubicBezTo>
                    <a:pt x="40" y="22"/>
                    <a:pt x="42" y="23"/>
                    <a:pt x="42" y="23"/>
                  </a:cubicBezTo>
                  <a:cubicBezTo>
                    <a:pt x="42" y="23"/>
                    <a:pt x="40" y="25"/>
                    <a:pt x="40" y="25"/>
                  </a:cubicBezTo>
                  <a:cubicBezTo>
                    <a:pt x="41" y="26"/>
                    <a:pt x="42" y="26"/>
                    <a:pt x="43" y="27"/>
                  </a:cubicBezTo>
                  <a:cubicBezTo>
                    <a:pt x="43" y="26"/>
                    <a:pt x="44" y="25"/>
                    <a:pt x="44" y="25"/>
                  </a:cubicBezTo>
                  <a:cubicBezTo>
                    <a:pt x="45" y="24"/>
                    <a:pt x="46" y="23"/>
                    <a:pt x="46" y="22"/>
                  </a:cubicBezTo>
                  <a:cubicBezTo>
                    <a:pt x="46" y="22"/>
                    <a:pt x="48" y="21"/>
                    <a:pt x="48" y="20"/>
                  </a:cubicBezTo>
                  <a:cubicBezTo>
                    <a:pt x="48" y="20"/>
                    <a:pt x="46" y="19"/>
                    <a:pt x="46" y="19"/>
                  </a:cubicBezTo>
                  <a:cubicBezTo>
                    <a:pt x="46" y="18"/>
                    <a:pt x="47" y="16"/>
                    <a:pt x="47" y="16"/>
                  </a:cubicBezTo>
                  <a:cubicBezTo>
                    <a:pt x="48" y="16"/>
                    <a:pt x="49" y="18"/>
                    <a:pt x="49" y="18"/>
                  </a:cubicBezTo>
                  <a:cubicBezTo>
                    <a:pt x="50" y="18"/>
                    <a:pt x="51" y="20"/>
                    <a:pt x="52" y="20"/>
                  </a:cubicBezTo>
                  <a:cubicBezTo>
                    <a:pt x="52" y="20"/>
                    <a:pt x="53" y="18"/>
                    <a:pt x="53" y="17"/>
                  </a:cubicBezTo>
                  <a:cubicBezTo>
                    <a:pt x="54" y="17"/>
                    <a:pt x="55" y="19"/>
                    <a:pt x="56" y="19"/>
                  </a:cubicBezTo>
                  <a:cubicBezTo>
                    <a:pt x="56" y="19"/>
                    <a:pt x="57" y="17"/>
                    <a:pt x="57" y="17"/>
                  </a:cubicBezTo>
                  <a:cubicBezTo>
                    <a:pt x="58" y="17"/>
                    <a:pt x="59" y="15"/>
                    <a:pt x="59" y="15"/>
                  </a:cubicBezTo>
                  <a:cubicBezTo>
                    <a:pt x="60" y="15"/>
                    <a:pt x="61" y="16"/>
                    <a:pt x="61" y="16"/>
                  </a:cubicBezTo>
                  <a:cubicBezTo>
                    <a:pt x="62" y="17"/>
                    <a:pt x="63" y="18"/>
                    <a:pt x="64" y="18"/>
                  </a:cubicBezTo>
                  <a:cubicBezTo>
                    <a:pt x="64" y="19"/>
                    <a:pt x="65" y="19"/>
                    <a:pt x="66" y="20"/>
                  </a:cubicBezTo>
                  <a:cubicBezTo>
                    <a:pt x="66" y="20"/>
                    <a:pt x="64" y="22"/>
                    <a:pt x="64" y="22"/>
                  </a:cubicBezTo>
                  <a:cubicBezTo>
                    <a:pt x="64" y="23"/>
                    <a:pt x="66" y="23"/>
                    <a:pt x="66" y="24"/>
                  </a:cubicBezTo>
                  <a:cubicBezTo>
                    <a:pt x="66" y="23"/>
                    <a:pt x="68" y="22"/>
                    <a:pt x="68" y="22"/>
                  </a:cubicBezTo>
                  <a:cubicBezTo>
                    <a:pt x="68" y="21"/>
                    <a:pt x="66" y="21"/>
                    <a:pt x="66" y="20"/>
                  </a:cubicBezTo>
                  <a:cubicBezTo>
                    <a:pt x="66" y="19"/>
                    <a:pt x="68" y="18"/>
                    <a:pt x="67" y="18"/>
                  </a:cubicBezTo>
                  <a:cubicBezTo>
                    <a:pt x="67" y="17"/>
                    <a:pt x="65" y="16"/>
                    <a:pt x="65" y="16"/>
                  </a:cubicBezTo>
                  <a:cubicBezTo>
                    <a:pt x="65" y="16"/>
                    <a:pt x="67" y="14"/>
                    <a:pt x="67" y="14"/>
                  </a:cubicBezTo>
                  <a:cubicBezTo>
                    <a:pt x="67" y="14"/>
                    <a:pt x="69" y="15"/>
                    <a:pt x="69" y="15"/>
                  </a:cubicBezTo>
                  <a:cubicBezTo>
                    <a:pt x="70" y="16"/>
                    <a:pt x="71" y="17"/>
                    <a:pt x="71" y="17"/>
                  </a:cubicBezTo>
                  <a:cubicBezTo>
                    <a:pt x="72" y="17"/>
                    <a:pt x="73" y="19"/>
                    <a:pt x="74" y="19"/>
                  </a:cubicBezTo>
                  <a:cubicBezTo>
                    <a:pt x="74" y="19"/>
                    <a:pt x="75" y="17"/>
                    <a:pt x="75" y="17"/>
                  </a:cubicBezTo>
                  <a:cubicBezTo>
                    <a:pt x="75" y="16"/>
                    <a:pt x="73" y="15"/>
                    <a:pt x="73" y="15"/>
                  </a:cubicBezTo>
                  <a:cubicBezTo>
                    <a:pt x="73" y="15"/>
                    <a:pt x="74" y="13"/>
                    <a:pt x="75" y="13"/>
                  </a:cubicBezTo>
                  <a:cubicBezTo>
                    <a:pt x="75" y="13"/>
                    <a:pt x="77" y="15"/>
                    <a:pt x="77" y="14"/>
                  </a:cubicBezTo>
                  <a:cubicBezTo>
                    <a:pt x="78" y="14"/>
                    <a:pt x="78" y="12"/>
                    <a:pt x="79" y="12"/>
                  </a:cubicBezTo>
                  <a:cubicBezTo>
                    <a:pt x="79" y="12"/>
                    <a:pt x="80" y="14"/>
                    <a:pt x="81" y="14"/>
                  </a:cubicBezTo>
                  <a:cubicBezTo>
                    <a:pt x="82" y="14"/>
                    <a:pt x="82" y="12"/>
                    <a:pt x="83" y="12"/>
                  </a:cubicBezTo>
                  <a:cubicBezTo>
                    <a:pt x="83" y="12"/>
                    <a:pt x="84" y="13"/>
                    <a:pt x="85" y="13"/>
                  </a:cubicBezTo>
                  <a:cubicBezTo>
                    <a:pt x="85" y="13"/>
                    <a:pt x="87" y="15"/>
                    <a:pt x="87" y="15"/>
                  </a:cubicBezTo>
                  <a:cubicBezTo>
                    <a:pt x="87" y="15"/>
                    <a:pt x="86" y="17"/>
                    <a:pt x="85" y="17"/>
                  </a:cubicBezTo>
                  <a:cubicBezTo>
                    <a:pt x="85" y="17"/>
                    <a:pt x="84" y="16"/>
                    <a:pt x="83" y="16"/>
                  </a:cubicBezTo>
                  <a:cubicBezTo>
                    <a:pt x="83" y="16"/>
                    <a:pt x="81" y="14"/>
                    <a:pt x="81" y="14"/>
                  </a:cubicBezTo>
                  <a:cubicBezTo>
                    <a:pt x="80" y="14"/>
                    <a:pt x="80" y="16"/>
                    <a:pt x="79" y="16"/>
                  </a:cubicBezTo>
                  <a:cubicBezTo>
                    <a:pt x="79" y="17"/>
                    <a:pt x="78" y="18"/>
                    <a:pt x="78" y="18"/>
                  </a:cubicBezTo>
                  <a:cubicBezTo>
                    <a:pt x="77" y="19"/>
                    <a:pt x="80" y="20"/>
                    <a:pt x="80" y="20"/>
                  </a:cubicBezTo>
                  <a:cubicBezTo>
                    <a:pt x="80" y="21"/>
                    <a:pt x="78" y="22"/>
                    <a:pt x="78" y="22"/>
                  </a:cubicBezTo>
                  <a:cubicBezTo>
                    <a:pt x="78" y="23"/>
                    <a:pt x="80" y="23"/>
                    <a:pt x="80" y="24"/>
                  </a:cubicBezTo>
                  <a:cubicBezTo>
                    <a:pt x="81" y="24"/>
                    <a:pt x="82" y="26"/>
                    <a:pt x="83" y="26"/>
                  </a:cubicBezTo>
                  <a:cubicBezTo>
                    <a:pt x="83" y="26"/>
                    <a:pt x="84" y="24"/>
                    <a:pt x="84" y="23"/>
                  </a:cubicBezTo>
                  <a:cubicBezTo>
                    <a:pt x="85" y="23"/>
                    <a:pt x="85" y="22"/>
                    <a:pt x="86" y="21"/>
                  </a:cubicBezTo>
                  <a:cubicBezTo>
                    <a:pt x="86" y="21"/>
                    <a:pt x="87" y="19"/>
                    <a:pt x="88" y="19"/>
                  </a:cubicBezTo>
                  <a:cubicBezTo>
                    <a:pt x="88" y="19"/>
                    <a:pt x="89" y="21"/>
                    <a:pt x="90" y="21"/>
                  </a:cubicBezTo>
                  <a:cubicBezTo>
                    <a:pt x="91" y="20"/>
                    <a:pt x="91" y="19"/>
                    <a:pt x="92" y="18"/>
                  </a:cubicBezTo>
                  <a:cubicBezTo>
                    <a:pt x="92" y="18"/>
                    <a:pt x="93" y="17"/>
                    <a:pt x="93" y="16"/>
                  </a:cubicBezTo>
                  <a:cubicBezTo>
                    <a:pt x="94" y="16"/>
                    <a:pt x="95" y="14"/>
                    <a:pt x="95" y="14"/>
                  </a:cubicBezTo>
                  <a:cubicBezTo>
                    <a:pt x="96" y="14"/>
                    <a:pt x="97" y="16"/>
                    <a:pt x="97" y="16"/>
                  </a:cubicBezTo>
                  <a:cubicBezTo>
                    <a:pt x="98" y="16"/>
                    <a:pt x="98" y="13"/>
                    <a:pt x="99" y="13"/>
                  </a:cubicBezTo>
                  <a:cubicBezTo>
                    <a:pt x="99" y="13"/>
                    <a:pt x="101" y="15"/>
                    <a:pt x="101" y="15"/>
                  </a:cubicBezTo>
                  <a:cubicBezTo>
                    <a:pt x="102" y="16"/>
                    <a:pt x="103" y="16"/>
                    <a:pt x="103" y="17"/>
                  </a:cubicBezTo>
                  <a:cubicBezTo>
                    <a:pt x="102" y="18"/>
                    <a:pt x="101" y="20"/>
                    <a:pt x="100" y="21"/>
                  </a:cubicBezTo>
                  <a:cubicBezTo>
                    <a:pt x="100" y="22"/>
                    <a:pt x="98" y="23"/>
                    <a:pt x="98" y="23"/>
                  </a:cubicBezTo>
                  <a:cubicBezTo>
                    <a:pt x="98" y="24"/>
                    <a:pt x="101" y="25"/>
                    <a:pt x="101" y="25"/>
                  </a:cubicBezTo>
                  <a:cubicBezTo>
                    <a:pt x="100" y="25"/>
                    <a:pt x="99" y="27"/>
                    <a:pt x="99" y="27"/>
                  </a:cubicBezTo>
                  <a:cubicBezTo>
                    <a:pt x="98" y="27"/>
                    <a:pt x="97" y="26"/>
                    <a:pt x="97" y="26"/>
                  </a:cubicBezTo>
                  <a:cubicBezTo>
                    <a:pt x="96" y="26"/>
                    <a:pt x="94" y="24"/>
                    <a:pt x="94" y="24"/>
                  </a:cubicBezTo>
                  <a:cubicBezTo>
                    <a:pt x="94" y="24"/>
                    <a:pt x="93" y="26"/>
                    <a:pt x="93" y="26"/>
                  </a:cubicBezTo>
                  <a:cubicBezTo>
                    <a:pt x="93" y="27"/>
                    <a:pt x="95" y="27"/>
                    <a:pt x="95" y="28"/>
                  </a:cubicBezTo>
                  <a:cubicBezTo>
                    <a:pt x="95" y="29"/>
                    <a:pt x="93" y="30"/>
                    <a:pt x="93" y="30"/>
                  </a:cubicBezTo>
                  <a:cubicBezTo>
                    <a:pt x="93" y="31"/>
                    <a:pt x="96" y="32"/>
                    <a:pt x="95" y="32"/>
                  </a:cubicBezTo>
                  <a:cubicBezTo>
                    <a:pt x="95" y="33"/>
                    <a:pt x="94" y="34"/>
                    <a:pt x="94" y="34"/>
                  </a:cubicBezTo>
                  <a:cubicBezTo>
                    <a:pt x="93" y="35"/>
                    <a:pt x="93" y="36"/>
                    <a:pt x="92" y="36"/>
                  </a:cubicBezTo>
                  <a:cubicBezTo>
                    <a:pt x="91" y="37"/>
                    <a:pt x="91" y="38"/>
                    <a:pt x="90" y="39"/>
                  </a:cubicBezTo>
                  <a:cubicBezTo>
                    <a:pt x="91" y="39"/>
                    <a:pt x="92" y="40"/>
                    <a:pt x="93" y="40"/>
                  </a:cubicBezTo>
                  <a:cubicBezTo>
                    <a:pt x="93" y="40"/>
                    <a:pt x="94" y="38"/>
                    <a:pt x="94" y="38"/>
                  </a:cubicBezTo>
                  <a:cubicBezTo>
                    <a:pt x="95" y="38"/>
                    <a:pt x="95" y="36"/>
                    <a:pt x="96" y="36"/>
                  </a:cubicBezTo>
                  <a:cubicBezTo>
                    <a:pt x="96" y="35"/>
                    <a:pt x="97" y="34"/>
                    <a:pt x="98" y="34"/>
                  </a:cubicBezTo>
                  <a:cubicBezTo>
                    <a:pt x="98" y="33"/>
                    <a:pt x="99" y="32"/>
                    <a:pt x="99" y="31"/>
                  </a:cubicBezTo>
                  <a:cubicBezTo>
                    <a:pt x="100" y="31"/>
                    <a:pt x="101" y="29"/>
                    <a:pt x="101" y="29"/>
                  </a:cubicBezTo>
                  <a:cubicBezTo>
                    <a:pt x="101" y="29"/>
                    <a:pt x="103" y="31"/>
                    <a:pt x="103" y="31"/>
                  </a:cubicBezTo>
                  <a:cubicBezTo>
                    <a:pt x="103" y="30"/>
                    <a:pt x="105" y="29"/>
                    <a:pt x="105" y="29"/>
                  </a:cubicBezTo>
                  <a:cubicBezTo>
                    <a:pt x="105" y="28"/>
                    <a:pt x="103" y="27"/>
                    <a:pt x="103" y="27"/>
                  </a:cubicBezTo>
                  <a:cubicBezTo>
                    <a:pt x="103" y="27"/>
                    <a:pt x="101" y="25"/>
                    <a:pt x="101" y="25"/>
                  </a:cubicBezTo>
                  <a:cubicBezTo>
                    <a:pt x="101" y="24"/>
                    <a:pt x="102" y="24"/>
                    <a:pt x="102" y="23"/>
                  </a:cubicBezTo>
                  <a:cubicBezTo>
                    <a:pt x="103" y="22"/>
                    <a:pt x="103" y="21"/>
                    <a:pt x="104" y="21"/>
                  </a:cubicBezTo>
                  <a:cubicBezTo>
                    <a:pt x="104" y="20"/>
                    <a:pt x="105" y="19"/>
                    <a:pt x="106" y="19"/>
                  </a:cubicBezTo>
                  <a:cubicBezTo>
                    <a:pt x="106" y="18"/>
                    <a:pt x="107" y="20"/>
                    <a:pt x="108" y="20"/>
                  </a:cubicBezTo>
                  <a:cubicBezTo>
                    <a:pt x="108" y="20"/>
                    <a:pt x="110" y="18"/>
                    <a:pt x="110" y="18"/>
                  </a:cubicBezTo>
                  <a:cubicBezTo>
                    <a:pt x="110" y="17"/>
                    <a:pt x="111" y="16"/>
                    <a:pt x="111" y="16"/>
                  </a:cubicBezTo>
                  <a:cubicBezTo>
                    <a:pt x="111" y="16"/>
                    <a:pt x="109" y="14"/>
                    <a:pt x="109" y="14"/>
                  </a:cubicBezTo>
                  <a:cubicBezTo>
                    <a:pt x="109" y="14"/>
                    <a:pt x="107" y="16"/>
                    <a:pt x="107" y="16"/>
                  </a:cubicBezTo>
                  <a:cubicBezTo>
                    <a:pt x="107" y="16"/>
                    <a:pt x="105" y="15"/>
                    <a:pt x="105" y="15"/>
                  </a:cubicBezTo>
                  <a:cubicBezTo>
                    <a:pt x="105" y="14"/>
                    <a:pt x="107" y="13"/>
                    <a:pt x="107" y="12"/>
                  </a:cubicBezTo>
                  <a:cubicBezTo>
                    <a:pt x="107" y="12"/>
                    <a:pt x="108" y="11"/>
                    <a:pt x="109" y="10"/>
                  </a:cubicBezTo>
                  <a:cubicBezTo>
                    <a:pt x="109" y="10"/>
                    <a:pt x="106" y="9"/>
                    <a:pt x="106" y="8"/>
                  </a:cubicBezTo>
                  <a:cubicBezTo>
                    <a:pt x="106" y="8"/>
                    <a:pt x="108" y="7"/>
                    <a:pt x="108" y="6"/>
                  </a:cubicBezTo>
                  <a:cubicBezTo>
                    <a:pt x="108" y="5"/>
                    <a:pt x="109" y="5"/>
                    <a:pt x="110" y="4"/>
                  </a:cubicBezTo>
                  <a:cubicBezTo>
                    <a:pt x="110" y="4"/>
                    <a:pt x="107" y="2"/>
                    <a:pt x="107" y="2"/>
                  </a:cubicBezTo>
                  <a:cubicBezTo>
                    <a:pt x="108" y="2"/>
                    <a:pt x="109" y="0"/>
                    <a:pt x="109" y="0"/>
                  </a:cubicBezTo>
                  <a:cubicBezTo>
                    <a:pt x="109" y="0"/>
                    <a:pt x="111" y="2"/>
                    <a:pt x="111" y="2"/>
                  </a:cubicBezTo>
                  <a:cubicBezTo>
                    <a:pt x="111" y="2"/>
                    <a:pt x="110" y="4"/>
                    <a:pt x="110" y="4"/>
                  </a:cubicBezTo>
                  <a:cubicBezTo>
                    <a:pt x="110" y="5"/>
                    <a:pt x="111" y="5"/>
                    <a:pt x="112" y="6"/>
                  </a:cubicBezTo>
                  <a:cubicBezTo>
                    <a:pt x="112" y="6"/>
                    <a:pt x="114" y="7"/>
                    <a:pt x="114" y="7"/>
                  </a:cubicBezTo>
                  <a:cubicBezTo>
                    <a:pt x="114" y="8"/>
                    <a:pt x="113" y="9"/>
                    <a:pt x="112" y="10"/>
                  </a:cubicBezTo>
                  <a:cubicBezTo>
                    <a:pt x="113" y="10"/>
                    <a:pt x="114" y="11"/>
                    <a:pt x="115" y="11"/>
                  </a:cubicBezTo>
                  <a:cubicBezTo>
                    <a:pt x="115" y="11"/>
                    <a:pt x="116" y="9"/>
                    <a:pt x="116" y="9"/>
                  </a:cubicBezTo>
                  <a:cubicBezTo>
                    <a:pt x="116" y="9"/>
                    <a:pt x="114" y="8"/>
                    <a:pt x="114" y="7"/>
                  </a:cubicBezTo>
                  <a:cubicBezTo>
                    <a:pt x="114" y="7"/>
                    <a:pt x="115" y="6"/>
                    <a:pt x="116" y="5"/>
                  </a:cubicBezTo>
                  <a:cubicBezTo>
                    <a:pt x="116" y="5"/>
                    <a:pt x="117" y="3"/>
                    <a:pt x="118" y="3"/>
                  </a:cubicBezTo>
                  <a:cubicBezTo>
                    <a:pt x="118" y="3"/>
                    <a:pt x="120" y="4"/>
                    <a:pt x="120" y="5"/>
                  </a:cubicBezTo>
                  <a:cubicBezTo>
                    <a:pt x="120" y="5"/>
                    <a:pt x="118" y="6"/>
                    <a:pt x="118" y="7"/>
                  </a:cubicBezTo>
                  <a:cubicBezTo>
                    <a:pt x="118" y="8"/>
                    <a:pt x="120" y="8"/>
                    <a:pt x="120" y="9"/>
                  </a:cubicBezTo>
                  <a:cubicBezTo>
                    <a:pt x="119" y="10"/>
                    <a:pt x="118" y="11"/>
                    <a:pt x="117" y="13"/>
                  </a:cubicBezTo>
                  <a:cubicBezTo>
                    <a:pt x="116" y="14"/>
                    <a:pt x="115" y="16"/>
                    <a:pt x="114" y="17"/>
                  </a:cubicBezTo>
                  <a:cubicBezTo>
                    <a:pt x="115" y="19"/>
                    <a:pt x="116" y="20"/>
                    <a:pt x="118" y="21"/>
                  </a:cubicBezTo>
                  <a:cubicBezTo>
                    <a:pt x="119" y="21"/>
                    <a:pt x="119" y="22"/>
                    <a:pt x="120" y="23"/>
                  </a:cubicBezTo>
                  <a:cubicBezTo>
                    <a:pt x="121" y="22"/>
                    <a:pt x="121" y="20"/>
                    <a:pt x="122" y="20"/>
                  </a:cubicBezTo>
                  <a:cubicBezTo>
                    <a:pt x="122" y="20"/>
                    <a:pt x="124" y="22"/>
                    <a:pt x="124" y="22"/>
                  </a:cubicBezTo>
                  <a:cubicBezTo>
                    <a:pt x="124" y="22"/>
                    <a:pt x="126" y="24"/>
                    <a:pt x="126" y="24"/>
                  </a:cubicBezTo>
                  <a:cubicBezTo>
                    <a:pt x="127" y="24"/>
                    <a:pt x="128" y="22"/>
                    <a:pt x="128" y="22"/>
                  </a:cubicBezTo>
                  <a:cubicBezTo>
                    <a:pt x="129" y="21"/>
                    <a:pt x="130" y="20"/>
                    <a:pt x="130" y="19"/>
                  </a:cubicBezTo>
                  <a:cubicBezTo>
                    <a:pt x="130" y="19"/>
                    <a:pt x="128" y="18"/>
                    <a:pt x="128" y="18"/>
                  </a:cubicBezTo>
                  <a:cubicBezTo>
                    <a:pt x="128" y="17"/>
                    <a:pt x="129" y="16"/>
                    <a:pt x="129" y="15"/>
                  </a:cubicBezTo>
                  <a:cubicBezTo>
                    <a:pt x="129" y="15"/>
                    <a:pt x="131" y="17"/>
                    <a:pt x="131" y="17"/>
                  </a:cubicBezTo>
                  <a:cubicBezTo>
                    <a:pt x="132" y="17"/>
                    <a:pt x="133" y="15"/>
                    <a:pt x="133" y="15"/>
                  </a:cubicBezTo>
                  <a:cubicBezTo>
                    <a:pt x="134" y="14"/>
                    <a:pt x="134" y="13"/>
                    <a:pt x="135" y="13"/>
                  </a:cubicBezTo>
                  <a:cubicBezTo>
                    <a:pt x="135" y="13"/>
                    <a:pt x="137" y="14"/>
                    <a:pt x="137" y="14"/>
                  </a:cubicBezTo>
                  <a:cubicBezTo>
                    <a:pt x="137" y="15"/>
                    <a:pt x="135" y="16"/>
                    <a:pt x="135" y="17"/>
                  </a:cubicBezTo>
                  <a:cubicBezTo>
                    <a:pt x="136" y="17"/>
                    <a:pt x="137" y="18"/>
                    <a:pt x="138" y="18"/>
                  </a:cubicBezTo>
                  <a:cubicBezTo>
                    <a:pt x="138" y="19"/>
                    <a:pt x="139" y="20"/>
                    <a:pt x="140" y="20"/>
                  </a:cubicBezTo>
                  <a:cubicBezTo>
                    <a:pt x="140" y="20"/>
                    <a:pt x="142" y="22"/>
                    <a:pt x="142" y="22"/>
                  </a:cubicBezTo>
                  <a:cubicBezTo>
                    <a:pt x="142" y="22"/>
                    <a:pt x="144" y="20"/>
                    <a:pt x="144" y="19"/>
                  </a:cubicBezTo>
                  <a:cubicBezTo>
                    <a:pt x="144" y="19"/>
                    <a:pt x="146" y="17"/>
                    <a:pt x="146" y="17"/>
                  </a:cubicBezTo>
                  <a:cubicBezTo>
                    <a:pt x="146" y="17"/>
                    <a:pt x="148" y="18"/>
                    <a:pt x="148" y="19"/>
                  </a:cubicBezTo>
                  <a:cubicBezTo>
                    <a:pt x="148" y="19"/>
                    <a:pt x="146" y="21"/>
                    <a:pt x="146" y="21"/>
                  </a:cubicBezTo>
                  <a:cubicBezTo>
                    <a:pt x="146" y="22"/>
                    <a:pt x="145" y="23"/>
                    <a:pt x="144" y="23"/>
                  </a:cubicBezTo>
                  <a:cubicBezTo>
                    <a:pt x="144" y="24"/>
                    <a:pt x="143" y="25"/>
                    <a:pt x="143" y="26"/>
                  </a:cubicBezTo>
                  <a:cubicBezTo>
                    <a:pt x="143" y="26"/>
                    <a:pt x="145" y="27"/>
                    <a:pt x="145" y="27"/>
                  </a:cubicBezTo>
                  <a:cubicBezTo>
                    <a:pt x="145" y="28"/>
                    <a:pt x="143" y="29"/>
                    <a:pt x="143" y="29"/>
                  </a:cubicBezTo>
                  <a:cubicBezTo>
                    <a:pt x="143" y="30"/>
                    <a:pt x="145" y="31"/>
                    <a:pt x="145" y="31"/>
                  </a:cubicBezTo>
                  <a:cubicBezTo>
                    <a:pt x="146" y="31"/>
                    <a:pt x="147" y="29"/>
                    <a:pt x="147" y="29"/>
                  </a:cubicBezTo>
                  <a:cubicBezTo>
                    <a:pt x="148" y="29"/>
                    <a:pt x="149" y="31"/>
                    <a:pt x="149" y="31"/>
                  </a:cubicBezTo>
                  <a:cubicBezTo>
                    <a:pt x="150" y="30"/>
                    <a:pt x="150" y="29"/>
                    <a:pt x="151" y="28"/>
                  </a:cubicBezTo>
                  <a:cubicBezTo>
                    <a:pt x="151" y="28"/>
                    <a:pt x="153" y="27"/>
                    <a:pt x="153" y="26"/>
                  </a:cubicBezTo>
                  <a:cubicBezTo>
                    <a:pt x="153" y="26"/>
                    <a:pt x="151" y="25"/>
                    <a:pt x="151" y="24"/>
                  </a:cubicBezTo>
                  <a:cubicBezTo>
                    <a:pt x="150" y="24"/>
                    <a:pt x="152" y="23"/>
                    <a:pt x="152" y="22"/>
                  </a:cubicBezTo>
                  <a:cubicBezTo>
                    <a:pt x="152" y="22"/>
                    <a:pt x="153" y="21"/>
                    <a:pt x="154" y="20"/>
                  </a:cubicBezTo>
                  <a:cubicBezTo>
                    <a:pt x="154" y="20"/>
                    <a:pt x="156" y="18"/>
                    <a:pt x="156" y="18"/>
                  </a:cubicBezTo>
                  <a:cubicBezTo>
                    <a:pt x="156" y="18"/>
                    <a:pt x="153" y="16"/>
                    <a:pt x="153" y="16"/>
                  </a:cubicBezTo>
                  <a:cubicBezTo>
                    <a:pt x="154" y="15"/>
                    <a:pt x="155" y="15"/>
                    <a:pt x="155" y="14"/>
                  </a:cubicBezTo>
                  <a:cubicBezTo>
                    <a:pt x="156" y="13"/>
                    <a:pt x="156" y="12"/>
                    <a:pt x="157" y="12"/>
                  </a:cubicBezTo>
                  <a:cubicBezTo>
                    <a:pt x="157" y="11"/>
                    <a:pt x="159" y="13"/>
                    <a:pt x="159" y="13"/>
                  </a:cubicBezTo>
                  <a:cubicBezTo>
                    <a:pt x="160" y="13"/>
                    <a:pt x="160" y="11"/>
                    <a:pt x="161" y="11"/>
                  </a:cubicBezTo>
                  <a:cubicBezTo>
                    <a:pt x="161" y="11"/>
                    <a:pt x="162" y="13"/>
                    <a:pt x="163" y="13"/>
                  </a:cubicBezTo>
                  <a:cubicBezTo>
                    <a:pt x="164" y="13"/>
                    <a:pt x="164" y="11"/>
                    <a:pt x="165" y="11"/>
                  </a:cubicBezTo>
                  <a:cubicBezTo>
                    <a:pt x="165" y="11"/>
                    <a:pt x="166" y="12"/>
                    <a:pt x="167" y="12"/>
                  </a:cubicBezTo>
                  <a:cubicBezTo>
                    <a:pt x="168" y="11"/>
                    <a:pt x="169" y="9"/>
                    <a:pt x="170" y="8"/>
                  </a:cubicBezTo>
                  <a:cubicBezTo>
                    <a:pt x="171" y="8"/>
                    <a:pt x="172" y="9"/>
                    <a:pt x="173" y="10"/>
                  </a:cubicBezTo>
                  <a:cubicBezTo>
                    <a:pt x="173" y="10"/>
                    <a:pt x="171" y="11"/>
                    <a:pt x="171" y="12"/>
                  </a:cubicBezTo>
                  <a:cubicBezTo>
                    <a:pt x="170" y="12"/>
                    <a:pt x="169" y="13"/>
                    <a:pt x="169" y="14"/>
                  </a:cubicBezTo>
                  <a:cubicBezTo>
                    <a:pt x="169" y="15"/>
                    <a:pt x="167" y="16"/>
                    <a:pt x="167" y="16"/>
                  </a:cubicBezTo>
                  <a:cubicBezTo>
                    <a:pt x="168" y="17"/>
                    <a:pt x="170" y="17"/>
                    <a:pt x="170" y="18"/>
                  </a:cubicBezTo>
                  <a:cubicBezTo>
                    <a:pt x="170" y="18"/>
                    <a:pt x="168" y="20"/>
                    <a:pt x="168" y="20"/>
                  </a:cubicBezTo>
                  <a:cubicBezTo>
                    <a:pt x="168" y="20"/>
                    <a:pt x="170" y="22"/>
                    <a:pt x="170" y="22"/>
                  </a:cubicBezTo>
                  <a:cubicBezTo>
                    <a:pt x="171" y="22"/>
                    <a:pt x="171" y="20"/>
                    <a:pt x="172" y="20"/>
                  </a:cubicBezTo>
                  <a:cubicBezTo>
                    <a:pt x="173" y="20"/>
                    <a:pt x="173" y="21"/>
                    <a:pt x="174" y="21"/>
                  </a:cubicBezTo>
                  <a:cubicBezTo>
                    <a:pt x="174" y="21"/>
                    <a:pt x="176" y="20"/>
                    <a:pt x="176" y="19"/>
                  </a:cubicBezTo>
                  <a:cubicBezTo>
                    <a:pt x="176" y="19"/>
                    <a:pt x="174" y="18"/>
                    <a:pt x="174" y="17"/>
                  </a:cubicBezTo>
                  <a:cubicBezTo>
                    <a:pt x="174" y="17"/>
                    <a:pt x="175" y="16"/>
                    <a:pt x="175" y="15"/>
                  </a:cubicBezTo>
                  <a:cubicBezTo>
                    <a:pt x="176" y="14"/>
                    <a:pt x="176" y="14"/>
                    <a:pt x="177" y="13"/>
                  </a:cubicBezTo>
                  <a:cubicBezTo>
                    <a:pt x="178" y="12"/>
                    <a:pt x="178" y="11"/>
                    <a:pt x="179" y="11"/>
                  </a:cubicBezTo>
                  <a:cubicBezTo>
                    <a:pt x="179" y="10"/>
                    <a:pt x="180" y="9"/>
                    <a:pt x="180" y="8"/>
                  </a:cubicBezTo>
                  <a:cubicBezTo>
                    <a:pt x="181" y="8"/>
                    <a:pt x="182" y="6"/>
                    <a:pt x="182" y="6"/>
                  </a:cubicBezTo>
                  <a:cubicBezTo>
                    <a:pt x="182" y="6"/>
                    <a:pt x="184" y="8"/>
                    <a:pt x="184" y="8"/>
                  </a:cubicBezTo>
                  <a:cubicBezTo>
                    <a:pt x="184" y="8"/>
                    <a:pt x="183" y="10"/>
                    <a:pt x="183" y="10"/>
                  </a:cubicBezTo>
                  <a:cubicBezTo>
                    <a:pt x="183" y="10"/>
                    <a:pt x="181" y="12"/>
                    <a:pt x="181" y="12"/>
                  </a:cubicBezTo>
                  <a:cubicBezTo>
                    <a:pt x="182" y="13"/>
                    <a:pt x="183" y="14"/>
                    <a:pt x="183" y="14"/>
                  </a:cubicBezTo>
                  <a:cubicBezTo>
                    <a:pt x="184" y="14"/>
                    <a:pt x="185" y="12"/>
                    <a:pt x="185" y="12"/>
                  </a:cubicBezTo>
                  <a:cubicBezTo>
                    <a:pt x="186" y="12"/>
                    <a:pt x="187" y="13"/>
                    <a:pt x="187" y="14"/>
                  </a:cubicBezTo>
                  <a:cubicBezTo>
                    <a:pt x="188" y="14"/>
                    <a:pt x="189" y="15"/>
                    <a:pt x="189" y="15"/>
                  </a:cubicBezTo>
                  <a:cubicBezTo>
                    <a:pt x="190" y="15"/>
                    <a:pt x="190" y="13"/>
                    <a:pt x="191" y="13"/>
                  </a:cubicBezTo>
                  <a:cubicBezTo>
                    <a:pt x="192" y="13"/>
                    <a:pt x="193" y="15"/>
                    <a:pt x="193" y="15"/>
                  </a:cubicBezTo>
                  <a:cubicBezTo>
                    <a:pt x="194" y="15"/>
                    <a:pt x="195" y="12"/>
                    <a:pt x="195" y="13"/>
                  </a:cubicBezTo>
                  <a:cubicBezTo>
                    <a:pt x="196" y="13"/>
                    <a:pt x="197" y="14"/>
                    <a:pt x="197" y="14"/>
                  </a:cubicBezTo>
                  <a:cubicBezTo>
                    <a:pt x="198" y="15"/>
                    <a:pt x="199" y="15"/>
                    <a:pt x="199" y="16"/>
                  </a:cubicBezTo>
                  <a:cubicBezTo>
                    <a:pt x="200" y="16"/>
                    <a:pt x="201" y="18"/>
                    <a:pt x="202" y="18"/>
                  </a:cubicBezTo>
                  <a:cubicBezTo>
                    <a:pt x="202" y="18"/>
                    <a:pt x="203" y="15"/>
                    <a:pt x="203" y="15"/>
                  </a:cubicBezTo>
                  <a:cubicBezTo>
                    <a:pt x="204" y="16"/>
                    <a:pt x="206" y="17"/>
                    <a:pt x="206" y="17"/>
                  </a:cubicBezTo>
                  <a:cubicBezTo>
                    <a:pt x="206" y="18"/>
                    <a:pt x="204" y="19"/>
                    <a:pt x="204" y="19"/>
                  </a:cubicBezTo>
                  <a:cubicBezTo>
                    <a:pt x="204" y="20"/>
                    <a:pt x="206" y="21"/>
                    <a:pt x="206" y="21"/>
                  </a:cubicBezTo>
                  <a:cubicBezTo>
                    <a:pt x="206" y="22"/>
                    <a:pt x="205" y="23"/>
                    <a:pt x="204" y="23"/>
                  </a:cubicBezTo>
                  <a:cubicBezTo>
                    <a:pt x="204" y="24"/>
                    <a:pt x="203" y="25"/>
                    <a:pt x="203" y="26"/>
                  </a:cubicBezTo>
                  <a:cubicBezTo>
                    <a:pt x="203" y="26"/>
                    <a:pt x="205" y="27"/>
                    <a:pt x="205" y="27"/>
                  </a:cubicBezTo>
                  <a:cubicBezTo>
                    <a:pt x="206" y="26"/>
                    <a:pt x="207" y="24"/>
                    <a:pt x="208" y="23"/>
                  </a:cubicBezTo>
                  <a:cubicBezTo>
                    <a:pt x="209" y="22"/>
                    <a:pt x="210" y="21"/>
                    <a:pt x="210" y="21"/>
                  </a:cubicBezTo>
                  <a:cubicBezTo>
                    <a:pt x="210" y="20"/>
                    <a:pt x="208" y="19"/>
                    <a:pt x="208" y="19"/>
                  </a:cubicBezTo>
                  <a:cubicBezTo>
                    <a:pt x="208" y="18"/>
                    <a:pt x="209" y="17"/>
                    <a:pt x="210" y="17"/>
                  </a:cubicBezTo>
                  <a:cubicBezTo>
                    <a:pt x="210" y="16"/>
                    <a:pt x="211" y="14"/>
                    <a:pt x="211" y="14"/>
                  </a:cubicBezTo>
                  <a:cubicBezTo>
                    <a:pt x="212" y="14"/>
                    <a:pt x="213" y="16"/>
                    <a:pt x="214" y="16"/>
                  </a:cubicBezTo>
                  <a:cubicBezTo>
                    <a:pt x="212" y="18"/>
                    <a:pt x="211" y="19"/>
                    <a:pt x="210" y="21"/>
                  </a:cubicBezTo>
                  <a:cubicBezTo>
                    <a:pt x="210" y="21"/>
                    <a:pt x="212" y="22"/>
                    <a:pt x="212" y="22"/>
                  </a:cubicBezTo>
                  <a:cubicBezTo>
                    <a:pt x="212" y="23"/>
                    <a:pt x="211" y="24"/>
                    <a:pt x="211" y="24"/>
                  </a:cubicBezTo>
                  <a:cubicBezTo>
                    <a:pt x="210" y="25"/>
                    <a:pt x="209" y="26"/>
                    <a:pt x="209" y="27"/>
                  </a:cubicBezTo>
                  <a:cubicBezTo>
                    <a:pt x="208" y="27"/>
                    <a:pt x="207" y="28"/>
                    <a:pt x="207" y="29"/>
                  </a:cubicBezTo>
                  <a:cubicBezTo>
                    <a:pt x="207" y="29"/>
                    <a:pt x="209" y="30"/>
                    <a:pt x="209" y="31"/>
                  </a:cubicBezTo>
                  <a:cubicBezTo>
                    <a:pt x="210" y="30"/>
                    <a:pt x="211" y="29"/>
                    <a:pt x="211" y="28"/>
                  </a:cubicBezTo>
                  <a:cubicBezTo>
                    <a:pt x="212" y="28"/>
                    <a:pt x="213" y="27"/>
                    <a:pt x="213" y="26"/>
                  </a:cubicBezTo>
                  <a:cubicBezTo>
                    <a:pt x="213" y="26"/>
                    <a:pt x="215" y="24"/>
                    <a:pt x="215" y="24"/>
                  </a:cubicBezTo>
                  <a:cubicBezTo>
                    <a:pt x="215" y="24"/>
                    <a:pt x="212" y="22"/>
                    <a:pt x="212" y="22"/>
                  </a:cubicBezTo>
                  <a:cubicBezTo>
                    <a:pt x="213" y="22"/>
                    <a:pt x="214" y="20"/>
                    <a:pt x="214" y="20"/>
                  </a:cubicBezTo>
                  <a:cubicBezTo>
                    <a:pt x="214" y="20"/>
                    <a:pt x="216" y="21"/>
                    <a:pt x="216" y="22"/>
                  </a:cubicBezTo>
                  <a:cubicBezTo>
                    <a:pt x="217" y="22"/>
                    <a:pt x="218" y="23"/>
                    <a:pt x="218" y="23"/>
                  </a:cubicBezTo>
                  <a:cubicBezTo>
                    <a:pt x="219" y="23"/>
                    <a:pt x="220" y="21"/>
                    <a:pt x="220" y="21"/>
                  </a:cubicBezTo>
                  <a:cubicBezTo>
                    <a:pt x="220" y="21"/>
                    <a:pt x="222" y="19"/>
                    <a:pt x="222" y="19"/>
                  </a:cubicBezTo>
                  <a:cubicBezTo>
                    <a:pt x="222" y="19"/>
                    <a:pt x="224" y="21"/>
                    <a:pt x="224" y="21"/>
                  </a:cubicBezTo>
                  <a:cubicBezTo>
                    <a:pt x="224" y="20"/>
                    <a:pt x="226" y="19"/>
                    <a:pt x="226" y="18"/>
                  </a:cubicBezTo>
                  <a:cubicBezTo>
                    <a:pt x="226" y="18"/>
                    <a:pt x="224" y="17"/>
                    <a:pt x="224" y="17"/>
                  </a:cubicBezTo>
                  <a:cubicBezTo>
                    <a:pt x="224" y="16"/>
                    <a:pt x="225" y="15"/>
                    <a:pt x="225" y="14"/>
                  </a:cubicBezTo>
                  <a:cubicBezTo>
                    <a:pt x="226" y="14"/>
                    <a:pt x="227" y="12"/>
                    <a:pt x="227" y="12"/>
                  </a:cubicBezTo>
                  <a:cubicBezTo>
                    <a:pt x="227" y="12"/>
                    <a:pt x="229" y="14"/>
                    <a:pt x="229" y="14"/>
                  </a:cubicBezTo>
                  <a:cubicBezTo>
                    <a:pt x="230" y="14"/>
                    <a:pt x="231" y="15"/>
                    <a:pt x="231" y="16"/>
                  </a:cubicBezTo>
                  <a:cubicBezTo>
                    <a:pt x="232" y="16"/>
                    <a:pt x="233" y="17"/>
                    <a:pt x="234" y="17"/>
                  </a:cubicBezTo>
                  <a:cubicBezTo>
                    <a:pt x="234" y="17"/>
                    <a:pt x="235" y="15"/>
                    <a:pt x="235" y="15"/>
                  </a:cubicBezTo>
                  <a:cubicBezTo>
                    <a:pt x="236" y="15"/>
                    <a:pt x="237" y="16"/>
                    <a:pt x="238" y="17"/>
                  </a:cubicBezTo>
                  <a:cubicBezTo>
                    <a:pt x="238" y="17"/>
                    <a:pt x="240" y="19"/>
                    <a:pt x="240" y="19"/>
                  </a:cubicBezTo>
                  <a:cubicBezTo>
                    <a:pt x="240" y="18"/>
                    <a:pt x="241" y="17"/>
                    <a:pt x="242" y="16"/>
                  </a:cubicBezTo>
                  <a:cubicBezTo>
                    <a:pt x="242" y="16"/>
                    <a:pt x="243" y="14"/>
                    <a:pt x="243" y="14"/>
                  </a:cubicBezTo>
                  <a:cubicBezTo>
                    <a:pt x="243" y="14"/>
                    <a:pt x="241" y="12"/>
                    <a:pt x="241" y="12"/>
                  </a:cubicBezTo>
                  <a:cubicBezTo>
                    <a:pt x="241" y="12"/>
                    <a:pt x="242" y="10"/>
                    <a:pt x="243" y="10"/>
                  </a:cubicBezTo>
                  <a:cubicBezTo>
                    <a:pt x="243" y="10"/>
                    <a:pt x="245" y="12"/>
                    <a:pt x="245" y="12"/>
                  </a:cubicBezTo>
                  <a:cubicBezTo>
                    <a:pt x="245" y="12"/>
                    <a:pt x="247" y="13"/>
                    <a:pt x="247" y="14"/>
                  </a:cubicBezTo>
                  <a:cubicBezTo>
                    <a:pt x="247" y="14"/>
                    <a:pt x="246" y="15"/>
                    <a:pt x="246" y="16"/>
                  </a:cubicBezTo>
                  <a:cubicBezTo>
                    <a:pt x="245" y="16"/>
                    <a:pt x="244" y="17"/>
                    <a:pt x="244" y="18"/>
                  </a:cubicBezTo>
                  <a:cubicBezTo>
                    <a:pt x="244" y="18"/>
                    <a:pt x="246" y="19"/>
                    <a:pt x="246" y="20"/>
                  </a:cubicBezTo>
                  <a:cubicBezTo>
                    <a:pt x="247" y="19"/>
                    <a:pt x="247" y="18"/>
                    <a:pt x="248" y="17"/>
                  </a:cubicBezTo>
                  <a:cubicBezTo>
                    <a:pt x="248" y="17"/>
                    <a:pt x="249" y="15"/>
                    <a:pt x="249" y="15"/>
                  </a:cubicBezTo>
                  <a:cubicBezTo>
                    <a:pt x="250" y="15"/>
                    <a:pt x="252" y="17"/>
                    <a:pt x="252" y="17"/>
                  </a:cubicBezTo>
                  <a:cubicBezTo>
                    <a:pt x="252" y="17"/>
                    <a:pt x="253" y="15"/>
                    <a:pt x="253" y="15"/>
                  </a:cubicBezTo>
                  <a:cubicBezTo>
                    <a:pt x="253" y="14"/>
                    <a:pt x="251" y="14"/>
                    <a:pt x="251" y="13"/>
                  </a:cubicBezTo>
                  <a:cubicBezTo>
                    <a:pt x="251" y="12"/>
                    <a:pt x="253" y="11"/>
                    <a:pt x="253" y="11"/>
                  </a:cubicBezTo>
                  <a:cubicBezTo>
                    <a:pt x="253" y="10"/>
                    <a:pt x="254" y="9"/>
                    <a:pt x="255" y="9"/>
                  </a:cubicBezTo>
                  <a:cubicBezTo>
                    <a:pt x="255" y="8"/>
                    <a:pt x="256" y="10"/>
                    <a:pt x="257" y="10"/>
                  </a:cubicBezTo>
                  <a:cubicBezTo>
                    <a:pt x="258" y="10"/>
                    <a:pt x="258" y="8"/>
                    <a:pt x="258" y="8"/>
                  </a:cubicBezTo>
                  <a:cubicBezTo>
                    <a:pt x="259" y="8"/>
                    <a:pt x="260" y="10"/>
                    <a:pt x="261" y="10"/>
                  </a:cubicBezTo>
                  <a:cubicBezTo>
                    <a:pt x="261" y="10"/>
                    <a:pt x="259" y="11"/>
                    <a:pt x="259" y="12"/>
                  </a:cubicBezTo>
                  <a:cubicBezTo>
                    <a:pt x="259" y="12"/>
                    <a:pt x="261" y="13"/>
                    <a:pt x="261" y="14"/>
                  </a:cubicBezTo>
                  <a:cubicBezTo>
                    <a:pt x="261" y="14"/>
                    <a:pt x="260" y="15"/>
                    <a:pt x="260" y="16"/>
                  </a:cubicBezTo>
                  <a:cubicBezTo>
                    <a:pt x="259" y="17"/>
                    <a:pt x="258" y="18"/>
                    <a:pt x="258" y="18"/>
                  </a:cubicBezTo>
                  <a:cubicBezTo>
                    <a:pt x="258" y="18"/>
                    <a:pt x="256" y="16"/>
                    <a:pt x="256" y="16"/>
                  </a:cubicBezTo>
                  <a:cubicBezTo>
                    <a:pt x="255" y="16"/>
                    <a:pt x="255" y="19"/>
                    <a:pt x="254" y="19"/>
                  </a:cubicBezTo>
                  <a:cubicBezTo>
                    <a:pt x="253" y="19"/>
                    <a:pt x="252" y="17"/>
                    <a:pt x="252" y="17"/>
                  </a:cubicBezTo>
                  <a:cubicBezTo>
                    <a:pt x="251" y="17"/>
                    <a:pt x="251" y="19"/>
                    <a:pt x="250" y="19"/>
                  </a:cubicBezTo>
                  <a:cubicBezTo>
                    <a:pt x="251" y="20"/>
                    <a:pt x="253" y="21"/>
                    <a:pt x="254" y="23"/>
                  </a:cubicBezTo>
                  <a:cubicBezTo>
                    <a:pt x="255" y="23"/>
                    <a:pt x="256" y="24"/>
                    <a:pt x="257" y="24"/>
                  </a:cubicBezTo>
                  <a:cubicBezTo>
                    <a:pt x="257" y="24"/>
                    <a:pt x="258" y="22"/>
                    <a:pt x="258" y="22"/>
                  </a:cubicBezTo>
                  <a:cubicBezTo>
                    <a:pt x="259" y="22"/>
                    <a:pt x="260" y="24"/>
                    <a:pt x="261" y="24"/>
                  </a:cubicBezTo>
                  <a:cubicBezTo>
                    <a:pt x="261" y="24"/>
                    <a:pt x="263" y="26"/>
                    <a:pt x="263" y="25"/>
                  </a:cubicBezTo>
                  <a:cubicBezTo>
                    <a:pt x="263" y="25"/>
                    <a:pt x="265" y="23"/>
                    <a:pt x="265" y="23"/>
                  </a:cubicBezTo>
                  <a:cubicBezTo>
                    <a:pt x="264" y="23"/>
                    <a:pt x="262" y="22"/>
                    <a:pt x="262" y="22"/>
                  </a:cubicBezTo>
                  <a:cubicBezTo>
                    <a:pt x="262" y="21"/>
                    <a:pt x="264" y="20"/>
                    <a:pt x="264" y="19"/>
                  </a:cubicBezTo>
                  <a:cubicBezTo>
                    <a:pt x="264" y="19"/>
                    <a:pt x="265" y="18"/>
                    <a:pt x="266" y="17"/>
                  </a:cubicBezTo>
                  <a:cubicBezTo>
                    <a:pt x="266" y="16"/>
                    <a:pt x="267" y="15"/>
                    <a:pt x="267" y="15"/>
                  </a:cubicBezTo>
                  <a:cubicBezTo>
                    <a:pt x="268" y="15"/>
                    <a:pt x="269" y="17"/>
                    <a:pt x="270" y="17"/>
                  </a:cubicBezTo>
                  <a:cubicBezTo>
                    <a:pt x="270" y="16"/>
                    <a:pt x="271" y="14"/>
                    <a:pt x="271" y="14"/>
                  </a:cubicBezTo>
                  <a:cubicBezTo>
                    <a:pt x="272" y="14"/>
                    <a:pt x="273" y="16"/>
                    <a:pt x="274" y="16"/>
                  </a:cubicBezTo>
                  <a:cubicBezTo>
                    <a:pt x="274" y="16"/>
                    <a:pt x="275" y="14"/>
                    <a:pt x="275" y="14"/>
                  </a:cubicBezTo>
                  <a:cubicBezTo>
                    <a:pt x="275" y="14"/>
                    <a:pt x="273" y="12"/>
                    <a:pt x="273" y="12"/>
                  </a:cubicBezTo>
                  <a:cubicBezTo>
                    <a:pt x="273" y="12"/>
                    <a:pt x="274" y="10"/>
                    <a:pt x="275" y="10"/>
                  </a:cubicBezTo>
                  <a:cubicBezTo>
                    <a:pt x="275" y="10"/>
                    <a:pt x="276" y="12"/>
                    <a:pt x="277" y="12"/>
                  </a:cubicBezTo>
                  <a:cubicBezTo>
                    <a:pt x="278" y="11"/>
                    <a:pt x="278" y="10"/>
                    <a:pt x="279" y="9"/>
                  </a:cubicBezTo>
                  <a:cubicBezTo>
                    <a:pt x="279" y="9"/>
                    <a:pt x="280" y="11"/>
                    <a:pt x="281" y="11"/>
                  </a:cubicBezTo>
                  <a:cubicBezTo>
                    <a:pt x="281" y="11"/>
                    <a:pt x="282" y="9"/>
                    <a:pt x="283" y="9"/>
                  </a:cubicBezTo>
                  <a:cubicBezTo>
                    <a:pt x="283" y="8"/>
                    <a:pt x="284" y="7"/>
                    <a:pt x="284" y="7"/>
                  </a:cubicBezTo>
                  <a:cubicBezTo>
                    <a:pt x="285" y="7"/>
                    <a:pt x="286" y="8"/>
                    <a:pt x="287" y="8"/>
                  </a:cubicBezTo>
                  <a:cubicBezTo>
                    <a:pt x="287" y="9"/>
                    <a:pt x="285" y="10"/>
                    <a:pt x="285" y="10"/>
                  </a:cubicBezTo>
                  <a:cubicBezTo>
                    <a:pt x="284" y="11"/>
                    <a:pt x="284" y="12"/>
                    <a:pt x="283" y="13"/>
                  </a:cubicBezTo>
                  <a:cubicBezTo>
                    <a:pt x="283" y="13"/>
                    <a:pt x="281" y="11"/>
                    <a:pt x="281" y="11"/>
                  </a:cubicBezTo>
                  <a:cubicBezTo>
                    <a:pt x="281" y="11"/>
                    <a:pt x="280" y="13"/>
                    <a:pt x="279" y="13"/>
                  </a:cubicBezTo>
                  <a:cubicBezTo>
                    <a:pt x="279" y="14"/>
                    <a:pt x="278" y="15"/>
                    <a:pt x="278" y="15"/>
                  </a:cubicBezTo>
                  <a:cubicBezTo>
                    <a:pt x="278" y="16"/>
                    <a:pt x="280" y="17"/>
                    <a:pt x="280" y="17"/>
                  </a:cubicBezTo>
                  <a:cubicBezTo>
                    <a:pt x="280" y="17"/>
                    <a:pt x="278" y="19"/>
                    <a:pt x="278" y="19"/>
                  </a:cubicBezTo>
                  <a:cubicBezTo>
                    <a:pt x="279" y="20"/>
                    <a:pt x="280" y="21"/>
                    <a:pt x="280" y="21"/>
                  </a:cubicBezTo>
                  <a:cubicBezTo>
                    <a:pt x="281" y="21"/>
                    <a:pt x="281" y="19"/>
                    <a:pt x="282" y="19"/>
                  </a:cubicBezTo>
                  <a:cubicBezTo>
                    <a:pt x="283" y="19"/>
                    <a:pt x="284" y="21"/>
                    <a:pt x="284" y="21"/>
                  </a:cubicBezTo>
                  <a:cubicBezTo>
                    <a:pt x="285" y="20"/>
                    <a:pt x="285" y="19"/>
                    <a:pt x="286" y="18"/>
                  </a:cubicBezTo>
                  <a:cubicBezTo>
                    <a:pt x="287" y="18"/>
                    <a:pt x="287" y="16"/>
                    <a:pt x="288" y="16"/>
                  </a:cubicBezTo>
                  <a:cubicBezTo>
                    <a:pt x="288" y="16"/>
                    <a:pt x="289" y="18"/>
                    <a:pt x="290" y="18"/>
                  </a:cubicBezTo>
                  <a:cubicBezTo>
                    <a:pt x="291" y="18"/>
                    <a:pt x="291" y="16"/>
                    <a:pt x="292" y="16"/>
                  </a:cubicBezTo>
                  <a:cubicBezTo>
                    <a:pt x="292" y="16"/>
                    <a:pt x="294" y="17"/>
                    <a:pt x="294" y="17"/>
                  </a:cubicBezTo>
                  <a:cubicBezTo>
                    <a:pt x="294" y="18"/>
                    <a:pt x="292" y="19"/>
                    <a:pt x="292" y="20"/>
                  </a:cubicBezTo>
                  <a:cubicBezTo>
                    <a:pt x="292" y="20"/>
                    <a:pt x="294" y="21"/>
                    <a:pt x="294" y="21"/>
                  </a:cubicBezTo>
                  <a:cubicBezTo>
                    <a:pt x="295" y="21"/>
                    <a:pt x="295" y="19"/>
                    <a:pt x="296" y="19"/>
                  </a:cubicBezTo>
                  <a:cubicBezTo>
                    <a:pt x="296" y="19"/>
                    <a:pt x="298" y="21"/>
                    <a:pt x="298" y="21"/>
                  </a:cubicBezTo>
                  <a:cubicBezTo>
                    <a:pt x="299" y="20"/>
                    <a:pt x="300" y="19"/>
                    <a:pt x="300" y="18"/>
                  </a:cubicBezTo>
                  <a:cubicBezTo>
                    <a:pt x="301" y="18"/>
                    <a:pt x="301" y="17"/>
                    <a:pt x="302" y="16"/>
                  </a:cubicBezTo>
                  <a:cubicBezTo>
                    <a:pt x="302" y="15"/>
                    <a:pt x="303" y="15"/>
                    <a:pt x="303" y="14"/>
                  </a:cubicBezTo>
                  <a:cubicBezTo>
                    <a:pt x="304" y="14"/>
                    <a:pt x="305" y="12"/>
                    <a:pt x="305" y="12"/>
                  </a:cubicBezTo>
                  <a:cubicBezTo>
                    <a:pt x="305" y="12"/>
                    <a:pt x="307" y="13"/>
                    <a:pt x="307" y="13"/>
                  </a:cubicBezTo>
                  <a:cubicBezTo>
                    <a:pt x="307" y="14"/>
                    <a:pt x="306" y="15"/>
                    <a:pt x="306" y="16"/>
                  </a:cubicBezTo>
                  <a:cubicBezTo>
                    <a:pt x="306" y="16"/>
                    <a:pt x="308" y="17"/>
                    <a:pt x="308" y="17"/>
                  </a:cubicBezTo>
                  <a:cubicBezTo>
                    <a:pt x="308" y="18"/>
                    <a:pt x="306" y="20"/>
                    <a:pt x="306" y="20"/>
                  </a:cubicBezTo>
                  <a:cubicBezTo>
                    <a:pt x="307" y="20"/>
                    <a:pt x="308" y="21"/>
                    <a:pt x="308" y="21"/>
                  </a:cubicBezTo>
                  <a:cubicBezTo>
                    <a:pt x="309" y="21"/>
                    <a:pt x="310" y="19"/>
                    <a:pt x="310" y="19"/>
                  </a:cubicBezTo>
                  <a:cubicBezTo>
                    <a:pt x="311" y="19"/>
                    <a:pt x="311" y="18"/>
                    <a:pt x="312" y="17"/>
                  </a:cubicBezTo>
                  <a:cubicBezTo>
                    <a:pt x="312" y="17"/>
                    <a:pt x="313" y="15"/>
                    <a:pt x="313" y="15"/>
                  </a:cubicBezTo>
                  <a:cubicBezTo>
                    <a:pt x="314" y="15"/>
                    <a:pt x="315" y="16"/>
                    <a:pt x="316" y="16"/>
                  </a:cubicBezTo>
                  <a:cubicBezTo>
                    <a:pt x="316" y="17"/>
                    <a:pt x="318" y="18"/>
                    <a:pt x="318" y="18"/>
                  </a:cubicBezTo>
                  <a:cubicBezTo>
                    <a:pt x="318" y="18"/>
                    <a:pt x="316" y="20"/>
                    <a:pt x="316" y="20"/>
                  </a:cubicBezTo>
                  <a:cubicBezTo>
                    <a:pt x="316" y="20"/>
                    <a:pt x="314" y="22"/>
                    <a:pt x="315" y="23"/>
                  </a:cubicBezTo>
                  <a:cubicBezTo>
                    <a:pt x="315" y="23"/>
                    <a:pt x="316" y="24"/>
                    <a:pt x="317" y="24"/>
                  </a:cubicBezTo>
                  <a:cubicBezTo>
                    <a:pt x="317" y="23"/>
                    <a:pt x="318" y="23"/>
                    <a:pt x="318" y="22"/>
                  </a:cubicBezTo>
                  <a:cubicBezTo>
                    <a:pt x="319" y="21"/>
                    <a:pt x="320" y="20"/>
                    <a:pt x="320" y="20"/>
                  </a:cubicBezTo>
                  <a:cubicBezTo>
                    <a:pt x="320" y="19"/>
                    <a:pt x="318" y="18"/>
                    <a:pt x="318" y="18"/>
                  </a:cubicBezTo>
                  <a:cubicBezTo>
                    <a:pt x="318" y="17"/>
                    <a:pt x="320" y="16"/>
                    <a:pt x="320" y="16"/>
                  </a:cubicBezTo>
                  <a:cubicBezTo>
                    <a:pt x="320" y="15"/>
                    <a:pt x="321" y="14"/>
                    <a:pt x="321" y="14"/>
                  </a:cubicBezTo>
                  <a:cubicBezTo>
                    <a:pt x="321" y="14"/>
                    <a:pt x="324" y="15"/>
                    <a:pt x="324" y="15"/>
                  </a:cubicBezTo>
                  <a:cubicBezTo>
                    <a:pt x="324" y="16"/>
                    <a:pt x="322" y="17"/>
                    <a:pt x="322" y="18"/>
                  </a:cubicBezTo>
                  <a:cubicBezTo>
                    <a:pt x="322" y="18"/>
                    <a:pt x="324" y="19"/>
                    <a:pt x="324" y="19"/>
                  </a:cubicBezTo>
                  <a:cubicBezTo>
                    <a:pt x="324" y="20"/>
                    <a:pt x="323" y="21"/>
                    <a:pt x="322" y="21"/>
                  </a:cubicBezTo>
                  <a:cubicBezTo>
                    <a:pt x="322" y="22"/>
                    <a:pt x="321" y="24"/>
                    <a:pt x="321" y="24"/>
                  </a:cubicBezTo>
                  <a:cubicBezTo>
                    <a:pt x="321" y="24"/>
                    <a:pt x="323" y="25"/>
                    <a:pt x="323" y="25"/>
                  </a:cubicBezTo>
                  <a:cubicBezTo>
                    <a:pt x="324" y="25"/>
                    <a:pt x="324" y="23"/>
                    <a:pt x="325" y="23"/>
                  </a:cubicBezTo>
                  <a:cubicBezTo>
                    <a:pt x="325" y="23"/>
                    <a:pt x="327" y="25"/>
                    <a:pt x="327" y="25"/>
                  </a:cubicBezTo>
                  <a:cubicBezTo>
                    <a:pt x="328" y="25"/>
                    <a:pt x="328" y="26"/>
                    <a:pt x="329" y="27"/>
                  </a:cubicBezTo>
                  <a:cubicBezTo>
                    <a:pt x="329" y="26"/>
                    <a:pt x="331" y="25"/>
                    <a:pt x="331" y="24"/>
                  </a:cubicBezTo>
                  <a:cubicBezTo>
                    <a:pt x="331" y="24"/>
                    <a:pt x="329" y="23"/>
                    <a:pt x="329" y="23"/>
                  </a:cubicBezTo>
                  <a:cubicBezTo>
                    <a:pt x="329" y="22"/>
                    <a:pt x="330" y="21"/>
                    <a:pt x="330" y="20"/>
                  </a:cubicBezTo>
                  <a:cubicBezTo>
                    <a:pt x="330" y="20"/>
                    <a:pt x="328" y="19"/>
                    <a:pt x="328" y="19"/>
                  </a:cubicBezTo>
                  <a:cubicBezTo>
                    <a:pt x="328" y="18"/>
                    <a:pt x="330" y="17"/>
                    <a:pt x="330" y="16"/>
                  </a:cubicBezTo>
                  <a:cubicBezTo>
                    <a:pt x="330" y="16"/>
                    <a:pt x="331" y="15"/>
                    <a:pt x="331" y="14"/>
                  </a:cubicBezTo>
                  <a:cubicBezTo>
                    <a:pt x="331" y="14"/>
                    <a:pt x="330" y="13"/>
                    <a:pt x="329" y="13"/>
                  </a:cubicBezTo>
                  <a:cubicBezTo>
                    <a:pt x="329" y="13"/>
                    <a:pt x="331" y="10"/>
                    <a:pt x="331" y="10"/>
                  </a:cubicBezTo>
                  <a:cubicBezTo>
                    <a:pt x="331" y="10"/>
                    <a:pt x="333" y="12"/>
                    <a:pt x="333" y="12"/>
                  </a:cubicBezTo>
                  <a:cubicBezTo>
                    <a:pt x="333" y="12"/>
                    <a:pt x="335" y="10"/>
                    <a:pt x="335" y="10"/>
                  </a:cubicBezTo>
                  <a:cubicBezTo>
                    <a:pt x="335" y="10"/>
                    <a:pt x="337" y="11"/>
                    <a:pt x="337" y="11"/>
                  </a:cubicBezTo>
                  <a:cubicBezTo>
                    <a:pt x="337" y="12"/>
                    <a:pt x="335" y="14"/>
                    <a:pt x="335" y="14"/>
                  </a:cubicBezTo>
                  <a:cubicBezTo>
                    <a:pt x="336" y="14"/>
                    <a:pt x="337" y="15"/>
                    <a:pt x="338" y="15"/>
                  </a:cubicBezTo>
                  <a:cubicBezTo>
                    <a:pt x="338" y="15"/>
                    <a:pt x="339" y="13"/>
                    <a:pt x="339" y="13"/>
                  </a:cubicBezTo>
                  <a:cubicBezTo>
                    <a:pt x="340" y="13"/>
                    <a:pt x="341" y="14"/>
                    <a:pt x="342" y="15"/>
                  </a:cubicBezTo>
                  <a:cubicBezTo>
                    <a:pt x="342" y="15"/>
                    <a:pt x="343" y="17"/>
                    <a:pt x="344" y="17"/>
                  </a:cubicBezTo>
                  <a:cubicBezTo>
                    <a:pt x="344" y="17"/>
                    <a:pt x="345" y="18"/>
                    <a:pt x="346" y="18"/>
                  </a:cubicBezTo>
                  <a:cubicBezTo>
                    <a:pt x="346" y="18"/>
                    <a:pt x="347" y="16"/>
                    <a:pt x="348" y="16"/>
                  </a:cubicBezTo>
                  <a:cubicBezTo>
                    <a:pt x="348" y="15"/>
                    <a:pt x="349" y="14"/>
                    <a:pt x="349" y="14"/>
                  </a:cubicBezTo>
                  <a:cubicBezTo>
                    <a:pt x="350" y="14"/>
                    <a:pt x="351" y="12"/>
                    <a:pt x="351" y="12"/>
                  </a:cubicBezTo>
                  <a:cubicBezTo>
                    <a:pt x="352" y="12"/>
                    <a:pt x="353" y="13"/>
                    <a:pt x="353" y="13"/>
                  </a:cubicBezTo>
                  <a:cubicBezTo>
                    <a:pt x="354" y="13"/>
                    <a:pt x="354" y="11"/>
                    <a:pt x="355" y="11"/>
                  </a:cubicBezTo>
                  <a:cubicBezTo>
                    <a:pt x="355" y="12"/>
                    <a:pt x="357" y="12"/>
                    <a:pt x="357" y="13"/>
                  </a:cubicBezTo>
                  <a:cubicBezTo>
                    <a:pt x="357" y="13"/>
                    <a:pt x="355" y="14"/>
                    <a:pt x="356" y="15"/>
                  </a:cubicBezTo>
                  <a:cubicBezTo>
                    <a:pt x="356" y="16"/>
                    <a:pt x="358" y="16"/>
                    <a:pt x="358" y="17"/>
                  </a:cubicBezTo>
                  <a:cubicBezTo>
                    <a:pt x="358" y="17"/>
                    <a:pt x="356" y="18"/>
                    <a:pt x="356" y="19"/>
                  </a:cubicBezTo>
                  <a:cubicBezTo>
                    <a:pt x="356" y="20"/>
                    <a:pt x="358" y="20"/>
                    <a:pt x="358" y="21"/>
                  </a:cubicBezTo>
                  <a:cubicBezTo>
                    <a:pt x="359" y="20"/>
                    <a:pt x="360" y="19"/>
                    <a:pt x="360" y="18"/>
                  </a:cubicBezTo>
                  <a:cubicBezTo>
                    <a:pt x="360" y="18"/>
                    <a:pt x="362" y="16"/>
                    <a:pt x="362" y="16"/>
                  </a:cubicBezTo>
                  <a:cubicBezTo>
                    <a:pt x="362" y="16"/>
                    <a:pt x="360" y="14"/>
                    <a:pt x="360" y="14"/>
                  </a:cubicBezTo>
                  <a:cubicBezTo>
                    <a:pt x="360" y="14"/>
                    <a:pt x="361" y="12"/>
                    <a:pt x="361" y="12"/>
                  </a:cubicBezTo>
                  <a:cubicBezTo>
                    <a:pt x="361" y="12"/>
                    <a:pt x="363" y="14"/>
                    <a:pt x="363" y="14"/>
                  </a:cubicBezTo>
                  <a:cubicBezTo>
                    <a:pt x="363" y="14"/>
                    <a:pt x="362" y="16"/>
                    <a:pt x="362" y="16"/>
                  </a:cubicBezTo>
                  <a:cubicBezTo>
                    <a:pt x="362" y="16"/>
                    <a:pt x="364" y="18"/>
                    <a:pt x="364" y="18"/>
                  </a:cubicBezTo>
                  <a:cubicBezTo>
                    <a:pt x="365" y="18"/>
                    <a:pt x="365" y="16"/>
                    <a:pt x="366" y="16"/>
                  </a:cubicBezTo>
                  <a:cubicBezTo>
                    <a:pt x="366" y="16"/>
                    <a:pt x="367" y="17"/>
                    <a:pt x="368" y="17"/>
                  </a:cubicBezTo>
                  <a:cubicBezTo>
                    <a:pt x="369" y="17"/>
                    <a:pt x="369" y="15"/>
                    <a:pt x="370" y="15"/>
                  </a:cubicBezTo>
                  <a:cubicBezTo>
                    <a:pt x="370" y="15"/>
                    <a:pt x="371" y="17"/>
                    <a:pt x="372" y="17"/>
                  </a:cubicBezTo>
                  <a:cubicBezTo>
                    <a:pt x="372" y="17"/>
                    <a:pt x="373" y="15"/>
                    <a:pt x="374" y="15"/>
                  </a:cubicBezTo>
                  <a:cubicBezTo>
                    <a:pt x="374" y="15"/>
                    <a:pt x="375" y="16"/>
                    <a:pt x="376" y="16"/>
                  </a:cubicBezTo>
                  <a:cubicBezTo>
                    <a:pt x="376" y="16"/>
                    <a:pt x="377" y="14"/>
                    <a:pt x="378" y="14"/>
                  </a:cubicBezTo>
                  <a:cubicBezTo>
                    <a:pt x="378" y="14"/>
                    <a:pt x="379" y="12"/>
                    <a:pt x="379" y="12"/>
                  </a:cubicBezTo>
                  <a:cubicBezTo>
                    <a:pt x="380" y="12"/>
                    <a:pt x="381" y="14"/>
                    <a:pt x="381" y="14"/>
                  </a:cubicBezTo>
                  <a:cubicBezTo>
                    <a:pt x="382" y="13"/>
                    <a:pt x="383" y="12"/>
                    <a:pt x="383" y="11"/>
                  </a:cubicBezTo>
                  <a:cubicBezTo>
                    <a:pt x="384" y="11"/>
                    <a:pt x="384" y="9"/>
                    <a:pt x="385" y="9"/>
                  </a:cubicBezTo>
                  <a:cubicBezTo>
                    <a:pt x="385" y="9"/>
                    <a:pt x="387" y="11"/>
                    <a:pt x="387" y="11"/>
                  </a:cubicBezTo>
                  <a:cubicBezTo>
                    <a:pt x="387" y="12"/>
                    <a:pt x="386" y="12"/>
                    <a:pt x="385" y="13"/>
                  </a:cubicBezTo>
                  <a:cubicBezTo>
                    <a:pt x="385" y="13"/>
                    <a:pt x="384" y="15"/>
                    <a:pt x="384" y="15"/>
                  </a:cubicBezTo>
                  <a:cubicBezTo>
                    <a:pt x="384" y="15"/>
                    <a:pt x="386" y="17"/>
                    <a:pt x="386" y="17"/>
                  </a:cubicBezTo>
                  <a:cubicBezTo>
                    <a:pt x="385" y="18"/>
                    <a:pt x="385" y="18"/>
                    <a:pt x="384" y="19"/>
                  </a:cubicBezTo>
                  <a:cubicBezTo>
                    <a:pt x="384" y="20"/>
                    <a:pt x="383" y="21"/>
                    <a:pt x="383" y="21"/>
                  </a:cubicBezTo>
                  <a:cubicBezTo>
                    <a:pt x="382" y="22"/>
                    <a:pt x="381" y="20"/>
                    <a:pt x="380" y="20"/>
                  </a:cubicBezTo>
                  <a:cubicBezTo>
                    <a:pt x="380" y="20"/>
                    <a:pt x="379" y="22"/>
                    <a:pt x="379" y="22"/>
                  </a:cubicBezTo>
                  <a:cubicBezTo>
                    <a:pt x="378" y="22"/>
                    <a:pt x="377" y="20"/>
                    <a:pt x="376" y="20"/>
                  </a:cubicBezTo>
                  <a:cubicBezTo>
                    <a:pt x="376" y="20"/>
                    <a:pt x="375" y="22"/>
                    <a:pt x="375" y="22"/>
                  </a:cubicBezTo>
                  <a:cubicBezTo>
                    <a:pt x="375" y="23"/>
                    <a:pt x="377" y="24"/>
                    <a:pt x="377" y="24"/>
                  </a:cubicBezTo>
                  <a:cubicBezTo>
                    <a:pt x="377" y="25"/>
                    <a:pt x="375" y="26"/>
                    <a:pt x="375" y="26"/>
                  </a:cubicBezTo>
                  <a:cubicBezTo>
                    <a:pt x="376" y="26"/>
                    <a:pt x="377" y="28"/>
                    <a:pt x="377" y="28"/>
                  </a:cubicBezTo>
                  <a:cubicBezTo>
                    <a:pt x="378" y="28"/>
                    <a:pt x="379" y="26"/>
                    <a:pt x="379" y="26"/>
                  </a:cubicBezTo>
                  <a:cubicBezTo>
                    <a:pt x="380" y="26"/>
                    <a:pt x="381" y="28"/>
                    <a:pt x="381" y="28"/>
                  </a:cubicBezTo>
                  <a:cubicBezTo>
                    <a:pt x="382" y="28"/>
                    <a:pt x="382" y="25"/>
                    <a:pt x="383" y="25"/>
                  </a:cubicBezTo>
                  <a:cubicBezTo>
                    <a:pt x="384" y="25"/>
                    <a:pt x="385" y="27"/>
                    <a:pt x="385" y="27"/>
                  </a:cubicBezTo>
                  <a:cubicBezTo>
                    <a:pt x="385" y="26"/>
                    <a:pt x="387" y="25"/>
                    <a:pt x="387" y="25"/>
                  </a:cubicBezTo>
                  <a:cubicBezTo>
                    <a:pt x="387" y="24"/>
                    <a:pt x="385" y="24"/>
                    <a:pt x="385" y="23"/>
                  </a:cubicBezTo>
                  <a:cubicBezTo>
                    <a:pt x="385" y="22"/>
                    <a:pt x="386" y="22"/>
                    <a:pt x="386" y="21"/>
                  </a:cubicBezTo>
                  <a:cubicBezTo>
                    <a:pt x="387" y="20"/>
                    <a:pt x="388" y="19"/>
                    <a:pt x="388" y="19"/>
                  </a:cubicBezTo>
                  <a:cubicBezTo>
                    <a:pt x="388" y="18"/>
                    <a:pt x="386" y="17"/>
                    <a:pt x="386" y="17"/>
                  </a:cubicBezTo>
                  <a:cubicBezTo>
                    <a:pt x="386" y="17"/>
                    <a:pt x="387" y="15"/>
                    <a:pt x="388" y="15"/>
                  </a:cubicBezTo>
                  <a:cubicBezTo>
                    <a:pt x="388" y="15"/>
                    <a:pt x="390" y="17"/>
                    <a:pt x="390" y="16"/>
                  </a:cubicBezTo>
                  <a:cubicBezTo>
                    <a:pt x="390" y="16"/>
                    <a:pt x="392" y="14"/>
                    <a:pt x="392" y="14"/>
                  </a:cubicBezTo>
                  <a:cubicBezTo>
                    <a:pt x="392" y="14"/>
                    <a:pt x="389" y="12"/>
                    <a:pt x="389" y="12"/>
                  </a:cubicBezTo>
                  <a:cubicBezTo>
                    <a:pt x="390" y="12"/>
                    <a:pt x="391" y="10"/>
                    <a:pt x="391" y="10"/>
                  </a:cubicBezTo>
                  <a:cubicBezTo>
                    <a:pt x="392" y="10"/>
                    <a:pt x="393" y="12"/>
                    <a:pt x="393" y="12"/>
                  </a:cubicBezTo>
                  <a:cubicBezTo>
                    <a:pt x="393" y="13"/>
                    <a:pt x="391" y="14"/>
                    <a:pt x="392" y="14"/>
                  </a:cubicBezTo>
                  <a:cubicBezTo>
                    <a:pt x="392" y="15"/>
                    <a:pt x="394" y="15"/>
                    <a:pt x="394" y="16"/>
                  </a:cubicBezTo>
                  <a:cubicBezTo>
                    <a:pt x="394" y="17"/>
                    <a:pt x="396" y="17"/>
                    <a:pt x="396" y="18"/>
                  </a:cubicBezTo>
                  <a:cubicBezTo>
                    <a:pt x="396" y="18"/>
                    <a:pt x="395" y="19"/>
                    <a:pt x="394" y="20"/>
                  </a:cubicBezTo>
                  <a:cubicBezTo>
                    <a:pt x="394" y="20"/>
                    <a:pt x="392" y="18"/>
                    <a:pt x="392" y="18"/>
                  </a:cubicBezTo>
                  <a:cubicBezTo>
                    <a:pt x="392" y="18"/>
                    <a:pt x="391" y="20"/>
                    <a:pt x="390" y="20"/>
                  </a:cubicBezTo>
                  <a:cubicBezTo>
                    <a:pt x="390" y="21"/>
                    <a:pt x="389" y="22"/>
                    <a:pt x="389" y="23"/>
                  </a:cubicBezTo>
                  <a:cubicBezTo>
                    <a:pt x="389" y="23"/>
                    <a:pt x="390" y="24"/>
                    <a:pt x="391" y="24"/>
                  </a:cubicBezTo>
                  <a:cubicBezTo>
                    <a:pt x="391" y="24"/>
                    <a:pt x="392" y="22"/>
                    <a:pt x="393" y="22"/>
                  </a:cubicBezTo>
                  <a:cubicBezTo>
                    <a:pt x="393" y="22"/>
                    <a:pt x="394" y="24"/>
                    <a:pt x="395" y="24"/>
                  </a:cubicBezTo>
                  <a:cubicBezTo>
                    <a:pt x="395" y="24"/>
                    <a:pt x="396" y="22"/>
                    <a:pt x="397" y="22"/>
                  </a:cubicBezTo>
                  <a:cubicBezTo>
                    <a:pt x="397" y="21"/>
                    <a:pt x="398" y="23"/>
                    <a:pt x="399" y="23"/>
                  </a:cubicBezTo>
                  <a:cubicBezTo>
                    <a:pt x="399" y="23"/>
                    <a:pt x="400" y="22"/>
                    <a:pt x="400" y="21"/>
                  </a:cubicBezTo>
                  <a:cubicBezTo>
                    <a:pt x="401" y="20"/>
                    <a:pt x="402" y="20"/>
                    <a:pt x="402" y="19"/>
                  </a:cubicBezTo>
                  <a:cubicBezTo>
                    <a:pt x="402" y="19"/>
                    <a:pt x="404" y="17"/>
                    <a:pt x="404" y="17"/>
                  </a:cubicBezTo>
                  <a:cubicBezTo>
                    <a:pt x="404" y="17"/>
                    <a:pt x="406" y="18"/>
                    <a:pt x="406" y="18"/>
                  </a:cubicBezTo>
                  <a:cubicBezTo>
                    <a:pt x="406" y="19"/>
                    <a:pt x="404" y="20"/>
                    <a:pt x="404" y="20"/>
                  </a:cubicBezTo>
                  <a:cubicBezTo>
                    <a:pt x="405" y="21"/>
                    <a:pt x="407" y="22"/>
                    <a:pt x="407" y="22"/>
                  </a:cubicBezTo>
                  <a:cubicBezTo>
                    <a:pt x="407" y="23"/>
                    <a:pt x="405" y="24"/>
                    <a:pt x="405" y="24"/>
                  </a:cubicBezTo>
                  <a:cubicBezTo>
                    <a:pt x="405" y="25"/>
                    <a:pt x="407" y="26"/>
                    <a:pt x="407" y="26"/>
                  </a:cubicBezTo>
                  <a:cubicBezTo>
                    <a:pt x="408" y="26"/>
                    <a:pt x="408" y="24"/>
                    <a:pt x="409" y="24"/>
                  </a:cubicBezTo>
                  <a:cubicBezTo>
                    <a:pt x="409" y="23"/>
                    <a:pt x="407" y="23"/>
                    <a:pt x="407" y="22"/>
                  </a:cubicBezTo>
                  <a:cubicBezTo>
                    <a:pt x="407" y="22"/>
                    <a:pt x="408" y="20"/>
                    <a:pt x="408" y="20"/>
                  </a:cubicBezTo>
                  <a:cubicBezTo>
                    <a:pt x="409" y="19"/>
                    <a:pt x="410" y="18"/>
                    <a:pt x="410" y="18"/>
                  </a:cubicBezTo>
                  <a:cubicBezTo>
                    <a:pt x="410" y="17"/>
                    <a:pt x="408" y="17"/>
                    <a:pt x="408" y="16"/>
                  </a:cubicBezTo>
                  <a:cubicBezTo>
                    <a:pt x="408" y="16"/>
                    <a:pt x="409" y="14"/>
                    <a:pt x="410" y="14"/>
                  </a:cubicBezTo>
                  <a:cubicBezTo>
                    <a:pt x="410" y="14"/>
                    <a:pt x="412" y="15"/>
                    <a:pt x="412" y="15"/>
                  </a:cubicBezTo>
                  <a:cubicBezTo>
                    <a:pt x="412" y="16"/>
                    <a:pt x="410" y="17"/>
                    <a:pt x="410" y="18"/>
                  </a:cubicBezTo>
                  <a:cubicBezTo>
                    <a:pt x="410" y="18"/>
                    <a:pt x="412" y="19"/>
                    <a:pt x="412" y="19"/>
                  </a:cubicBezTo>
                  <a:cubicBezTo>
                    <a:pt x="412" y="20"/>
                    <a:pt x="410" y="21"/>
                    <a:pt x="411" y="22"/>
                  </a:cubicBezTo>
                  <a:cubicBezTo>
                    <a:pt x="411" y="22"/>
                    <a:pt x="413" y="23"/>
                    <a:pt x="413" y="23"/>
                  </a:cubicBezTo>
                  <a:cubicBezTo>
                    <a:pt x="413" y="24"/>
                    <a:pt x="415" y="25"/>
                    <a:pt x="415" y="25"/>
                  </a:cubicBezTo>
                  <a:cubicBezTo>
                    <a:pt x="415" y="25"/>
                    <a:pt x="416" y="23"/>
                    <a:pt x="417" y="23"/>
                  </a:cubicBezTo>
                  <a:cubicBezTo>
                    <a:pt x="417" y="22"/>
                    <a:pt x="418" y="21"/>
                    <a:pt x="418" y="21"/>
                  </a:cubicBezTo>
                  <a:cubicBezTo>
                    <a:pt x="419" y="20"/>
                    <a:pt x="420" y="19"/>
                    <a:pt x="420" y="18"/>
                  </a:cubicBezTo>
                  <a:cubicBezTo>
                    <a:pt x="420" y="18"/>
                    <a:pt x="421" y="16"/>
                    <a:pt x="422" y="16"/>
                  </a:cubicBezTo>
                  <a:cubicBezTo>
                    <a:pt x="422" y="16"/>
                    <a:pt x="424" y="18"/>
                    <a:pt x="424" y="18"/>
                  </a:cubicBezTo>
                  <a:cubicBezTo>
                    <a:pt x="425" y="18"/>
                    <a:pt x="425" y="16"/>
                    <a:pt x="426" y="16"/>
                  </a:cubicBezTo>
                  <a:cubicBezTo>
                    <a:pt x="426" y="16"/>
                    <a:pt x="428" y="17"/>
                    <a:pt x="428" y="17"/>
                  </a:cubicBezTo>
                  <a:cubicBezTo>
                    <a:pt x="428" y="18"/>
                    <a:pt x="426" y="19"/>
                    <a:pt x="426" y="20"/>
                  </a:cubicBezTo>
                  <a:cubicBezTo>
                    <a:pt x="426" y="20"/>
                    <a:pt x="428" y="21"/>
                    <a:pt x="429" y="21"/>
                  </a:cubicBezTo>
                  <a:cubicBezTo>
                    <a:pt x="429" y="21"/>
                    <a:pt x="430" y="23"/>
                    <a:pt x="431" y="23"/>
                  </a:cubicBezTo>
                  <a:cubicBezTo>
                    <a:pt x="431" y="22"/>
                    <a:pt x="433" y="21"/>
                    <a:pt x="433" y="21"/>
                  </a:cubicBezTo>
                  <a:cubicBezTo>
                    <a:pt x="432" y="20"/>
                    <a:pt x="430" y="20"/>
                    <a:pt x="430" y="19"/>
                  </a:cubicBezTo>
                  <a:cubicBezTo>
                    <a:pt x="430" y="18"/>
                    <a:pt x="432" y="18"/>
                    <a:pt x="432" y="17"/>
                  </a:cubicBezTo>
                  <a:cubicBezTo>
                    <a:pt x="432" y="16"/>
                    <a:pt x="430" y="16"/>
                    <a:pt x="430" y="15"/>
                  </a:cubicBezTo>
                  <a:cubicBezTo>
                    <a:pt x="430" y="15"/>
                    <a:pt x="431" y="13"/>
                    <a:pt x="431" y="13"/>
                  </a:cubicBezTo>
                  <a:cubicBezTo>
                    <a:pt x="432" y="12"/>
                    <a:pt x="433" y="11"/>
                    <a:pt x="433" y="11"/>
                  </a:cubicBezTo>
                  <a:cubicBezTo>
                    <a:pt x="435" y="12"/>
                    <a:pt x="436" y="13"/>
                    <a:pt x="438" y="14"/>
                  </a:cubicBezTo>
                  <a:cubicBezTo>
                    <a:pt x="438" y="15"/>
                    <a:pt x="436" y="16"/>
                    <a:pt x="436" y="16"/>
                  </a:cubicBezTo>
                  <a:cubicBezTo>
                    <a:pt x="436" y="17"/>
                    <a:pt x="438" y="17"/>
                    <a:pt x="438" y="18"/>
                  </a:cubicBezTo>
                  <a:cubicBezTo>
                    <a:pt x="438" y="18"/>
                    <a:pt x="436" y="20"/>
                    <a:pt x="436" y="20"/>
                  </a:cubicBezTo>
                  <a:cubicBezTo>
                    <a:pt x="437" y="21"/>
                    <a:pt x="438" y="21"/>
                    <a:pt x="439" y="22"/>
                  </a:cubicBezTo>
                  <a:cubicBezTo>
                    <a:pt x="439" y="22"/>
                    <a:pt x="440" y="23"/>
                    <a:pt x="441" y="24"/>
                  </a:cubicBezTo>
                  <a:cubicBezTo>
                    <a:pt x="442" y="22"/>
                    <a:pt x="443" y="21"/>
                    <a:pt x="444" y="19"/>
                  </a:cubicBezTo>
                  <a:cubicBezTo>
                    <a:pt x="444" y="18"/>
                    <a:pt x="442" y="18"/>
                    <a:pt x="442" y="17"/>
                  </a:cubicBezTo>
                  <a:cubicBezTo>
                    <a:pt x="442" y="17"/>
                    <a:pt x="444" y="16"/>
                    <a:pt x="444" y="15"/>
                  </a:cubicBezTo>
                  <a:cubicBezTo>
                    <a:pt x="444" y="14"/>
                    <a:pt x="442" y="14"/>
                    <a:pt x="442" y="13"/>
                  </a:cubicBezTo>
                  <a:cubicBezTo>
                    <a:pt x="441" y="13"/>
                    <a:pt x="443" y="12"/>
                    <a:pt x="443" y="11"/>
                  </a:cubicBezTo>
                  <a:cubicBezTo>
                    <a:pt x="443" y="11"/>
                    <a:pt x="441" y="10"/>
                    <a:pt x="441" y="10"/>
                  </a:cubicBezTo>
                  <a:cubicBezTo>
                    <a:pt x="442" y="9"/>
                    <a:pt x="442" y="8"/>
                    <a:pt x="443" y="7"/>
                  </a:cubicBezTo>
                  <a:cubicBezTo>
                    <a:pt x="443" y="7"/>
                    <a:pt x="444" y="5"/>
                    <a:pt x="444" y="5"/>
                  </a:cubicBezTo>
                  <a:cubicBezTo>
                    <a:pt x="445" y="5"/>
                    <a:pt x="447" y="7"/>
                    <a:pt x="447" y="7"/>
                  </a:cubicBezTo>
                  <a:cubicBezTo>
                    <a:pt x="447" y="7"/>
                    <a:pt x="445" y="8"/>
                    <a:pt x="445" y="9"/>
                  </a:cubicBezTo>
                  <a:cubicBezTo>
                    <a:pt x="446" y="10"/>
                    <a:pt x="446" y="10"/>
                    <a:pt x="447" y="11"/>
                  </a:cubicBezTo>
                  <a:cubicBezTo>
                    <a:pt x="448" y="11"/>
                    <a:pt x="449" y="12"/>
                    <a:pt x="449" y="12"/>
                  </a:cubicBezTo>
                  <a:cubicBezTo>
                    <a:pt x="450" y="13"/>
                    <a:pt x="448" y="14"/>
                    <a:pt x="448" y="15"/>
                  </a:cubicBezTo>
                  <a:cubicBezTo>
                    <a:pt x="447" y="15"/>
                    <a:pt x="446" y="17"/>
                    <a:pt x="446" y="17"/>
                  </a:cubicBezTo>
                  <a:cubicBezTo>
                    <a:pt x="446" y="17"/>
                    <a:pt x="448" y="18"/>
                    <a:pt x="448" y="19"/>
                  </a:cubicBezTo>
                  <a:cubicBezTo>
                    <a:pt x="449" y="19"/>
                    <a:pt x="450" y="20"/>
                    <a:pt x="450" y="20"/>
                  </a:cubicBezTo>
                  <a:cubicBezTo>
                    <a:pt x="451" y="21"/>
                    <a:pt x="449" y="22"/>
                    <a:pt x="449" y="23"/>
                  </a:cubicBezTo>
                  <a:cubicBezTo>
                    <a:pt x="449" y="23"/>
                    <a:pt x="447" y="24"/>
                    <a:pt x="447" y="25"/>
                  </a:cubicBezTo>
                  <a:cubicBezTo>
                    <a:pt x="447" y="25"/>
                    <a:pt x="449" y="26"/>
                    <a:pt x="449" y="26"/>
                  </a:cubicBezTo>
                  <a:cubicBezTo>
                    <a:pt x="449" y="27"/>
                    <a:pt x="451" y="28"/>
                    <a:pt x="452" y="28"/>
                  </a:cubicBezTo>
                  <a:cubicBezTo>
                    <a:pt x="452" y="27"/>
                    <a:pt x="453" y="27"/>
                    <a:pt x="453" y="26"/>
                  </a:cubicBezTo>
                  <a:cubicBezTo>
                    <a:pt x="453" y="26"/>
                    <a:pt x="451" y="25"/>
                    <a:pt x="451" y="24"/>
                  </a:cubicBezTo>
                  <a:cubicBezTo>
                    <a:pt x="451" y="24"/>
                    <a:pt x="452" y="23"/>
                    <a:pt x="453" y="22"/>
                  </a:cubicBezTo>
                  <a:cubicBezTo>
                    <a:pt x="453" y="21"/>
                    <a:pt x="454" y="20"/>
                    <a:pt x="454" y="20"/>
                  </a:cubicBezTo>
                  <a:cubicBezTo>
                    <a:pt x="455" y="20"/>
                    <a:pt x="456" y="22"/>
                    <a:pt x="457" y="21"/>
                  </a:cubicBezTo>
                  <a:cubicBezTo>
                    <a:pt x="457" y="21"/>
                    <a:pt x="458" y="20"/>
                    <a:pt x="458" y="19"/>
                  </a:cubicBezTo>
                  <a:cubicBezTo>
                    <a:pt x="459" y="19"/>
                    <a:pt x="460" y="18"/>
                    <a:pt x="460" y="17"/>
                  </a:cubicBezTo>
                  <a:cubicBezTo>
                    <a:pt x="461" y="16"/>
                    <a:pt x="461" y="16"/>
                    <a:pt x="462" y="15"/>
                  </a:cubicBezTo>
                  <a:cubicBezTo>
                    <a:pt x="462" y="14"/>
                    <a:pt x="464" y="13"/>
                    <a:pt x="463" y="13"/>
                  </a:cubicBezTo>
                  <a:cubicBezTo>
                    <a:pt x="463" y="12"/>
                    <a:pt x="462" y="11"/>
                    <a:pt x="461" y="11"/>
                  </a:cubicBezTo>
                  <a:cubicBezTo>
                    <a:pt x="461" y="11"/>
                    <a:pt x="459" y="9"/>
                    <a:pt x="459" y="9"/>
                  </a:cubicBezTo>
                  <a:cubicBezTo>
                    <a:pt x="459" y="9"/>
                    <a:pt x="460" y="7"/>
                    <a:pt x="461" y="7"/>
                  </a:cubicBezTo>
                  <a:cubicBezTo>
                    <a:pt x="461" y="7"/>
                    <a:pt x="462" y="9"/>
                    <a:pt x="463" y="9"/>
                  </a:cubicBezTo>
                  <a:cubicBezTo>
                    <a:pt x="463" y="8"/>
                    <a:pt x="464" y="6"/>
                    <a:pt x="465" y="6"/>
                  </a:cubicBezTo>
                  <a:cubicBezTo>
                    <a:pt x="465" y="7"/>
                    <a:pt x="466" y="8"/>
                    <a:pt x="467" y="8"/>
                  </a:cubicBezTo>
                  <a:cubicBezTo>
                    <a:pt x="467" y="8"/>
                    <a:pt x="469" y="10"/>
                    <a:pt x="469" y="10"/>
                  </a:cubicBezTo>
                  <a:cubicBezTo>
                    <a:pt x="470" y="10"/>
                    <a:pt x="471" y="12"/>
                    <a:pt x="471" y="11"/>
                  </a:cubicBezTo>
                  <a:cubicBezTo>
                    <a:pt x="472" y="11"/>
                    <a:pt x="473" y="10"/>
                    <a:pt x="473" y="9"/>
                  </a:cubicBezTo>
                  <a:cubicBezTo>
                    <a:pt x="474" y="9"/>
                    <a:pt x="474" y="8"/>
                    <a:pt x="475" y="7"/>
                  </a:cubicBezTo>
                  <a:cubicBezTo>
                    <a:pt x="475" y="6"/>
                    <a:pt x="476" y="6"/>
                    <a:pt x="476" y="5"/>
                  </a:cubicBezTo>
                  <a:cubicBezTo>
                    <a:pt x="477" y="5"/>
                    <a:pt x="479" y="6"/>
                    <a:pt x="479" y="6"/>
                  </a:cubicBezTo>
                  <a:cubicBezTo>
                    <a:pt x="479" y="7"/>
                    <a:pt x="477" y="8"/>
                    <a:pt x="477" y="9"/>
                  </a:cubicBezTo>
                  <a:cubicBezTo>
                    <a:pt x="477" y="9"/>
                    <a:pt x="479" y="10"/>
                    <a:pt x="479" y="10"/>
                  </a:cubicBezTo>
                  <a:cubicBezTo>
                    <a:pt x="479" y="11"/>
                    <a:pt x="478" y="12"/>
                    <a:pt x="478" y="13"/>
                  </a:cubicBezTo>
                  <a:cubicBezTo>
                    <a:pt x="477" y="13"/>
                    <a:pt x="476" y="14"/>
                    <a:pt x="476" y="15"/>
                  </a:cubicBezTo>
                  <a:cubicBezTo>
                    <a:pt x="476" y="15"/>
                    <a:pt x="474" y="17"/>
                    <a:pt x="474" y="17"/>
                  </a:cubicBezTo>
                  <a:cubicBezTo>
                    <a:pt x="474" y="17"/>
                    <a:pt x="476" y="19"/>
                    <a:pt x="476" y="19"/>
                  </a:cubicBezTo>
                  <a:cubicBezTo>
                    <a:pt x="477" y="19"/>
                    <a:pt x="478" y="20"/>
                    <a:pt x="479" y="21"/>
                  </a:cubicBezTo>
                  <a:cubicBezTo>
                    <a:pt x="479" y="21"/>
                    <a:pt x="481" y="22"/>
                    <a:pt x="481" y="22"/>
                  </a:cubicBezTo>
                  <a:cubicBezTo>
                    <a:pt x="481" y="22"/>
                    <a:pt x="479" y="24"/>
                    <a:pt x="479" y="24"/>
                  </a:cubicBezTo>
                  <a:cubicBezTo>
                    <a:pt x="479" y="25"/>
                    <a:pt x="477" y="26"/>
                    <a:pt x="477" y="27"/>
                  </a:cubicBezTo>
                  <a:cubicBezTo>
                    <a:pt x="478" y="27"/>
                    <a:pt x="479" y="28"/>
                    <a:pt x="480" y="28"/>
                  </a:cubicBezTo>
                  <a:cubicBezTo>
                    <a:pt x="480" y="29"/>
                    <a:pt x="481" y="29"/>
                    <a:pt x="482" y="30"/>
                  </a:cubicBezTo>
                  <a:cubicBezTo>
                    <a:pt x="482" y="29"/>
                    <a:pt x="483" y="29"/>
                    <a:pt x="484" y="28"/>
                  </a:cubicBezTo>
                  <a:cubicBezTo>
                    <a:pt x="484" y="27"/>
                    <a:pt x="485" y="26"/>
                    <a:pt x="485" y="26"/>
                  </a:cubicBezTo>
                  <a:cubicBezTo>
                    <a:pt x="485" y="25"/>
                    <a:pt x="487" y="24"/>
                    <a:pt x="487" y="23"/>
                  </a:cubicBezTo>
                  <a:cubicBezTo>
                    <a:pt x="487" y="23"/>
                    <a:pt x="485" y="22"/>
                    <a:pt x="485" y="22"/>
                  </a:cubicBezTo>
                  <a:cubicBezTo>
                    <a:pt x="485" y="21"/>
                    <a:pt x="486" y="20"/>
                    <a:pt x="486" y="19"/>
                  </a:cubicBezTo>
                  <a:cubicBezTo>
                    <a:pt x="487" y="19"/>
                    <a:pt x="488" y="18"/>
                    <a:pt x="488" y="17"/>
                  </a:cubicBezTo>
                  <a:cubicBezTo>
                    <a:pt x="488" y="17"/>
                    <a:pt x="486" y="16"/>
                    <a:pt x="486" y="16"/>
                  </a:cubicBezTo>
                  <a:cubicBezTo>
                    <a:pt x="486" y="15"/>
                    <a:pt x="487" y="13"/>
                    <a:pt x="488" y="13"/>
                  </a:cubicBezTo>
                  <a:cubicBezTo>
                    <a:pt x="488" y="13"/>
                    <a:pt x="489" y="15"/>
                    <a:pt x="490" y="15"/>
                  </a:cubicBezTo>
                  <a:cubicBezTo>
                    <a:pt x="490" y="15"/>
                    <a:pt x="491" y="13"/>
                    <a:pt x="492" y="13"/>
                  </a:cubicBezTo>
                  <a:cubicBezTo>
                    <a:pt x="492" y="12"/>
                    <a:pt x="493" y="11"/>
                    <a:pt x="493" y="11"/>
                  </a:cubicBezTo>
                  <a:cubicBezTo>
                    <a:pt x="493" y="10"/>
                    <a:pt x="491" y="9"/>
                    <a:pt x="491" y="9"/>
                  </a:cubicBezTo>
                  <a:cubicBezTo>
                    <a:pt x="492" y="7"/>
                    <a:pt x="493" y="6"/>
                    <a:pt x="494" y="4"/>
                  </a:cubicBezTo>
                  <a:cubicBezTo>
                    <a:pt x="496" y="6"/>
                    <a:pt x="497" y="7"/>
                    <a:pt x="499" y="8"/>
                  </a:cubicBezTo>
                  <a:cubicBezTo>
                    <a:pt x="499" y="8"/>
                    <a:pt x="501" y="9"/>
                    <a:pt x="501" y="9"/>
                  </a:cubicBezTo>
                  <a:cubicBezTo>
                    <a:pt x="501" y="10"/>
                    <a:pt x="499" y="11"/>
                    <a:pt x="499" y="12"/>
                  </a:cubicBezTo>
                  <a:cubicBezTo>
                    <a:pt x="500" y="12"/>
                    <a:pt x="501" y="13"/>
                    <a:pt x="502" y="13"/>
                  </a:cubicBezTo>
                  <a:cubicBezTo>
                    <a:pt x="502" y="14"/>
                    <a:pt x="500" y="15"/>
                    <a:pt x="500" y="16"/>
                  </a:cubicBezTo>
                  <a:cubicBezTo>
                    <a:pt x="500" y="16"/>
                    <a:pt x="502" y="17"/>
                    <a:pt x="502" y="17"/>
                  </a:cubicBezTo>
                  <a:cubicBezTo>
                    <a:pt x="502" y="18"/>
                    <a:pt x="500" y="19"/>
                    <a:pt x="500" y="20"/>
                  </a:cubicBezTo>
                  <a:cubicBezTo>
                    <a:pt x="501" y="20"/>
                    <a:pt x="503" y="21"/>
                    <a:pt x="503" y="21"/>
                  </a:cubicBezTo>
                  <a:cubicBezTo>
                    <a:pt x="503" y="22"/>
                    <a:pt x="501" y="23"/>
                    <a:pt x="501" y="24"/>
                  </a:cubicBezTo>
                  <a:cubicBezTo>
                    <a:pt x="501" y="24"/>
                    <a:pt x="503" y="25"/>
                    <a:pt x="503" y="25"/>
                  </a:cubicBezTo>
                  <a:cubicBezTo>
                    <a:pt x="504" y="26"/>
                    <a:pt x="505" y="26"/>
                    <a:pt x="505" y="27"/>
                  </a:cubicBezTo>
                  <a:cubicBezTo>
                    <a:pt x="506" y="26"/>
                    <a:pt x="507" y="25"/>
                    <a:pt x="507" y="25"/>
                  </a:cubicBezTo>
                  <a:cubicBezTo>
                    <a:pt x="508" y="24"/>
                    <a:pt x="509" y="23"/>
                    <a:pt x="509" y="22"/>
                  </a:cubicBezTo>
                  <a:cubicBezTo>
                    <a:pt x="509" y="22"/>
                    <a:pt x="507" y="21"/>
                    <a:pt x="507" y="21"/>
                  </a:cubicBezTo>
                  <a:cubicBezTo>
                    <a:pt x="507" y="20"/>
                    <a:pt x="508" y="19"/>
                    <a:pt x="508" y="19"/>
                  </a:cubicBezTo>
                  <a:cubicBezTo>
                    <a:pt x="509" y="18"/>
                    <a:pt x="510" y="17"/>
                    <a:pt x="510" y="16"/>
                  </a:cubicBezTo>
                  <a:cubicBezTo>
                    <a:pt x="511" y="16"/>
                    <a:pt x="511" y="15"/>
                    <a:pt x="512" y="14"/>
                  </a:cubicBezTo>
                  <a:cubicBezTo>
                    <a:pt x="513" y="13"/>
                    <a:pt x="514" y="11"/>
                    <a:pt x="515" y="10"/>
                  </a:cubicBezTo>
                  <a:cubicBezTo>
                    <a:pt x="516" y="10"/>
                    <a:pt x="517" y="11"/>
                    <a:pt x="517" y="11"/>
                  </a:cubicBezTo>
                  <a:cubicBezTo>
                    <a:pt x="518" y="12"/>
                    <a:pt x="519" y="12"/>
                    <a:pt x="520" y="13"/>
                  </a:cubicBezTo>
                  <a:cubicBezTo>
                    <a:pt x="520" y="14"/>
                    <a:pt x="521" y="14"/>
                    <a:pt x="522" y="15"/>
                  </a:cubicBezTo>
                  <a:cubicBezTo>
                    <a:pt x="522" y="14"/>
                    <a:pt x="523" y="13"/>
                    <a:pt x="524" y="12"/>
                  </a:cubicBezTo>
                  <a:cubicBezTo>
                    <a:pt x="523" y="13"/>
                    <a:pt x="526" y="14"/>
                    <a:pt x="526" y="14"/>
                  </a:cubicBezTo>
                  <a:cubicBezTo>
                    <a:pt x="526" y="14"/>
                    <a:pt x="524" y="16"/>
                    <a:pt x="524" y="16"/>
                  </a:cubicBezTo>
                  <a:cubicBezTo>
                    <a:pt x="524" y="16"/>
                    <a:pt x="522" y="15"/>
                    <a:pt x="522" y="15"/>
                  </a:cubicBezTo>
                  <a:cubicBezTo>
                    <a:pt x="522" y="15"/>
                    <a:pt x="520" y="17"/>
                    <a:pt x="520" y="17"/>
                  </a:cubicBezTo>
                  <a:cubicBezTo>
                    <a:pt x="520" y="17"/>
                    <a:pt x="522" y="19"/>
                    <a:pt x="522" y="19"/>
                  </a:cubicBezTo>
                  <a:cubicBezTo>
                    <a:pt x="522" y="19"/>
                    <a:pt x="521" y="20"/>
                    <a:pt x="521" y="21"/>
                  </a:cubicBezTo>
                  <a:cubicBezTo>
                    <a:pt x="520" y="22"/>
                    <a:pt x="520" y="22"/>
                    <a:pt x="519" y="23"/>
                  </a:cubicBezTo>
                  <a:cubicBezTo>
                    <a:pt x="518" y="24"/>
                    <a:pt x="518" y="25"/>
                    <a:pt x="517" y="25"/>
                  </a:cubicBezTo>
                  <a:cubicBezTo>
                    <a:pt x="517" y="26"/>
                    <a:pt x="516" y="27"/>
                    <a:pt x="516" y="28"/>
                  </a:cubicBezTo>
                  <a:cubicBezTo>
                    <a:pt x="515" y="28"/>
                    <a:pt x="518" y="29"/>
                    <a:pt x="518" y="29"/>
                  </a:cubicBezTo>
                  <a:cubicBezTo>
                    <a:pt x="519" y="28"/>
                    <a:pt x="520" y="26"/>
                    <a:pt x="521" y="25"/>
                  </a:cubicBezTo>
                  <a:cubicBezTo>
                    <a:pt x="522" y="24"/>
                    <a:pt x="522" y="23"/>
                    <a:pt x="523" y="23"/>
                  </a:cubicBezTo>
                  <a:cubicBezTo>
                    <a:pt x="523" y="22"/>
                    <a:pt x="525" y="24"/>
                    <a:pt x="525" y="24"/>
                  </a:cubicBezTo>
                  <a:cubicBezTo>
                    <a:pt x="526" y="24"/>
                    <a:pt x="527" y="22"/>
                    <a:pt x="527" y="22"/>
                  </a:cubicBezTo>
                  <a:cubicBezTo>
                    <a:pt x="527" y="21"/>
                    <a:pt x="528" y="21"/>
                    <a:pt x="529" y="20"/>
                  </a:cubicBezTo>
                  <a:cubicBezTo>
                    <a:pt x="529" y="19"/>
                    <a:pt x="530" y="18"/>
                    <a:pt x="530" y="18"/>
                  </a:cubicBezTo>
                  <a:cubicBezTo>
                    <a:pt x="530" y="17"/>
                    <a:pt x="528" y="16"/>
                    <a:pt x="528" y="16"/>
                  </a:cubicBezTo>
                  <a:cubicBezTo>
                    <a:pt x="528" y="15"/>
                    <a:pt x="530" y="14"/>
                    <a:pt x="530" y="14"/>
                  </a:cubicBezTo>
                  <a:cubicBezTo>
                    <a:pt x="529" y="14"/>
                    <a:pt x="528" y="12"/>
                    <a:pt x="528" y="12"/>
                  </a:cubicBezTo>
                  <a:cubicBezTo>
                    <a:pt x="528" y="12"/>
                    <a:pt x="529" y="10"/>
                    <a:pt x="529" y="10"/>
                  </a:cubicBezTo>
                  <a:cubicBezTo>
                    <a:pt x="530" y="10"/>
                    <a:pt x="531" y="11"/>
                    <a:pt x="531" y="11"/>
                  </a:cubicBezTo>
                  <a:cubicBezTo>
                    <a:pt x="532" y="12"/>
                    <a:pt x="534" y="13"/>
                    <a:pt x="534" y="13"/>
                  </a:cubicBezTo>
                  <a:cubicBezTo>
                    <a:pt x="534" y="14"/>
                    <a:pt x="532" y="15"/>
                    <a:pt x="532" y="15"/>
                  </a:cubicBezTo>
                  <a:cubicBezTo>
                    <a:pt x="532" y="16"/>
                    <a:pt x="534" y="16"/>
                    <a:pt x="534" y="17"/>
                  </a:cubicBezTo>
                  <a:cubicBezTo>
                    <a:pt x="534" y="18"/>
                    <a:pt x="532" y="19"/>
                    <a:pt x="532" y="19"/>
                  </a:cubicBezTo>
                  <a:cubicBezTo>
                    <a:pt x="533" y="20"/>
                    <a:pt x="535" y="20"/>
                    <a:pt x="535" y="21"/>
                  </a:cubicBezTo>
                  <a:cubicBezTo>
                    <a:pt x="535" y="22"/>
                    <a:pt x="537" y="22"/>
                    <a:pt x="537" y="23"/>
                  </a:cubicBezTo>
                  <a:cubicBezTo>
                    <a:pt x="537" y="22"/>
                    <a:pt x="539" y="21"/>
                    <a:pt x="539" y="20"/>
                  </a:cubicBezTo>
                  <a:cubicBezTo>
                    <a:pt x="539" y="20"/>
                    <a:pt x="536" y="19"/>
                    <a:pt x="536" y="19"/>
                  </a:cubicBezTo>
                  <a:cubicBezTo>
                    <a:pt x="536" y="18"/>
                    <a:pt x="538" y="17"/>
                    <a:pt x="538" y="17"/>
                  </a:cubicBezTo>
                  <a:cubicBezTo>
                    <a:pt x="538" y="16"/>
                    <a:pt x="539" y="14"/>
                    <a:pt x="540" y="14"/>
                  </a:cubicBezTo>
                  <a:cubicBezTo>
                    <a:pt x="540" y="14"/>
                    <a:pt x="542" y="16"/>
                    <a:pt x="542" y="16"/>
                  </a:cubicBezTo>
                  <a:cubicBezTo>
                    <a:pt x="543" y="16"/>
                    <a:pt x="543" y="14"/>
                    <a:pt x="544" y="14"/>
                  </a:cubicBezTo>
                  <a:cubicBezTo>
                    <a:pt x="545" y="14"/>
                    <a:pt x="545" y="15"/>
                    <a:pt x="546" y="15"/>
                  </a:cubicBezTo>
                  <a:cubicBezTo>
                    <a:pt x="547" y="16"/>
                    <a:pt x="548" y="17"/>
                    <a:pt x="548" y="17"/>
                  </a:cubicBezTo>
                  <a:cubicBezTo>
                    <a:pt x="548" y="18"/>
                    <a:pt x="546" y="19"/>
                    <a:pt x="547" y="19"/>
                  </a:cubicBezTo>
                  <a:cubicBezTo>
                    <a:pt x="547" y="20"/>
                    <a:pt x="549" y="21"/>
                    <a:pt x="549" y="21"/>
                  </a:cubicBezTo>
                  <a:cubicBezTo>
                    <a:pt x="549" y="21"/>
                    <a:pt x="550" y="23"/>
                    <a:pt x="551" y="23"/>
                  </a:cubicBezTo>
                  <a:cubicBezTo>
                    <a:pt x="551" y="23"/>
                    <a:pt x="552" y="21"/>
                    <a:pt x="553" y="21"/>
                  </a:cubicBezTo>
                  <a:cubicBezTo>
                    <a:pt x="553" y="20"/>
                    <a:pt x="554" y="19"/>
                    <a:pt x="554" y="18"/>
                  </a:cubicBezTo>
                  <a:cubicBezTo>
                    <a:pt x="554" y="18"/>
                    <a:pt x="552" y="17"/>
                    <a:pt x="552" y="17"/>
                  </a:cubicBezTo>
                  <a:cubicBezTo>
                    <a:pt x="553" y="16"/>
                    <a:pt x="553" y="15"/>
                    <a:pt x="554" y="14"/>
                  </a:cubicBezTo>
                  <a:cubicBezTo>
                    <a:pt x="554" y="14"/>
                    <a:pt x="556" y="16"/>
                    <a:pt x="556" y="16"/>
                  </a:cubicBezTo>
                  <a:cubicBezTo>
                    <a:pt x="557" y="17"/>
                    <a:pt x="558" y="18"/>
                    <a:pt x="558" y="18"/>
                  </a:cubicBezTo>
                  <a:cubicBezTo>
                    <a:pt x="559" y="18"/>
                    <a:pt x="560" y="20"/>
                    <a:pt x="561" y="20"/>
                  </a:cubicBezTo>
                  <a:cubicBezTo>
                    <a:pt x="561" y="20"/>
                    <a:pt x="562" y="17"/>
                    <a:pt x="562" y="17"/>
                  </a:cubicBezTo>
                  <a:cubicBezTo>
                    <a:pt x="563" y="18"/>
                    <a:pt x="564" y="19"/>
                    <a:pt x="565" y="19"/>
                  </a:cubicBezTo>
                  <a:cubicBezTo>
                    <a:pt x="565" y="20"/>
                    <a:pt x="563" y="21"/>
                    <a:pt x="563" y="21"/>
                  </a:cubicBezTo>
                  <a:cubicBezTo>
                    <a:pt x="563" y="22"/>
                    <a:pt x="561" y="23"/>
                    <a:pt x="561" y="23"/>
                  </a:cubicBezTo>
                  <a:cubicBezTo>
                    <a:pt x="561" y="24"/>
                    <a:pt x="563" y="25"/>
                    <a:pt x="563" y="25"/>
                  </a:cubicBezTo>
                  <a:cubicBezTo>
                    <a:pt x="564" y="26"/>
                    <a:pt x="565" y="26"/>
                    <a:pt x="566" y="27"/>
                  </a:cubicBezTo>
                  <a:cubicBezTo>
                    <a:pt x="567" y="25"/>
                    <a:pt x="568" y="24"/>
                    <a:pt x="569" y="22"/>
                  </a:cubicBezTo>
                  <a:cubicBezTo>
                    <a:pt x="570" y="22"/>
                    <a:pt x="570" y="21"/>
                    <a:pt x="571" y="20"/>
                  </a:cubicBezTo>
                  <a:cubicBezTo>
                    <a:pt x="572" y="19"/>
                    <a:pt x="573" y="17"/>
                    <a:pt x="574" y="16"/>
                  </a:cubicBezTo>
                  <a:cubicBezTo>
                    <a:pt x="575" y="15"/>
                    <a:pt x="575" y="14"/>
                    <a:pt x="576" y="14"/>
                  </a:cubicBezTo>
                  <a:cubicBezTo>
                    <a:pt x="577" y="14"/>
                    <a:pt x="577" y="15"/>
                    <a:pt x="578" y="15"/>
                  </a:cubicBezTo>
                  <a:cubicBezTo>
                    <a:pt x="579" y="16"/>
                    <a:pt x="580" y="16"/>
                    <a:pt x="580" y="17"/>
                  </a:cubicBezTo>
                  <a:cubicBezTo>
                    <a:pt x="580" y="17"/>
                    <a:pt x="578" y="19"/>
                    <a:pt x="579" y="19"/>
                  </a:cubicBezTo>
                  <a:cubicBezTo>
                    <a:pt x="579" y="19"/>
                    <a:pt x="581" y="21"/>
                    <a:pt x="581" y="21"/>
                  </a:cubicBezTo>
                  <a:cubicBezTo>
                    <a:pt x="581" y="21"/>
                    <a:pt x="582" y="19"/>
                    <a:pt x="582" y="19"/>
                  </a:cubicBezTo>
                  <a:cubicBezTo>
                    <a:pt x="583" y="18"/>
                    <a:pt x="584" y="17"/>
                    <a:pt x="584" y="16"/>
                  </a:cubicBezTo>
                  <a:cubicBezTo>
                    <a:pt x="584" y="16"/>
                    <a:pt x="582" y="15"/>
                    <a:pt x="582" y="15"/>
                  </a:cubicBezTo>
                  <a:cubicBezTo>
                    <a:pt x="582" y="14"/>
                    <a:pt x="583" y="13"/>
                    <a:pt x="584" y="12"/>
                  </a:cubicBezTo>
                  <a:cubicBezTo>
                    <a:pt x="584" y="12"/>
                    <a:pt x="585" y="11"/>
                    <a:pt x="585" y="10"/>
                  </a:cubicBezTo>
                  <a:cubicBezTo>
                    <a:pt x="586" y="9"/>
                    <a:pt x="587" y="9"/>
                    <a:pt x="587" y="8"/>
                  </a:cubicBezTo>
                  <a:cubicBezTo>
                    <a:pt x="587" y="8"/>
                    <a:pt x="588" y="6"/>
                    <a:pt x="589" y="6"/>
                  </a:cubicBezTo>
                  <a:cubicBezTo>
                    <a:pt x="589" y="6"/>
                    <a:pt x="591" y="7"/>
                    <a:pt x="591" y="7"/>
                  </a:cubicBezTo>
                  <a:cubicBezTo>
                    <a:pt x="591" y="8"/>
                    <a:pt x="590" y="9"/>
                    <a:pt x="589" y="10"/>
                  </a:cubicBezTo>
                  <a:cubicBezTo>
                    <a:pt x="589" y="10"/>
                    <a:pt x="588" y="12"/>
                    <a:pt x="588" y="12"/>
                  </a:cubicBezTo>
                  <a:cubicBezTo>
                    <a:pt x="588" y="12"/>
                    <a:pt x="590" y="14"/>
                    <a:pt x="590" y="14"/>
                  </a:cubicBezTo>
                  <a:cubicBezTo>
                    <a:pt x="590" y="14"/>
                    <a:pt x="591" y="11"/>
                    <a:pt x="592" y="11"/>
                  </a:cubicBezTo>
                  <a:cubicBezTo>
                    <a:pt x="592" y="11"/>
                    <a:pt x="593" y="13"/>
                    <a:pt x="594" y="13"/>
                  </a:cubicBezTo>
                  <a:cubicBezTo>
                    <a:pt x="594" y="13"/>
                    <a:pt x="595" y="11"/>
                    <a:pt x="595" y="11"/>
                  </a:cubicBezTo>
                  <a:cubicBezTo>
                    <a:pt x="596" y="11"/>
                    <a:pt x="597" y="13"/>
                    <a:pt x="598" y="13"/>
                  </a:cubicBezTo>
                  <a:cubicBezTo>
                    <a:pt x="598" y="12"/>
                    <a:pt x="599" y="11"/>
                    <a:pt x="599" y="10"/>
                  </a:cubicBezTo>
                  <a:cubicBezTo>
                    <a:pt x="600" y="10"/>
                    <a:pt x="601" y="9"/>
                    <a:pt x="601" y="8"/>
                  </a:cubicBezTo>
                  <a:cubicBezTo>
                    <a:pt x="601" y="8"/>
                    <a:pt x="603" y="6"/>
                    <a:pt x="603" y="6"/>
                  </a:cubicBezTo>
                  <a:cubicBezTo>
                    <a:pt x="603" y="6"/>
                    <a:pt x="601" y="4"/>
                    <a:pt x="601" y="4"/>
                  </a:cubicBezTo>
                  <a:cubicBezTo>
                    <a:pt x="601" y="4"/>
                    <a:pt x="602" y="2"/>
                    <a:pt x="602" y="2"/>
                  </a:cubicBezTo>
                  <a:cubicBezTo>
                    <a:pt x="603" y="2"/>
                    <a:pt x="604" y="4"/>
                    <a:pt x="605" y="4"/>
                  </a:cubicBezTo>
                  <a:cubicBezTo>
                    <a:pt x="605" y="4"/>
                    <a:pt x="607" y="5"/>
                    <a:pt x="607" y="5"/>
                  </a:cubicBezTo>
                  <a:cubicBezTo>
                    <a:pt x="607" y="6"/>
                    <a:pt x="605" y="7"/>
                    <a:pt x="605" y="8"/>
                  </a:cubicBezTo>
                  <a:cubicBezTo>
                    <a:pt x="605" y="8"/>
                    <a:pt x="603" y="9"/>
                    <a:pt x="603" y="10"/>
                  </a:cubicBezTo>
                  <a:cubicBezTo>
                    <a:pt x="603" y="10"/>
                    <a:pt x="606" y="11"/>
                    <a:pt x="606" y="12"/>
                  </a:cubicBezTo>
                  <a:cubicBezTo>
                    <a:pt x="605" y="12"/>
                    <a:pt x="604" y="14"/>
                    <a:pt x="604" y="14"/>
                  </a:cubicBezTo>
                  <a:cubicBezTo>
                    <a:pt x="603" y="14"/>
                    <a:pt x="602" y="12"/>
                    <a:pt x="602" y="12"/>
                  </a:cubicBezTo>
                  <a:cubicBezTo>
                    <a:pt x="601" y="12"/>
                    <a:pt x="600" y="14"/>
                    <a:pt x="600" y="14"/>
                  </a:cubicBezTo>
                  <a:cubicBezTo>
                    <a:pt x="600" y="15"/>
                    <a:pt x="598" y="16"/>
                    <a:pt x="598" y="16"/>
                  </a:cubicBezTo>
                  <a:cubicBezTo>
                    <a:pt x="598" y="17"/>
                    <a:pt x="601" y="18"/>
                    <a:pt x="600" y="18"/>
                  </a:cubicBezTo>
                  <a:cubicBezTo>
                    <a:pt x="600" y="19"/>
                    <a:pt x="599" y="20"/>
                    <a:pt x="599" y="20"/>
                  </a:cubicBezTo>
                  <a:cubicBezTo>
                    <a:pt x="598" y="21"/>
                    <a:pt x="597" y="22"/>
                    <a:pt x="597" y="23"/>
                  </a:cubicBezTo>
                  <a:cubicBezTo>
                    <a:pt x="597" y="23"/>
                    <a:pt x="599" y="24"/>
                    <a:pt x="599" y="24"/>
                  </a:cubicBezTo>
                  <a:cubicBezTo>
                    <a:pt x="599" y="25"/>
                    <a:pt x="598" y="26"/>
                    <a:pt x="598" y="27"/>
                  </a:cubicBezTo>
                  <a:cubicBezTo>
                    <a:pt x="597" y="27"/>
                    <a:pt x="596" y="28"/>
                    <a:pt x="596" y="29"/>
                  </a:cubicBezTo>
                  <a:cubicBezTo>
                    <a:pt x="597" y="29"/>
                    <a:pt x="597" y="31"/>
                    <a:pt x="598" y="31"/>
                  </a:cubicBezTo>
                  <a:cubicBezTo>
                    <a:pt x="598" y="30"/>
                    <a:pt x="600" y="29"/>
                    <a:pt x="600" y="28"/>
                  </a:cubicBezTo>
                  <a:cubicBezTo>
                    <a:pt x="600" y="28"/>
                    <a:pt x="601" y="27"/>
                    <a:pt x="602" y="26"/>
                  </a:cubicBezTo>
                  <a:cubicBezTo>
                    <a:pt x="602" y="25"/>
                    <a:pt x="603" y="25"/>
                    <a:pt x="603" y="24"/>
                  </a:cubicBezTo>
                  <a:cubicBezTo>
                    <a:pt x="604" y="23"/>
                    <a:pt x="604" y="22"/>
                    <a:pt x="605" y="22"/>
                  </a:cubicBezTo>
                  <a:cubicBezTo>
                    <a:pt x="605" y="21"/>
                    <a:pt x="607" y="20"/>
                    <a:pt x="607" y="19"/>
                  </a:cubicBezTo>
                  <a:cubicBezTo>
                    <a:pt x="607" y="19"/>
                    <a:pt x="604" y="18"/>
                    <a:pt x="604" y="18"/>
                  </a:cubicBezTo>
                  <a:cubicBezTo>
                    <a:pt x="605" y="17"/>
                    <a:pt x="606" y="16"/>
                    <a:pt x="606" y="15"/>
                  </a:cubicBezTo>
                  <a:cubicBezTo>
                    <a:pt x="607" y="15"/>
                    <a:pt x="607" y="14"/>
                    <a:pt x="608" y="13"/>
                  </a:cubicBezTo>
                  <a:cubicBezTo>
                    <a:pt x="608" y="13"/>
                    <a:pt x="610" y="15"/>
                    <a:pt x="610" y="15"/>
                  </a:cubicBezTo>
                  <a:cubicBezTo>
                    <a:pt x="611" y="13"/>
                    <a:pt x="612" y="12"/>
                    <a:pt x="613" y="10"/>
                  </a:cubicBezTo>
                  <a:cubicBezTo>
                    <a:pt x="614" y="11"/>
                    <a:pt x="616" y="12"/>
                    <a:pt x="616" y="12"/>
                  </a:cubicBezTo>
                  <a:cubicBezTo>
                    <a:pt x="616" y="13"/>
                    <a:pt x="614" y="14"/>
                    <a:pt x="614" y="14"/>
                  </a:cubicBezTo>
                  <a:cubicBezTo>
                    <a:pt x="614" y="15"/>
                    <a:pt x="616" y="16"/>
                    <a:pt x="616" y="16"/>
                  </a:cubicBezTo>
                  <a:cubicBezTo>
                    <a:pt x="616" y="16"/>
                    <a:pt x="618" y="14"/>
                    <a:pt x="618" y="14"/>
                  </a:cubicBezTo>
                  <a:cubicBezTo>
                    <a:pt x="618" y="14"/>
                    <a:pt x="620" y="15"/>
                    <a:pt x="620" y="16"/>
                  </a:cubicBezTo>
                  <a:cubicBezTo>
                    <a:pt x="620" y="16"/>
                    <a:pt x="618" y="18"/>
                    <a:pt x="618" y="18"/>
                  </a:cubicBezTo>
                  <a:cubicBezTo>
                    <a:pt x="619" y="18"/>
                    <a:pt x="620" y="19"/>
                    <a:pt x="621" y="19"/>
                  </a:cubicBezTo>
                  <a:cubicBezTo>
                    <a:pt x="621" y="20"/>
                    <a:pt x="622" y="17"/>
                    <a:pt x="622" y="17"/>
                  </a:cubicBezTo>
                  <a:cubicBezTo>
                    <a:pt x="623" y="17"/>
                    <a:pt x="624" y="19"/>
                    <a:pt x="625" y="19"/>
                  </a:cubicBezTo>
                  <a:cubicBezTo>
                    <a:pt x="626" y="17"/>
                    <a:pt x="627" y="16"/>
                    <a:pt x="628" y="15"/>
                  </a:cubicBezTo>
                  <a:cubicBezTo>
                    <a:pt x="629" y="14"/>
                    <a:pt x="629" y="13"/>
                    <a:pt x="630" y="12"/>
                  </a:cubicBezTo>
                  <a:cubicBezTo>
                    <a:pt x="630" y="12"/>
                    <a:pt x="631" y="11"/>
                    <a:pt x="631" y="10"/>
                  </a:cubicBezTo>
                  <a:cubicBezTo>
                    <a:pt x="632" y="10"/>
                    <a:pt x="633" y="8"/>
                    <a:pt x="633" y="8"/>
                  </a:cubicBezTo>
                  <a:cubicBezTo>
                    <a:pt x="633" y="7"/>
                    <a:pt x="631" y="6"/>
                    <a:pt x="631" y="6"/>
                  </a:cubicBezTo>
                  <a:cubicBezTo>
                    <a:pt x="631" y="5"/>
                    <a:pt x="632" y="4"/>
                    <a:pt x="633" y="4"/>
                  </a:cubicBezTo>
                  <a:cubicBezTo>
                    <a:pt x="633" y="3"/>
                    <a:pt x="634" y="2"/>
                    <a:pt x="634" y="2"/>
                  </a:cubicBezTo>
                  <a:cubicBezTo>
                    <a:pt x="636" y="3"/>
                    <a:pt x="637" y="4"/>
                    <a:pt x="639" y="5"/>
                  </a:cubicBezTo>
                  <a:cubicBezTo>
                    <a:pt x="639" y="6"/>
                    <a:pt x="637" y="7"/>
                    <a:pt x="637" y="7"/>
                  </a:cubicBezTo>
                  <a:cubicBezTo>
                    <a:pt x="637" y="8"/>
                    <a:pt x="639" y="9"/>
                    <a:pt x="639" y="9"/>
                  </a:cubicBezTo>
                  <a:cubicBezTo>
                    <a:pt x="640" y="10"/>
                    <a:pt x="641" y="10"/>
                    <a:pt x="642" y="11"/>
                  </a:cubicBezTo>
                  <a:cubicBezTo>
                    <a:pt x="642" y="11"/>
                    <a:pt x="643" y="12"/>
                    <a:pt x="644" y="12"/>
                  </a:cubicBezTo>
                  <a:cubicBezTo>
                    <a:pt x="645" y="13"/>
                    <a:pt x="645" y="14"/>
                    <a:pt x="646" y="14"/>
                  </a:cubicBezTo>
                  <a:cubicBezTo>
                    <a:pt x="646" y="14"/>
                    <a:pt x="648" y="16"/>
                    <a:pt x="648" y="16"/>
                  </a:cubicBezTo>
                  <a:cubicBezTo>
                    <a:pt x="648" y="16"/>
                    <a:pt x="647" y="18"/>
                    <a:pt x="647" y="18"/>
                  </a:cubicBezTo>
                  <a:cubicBezTo>
                    <a:pt x="646" y="19"/>
                    <a:pt x="645" y="20"/>
                    <a:pt x="645" y="20"/>
                  </a:cubicBezTo>
                  <a:cubicBezTo>
                    <a:pt x="644" y="20"/>
                    <a:pt x="643" y="19"/>
                    <a:pt x="643" y="19"/>
                  </a:cubicBezTo>
                  <a:cubicBezTo>
                    <a:pt x="642" y="19"/>
                    <a:pt x="642" y="21"/>
                    <a:pt x="641" y="21"/>
                  </a:cubicBezTo>
                  <a:cubicBezTo>
                    <a:pt x="642" y="22"/>
                    <a:pt x="644" y="23"/>
                    <a:pt x="645" y="24"/>
                  </a:cubicBezTo>
                  <a:cubicBezTo>
                    <a:pt x="646" y="24"/>
                    <a:pt x="646" y="22"/>
                    <a:pt x="647" y="22"/>
                  </a:cubicBezTo>
                  <a:cubicBezTo>
                    <a:pt x="647" y="22"/>
                    <a:pt x="649" y="24"/>
                    <a:pt x="649" y="24"/>
                  </a:cubicBezTo>
                  <a:cubicBezTo>
                    <a:pt x="650" y="23"/>
                    <a:pt x="651" y="22"/>
                    <a:pt x="651" y="21"/>
                  </a:cubicBezTo>
                  <a:cubicBezTo>
                    <a:pt x="652" y="21"/>
                    <a:pt x="652" y="20"/>
                    <a:pt x="653" y="19"/>
                  </a:cubicBezTo>
                  <a:cubicBezTo>
                    <a:pt x="653" y="18"/>
                    <a:pt x="654" y="18"/>
                    <a:pt x="654" y="17"/>
                  </a:cubicBezTo>
                  <a:cubicBezTo>
                    <a:pt x="655" y="16"/>
                    <a:pt x="656" y="15"/>
                    <a:pt x="656" y="15"/>
                  </a:cubicBezTo>
                  <a:cubicBezTo>
                    <a:pt x="656" y="14"/>
                    <a:pt x="658" y="13"/>
                    <a:pt x="658" y="13"/>
                  </a:cubicBezTo>
                  <a:cubicBezTo>
                    <a:pt x="658" y="12"/>
                    <a:pt x="656" y="11"/>
                    <a:pt x="656" y="11"/>
                  </a:cubicBezTo>
                  <a:cubicBezTo>
                    <a:pt x="655" y="11"/>
                    <a:pt x="653" y="9"/>
                    <a:pt x="653" y="9"/>
                  </a:cubicBezTo>
                  <a:cubicBezTo>
                    <a:pt x="654" y="9"/>
                    <a:pt x="655" y="7"/>
                    <a:pt x="655" y="7"/>
                  </a:cubicBezTo>
                  <a:cubicBezTo>
                    <a:pt x="656" y="7"/>
                    <a:pt x="657" y="8"/>
                    <a:pt x="657" y="9"/>
                  </a:cubicBezTo>
                  <a:cubicBezTo>
                    <a:pt x="658" y="9"/>
                    <a:pt x="659" y="10"/>
                    <a:pt x="660" y="10"/>
                  </a:cubicBezTo>
                  <a:cubicBezTo>
                    <a:pt x="660" y="11"/>
                    <a:pt x="661" y="12"/>
                    <a:pt x="662" y="12"/>
                  </a:cubicBezTo>
                  <a:cubicBezTo>
                    <a:pt x="662" y="12"/>
                    <a:pt x="663" y="14"/>
                    <a:pt x="664" y="14"/>
                  </a:cubicBezTo>
                  <a:cubicBezTo>
                    <a:pt x="664" y="14"/>
                    <a:pt x="665" y="12"/>
                    <a:pt x="666" y="11"/>
                  </a:cubicBezTo>
                  <a:cubicBezTo>
                    <a:pt x="666" y="11"/>
                    <a:pt x="667" y="9"/>
                    <a:pt x="667" y="9"/>
                  </a:cubicBezTo>
                  <a:cubicBezTo>
                    <a:pt x="668" y="9"/>
                    <a:pt x="669" y="11"/>
                    <a:pt x="670" y="11"/>
                  </a:cubicBezTo>
                  <a:cubicBezTo>
                    <a:pt x="670" y="11"/>
                    <a:pt x="671" y="13"/>
                    <a:pt x="672" y="13"/>
                  </a:cubicBezTo>
                  <a:cubicBezTo>
                    <a:pt x="672" y="13"/>
                    <a:pt x="673" y="11"/>
                    <a:pt x="674" y="10"/>
                  </a:cubicBezTo>
                  <a:cubicBezTo>
                    <a:pt x="674" y="10"/>
                    <a:pt x="675" y="8"/>
                    <a:pt x="675" y="8"/>
                  </a:cubicBezTo>
                  <a:cubicBezTo>
                    <a:pt x="676" y="8"/>
                    <a:pt x="677" y="9"/>
                    <a:pt x="677" y="10"/>
                  </a:cubicBezTo>
                  <a:cubicBezTo>
                    <a:pt x="678" y="10"/>
                    <a:pt x="676" y="12"/>
                    <a:pt x="676" y="12"/>
                  </a:cubicBezTo>
                  <a:cubicBezTo>
                    <a:pt x="675" y="13"/>
                    <a:pt x="674" y="14"/>
                    <a:pt x="674" y="14"/>
                  </a:cubicBezTo>
                  <a:cubicBezTo>
                    <a:pt x="674" y="15"/>
                    <a:pt x="676" y="16"/>
                    <a:pt x="676" y="16"/>
                  </a:cubicBezTo>
                  <a:cubicBezTo>
                    <a:pt x="676" y="17"/>
                    <a:pt x="675" y="18"/>
                    <a:pt x="675" y="18"/>
                  </a:cubicBezTo>
                  <a:cubicBezTo>
                    <a:pt x="675" y="19"/>
                    <a:pt x="677" y="19"/>
                    <a:pt x="677" y="20"/>
                  </a:cubicBezTo>
                  <a:cubicBezTo>
                    <a:pt x="677" y="21"/>
                    <a:pt x="675" y="22"/>
                    <a:pt x="675" y="22"/>
                  </a:cubicBezTo>
                  <a:cubicBezTo>
                    <a:pt x="675" y="23"/>
                    <a:pt x="677" y="23"/>
                    <a:pt x="677" y="24"/>
                  </a:cubicBezTo>
                  <a:cubicBezTo>
                    <a:pt x="677" y="25"/>
                    <a:pt x="676" y="26"/>
                    <a:pt x="676" y="26"/>
                  </a:cubicBezTo>
                  <a:cubicBezTo>
                    <a:pt x="676" y="27"/>
                    <a:pt x="678" y="27"/>
                    <a:pt x="678" y="28"/>
                  </a:cubicBezTo>
                  <a:cubicBezTo>
                    <a:pt x="678" y="27"/>
                    <a:pt x="679" y="26"/>
                    <a:pt x="680" y="26"/>
                  </a:cubicBezTo>
                  <a:cubicBezTo>
                    <a:pt x="680" y="25"/>
                    <a:pt x="681" y="24"/>
                    <a:pt x="681" y="23"/>
                  </a:cubicBezTo>
                  <a:cubicBezTo>
                    <a:pt x="682" y="23"/>
                    <a:pt x="683" y="22"/>
                    <a:pt x="683" y="21"/>
                  </a:cubicBezTo>
                  <a:cubicBezTo>
                    <a:pt x="683" y="21"/>
                    <a:pt x="681" y="20"/>
                    <a:pt x="681" y="19"/>
                  </a:cubicBezTo>
                  <a:cubicBezTo>
                    <a:pt x="681" y="19"/>
                    <a:pt x="683" y="18"/>
                    <a:pt x="682" y="17"/>
                  </a:cubicBezTo>
                  <a:cubicBezTo>
                    <a:pt x="682" y="17"/>
                    <a:pt x="680" y="16"/>
                    <a:pt x="680" y="16"/>
                  </a:cubicBezTo>
                  <a:cubicBezTo>
                    <a:pt x="680" y="15"/>
                    <a:pt x="682" y="14"/>
                    <a:pt x="682" y="13"/>
                  </a:cubicBezTo>
                  <a:cubicBezTo>
                    <a:pt x="682" y="13"/>
                    <a:pt x="680" y="12"/>
                    <a:pt x="680" y="12"/>
                  </a:cubicBezTo>
                  <a:cubicBezTo>
                    <a:pt x="680" y="11"/>
                    <a:pt x="681" y="9"/>
                    <a:pt x="681" y="9"/>
                  </a:cubicBezTo>
                  <a:cubicBezTo>
                    <a:pt x="682" y="9"/>
                    <a:pt x="683" y="11"/>
                    <a:pt x="684" y="11"/>
                  </a:cubicBezTo>
                  <a:cubicBezTo>
                    <a:pt x="684" y="11"/>
                    <a:pt x="685" y="13"/>
                    <a:pt x="686" y="13"/>
                  </a:cubicBezTo>
                  <a:cubicBezTo>
                    <a:pt x="686" y="13"/>
                    <a:pt x="687" y="10"/>
                    <a:pt x="688" y="11"/>
                  </a:cubicBezTo>
                  <a:cubicBezTo>
                    <a:pt x="688" y="11"/>
                    <a:pt x="689" y="12"/>
                    <a:pt x="690" y="12"/>
                  </a:cubicBezTo>
                  <a:cubicBezTo>
                    <a:pt x="691" y="13"/>
                    <a:pt x="691" y="13"/>
                    <a:pt x="692" y="14"/>
                  </a:cubicBezTo>
                  <a:cubicBezTo>
                    <a:pt x="693" y="14"/>
                    <a:pt x="694" y="15"/>
                    <a:pt x="694" y="16"/>
                  </a:cubicBezTo>
                  <a:cubicBezTo>
                    <a:pt x="695" y="16"/>
                    <a:pt x="696" y="17"/>
                    <a:pt x="697" y="17"/>
                  </a:cubicBezTo>
                  <a:cubicBezTo>
                    <a:pt x="697" y="17"/>
                    <a:pt x="698" y="15"/>
                    <a:pt x="698" y="15"/>
                  </a:cubicBezTo>
                  <a:cubicBezTo>
                    <a:pt x="699" y="15"/>
                    <a:pt x="700" y="17"/>
                    <a:pt x="700" y="17"/>
                  </a:cubicBezTo>
                  <a:cubicBezTo>
                    <a:pt x="701" y="17"/>
                    <a:pt x="702" y="15"/>
                    <a:pt x="702" y="15"/>
                  </a:cubicBezTo>
                  <a:cubicBezTo>
                    <a:pt x="702" y="14"/>
                    <a:pt x="700" y="13"/>
                    <a:pt x="700" y="13"/>
                  </a:cubicBezTo>
                  <a:cubicBezTo>
                    <a:pt x="700" y="12"/>
                    <a:pt x="701" y="11"/>
                    <a:pt x="702" y="11"/>
                  </a:cubicBezTo>
                  <a:cubicBezTo>
                    <a:pt x="702" y="10"/>
                    <a:pt x="703" y="9"/>
                    <a:pt x="703" y="8"/>
                  </a:cubicBezTo>
                  <a:cubicBezTo>
                    <a:pt x="705" y="10"/>
                    <a:pt x="706" y="11"/>
                    <a:pt x="708" y="12"/>
                  </a:cubicBezTo>
                  <a:cubicBezTo>
                    <a:pt x="707" y="13"/>
                    <a:pt x="707" y="13"/>
                    <a:pt x="706" y="14"/>
                  </a:cubicBezTo>
                  <a:cubicBezTo>
                    <a:pt x="706" y="14"/>
                    <a:pt x="704" y="16"/>
                    <a:pt x="704" y="16"/>
                  </a:cubicBezTo>
                  <a:cubicBezTo>
                    <a:pt x="704" y="17"/>
                    <a:pt x="706" y="18"/>
                    <a:pt x="707" y="18"/>
                  </a:cubicBezTo>
                  <a:cubicBezTo>
                    <a:pt x="707" y="18"/>
                    <a:pt x="709" y="19"/>
                    <a:pt x="709" y="20"/>
                  </a:cubicBezTo>
                  <a:cubicBezTo>
                    <a:pt x="709" y="20"/>
                    <a:pt x="707" y="21"/>
                    <a:pt x="707" y="22"/>
                  </a:cubicBezTo>
                  <a:cubicBezTo>
                    <a:pt x="707" y="22"/>
                    <a:pt x="709" y="23"/>
                    <a:pt x="709" y="24"/>
                  </a:cubicBezTo>
                  <a:cubicBezTo>
                    <a:pt x="709" y="24"/>
                    <a:pt x="708" y="25"/>
                    <a:pt x="708" y="26"/>
                  </a:cubicBezTo>
                  <a:cubicBezTo>
                    <a:pt x="707" y="26"/>
                    <a:pt x="706" y="28"/>
                    <a:pt x="706" y="28"/>
                  </a:cubicBezTo>
                  <a:cubicBezTo>
                    <a:pt x="706" y="29"/>
                    <a:pt x="708" y="29"/>
                    <a:pt x="708" y="30"/>
                  </a:cubicBezTo>
                  <a:cubicBezTo>
                    <a:pt x="709" y="28"/>
                    <a:pt x="710" y="27"/>
                    <a:pt x="712" y="25"/>
                  </a:cubicBezTo>
                  <a:cubicBezTo>
                    <a:pt x="712" y="25"/>
                    <a:pt x="713" y="23"/>
                    <a:pt x="713" y="23"/>
                  </a:cubicBezTo>
                  <a:cubicBezTo>
                    <a:pt x="713" y="23"/>
                    <a:pt x="711" y="22"/>
                    <a:pt x="711" y="21"/>
                  </a:cubicBezTo>
                  <a:cubicBezTo>
                    <a:pt x="711" y="21"/>
                    <a:pt x="709" y="20"/>
                    <a:pt x="709" y="20"/>
                  </a:cubicBezTo>
                  <a:cubicBezTo>
                    <a:pt x="709" y="19"/>
                    <a:pt x="710" y="18"/>
                    <a:pt x="711" y="17"/>
                  </a:cubicBezTo>
                  <a:cubicBezTo>
                    <a:pt x="711" y="17"/>
                    <a:pt x="712" y="16"/>
                    <a:pt x="712" y="15"/>
                  </a:cubicBezTo>
                  <a:cubicBezTo>
                    <a:pt x="712" y="15"/>
                    <a:pt x="710" y="14"/>
                    <a:pt x="710" y="14"/>
                  </a:cubicBezTo>
                  <a:cubicBezTo>
                    <a:pt x="711" y="12"/>
                    <a:pt x="712" y="11"/>
                    <a:pt x="713" y="9"/>
                  </a:cubicBezTo>
                  <a:cubicBezTo>
                    <a:pt x="714" y="10"/>
                    <a:pt x="715" y="10"/>
                    <a:pt x="716" y="11"/>
                  </a:cubicBezTo>
                  <a:cubicBezTo>
                    <a:pt x="716" y="11"/>
                    <a:pt x="718" y="12"/>
                    <a:pt x="718" y="12"/>
                  </a:cubicBezTo>
                  <a:cubicBezTo>
                    <a:pt x="718" y="13"/>
                    <a:pt x="716" y="14"/>
                    <a:pt x="716" y="15"/>
                  </a:cubicBezTo>
                  <a:cubicBezTo>
                    <a:pt x="716" y="15"/>
                    <a:pt x="714" y="13"/>
                    <a:pt x="714" y="13"/>
                  </a:cubicBezTo>
                  <a:cubicBezTo>
                    <a:pt x="713" y="13"/>
                    <a:pt x="713" y="15"/>
                    <a:pt x="712" y="15"/>
                  </a:cubicBezTo>
                  <a:cubicBezTo>
                    <a:pt x="714" y="16"/>
                    <a:pt x="715" y="17"/>
                    <a:pt x="717" y="19"/>
                  </a:cubicBezTo>
                  <a:cubicBezTo>
                    <a:pt x="717" y="18"/>
                    <a:pt x="718" y="17"/>
                    <a:pt x="718" y="16"/>
                  </a:cubicBezTo>
                  <a:cubicBezTo>
                    <a:pt x="719" y="16"/>
                    <a:pt x="719" y="15"/>
                    <a:pt x="720" y="14"/>
                  </a:cubicBezTo>
                  <a:cubicBezTo>
                    <a:pt x="721" y="14"/>
                    <a:pt x="721" y="12"/>
                    <a:pt x="722" y="12"/>
                  </a:cubicBezTo>
                  <a:cubicBezTo>
                    <a:pt x="722" y="12"/>
                    <a:pt x="724" y="14"/>
                    <a:pt x="724" y="14"/>
                  </a:cubicBezTo>
                  <a:cubicBezTo>
                    <a:pt x="724" y="13"/>
                    <a:pt x="726" y="12"/>
                    <a:pt x="726" y="11"/>
                  </a:cubicBezTo>
                  <a:cubicBezTo>
                    <a:pt x="726" y="11"/>
                    <a:pt x="723" y="10"/>
                    <a:pt x="724" y="10"/>
                  </a:cubicBezTo>
                  <a:cubicBezTo>
                    <a:pt x="724" y="9"/>
                    <a:pt x="725" y="8"/>
                    <a:pt x="725" y="7"/>
                  </a:cubicBezTo>
                  <a:cubicBezTo>
                    <a:pt x="726" y="7"/>
                    <a:pt x="727" y="9"/>
                    <a:pt x="727" y="9"/>
                  </a:cubicBezTo>
                  <a:cubicBezTo>
                    <a:pt x="728" y="10"/>
                    <a:pt x="730" y="10"/>
                    <a:pt x="730" y="11"/>
                  </a:cubicBezTo>
                  <a:cubicBezTo>
                    <a:pt x="730" y="11"/>
                    <a:pt x="728" y="13"/>
                    <a:pt x="728" y="13"/>
                  </a:cubicBezTo>
                  <a:cubicBezTo>
                    <a:pt x="727" y="14"/>
                    <a:pt x="727" y="15"/>
                    <a:pt x="726" y="15"/>
                  </a:cubicBezTo>
                  <a:cubicBezTo>
                    <a:pt x="726" y="15"/>
                    <a:pt x="725" y="14"/>
                    <a:pt x="724" y="14"/>
                  </a:cubicBezTo>
                  <a:cubicBezTo>
                    <a:pt x="724" y="14"/>
                    <a:pt x="722" y="16"/>
                    <a:pt x="722" y="16"/>
                  </a:cubicBezTo>
                  <a:cubicBezTo>
                    <a:pt x="722" y="16"/>
                    <a:pt x="725" y="17"/>
                    <a:pt x="725" y="18"/>
                  </a:cubicBezTo>
                  <a:cubicBezTo>
                    <a:pt x="725" y="18"/>
                    <a:pt x="723" y="19"/>
                    <a:pt x="723" y="20"/>
                  </a:cubicBezTo>
                  <a:cubicBezTo>
                    <a:pt x="724" y="20"/>
                    <a:pt x="724" y="21"/>
                    <a:pt x="725" y="22"/>
                  </a:cubicBezTo>
                  <a:cubicBezTo>
                    <a:pt x="726" y="22"/>
                    <a:pt x="727" y="23"/>
                    <a:pt x="727" y="23"/>
                  </a:cubicBezTo>
                  <a:cubicBezTo>
                    <a:pt x="728" y="23"/>
                    <a:pt x="729" y="21"/>
                    <a:pt x="729" y="21"/>
                  </a:cubicBezTo>
                  <a:cubicBezTo>
                    <a:pt x="730" y="20"/>
                    <a:pt x="730" y="19"/>
                    <a:pt x="731" y="19"/>
                  </a:cubicBezTo>
                  <a:cubicBezTo>
                    <a:pt x="731" y="18"/>
                    <a:pt x="732" y="17"/>
                    <a:pt x="732" y="17"/>
                  </a:cubicBezTo>
                  <a:cubicBezTo>
                    <a:pt x="733" y="16"/>
                    <a:pt x="734" y="14"/>
                    <a:pt x="734" y="14"/>
                  </a:cubicBezTo>
                  <a:cubicBezTo>
                    <a:pt x="735" y="14"/>
                    <a:pt x="736" y="16"/>
                    <a:pt x="736" y="16"/>
                  </a:cubicBezTo>
                  <a:cubicBezTo>
                    <a:pt x="737" y="16"/>
                    <a:pt x="738" y="17"/>
                    <a:pt x="739" y="18"/>
                  </a:cubicBezTo>
                  <a:cubicBezTo>
                    <a:pt x="739" y="18"/>
                    <a:pt x="737" y="20"/>
                    <a:pt x="737" y="20"/>
                  </a:cubicBezTo>
                  <a:cubicBezTo>
                    <a:pt x="737" y="20"/>
                    <a:pt x="739" y="22"/>
                    <a:pt x="739" y="22"/>
                  </a:cubicBezTo>
                  <a:cubicBezTo>
                    <a:pt x="739" y="21"/>
                    <a:pt x="741" y="20"/>
                    <a:pt x="741" y="19"/>
                  </a:cubicBezTo>
                  <a:cubicBezTo>
                    <a:pt x="741" y="19"/>
                    <a:pt x="739" y="18"/>
                    <a:pt x="739" y="18"/>
                  </a:cubicBezTo>
                  <a:cubicBezTo>
                    <a:pt x="739" y="17"/>
                    <a:pt x="740" y="16"/>
                    <a:pt x="740" y="15"/>
                  </a:cubicBezTo>
                  <a:cubicBezTo>
                    <a:pt x="741" y="15"/>
                    <a:pt x="742" y="14"/>
                    <a:pt x="742" y="13"/>
                  </a:cubicBezTo>
                  <a:cubicBezTo>
                    <a:pt x="742" y="13"/>
                    <a:pt x="744" y="12"/>
                    <a:pt x="744" y="11"/>
                  </a:cubicBezTo>
                  <a:cubicBezTo>
                    <a:pt x="744" y="11"/>
                    <a:pt x="741" y="10"/>
                    <a:pt x="742" y="9"/>
                  </a:cubicBezTo>
                  <a:cubicBezTo>
                    <a:pt x="742" y="9"/>
                    <a:pt x="743" y="8"/>
                    <a:pt x="743" y="7"/>
                  </a:cubicBezTo>
                  <a:cubicBezTo>
                    <a:pt x="744" y="6"/>
                    <a:pt x="744" y="5"/>
                    <a:pt x="745" y="5"/>
                  </a:cubicBezTo>
                  <a:cubicBezTo>
                    <a:pt x="745" y="5"/>
                    <a:pt x="747" y="7"/>
                    <a:pt x="747" y="7"/>
                  </a:cubicBezTo>
                  <a:cubicBezTo>
                    <a:pt x="748" y="6"/>
                    <a:pt x="748" y="5"/>
                    <a:pt x="749" y="4"/>
                  </a:cubicBezTo>
                  <a:cubicBezTo>
                    <a:pt x="750" y="5"/>
                    <a:pt x="750" y="5"/>
                    <a:pt x="751" y="6"/>
                  </a:cubicBezTo>
                  <a:cubicBezTo>
                    <a:pt x="752" y="7"/>
                    <a:pt x="753" y="7"/>
                    <a:pt x="753" y="8"/>
                  </a:cubicBezTo>
                  <a:cubicBezTo>
                    <a:pt x="754" y="8"/>
                    <a:pt x="755" y="9"/>
                    <a:pt x="756" y="9"/>
                  </a:cubicBezTo>
                  <a:cubicBezTo>
                    <a:pt x="756" y="10"/>
                    <a:pt x="754" y="11"/>
                    <a:pt x="754" y="12"/>
                  </a:cubicBezTo>
                  <a:cubicBezTo>
                    <a:pt x="754" y="12"/>
                    <a:pt x="756" y="13"/>
                    <a:pt x="756" y="13"/>
                  </a:cubicBezTo>
                  <a:cubicBezTo>
                    <a:pt x="756" y="14"/>
                    <a:pt x="758" y="15"/>
                    <a:pt x="758" y="15"/>
                  </a:cubicBezTo>
                  <a:cubicBezTo>
                    <a:pt x="758" y="15"/>
                    <a:pt x="756" y="17"/>
                    <a:pt x="757" y="17"/>
                  </a:cubicBezTo>
                  <a:cubicBezTo>
                    <a:pt x="757" y="18"/>
                    <a:pt x="758" y="19"/>
                    <a:pt x="759" y="19"/>
                  </a:cubicBezTo>
                  <a:cubicBezTo>
                    <a:pt x="759" y="19"/>
                    <a:pt x="760" y="17"/>
                    <a:pt x="761" y="17"/>
                  </a:cubicBezTo>
                  <a:cubicBezTo>
                    <a:pt x="761" y="17"/>
                    <a:pt x="762" y="18"/>
                    <a:pt x="763" y="18"/>
                  </a:cubicBezTo>
                  <a:cubicBezTo>
                    <a:pt x="763" y="18"/>
                    <a:pt x="765" y="20"/>
                    <a:pt x="765" y="20"/>
                  </a:cubicBezTo>
                  <a:cubicBezTo>
                    <a:pt x="766" y="20"/>
                    <a:pt x="766" y="19"/>
                    <a:pt x="767" y="18"/>
                  </a:cubicBezTo>
                  <a:cubicBezTo>
                    <a:pt x="767" y="17"/>
                    <a:pt x="768" y="16"/>
                    <a:pt x="768" y="16"/>
                  </a:cubicBezTo>
                  <a:cubicBezTo>
                    <a:pt x="769" y="15"/>
                    <a:pt x="770" y="14"/>
                    <a:pt x="770" y="13"/>
                  </a:cubicBezTo>
                  <a:cubicBezTo>
                    <a:pt x="771" y="13"/>
                    <a:pt x="771" y="12"/>
                    <a:pt x="772" y="11"/>
                  </a:cubicBezTo>
                  <a:cubicBezTo>
                    <a:pt x="772" y="11"/>
                    <a:pt x="774" y="13"/>
                    <a:pt x="774" y="13"/>
                  </a:cubicBezTo>
                  <a:cubicBezTo>
                    <a:pt x="775" y="13"/>
                    <a:pt x="775" y="11"/>
                    <a:pt x="776" y="11"/>
                  </a:cubicBezTo>
                  <a:cubicBezTo>
                    <a:pt x="776" y="11"/>
                    <a:pt x="778" y="13"/>
                    <a:pt x="778" y="12"/>
                  </a:cubicBezTo>
                  <a:cubicBezTo>
                    <a:pt x="779" y="12"/>
                    <a:pt x="779" y="11"/>
                    <a:pt x="780" y="10"/>
                  </a:cubicBezTo>
                  <a:cubicBezTo>
                    <a:pt x="780" y="10"/>
                    <a:pt x="781" y="8"/>
                    <a:pt x="781" y="8"/>
                  </a:cubicBezTo>
                  <a:cubicBezTo>
                    <a:pt x="782" y="8"/>
                    <a:pt x="783" y="9"/>
                    <a:pt x="784" y="10"/>
                  </a:cubicBezTo>
                  <a:cubicBezTo>
                    <a:pt x="784" y="10"/>
                    <a:pt x="785" y="11"/>
                    <a:pt x="786" y="11"/>
                  </a:cubicBezTo>
                  <a:cubicBezTo>
                    <a:pt x="786" y="11"/>
                    <a:pt x="787" y="9"/>
                    <a:pt x="788" y="9"/>
                  </a:cubicBezTo>
                  <a:cubicBezTo>
                    <a:pt x="788" y="9"/>
                    <a:pt x="790" y="11"/>
                    <a:pt x="790" y="11"/>
                  </a:cubicBezTo>
                  <a:cubicBezTo>
                    <a:pt x="790" y="11"/>
                    <a:pt x="788" y="13"/>
                    <a:pt x="788" y="13"/>
                  </a:cubicBezTo>
                  <a:cubicBezTo>
                    <a:pt x="788" y="13"/>
                    <a:pt x="786" y="11"/>
                    <a:pt x="786" y="11"/>
                  </a:cubicBezTo>
                  <a:cubicBezTo>
                    <a:pt x="785" y="11"/>
                    <a:pt x="784" y="13"/>
                    <a:pt x="784" y="14"/>
                  </a:cubicBezTo>
                  <a:cubicBezTo>
                    <a:pt x="784" y="14"/>
                    <a:pt x="783" y="15"/>
                    <a:pt x="782" y="16"/>
                  </a:cubicBezTo>
                  <a:cubicBezTo>
                    <a:pt x="782" y="17"/>
                    <a:pt x="781" y="17"/>
                    <a:pt x="781" y="18"/>
                  </a:cubicBezTo>
                  <a:cubicBezTo>
                    <a:pt x="780" y="19"/>
                    <a:pt x="780" y="20"/>
                    <a:pt x="779" y="20"/>
                  </a:cubicBezTo>
                  <a:cubicBezTo>
                    <a:pt x="781" y="21"/>
                    <a:pt x="782" y="23"/>
                    <a:pt x="784" y="24"/>
                  </a:cubicBezTo>
                  <a:cubicBezTo>
                    <a:pt x="784" y="23"/>
                    <a:pt x="785" y="22"/>
                    <a:pt x="785" y="21"/>
                  </a:cubicBezTo>
                  <a:cubicBezTo>
                    <a:pt x="785" y="21"/>
                    <a:pt x="787" y="19"/>
                    <a:pt x="787" y="19"/>
                  </a:cubicBezTo>
                  <a:cubicBezTo>
                    <a:pt x="788" y="19"/>
                    <a:pt x="789" y="21"/>
                    <a:pt x="789" y="21"/>
                  </a:cubicBezTo>
                  <a:cubicBezTo>
                    <a:pt x="790" y="21"/>
                    <a:pt x="790" y="19"/>
                    <a:pt x="791" y="19"/>
                  </a:cubicBezTo>
                  <a:cubicBezTo>
                    <a:pt x="791" y="19"/>
                    <a:pt x="793" y="21"/>
                    <a:pt x="793" y="20"/>
                  </a:cubicBezTo>
                  <a:cubicBezTo>
                    <a:pt x="794" y="20"/>
                    <a:pt x="794" y="19"/>
                    <a:pt x="795" y="18"/>
                  </a:cubicBezTo>
                  <a:cubicBezTo>
                    <a:pt x="795" y="17"/>
                    <a:pt x="796" y="17"/>
                    <a:pt x="797" y="16"/>
                  </a:cubicBezTo>
                  <a:cubicBezTo>
                    <a:pt x="797" y="15"/>
                    <a:pt x="798" y="14"/>
                    <a:pt x="798" y="14"/>
                  </a:cubicBezTo>
                  <a:cubicBezTo>
                    <a:pt x="799" y="13"/>
                    <a:pt x="799" y="12"/>
                    <a:pt x="800" y="11"/>
                  </a:cubicBezTo>
                  <a:cubicBezTo>
                    <a:pt x="800" y="11"/>
                    <a:pt x="802" y="13"/>
                    <a:pt x="802" y="13"/>
                  </a:cubicBezTo>
                  <a:cubicBezTo>
                    <a:pt x="803" y="13"/>
                    <a:pt x="803" y="11"/>
                    <a:pt x="804" y="11"/>
                  </a:cubicBezTo>
                  <a:cubicBezTo>
                    <a:pt x="805" y="12"/>
                    <a:pt x="805" y="12"/>
                    <a:pt x="806" y="13"/>
                  </a:cubicBezTo>
                  <a:cubicBezTo>
                    <a:pt x="806" y="13"/>
                    <a:pt x="808" y="14"/>
                    <a:pt x="808" y="14"/>
                  </a:cubicBezTo>
                  <a:cubicBezTo>
                    <a:pt x="808" y="15"/>
                    <a:pt x="806" y="16"/>
                    <a:pt x="807" y="17"/>
                  </a:cubicBezTo>
                  <a:cubicBezTo>
                    <a:pt x="807" y="17"/>
                    <a:pt x="808" y="18"/>
                    <a:pt x="809" y="18"/>
                  </a:cubicBezTo>
                  <a:cubicBezTo>
                    <a:pt x="810" y="19"/>
                    <a:pt x="810" y="19"/>
                    <a:pt x="811" y="20"/>
                  </a:cubicBezTo>
                  <a:cubicBezTo>
                    <a:pt x="812" y="20"/>
                    <a:pt x="812" y="18"/>
                    <a:pt x="813" y="18"/>
                  </a:cubicBezTo>
                  <a:cubicBezTo>
                    <a:pt x="813" y="18"/>
                    <a:pt x="815" y="20"/>
                    <a:pt x="815" y="19"/>
                  </a:cubicBezTo>
                  <a:cubicBezTo>
                    <a:pt x="815" y="19"/>
                    <a:pt x="817" y="17"/>
                    <a:pt x="817" y="17"/>
                  </a:cubicBezTo>
                  <a:cubicBezTo>
                    <a:pt x="817" y="17"/>
                    <a:pt x="815" y="15"/>
                    <a:pt x="814" y="16"/>
                  </a:cubicBezTo>
                  <a:cubicBezTo>
                    <a:pt x="814" y="16"/>
                    <a:pt x="813" y="18"/>
                    <a:pt x="813" y="18"/>
                  </a:cubicBezTo>
                  <a:cubicBezTo>
                    <a:pt x="812" y="17"/>
                    <a:pt x="811" y="16"/>
                    <a:pt x="811" y="16"/>
                  </a:cubicBezTo>
                  <a:cubicBezTo>
                    <a:pt x="811" y="16"/>
                    <a:pt x="812" y="14"/>
                    <a:pt x="812" y="14"/>
                  </a:cubicBezTo>
                  <a:cubicBezTo>
                    <a:pt x="813" y="13"/>
                    <a:pt x="813" y="12"/>
                    <a:pt x="814" y="12"/>
                  </a:cubicBezTo>
                  <a:cubicBezTo>
                    <a:pt x="814" y="11"/>
                    <a:pt x="815" y="9"/>
                    <a:pt x="816" y="9"/>
                  </a:cubicBezTo>
                  <a:cubicBezTo>
                    <a:pt x="816" y="9"/>
                    <a:pt x="817" y="11"/>
                    <a:pt x="818" y="11"/>
                  </a:cubicBezTo>
                  <a:cubicBezTo>
                    <a:pt x="818" y="11"/>
                    <a:pt x="816" y="13"/>
                    <a:pt x="816" y="13"/>
                  </a:cubicBezTo>
                  <a:cubicBezTo>
                    <a:pt x="816" y="14"/>
                    <a:pt x="818" y="15"/>
                    <a:pt x="818" y="15"/>
                  </a:cubicBezTo>
                  <a:cubicBezTo>
                    <a:pt x="819" y="16"/>
                    <a:pt x="820" y="16"/>
                    <a:pt x="821" y="17"/>
                  </a:cubicBezTo>
                  <a:cubicBezTo>
                    <a:pt x="821" y="16"/>
                    <a:pt x="822" y="15"/>
                    <a:pt x="822" y="14"/>
                  </a:cubicBezTo>
                  <a:cubicBezTo>
                    <a:pt x="823" y="14"/>
                    <a:pt x="824" y="13"/>
                    <a:pt x="824" y="12"/>
                  </a:cubicBezTo>
                  <a:cubicBezTo>
                    <a:pt x="824" y="12"/>
                    <a:pt x="822" y="11"/>
                    <a:pt x="822" y="11"/>
                  </a:cubicBezTo>
                  <a:cubicBezTo>
                    <a:pt x="822" y="10"/>
                    <a:pt x="823" y="9"/>
                    <a:pt x="824" y="8"/>
                  </a:cubicBezTo>
                  <a:cubicBezTo>
                    <a:pt x="824" y="8"/>
                    <a:pt x="825" y="7"/>
                    <a:pt x="825" y="6"/>
                  </a:cubicBezTo>
                  <a:cubicBezTo>
                    <a:pt x="825" y="5"/>
                    <a:pt x="827" y="4"/>
                    <a:pt x="827" y="4"/>
                  </a:cubicBezTo>
                  <a:cubicBezTo>
                    <a:pt x="827" y="5"/>
                    <a:pt x="829" y="5"/>
                    <a:pt x="829" y="6"/>
                  </a:cubicBezTo>
                  <a:cubicBezTo>
                    <a:pt x="829" y="6"/>
                    <a:pt x="827" y="7"/>
                    <a:pt x="827" y="8"/>
                  </a:cubicBezTo>
                  <a:cubicBezTo>
                    <a:pt x="828" y="8"/>
                    <a:pt x="830" y="9"/>
                    <a:pt x="830" y="9"/>
                  </a:cubicBezTo>
                  <a:cubicBezTo>
                    <a:pt x="830" y="10"/>
                    <a:pt x="828" y="11"/>
                    <a:pt x="828" y="12"/>
                  </a:cubicBezTo>
                  <a:cubicBezTo>
                    <a:pt x="827" y="12"/>
                    <a:pt x="827" y="13"/>
                    <a:pt x="826" y="14"/>
                  </a:cubicBezTo>
                  <a:cubicBezTo>
                    <a:pt x="826" y="14"/>
                    <a:pt x="825" y="16"/>
                    <a:pt x="825" y="16"/>
                  </a:cubicBezTo>
                  <a:cubicBezTo>
                    <a:pt x="825" y="16"/>
                    <a:pt x="827" y="18"/>
                    <a:pt x="827" y="18"/>
                  </a:cubicBezTo>
                  <a:cubicBezTo>
                    <a:pt x="827" y="18"/>
                    <a:pt x="828" y="16"/>
                    <a:pt x="829" y="16"/>
                  </a:cubicBezTo>
                  <a:cubicBezTo>
                    <a:pt x="829" y="16"/>
                    <a:pt x="830" y="17"/>
                    <a:pt x="831" y="17"/>
                  </a:cubicBezTo>
                  <a:cubicBezTo>
                    <a:pt x="831" y="18"/>
                    <a:pt x="832" y="18"/>
                    <a:pt x="833" y="19"/>
                  </a:cubicBezTo>
                  <a:cubicBezTo>
                    <a:pt x="833" y="19"/>
                    <a:pt x="831" y="21"/>
                    <a:pt x="831" y="21"/>
                  </a:cubicBezTo>
                  <a:cubicBezTo>
                    <a:pt x="831" y="22"/>
                    <a:pt x="834" y="22"/>
                    <a:pt x="834" y="23"/>
                  </a:cubicBezTo>
                  <a:cubicBezTo>
                    <a:pt x="833" y="24"/>
                    <a:pt x="832" y="24"/>
                    <a:pt x="832" y="25"/>
                  </a:cubicBezTo>
                  <a:cubicBezTo>
                    <a:pt x="832" y="26"/>
                    <a:pt x="834" y="26"/>
                    <a:pt x="834" y="27"/>
                  </a:cubicBezTo>
                  <a:cubicBezTo>
                    <a:pt x="834" y="27"/>
                    <a:pt x="833" y="29"/>
                    <a:pt x="832" y="29"/>
                  </a:cubicBezTo>
                  <a:cubicBezTo>
                    <a:pt x="832" y="29"/>
                    <a:pt x="831" y="31"/>
                    <a:pt x="831" y="31"/>
                  </a:cubicBezTo>
                  <a:cubicBezTo>
                    <a:pt x="831" y="32"/>
                    <a:pt x="833" y="32"/>
                    <a:pt x="833" y="33"/>
                  </a:cubicBezTo>
                  <a:cubicBezTo>
                    <a:pt x="833" y="32"/>
                    <a:pt x="834" y="32"/>
                    <a:pt x="835" y="31"/>
                  </a:cubicBezTo>
                  <a:cubicBezTo>
                    <a:pt x="835" y="30"/>
                    <a:pt x="836" y="29"/>
                    <a:pt x="836" y="29"/>
                  </a:cubicBezTo>
                  <a:cubicBezTo>
                    <a:pt x="836" y="28"/>
                    <a:pt x="838" y="27"/>
                    <a:pt x="838" y="26"/>
                  </a:cubicBezTo>
                  <a:cubicBezTo>
                    <a:pt x="838" y="26"/>
                    <a:pt x="836" y="25"/>
                    <a:pt x="836" y="25"/>
                  </a:cubicBezTo>
                  <a:cubicBezTo>
                    <a:pt x="836" y="24"/>
                    <a:pt x="837" y="23"/>
                    <a:pt x="837" y="22"/>
                  </a:cubicBezTo>
                  <a:cubicBezTo>
                    <a:pt x="838" y="22"/>
                    <a:pt x="839" y="20"/>
                    <a:pt x="839" y="20"/>
                  </a:cubicBezTo>
                  <a:cubicBezTo>
                    <a:pt x="839" y="20"/>
                    <a:pt x="841" y="22"/>
                    <a:pt x="841" y="22"/>
                  </a:cubicBezTo>
                  <a:cubicBezTo>
                    <a:pt x="842" y="21"/>
                    <a:pt x="843" y="20"/>
                    <a:pt x="843" y="20"/>
                  </a:cubicBezTo>
                  <a:cubicBezTo>
                    <a:pt x="843" y="19"/>
                    <a:pt x="841" y="19"/>
                    <a:pt x="841" y="18"/>
                  </a:cubicBezTo>
                  <a:cubicBezTo>
                    <a:pt x="841" y="17"/>
                    <a:pt x="843" y="16"/>
                    <a:pt x="843" y="16"/>
                  </a:cubicBezTo>
                  <a:cubicBezTo>
                    <a:pt x="842" y="15"/>
                    <a:pt x="840" y="15"/>
                    <a:pt x="840" y="14"/>
                  </a:cubicBezTo>
                  <a:cubicBezTo>
                    <a:pt x="840" y="14"/>
                    <a:pt x="842" y="12"/>
                    <a:pt x="842" y="12"/>
                  </a:cubicBezTo>
                  <a:cubicBezTo>
                    <a:pt x="842" y="12"/>
                    <a:pt x="844" y="10"/>
                    <a:pt x="844" y="10"/>
                  </a:cubicBezTo>
                  <a:cubicBezTo>
                    <a:pt x="844" y="9"/>
                    <a:pt x="842" y="9"/>
                    <a:pt x="842" y="8"/>
                  </a:cubicBezTo>
                  <a:cubicBezTo>
                    <a:pt x="843" y="6"/>
                    <a:pt x="844" y="5"/>
                    <a:pt x="845" y="3"/>
                  </a:cubicBezTo>
                  <a:cubicBezTo>
                    <a:pt x="846" y="5"/>
                    <a:pt x="848" y="6"/>
                    <a:pt x="849" y="7"/>
                  </a:cubicBezTo>
                  <a:cubicBezTo>
                    <a:pt x="849" y="8"/>
                    <a:pt x="848" y="8"/>
                    <a:pt x="848" y="9"/>
                  </a:cubicBezTo>
                  <a:cubicBezTo>
                    <a:pt x="848" y="10"/>
                    <a:pt x="850" y="10"/>
                    <a:pt x="850" y="11"/>
                  </a:cubicBezTo>
                  <a:cubicBezTo>
                    <a:pt x="850" y="11"/>
                    <a:pt x="848" y="13"/>
                    <a:pt x="848" y="13"/>
                  </a:cubicBezTo>
                  <a:cubicBezTo>
                    <a:pt x="848" y="14"/>
                    <a:pt x="850" y="14"/>
                    <a:pt x="850" y="15"/>
                  </a:cubicBezTo>
                  <a:cubicBezTo>
                    <a:pt x="851" y="15"/>
                    <a:pt x="852" y="16"/>
                    <a:pt x="853" y="16"/>
                  </a:cubicBezTo>
                  <a:cubicBezTo>
                    <a:pt x="853" y="17"/>
                    <a:pt x="855" y="18"/>
                    <a:pt x="855" y="18"/>
                  </a:cubicBezTo>
                  <a:cubicBezTo>
                    <a:pt x="855" y="18"/>
                    <a:pt x="853" y="20"/>
                    <a:pt x="853" y="20"/>
                  </a:cubicBezTo>
                  <a:cubicBezTo>
                    <a:pt x="853" y="21"/>
                    <a:pt x="851" y="22"/>
                    <a:pt x="851" y="23"/>
                  </a:cubicBezTo>
                  <a:cubicBezTo>
                    <a:pt x="852" y="23"/>
                    <a:pt x="853" y="24"/>
                    <a:pt x="854" y="24"/>
                  </a:cubicBezTo>
                  <a:cubicBezTo>
                    <a:pt x="854" y="24"/>
                    <a:pt x="855" y="23"/>
                    <a:pt x="855" y="22"/>
                  </a:cubicBezTo>
                  <a:cubicBezTo>
                    <a:pt x="856" y="22"/>
                    <a:pt x="857" y="20"/>
                    <a:pt x="857" y="20"/>
                  </a:cubicBezTo>
                  <a:cubicBezTo>
                    <a:pt x="857" y="19"/>
                    <a:pt x="855" y="19"/>
                    <a:pt x="855" y="18"/>
                  </a:cubicBezTo>
                  <a:cubicBezTo>
                    <a:pt x="855" y="17"/>
                    <a:pt x="857" y="17"/>
                    <a:pt x="857" y="16"/>
                  </a:cubicBezTo>
                  <a:cubicBezTo>
                    <a:pt x="857" y="15"/>
                    <a:pt x="854" y="15"/>
                    <a:pt x="854" y="14"/>
                  </a:cubicBezTo>
                  <a:cubicBezTo>
                    <a:pt x="854" y="14"/>
                    <a:pt x="856" y="13"/>
                    <a:pt x="856" y="12"/>
                  </a:cubicBezTo>
                  <a:cubicBezTo>
                    <a:pt x="856" y="11"/>
                    <a:pt x="854" y="11"/>
                    <a:pt x="854" y="10"/>
                  </a:cubicBezTo>
                  <a:cubicBezTo>
                    <a:pt x="854" y="10"/>
                    <a:pt x="856" y="9"/>
                    <a:pt x="856" y="8"/>
                  </a:cubicBezTo>
                  <a:cubicBezTo>
                    <a:pt x="855" y="7"/>
                    <a:pt x="853" y="7"/>
                    <a:pt x="853" y="6"/>
                  </a:cubicBezTo>
                  <a:cubicBezTo>
                    <a:pt x="853" y="6"/>
                    <a:pt x="855" y="4"/>
                    <a:pt x="855" y="4"/>
                  </a:cubicBezTo>
                  <a:cubicBezTo>
                    <a:pt x="856" y="4"/>
                    <a:pt x="857" y="6"/>
                    <a:pt x="857" y="6"/>
                  </a:cubicBezTo>
                  <a:cubicBezTo>
                    <a:pt x="857" y="6"/>
                    <a:pt x="859" y="7"/>
                    <a:pt x="859" y="7"/>
                  </a:cubicBezTo>
                  <a:cubicBezTo>
                    <a:pt x="860" y="8"/>
                    <a:pt x="858" y="9"/>
                    <a:pt x="858" y="10"/>
                  </a:cubicBezTo>
                  <a:cubicBezTo>
                    <a:pt x="858" y="10"/>
                    <a:pt x="860" y="11"/>
                    <a:pt x="860" y="11"/>
                  </a:cubicBezTo>
                  <a:cubicBezTo>
                    <a:pt x="860" y="12"/>
                    <a:pt x="859" y="13"/>
                    <a:pt x="858" y="14"/>
                  </a:cubicBezTo>
                  <a:cubicBezTo>
                    <a:pt x="858" y="14"/>
                    <a:pt x="857" y="16"/>
                    <a:pt x="857" y="16"/>
                  </a:cubicBezTo>
                  <a:cubicBezTo>
                    <a:pt x="857" y="16"/>
                    <a:pt x="859" y="18"/>
                    <a:pt x="859" y="18"/>
                  </a:cubicBezTo>
                  <a:cubicBezTo>
                    <a:pt x="859" y="18"/>
                    <a:pt x="860" y="16"/>
                    <a:pt x="861" y="15"/>
                  </a:cubicBezTo>
                  <a:cubicBezTo>
                    <a:pt x="861" y="15"/>
                    <a:pt x="862" y="13"/>
                    <a:pt x="862" y="13"/>
                  </a:cubicBezTo>
                  <a:cubicBezTo>
                    <a:pt x="862" y="13"/>
                    <a:pt x="864" y="15"/>
                    <a:pt x="864" y="15"/>
                  </a:cubicBezTo>
                  <a:cubicBezTo>
                    <a:pt x="865" y="15"/>
                    <a:pt x="863" y="17"/>
                    <a:pt x="863" y="17"/>
                  </a:cubicBezTo>
                  <a:cubicBezTo>
                    <a:pt x="863" y="18"/>
                    <a:pt x="865" y="18"/>
                    <a:pt x="865" y="19"/>
                  </a:cubicBezTo>
                  <a:cubicBezTo>
                    <a:pt x="865" y="19"/>
                    <a:pt x="863" y="20"/>
                    <a:pt x="863" y="21"/>
                  </a:cubicBezTo>
                  <a:cubicBezTo>
                    <a:pt x="863" y="21"/>
                    <a:pt x="865" y="22"/>
                    <a:pt x="866" y="23"/>
                  </a:cubicBezTo>
                  <a:cubicBezTo>
                    <a:pt x="866" y="23"/>
                    <a:pt x="867" y="24"/>
                    <a:pt x="868" y="24"/>
                  </a:cubicBezTo>
                  <a:cubicBezTo>
                    <a:pt x="869" y="23"/>
                    <a:pt x="870" y="21"/>
                    <a:pt x="871" y="20"/>
                  </a:cubicBezTo>
                  <a:cubicBezTo>
                    <a:pt x="872" y="19"/>
                    <a:pt x="872" y="18"/>
                    <a:pt x="873" y="18"/>
                  </a:cubicBezTo>
                  <a:cubicBezTo>
                    <a:pt x="874" y="16"/>
                    <a:pt x="875" y="15"/>
                    <a:pt x="876" y="13"/>
                  </a:cubicBezTo>
                  <a:cubicBezTo>
                    <a:pt x="877" y="12"/>
                    <a:pt x="877" y="12"/>
                    <a:pt x="878" y="11"/>
                  </a:cubicBezTo>
                  <a:cubicBezTo>
                    <a:pt x="879" y="12"/>
                    <a:pt x="881" y="13"/>
                    <a:pt x="882" y="14"/>
                  </a:cubicBezTo>
                  <a:cubicBezTo>
                    <a:pt x="882" y="15"/>
                    <a:pt x="881" y="16"/>
                    <a:pt x="881" y="17"/>
                  </a:cubicBezTo>
                  <a:cubicBezTo>
                    <a:pt x="881" y="17"/>
                    <a:pt x="879" y="19"/>
                    <a:pt x="879" y="19"/>
                  </a:cubicBezTo>
                  <a:cubicBezTo>
                    <a:pt x="879" y="19"/>
                    <a:pt x="881" y="20"/>
                    <a:pt x="881" y="21"/>
                  </a:cubicBezTo>
                  <a:cubicBezTo>
                    <a:pt x="882" y="21"/>
                    <a:pt x="883" y="22"/>
                    <a:pt x="884" y="22"/>
                  </a:cubicBezTo>
                  <a:cubicBezTo>
                    <a:pt x="884" y="22"/>
                    <a:pt x="885" y="20"/>
                    <a:pt x="885" y="20"/>
                  </a:cubicBezTo>
                  <a:cubicBezTo>
                    <a:pt x="885" y="20"/>
                    <a:pt x="887" y="22"/>
                    <a:pt x="887" y="22"/>
                  </a:cubicBezTo>
                  <a:cubicBezTo>
                    <a:pt x="888" y="21"/>
                    <a:pt x="889" y="20"/>
                    <a:pt x="889" y="20"/>
                  </a:cubicBezTo>
                  <a:cubicBezTo>
                    <a:pt x="889" y="19"/>
                    <a:pt x="887" y="18"/>
                    <a:pt x="887" y="18"/>
                  </a:cubicBezTo>
                  <a:cubicBezTo>
                    <a:pt x="887" y="17"/>
                    <a:pt x="889" y="16"/>
                    <a:pt x="889" y="16"/>
                  </a:cubicBezTo>
                  <a:cubicBezTo>
                    <a:pt x="889" y="15"/>
                    <a:pt x="886" y="14"/>
                    <a:pt x="886" y="14"/>
                  </a:cubicBezTo>
                  <a:cubicBezTo>
                    <a:pt x="886" y="14"/>
                    <a:pt x="888" y="12"/>
                    <a:pt x="888" y="12"/>
                  </a:cubicBezTo>
                  <a:cubicBezTo>
                    <a:pt x="889" y="11"/>
                    <a:pt x="889" y="10"/>
                    <a:pt x="890" y="9"/>
                  </a:cubicBezTo>
                  <a:cubicBezTo>
                    <a:pt x="890" y="10"/>
                    <a:pt x="892" y="11"/>
                    <a:pt x="892" y="11"/>
                  </a:cubicBezTo>
                  <a:cubicBezTo>
                    <a:pt x="892" y="12"/>
                    <a:pt x="890" y="13"/>
                    <a:pt x="890" y="13"/>
                  </a:cubicBezTo>
                  <a:cubicBezTo>
                    <a:pt x="891" y="14"/>
                    <a:pt x="892" y="14"/>
                    <a:pt x="893" y="15"/>
                  </a:cubicBezTo>
                  <a:cubicBezTo>
                    <a:pt x="893" y="15"/>
                    <a:pt x="891" y="17"/>
                    <a:pt x="891" y="17"/>
                  </a:cubicBezTo>
                  <a:cubicBezTo>
                    <a:pt x="891" y="17"/>
                    <a:pt x="893" y="19"/>
                    <a:pt x="893" y="19"/>
                  </a:cubicBezTo>
                  <a:cubicBezTo>
                    <a:pt x="893" y="19"/>
                    <a:pt x="895" y="17"/>
                    <a:pt x="895" y="17"/>
                  </a:cubicBezTo>
                  <a:cubicBezTo>
                    <a:pt x="895" y="17"/>
                    <a:pt x="896" y="15"/>
                    <a:pt x="896" y="15"/>
                  </a:cubicBezTo>
                  <a:cubicBezTo>
                    <a:pt x="897" y="15"/>
                    <a:pt x="898" y="16"/>
                    <a:pt x="899" y="16"/>
                  </a:cubicBezTo>
                  <a:cubicBezTo>
                    <a:pt x="899" y="17"/>
                    <a:pt x="901" y="17"/>
                    <a:pt x="901" y="18"/>
                  </a:cubicBezTo>
                  <a:cubicBezTo>
                    <a:pt x="901" y="18"/>
                    <a:pt x="899" y="20"/>
                    <a:pt x="899" y="20"/>
                  </a:cubicBezTo>
                  <a:cubicBezTo>
                    <a:pt x="899" y="20"/>
                    <a:pt x="901" y="22"/>
                    <a:pt x="901" y="22"/>
                  </a:cubicBezTo>
                  <a:cubicBezTo>
                    <a:pt x="902" y="22"/>
                    <a:pt x="903" y="20"/>
                    <a:pt x="903" y="20"/>
                  </a:cubicBezTo>
                  <a:cubicBezTo>
                    <a:pt x="903" y="19"/>
                    <a:pt x="905" y="18"/>
                    <a:pt x="905" y="17"/>
                  </a:cubicBezTo>
                  <a:cubicBezTo>
                    <a:pt x="905" y="17"/>
                    <a:pt x="903" y="16"/>
                    <a:pt x="903" y="16"/>
                  </a:cubicBezTo>
                  <a:cubicBezTo>
                    <a:pt x="903" y="15"/>
                    <a:pt x="904" y="14"/>
                    <a:pt x="904" y="13"/>
                  </a:cubicBezTo>
                  <a:cubicBezTo>
                    <a:pt x="905" y="14"/>
                    <a:pt x="906" y="15"/>
                    <a:pt x="907" y="15"/>
                  </a:cubicBezTo>
                  <a:cubicBezTo>
                    <a:pt x="907" y="15"/>
                    <a:pt x="909" y="17"/>
                    <a:pt x="909" y="17"/>
                  </a:cubicBezTo>
                  <a:cubicBezTo>
                    <a:pt x="909" y="18"/>
                    <a:pt x="907" y="18"/>
                    <a:pt x="907" y="19"/>
                  </a:cubicBezTo>
                  <a:cubicBezTo>
                    <a:pt x="907" y="20"/>
                    <a:pt x="909" y="20"/>
                    <a:pt x="909" y="21"/>
                  </a:cubicBezTo>
                  <a:cubicBezTo>
                    <a:pt x="909" y="21"/>
                    <a:pt x="908" y="22"/>
                    <a:pt x="908" y="23"/>
                  </a:cubicBezTo>
                  <a:cubicBezTo>
                    <a:pt x="908" y="24"/>
                    <a:pt x="910" y="24"/>
                    <a:pt x="910" y="25"/>
                  </a:cubicBezTo>
                  <a:cubicBezTo>
                    <a:pt x="911" y="23"/>
                    <a:pt x="912" y="22"/>
                    <a:pt x="913" y="20"/>
                  </a:cubicBezTo>
                  <a:cubicBezTo>
                    <a:pt x="914" y="20"/>
                    <a:pt x="914" y="19"/>
                    <a:pt x="915" y="18"/>
                  </a:cubicBezTo>
                  <a:cubicBezTo>
                    <a:pt x="916" y="17"/>
                    <a:pt x="916" y="17"/>
                    <a:pt x="917" y="16"/>
                  </a:cubicBezTo>
                  <a:cubicBezTo>
                    <a:pt x="917" y="16"/>
                    <a:pt x="914" y="14"/>
                    <a:pt x="914" y="14"/>
                  </a:cubicBezTo>
                  <a:cubicBezTo>
                    <a:pt x="914" y="14"/>
                    <a:pt x="916" y="12"/>
                    <a:pt x="916" y="12"/>
                  </a:cubicBezTo>
                  <a:cubicBezTo>
                    <a:pt x="917" y="12"/>
                    <a:pt x="918" y="13"/>
                    <a:pt x="918" y="14"/>
                  </a:cubicBezTo>
                  <a:cubicBezTo>
                    <a:pt x="918" y="13"/>
                    <a:pt x="920" y="12"/>
                    <a:pt x="920" y="11"/>
                  </a:cubicBezTo>
                  <a:cubicBezTo>
                    <a:pt x="920" y="12"/>
                    <a:pt x="922" y="12"/>
                    <a:pt x="922" y="13"/>
                  </a:cubicBezTo>
                  <a:cubicBezTo>
                    <a:pt x="922" y="13"/>
                    <a:pt x="921" y="15"/>
                    <a:pt x="921" y="15"/>
                  </a:cubicBezTo>
                  <a:cubicBezTo>
                    <a:pt x="920" y="16"/>
                    <a:pt x="919" y="17"/>
                    <a:pt x="919" y="18"/>
                  </a:cubicBezTo>
                  <a:cubicBezTo>
                    <a:pt x="919" y="18"/>
                    <a:pt x="921" y="19"/>
                    <a:pt x="921" y="19"/>
                  </a:cubicBezTo>
                  <a:cubicBezTo>
                    <a:pt x="921" y="20"/>
                    <a:pt x="920" y="21"/>
                    <a:pt x="919" y="21"/>
                  </a:cubicBezTo>
                  <a:cubicBezTo>
                    <a:pt x="919" y="22"/>
                    <a:pt x="918" y="23"/>
                    <a:pt x="918" y="24"/>
                  </a:cubicBezTo>
                  <a:cubicBezTo>
                    <a:pt x="918" y="24"/>
                    <a:pt x="920" y="25"/>
                    <a:pt x="920" y="25"/>
                  </a:cubicBezTo>
                  <a:cubicBezTo>
                    <a:pt x="921" y="25"/>
                    <a:pt x="921" y="24"/>
                    <a:pt x="922" y="23"/>
                  </a:cubicBezTo>
                  <a:cubicBezTo>
                    <a:pt x="922" y="23"/>
                    <a:pt x="923" y="21"/>
                    <a:pt x="923" y="21"/>
                  </a:cubicBezTo>
                  <a:cubicBezTo>
                    <a:pt x="924" y="21"/>
                    <a:pt x="925" y="22"/>
                    <a:pt x="926" y="23"/>
                  </a:cubicBezTo>
                  <a:cubicBezTo>
                    <a:pt x="926" y="23"/>
                    <a:pt x="927" y="24"/>
                    <a:pt x="928" y="24"/>
                  </a:cubicBezTo>
                  <a:cubicBezTo>
                    <a:pt x="928" y="24"/>
                    <a:pt x="929" y="22"/>
                    <a:pt x="930" y="22"/>
                  </a:cubicBezTo>
                  <a:cubicBezTo>
                    <a:pt x="930" y="22"/>
                    <a:pt x="931" y="24"/>
                    <a:pt x="932" y="24"/>
                  </a:cubicBezTo>
                  <a:cubicBezTo>
                    <a:pt x="932" y="24"/>
                    <a:pt x="934" y="22"/>
                    <a:pt x="933" y="22"/>
                  </a:cubicBezTo>
                  <a:cubicBezTo>
                    <a:pt x="933" y="21"/>
                    <a:pt x="931" y="20"/>
                    <a:pt x="931" y="20"/>
                  </a:cubicBezTo>
                  <a:cubicBezTo>
                    <a:pt x="931" y="19"/>
                    <a:pt x="933" y="18"/>
                    <a:pt x="933" y="18"/>
                  </a:cubicBezTo>
                  <a:cubicBezTo>
                    <a:pt x="933" y="17"/>
                    <a:pt x="934" y="16"/>
                    <a:pt x="935" y="15"/>
                  </a:cubicBezTo>
                  <a:cubicBezTo>
                    <a:pt x="935" y="15"/>
                    <a:pt x="936" y="17"/>
                    <a:pt x="937" y="17"/>
                  </a:cubicBezTo>
                  <a:cubicBezTo>
                    <a:pt x="937" y="17"/>
                    <a:pt x="938" y="15"/>
                    <a:pt x="939" y="15"/>
                  </a:cubicBezTo>
                  <a:cubicBezTo>
                    <a:pt x="939" y="15"/>
                    <a:pt x="940" y="16"/>
                    <a:pt x="941" y="17"/>
                  </a:cubicBezTo>
                  <a:cubicBezTo>
                    <a:pt x="941" y="16"/>
                    <a:pt x="943" y="14"/>
                    <a:pt x="943" y="14"/>
                  </a:cubicBezTo>
                  <a:cubicBezTo>
                    <a:pt x="943" y="15"/>
                    <a:pt x="945" y="16"/>
                    <a:pt x="945" y="16"/>
                  </a:cubicBezTo>
                  <a:cubicBezTo>
                    <a:pt x="945" y="16"/>
                    <a:pt x="943" y="18"/>
                    <a:pt x="943" y="18"/>
                  </a:cubicBezTo>
                  <a:cubicBezTo>
                    <a:pt x="943" y="19"/>
                    <a:pt x="942" y="20"/>
                    <a:pt x="941" y="21"/>
                  </a:cubicBezTo>
                  <a:cubicBezTo>
                    <a:pt x="941" y="21"/>
                    <a:pt x="939" y="19"/>
                    <a:pt x="939" y="19"/>
                  </a:cubicBezTo>
                  <a:cubicBezTo>
                    <a:pt x="939" y="19"/>
                    <a:pt x="938" y="21"/>
                    <a:pt x="937" y="21"/>
                  </a:cubicBezTo>
                  <a:cubicBezTo>
                    <a:pt x="937" y="22"/>
                    <a:pt x="936" y="23"/>
                    <a:pt x="936" y="23"/>
                  </a:cubicBezTo>
                  <a:cubicBezTo>
                    <a:pt x="936" y="23"/>
                    <a:pt x="937" y="25"/>
                    <a:pt x="938" y="25"/>
                  </a:cubicBezTo>
                  <a:cubicBezTo>
                    <a:pt x="938" y="25"/>
                    <a:pt x="939" y="23"/>
                    <a:pt x="940" y="23"/>
                  </a:cubicBezTo>
                  <a:cubicBezTo>
                    <a:pt x="940" y="22"/>
                    <a:pt x="941" y="21"/>
                    <a:pt x="941" y="21"/>
                  </a:cubicBezTo>
                  <a:cubicBezTo>
                    <a:pt x="942" y="20"/>
                    <a:pt x="943" y="22"/>
                    <a:pt x="944" y="22"/>
                  </a:cubicBezTo>
                  <a:cubicBezTo>
                    <a:pt x="944" y="22"/>
                    <a:pt x="945" y="20"/>
                    <a:pt x="945" y="20"/>
                  </a:cubicBezTo>
                  <a:cubicBezTo>
                    <a:pt x="946" y="20"/>
                    <a:pt x="947" y="22"/>
                    <a:pt x="948" y="22"/>
                  </a:cubicBezTo>
                  <a:cubicBezTo>
                    <a:pt x="948" y="22"/>
                    <a:pt x="949" y="20"/>
                    <a:pt x="949" y="19"/>
                  </a:cubicBezTo>
                  <a:cubicBezTo>
                    <a:pt x="950" y="19"/>
                    <a:pt x="951" y="21"/>
                    <a:pt x="951" y="21"/>
                  </a:cubicBezTo>
                  <a:cubicBezTo>
                    <a:pt x="952" y="21"/>
                    <a:pt x="953" y="19"/>
                    <a:pt x="953" y="19"/>
                  </a:cubicBezTo>
                  <a:cubicBezTo>
                    <a:pt x="954" y="19"/>
                    <a:pt x="955" y="21"/>
                    <a:pt x="955" y="21"/>
                  </a:cubicBezTo>
                  <a:cubicBezTo>
                    <a:pt x="956" y="21"/>
                    <a:pt x="957" y="18"/>
                    <a:pt x="957" y="18"/>
                  </a:cubicBezTo>
                  <a:cubicBezTo>
                    <a:pt x="957" y="18"/>
                    <a:pt x="959" y="20"/>
                    <a:pt x="959" y="20"/>
                  </a:cubicBezTo>
                  <a:cubicBezTo>
                    <a:pt x="960" y="20"/>
                    <a:pt x="961" y="18"/>
                    <a:pt x="961" y="18"/>
                  </a:cubicBezTo>
                  <a:cubicBezTo>
                    <a:pt x="962" y="17"/>
                    <a:pt x="962" y="16"/>
                    <a:pt x="963" y="16"/>
                  </a:cubicBezTo>
                  <a:cubicBezTo>
                    <a:pt x="963" y="15"/>
                    <a:pt x="965" y="14"/>
                    <a:pt x="964" y="13"/>
                  </a:cubicBezTo>
                  <a:cubicBezTo>
                    <a:pt x="964" y="13"/>
                    <a:pt x="962" y="12"/>
                    <a:pt x="962" y="12"/>
                  </a:cubicBezTo>
                  <a:cubicBezTo>
                    <a:pt x="963" y="11"/>
                    <a:pt x="964" y="10"/>
                    <a:pt x="964" y="9"/>
                  </a:cubicBezTo>
                  <a:cubicBezTo>
                    <a:pt x="965" y="9"/>
                    <a:pt x="965" y="11"/>
                    <a:pt x="966" y="11"/>
                  </a:cubicBezTo>
                  <a:cubicBezTo>
                    <a:pt x="966" y="12"/>
                    <a:pt x="968" y="12"/>
                    <a:pt x="968" y="13"/>
                  </a:cubicBezTo>
                  <a:cubicBezTo>
                    <a:pt x="968" y="13"/>
                    <a:pt x="967" y="15"/>
                    <a:pt x="967" y="15"/>
                  </a:cubicBezTo>
                  <a:cubicBezTo>
                    <a:pt x="966" y="16"/>
                    <a:pt x="965" y="17"/>
                    <a:pt x="965" y="17"/>
                  </a:cubicBezTo>
                  <a:cubicBezTo>
                    <a:pt x="965" y="18"/>
                    <a:pt x="964" y="19"/>
                    <a:pt x="963" y="20"/>
                  </a:cubicBezTo>
                  <a:cubicBezTo>
                    <a:pt x="963" y="20"/>
                    <a:pt x="962" y="21"/>
                    <a:pt x="962" y="22"/>
                  </a:cubicBezTo>
                  <a:cubicBezTo>
                    <a:pt x="962" y="22"/>
                    <a:pt x="964" y="23"/>
                    <a:pt x="964" y="24"/>
                  </a:cubicBezTo>
                  <a:cubicBezTo>
                    <a:pt x="964" y="24"/>
                    <a:pt x="962" y="25"/>
                    <a:pt x="962" y="26"/>
                  </a:cubicBezTo>
                  <a:cubicBezTo>
                    <a:pt x="962" y="26"/>
                    <a:pt x="964" y="27"/>
                    <a:pt x="964" y="27"/>
                  </a:cubicBezTo>
                  <a:cubicBezTo>
                    <a:pt x="965" y="26"/>
                    <a:pt x="967" y="24"/>
                    <a:pt x="968" y="23"/>
                  </a:cubicBezTo>
                  <a:cubicBezTo>
                    <a:pt x="968" y="22"/>
                    <a:pt x="969" y="22"/>
                    <a:pt x="969" y="21"/>
                  </a:cubicBezTo>
                  <a:cubicBezTo>
                    <a:pt x="971" y="19"/>
                    <a:pt x="972" y="18"/>
                    <a:pt x="973" y="16"/>
                  </a:cubicBezTo>
                  <a:cubicBezTo>
                    <a:pt x="974" y="17"/>
                    <a:pt x="976" y="19"/>
                    <a:pt x="977" y="20"/>
                  </a:cubicBezTo>
                  <a:cubicBezTo>
                    <a:pt x="977" y="20"/>
                    <a:pt x="976" y="21"/>
                    <a:pt x="976" y="22"/>
                  </a:cubicBezTo>
                  <a:cubicBezTo>
                    <a:pt x="976" y="22"/>
                    <a:pt x="978" y="23"/>
                    <a:pt x="978" y="24"/>
                  </a:cubicBezTo>
                  <a:cubicBezTo>
                    <a:pt x="978" y="24"/>
                    <a:pt x="976" y="26"/>
                    <a:pt x="976" y="26"/>
                  </a:cubicBezTo>
                  <a:cubicBezTo>
                    <a:pt x="976" y="26"/>
                    <a:pt x="974" y="24"/>
                    <a:pt x="974" y="24"/>
                  </a:cubicBezTo>
                  <a:cubicBezTo>
                    <a:pt x="974" y="24"/>
                    <a:pt x="972" y="26"/>
                    <a:pt x="972" y="26"/>
                  </a:cubicBezTo>
                  <a:cubicBezTo>
                    <a:pt x="972" y="27"/>
                    <a:pt x="971" y="28"/>
                    <a:pt x="971" y="29"/>
                  </a:cubicBezTo>
                  <a:cubicBezTo>
                    <a:pt x="972" y="30"/>
                    <a:pt x="973" y="31"/>
                    <a:pt x="975" y="32"/>
                  </a:cubicBezTo>
                  <a:cubicBezTo>
                    <a:pt x="976" y="33"/>
                    <a:pt x="976" y="33"/>
                    <a:pt x="977" y="34"/>
                  </a:cubicBezTo>
                  <a:cubicBezTo>
                    <a:pt x="978" y="32"/>
                    <a:pt x="979" y="31"/>
                    <a:pt x="981" y="29"/>
                  </a:cubicBezTo>
                  <a:cubicBezTo>
                    <a:pt x="981" y="29"/>
                    <a:pt x="982" y="28"/>
                    <a:pt x="982" y="27"/>
                  </a:cubicBezTo>
                  <a:cubicBezTo>
                    <a:pt x="983" y="27"/>
                    <a:pt x="984" y="25"/>
                    <a:pt x="984" y="25"/>
                  </a:cubicBezTo>
                  <a:cubicBezTo>
                    <a:pt x="984" y="25"/>
                    <a:pt x="982" y="23"/>
                    <a:pt x="982" y="23"/>
                  </a:cubicBezTo>
                  <a:cubicBezTo>
                    <a:pt x="982" y="23"/>
                    <a:pt x="983" y="21"/>
                    <a:pt x="983" y="21"/>
                  </a:cubicBezTo>
                  <a:cubicBezTo>
                    <a:pt x="984" y="21"/>
                    <a:pt x="985" y="23"/>
                    <a:pt x="986" y="23"/>
                  </a:cubicBezTo>
                  <a:cubicBezTo>
                    <a:pt x="986" y="22"/>
                    <a:pt x="987" y="21"/>
                    <a:pt x="987" y="20"/>
                  </a:cubicBezTo>
                  <a:cubicBezTo>
                    <a:pt x="989" y="19"/>
                    <a:pt x="990" y="17"/>
                    <a:pt x="991" y="16"/>
                  </a:cubicBezTo>
                  <a:cubicBezTo>
                    <a:pt x="991" y="15"/>
                    <a:pt x="992" y="14"/>
                    <a:pt x="993" y="14"/>
                  </a:cubicBezTo>
                  <a:cubicBezTo>
                    <a:pt x="993" y="13"/>
                    <a:pt x="994" y="12"/>
                    <a:pt x="994" y="11"/>
                  </a:cubicBezTo>
                  <a:cubicBezTo>
                    <a:pt x="994" y="12"/>
                    <a:pt x="996" y="12"/>
                    <a:pt x="996" y="13"/>
                  </a:cubicBezTo>
                  <a:cubicBezTo>
                    <a:pt x="997" y="14"/>
                    <a:pt x="995" y="15"/>
                    <a:pt x="995" y="15"/>
                  </a:cubicBezTo>
                  <a:cubicBezTo>
                    <a:pt x="994" y="16"/>
                    <a:pt x="994" y="17"/>
                    <a:pt x="993" y="18"/>
                  </a:cubicBezTo>
                  <a:cubicBezTo>
                    <a:pt x="993" y="18"/>
                    <a:pt x="992" y="19"/>
                    <a:pt x="991" y="20"/>
                  </a:cubicBezTo>
                  <a:cubicBezTo>
                    <a:pt x="991" y="21"/>
                    <a:pt x="990" y="21"/>
                    <a:pt x="990" y="22"/>
                  </a:cubicBezTo>
                  <a:cubicBezTo>
                    <a:pt x="989" y="23"/>
                    <a:pt x="988" y="24"/>
                    <a:pt x="988" y="24"/>
                  </a:cubicBezTo>
                  <a:cubicBezTo>
                    <a:pt x="988" y="25"/>
                    <a:pt x="990" y="26"/>
                    <a:pt x="990" y="26"/>
                  </a:cubicBezTo>
                  <a:cubicBezTo>
                    <a:pt x="990" y="26"/>
                    <a:pt x="988" y="28"/>
                    <a:pt x="988" y="28"/>
                  </a:cubicBezTo>
                  <a:cubicBezTo>
                    <a:pt x="989" y="28"/>
                    <a:pt x="990" y="30"/>
                    <a:pt x="991" y="30"/>
                  </a:cubicBezTo>
                  <a:cubicBezTo>
                    <a:pt x="991" y="30"/>
                    <a:pt x="992" y="28"/>
                    <a:pt x="992" y="28"/>
                  </a:cubicBezTo>
                  <a:cubicBezTo>
                    <a:pt x="993" y="28"/>
                    <a:pt x="994" y="29"/>
                    <a:pt x="995" y="29"/>
                  </a:cubicBezTo>
                  <a:cubicBezTo>
                    <a:pt x="995" y="30"/>
                    <a:pt x="996" y="31"/>
                    <a:pt x="997" y="31"/>
                  </a:cubicBezTo>
                  <a:cubicBezTo>
                    <a:pt x="997" y="30"/>
                    <a:pt x="998" y="30"/>
                    <a:pt x="999" y="29"/>
                  </a:cubicBezTo>
                  <a:cubicBezTo>
                    <a:pt x="999" y="29"/>
                    <a:pt x="1000" y="27"/>
                    <a:pt x="1000" y="27"/>
                  </a:cubicBezTo>
                  <a:cubicBezTo>
                    <a:pt x="1000" y="26"/>
                    <a:pt x="998" y="25"/>
                    <a:pt x="998" y="25"/>
                  </a:cubicBezTo>
                  <a:cubicBezTo>
                    <a:pt x="997" y="24"/>
                    <a:pt x="997" y="24"/>
                    <a:pt x="996" y="23"/>
                  </a:cubicBezTo>
                  <a:cubicBezTo>
                    <a:pt x="997" y="22"/>
                    <a:pt x="998" y="20"/>
                    <a:pt x="999" y="19"/>
                  </a:cubicBezTo>
                  <a:cubicBezTo>
                    <a:pt x="1000" y="18"/>
                    <a:pt x="1000" y="17"/>
                    <a:pt x="1001" y="17"/>
                  </a:cubicBezTo>
                  <a:cubicBezTo>
                    <a:pt x="1001" y="16"/>
                    <a:pt x="1002" y="14"/>
                    <a:pt x="1003" y="14"/>
                  </a:cubicBezTo>
                  <a:cubicBezTo>
                    <a:pt x="1003" y="14"/>
                    <a:pt x="1005" y="16"/>
                    <a:pt x="1005" y="16"/>
                  </a:cubicBezTo>
                  <a:cubicBezTo>
                    <a:pt x="1005" y="16"/>
                    <a:pt x="1003" y="18"/>
                    <a:pt x="1003" y="18"/>
                  </a:cubicBezTo>
                  <a:cubicBezTo>
                    <a:pt x="1003" y="19"/>
                    <a:pt x="1002" y="20"/>
                    <a:pt x="1001" y="20"/>
                  </a:cubicBezTo>
                  <a:cubicBezTo>
                    <a:pt x="1001" y="21"/>
                    <a:pt x="1000" y="22"/>
                    <a:pt x="1000" y="23"/>
                  </a:cubicBezTo>
                  <a:cubicBezTo>
                    <a:pt x="1000" y="23"/>
                    <a:pt x="1002" y="24"/>
                    <a:pt x="1002" y="24"/>
                  </a:cubicBezTo>
                  <a:cubicBezTo>
                    <a:pt x="1002" y="25"/>
                    <a:pt x="1000" y="26"/>
                    <a:pt x="1000" y="27"/>
                  </a:cubicBezTo>
                  <a:cubicBezTo>
                    <a:pt x="1001" y="27"/>
                    <a:pt x="1002" y="28"/>
                    <a:pt x="1003" y="28"/>
                  </a:cubicBezTo>
                  <a:cubicBezTo>
                    <a:pt x="1003" y="29"/>
                    <a:pt x="1005" y="30"/>
                    <a:pt x="1005" y="30"/>
                  </a:cubicBezTo>
                  <a:cubicBezTo>
                    <a:pt x="1005" y="31"/>
                    <a:pt x="1003" y="32"/>
                    <a:pt x="1003" y="32"/>
                  </a:cubicBezTo>
                  <a:cubicBezTo>
                    <a:pt x="1003" y="33"/>
                    <a:pt x="1005" y="33"/>
                    <a:pt x="1005" y="34"/>
                  </a:cubicBezTo>
                  <a:cubicBezTo>
                    <a:pt x="1005" y="35"/>
                    <a:pt x="1003" y="36"/>
                    <a:pt x="1004" y="36"/>
                  </a:cubicBezTo>
                  <a:cubicBezTo>
                    <a:pt x="1004" y="37"/>
                    <a:pt x="1006" y="37"/>
                    <a:pt x="1006" y="38"/>
                  </a:cubicBezTo>
                  <a:cubicBezTo>
                    <a:pt x="1006" y="37"/>
                    <a:pt x="1007" y="36"/>
                    <a:pt x="1008" y="36"/>
                  </a:cubicBezTo>
                  <a:cubicBezTo>
                    <a:pt x="1008" y="35"/>
                    <a:pt x="1009" y="34"/>
                    <a:pt x="1009" y="33"/>
                  </a:cubicBezTo>
                  <a:cubicBezTo>
                    <a:pt x="1009" y="33"/>
                    <a:pt x="1007" y="32"/>
                    <a:pt x="1007" y="32"/>
                  </a:cubicBezTo>
                  <a:cubicBezTo>
                    <a:pt x="1007" y="31"/>
                    <a:pt x="1005" y="31"/>
                    <a:pt x="1005" y="30"/>
                  </a:cubicBezTo>
                  <a:cubicBezTo>
                    <a:pt x="1005" y="30"/>
                    <a:pt x="1006" y="28"/>
                    <a:pt x="1006" y="28"/>
                  </a:cubicBezTo>
                  <a:cubicBezTo>
                    <a:pt x="1007" y="27"/>
                    <a:pt x="1008" y="26"/>
                    <a:pt x="1008" y="26"/>
                  </a:cubicBezTo>
                  <a:cubicBezTo>
                    <a:pt x="1009" y="26"/>
                    <a:pt x="1010" y="27"/>
                    <a:pt x="1010" y="27"/>
                  </a:cubicBezTo>
                  <a:cubicBezTo>
                    <a:pt x="1011" y="28"/>
                    <a:pt x="1012" y="29"/>
                    <a:pt x="1013" y="29"/>
                  </a:cubicBezTo>
                  <a:cubicBezTo>
                    <a:pt x="1013" y="29"/>
                    <a:pt x="1014" y="31"/>
                    <a:pt x="1015" y="31"/>
                  </a:cubicBezTo>
                  <a:cubicBezTo>
                    <a:pt x="1015" y="31"/>
                    <a:pt x="1016" y="29"/>
                    <a:pt x="1017" y="28"/>
                  </a:cubicBezTo>
                  <a:cubicBezTo>
                    <a:pt x="1017" y="28"/>
                    <a:pt x="1018" y="27"/>
                    <a:pt x="1018" y="26"/>
                  </a:cubicBezTo>
                  <a:cubicBezTo>
                    <a:pt x="1019" y="26"/>
                    <a:pt x="1020" y="28"/>
                    <a:pt x="1021" y="28"/>
                  </a:cubicBezTo>
                  <a:cubicBezTo>
                    <a:pt x="1021" y="28"/>
                    <a:pt x="1022" y="26"/>
                    <a:pt x="1022" y="26"/>
                  </a:cubicBezTo>
                  <a:cubicBezTo>
                    <a:pt x="1022" y="26"/>
                    <a:pt x="1024" y="23"/>
                    <a:pt x="1024" y="23"/>
                  </a:cubicBezTo>
                  <a:cubicBezTo>
                    <a:pt x="1024" y="24"/>
                    <a:pt x="1026" y="25"/>
                    <a:pt x="1026" y="25"/>
                  </a:cubicBezTo>
                  <a:cubicBezTo>
                    <a:pt x="1026" y="26"/>
                    <a:pt x="1024" y="27"/>
                    <a:pt x="1024" y="27"/>
                  </a:cubicBezTo>
                  <a:cubicBezTo>
                    <a:pt x="1025" y="28"/>
                    <a:pt x="1027" y="28"/>
                    <a:pt x="1027" y="29"/>
                  </a:cubicBezTo>
                  <a:cubicBezTo>
                    <a:pt x="1027" y="30"/>
                    <a:pt x="1025" y="31"/>
                    <a:pt x="1025" y="31"/>
                  </a:cubicBezTo>
                  <a:cubicBezTo>
                    <a:pt x="1025" y="32"/>
                    <a:pt x="1027" y="32"/>
                    <a:pt x="1027" y="33"/>
                  </a:cubicBezTo>
                  <a:cubicBezTo>
                    <a:pt x="1028" y="32"/>
                    <a:pt x="1028" y="32"/>
                    <a:pt x="1029" y="31"/>
                  </a:cubicBezTo>
                  <a:cubicBezTo>
                    <a:pt x="1029" y="31"/>
                    <a:pt x="1030" y="29"/>
                    <a:pt x="1031" y="29"/>
                  </a:cubicBezTo>
                  <a:cubicBezTo>
                    <a:pt x="1031" y="29"/>
                    <a:pt x="1033" y="30"/>
                    <a:pt x="1033" y="30"/>
                  </a:cubicBezTo>
                  <a:cubicBezTo>
                    <a:pt x="1033" y="30"/>
                    <a:pt x="1034" y="29"/>
                    <a:pt x="1035" y="28"/>
                  </a:cubicBezTo>
                  <a:cubicBezTo>
                    <a:pt x="1035" y="27"/>
                    <a:pt x="1036" y="27"/>
                    <a:pt x="1036" y="26"/>
                  </a:cubicBezTo>
                  <a:cubicBezTo>
                    <a:pt x="1037" y="25"/>
                    <a:pt x="1037" y="24"/>
                    <a:pt x="1038" y="24"/>
                  </a:cubicBezTo>
                  <a:cubicBezTo>
                    <a:pt x="1038" y="23"/>
                    <a:pt x="1039" y="21"/>
                    <a:pt x="1040" y="21"/>
                  </a:cubicBezTo>
                  <a:cubicBezTo>
                    <a:pt x="1040" y="21"/>
                    <a:pt x="1041" y="23"/>
                    <a:pt x="1042" y="23"/>
                  </a:cubicBezTo>
                  <a:cubicBezTo>
                    <a:pt x="1042" y="24"/>
                    <a:pt x="1044" y="24"/>
                    <a:pt x="1044" y="25"/>
                  </a:cubicBezTo>
                  <a:cubicBezTo>
                    <a:pt x="1044" y="25"/>
                    <a:pt x="1043" y="27"/>
                    <a:pt x="1042" y="27"/>
                  </a:cubicBezTo>
                  <a:cubicBezTo>
                    <a:pt x="1042" y="28"/>
                    <a:pt x="1041" y="28"/>
                    <a:pt x="1041" y="29"/>
                  </a:cubicBezTo>
                  <a:cubicBezTo>
                    <a:pt x="1040" y="29"/>
                    <a:pt x="1039" y="27"/>
                    <a:pt x="1038" y="28"/>
                  </a:cubicBezTo>
                  <a:cubicBezTo>
                    <a:pt x="1038" y="28"/>
                    <a:pt x="1037" y="29"/>
                    <a:pt x="1037" y="30"/>
                  </a:cubicBezTo>
                  <a:cubicBezTo>
                    <a:pt x="1036" y="30"/>
                    <a:pt x="1035" y="32"/>
                    <a:pt x="1035" y="32"/>
                  </a:cubicBezTo>
                  <a:cubicBezTo>
                    <a:pt x="1035" y="33"/>
                    <a:pt x="1037" y="33"/>
                    <a:pt x="1037" y="34"/>
                  </a:cubicBezTo>
                  <a:cubicBezTo>
                    <a:pt x="1037" y="34"/>
                    <a:pt x="1036" y="36"/>
                    <a:pt x="1036" y="36"/>
                  </a:cubicBezTo>
                  <a:cubicBezTo>
                    <a:pt x="1035" y="37"/>
                    <a:pt x="1034" y="37"/>
                    <a:pt x="1034" y="38"/>
                  </a:cubicBezTo>
                  <a:cubicBezTo>
                    <a:pt x="1035" y="38"/>
                    <a:pt x="1035" y="40"/>
                    <a:pt x="1036" y="40"/>
                  </a:cubicBezTo>
                  <a:cubicBezTo>
                    <a:pt x="1036" y="40"/>
                    <a:pt x="1038" y="38"/>
                    <a:pt x="1038" y="38"/>
                  </a:cubicBezTo>
                  <a:cubicBezTo>
                    <a:pt x="1038" y="37"/>
                    <a:pt x="1039" y="35"/>
                    <a:pt x="1040" y="35"/>
                  </a:cubicBezTo>
                  <a:cubicBezTo>
                    <a:pt x="1040" y="35"/>
                    <a:pt x="1041" y="37"/>
                    <a:pt x="1042" y="37"/>
                  </a:cubicBezTo>
                  <a:cubicBezTo>
                    <a:pt x="1042" y="38"/>
                    <a:pt x="1043" y="39"/>
                    <a:pt x="1044" y="39"/>
                  </a:cubicBezTo>
                  <a:cubicBezTo>
                    <a:pt x="1044" y="39"/>
                    <a:pt x="1046" y="41"/>
                    <a:pt x="1046" y="41"/>
                  </a:cubicBezTo>
                  <a:cubicBezTo>
                    <a:pt x="1047" y="40"/>
                    <a:pt x="1048" y="39"/>
                    <a:pt x="1048" y="38"/>
                  </a:cubicBezTo>
                  <a:cubicBezTo>
                    <a:pt x="1049" y="38"/>
                    <a:pt x="1049" y="37"/>
                    <a:pt x="1050" y="36"/>
                  </a:cubicBezTo>
                  <a:cubicBezTo>
                    <a:pt x="1051" y="37"/>
                    <a:pt x="1053" y="38"/>
                    <a:pt x="1054" y="39"/>
                  </a:cubicBezTo>
                  <a:cubicBezTo>
                    <a:pt x="1053" y="41"/>
                    <a:pt x="1052" y="42"/>
                    <a:pt x="1051" y="44"/>
                  </a:cubicBezTo>
                  <a:cubicBezTo>
                    <a:pt x="1050" y="44"/>
                    <a:pt x="1050" y="46"/>
                    <a:pt x="1049" y="46"/>
                  </a:cubicBezTo>
                  <a:cubicBezTo>
                    <a:pt x="1048" y="46"/>
                    <a:pt x="1047" y="44"/>
                    <a:pt x="1047" y="44"/>
                  </a:cubicBezTo>
                  <a:cubicBezTo>
                    <a:pt x="1046" y="45"/>
                    <a:pt x="1046" y="47"/>
                    <a:pt x="1045" y="47"/>
                  </a:cubicBezTo>
                  <a:cubicBezTo>
                    <a:pt x="1044" y="47"/>
                    <a:pt x="1043" y="45"/>
                    <a:pt x="1043" y="45"/>
                  </a:cubicBezTo>
                  <a:cubicBezTo>
                    <a:pt x="1042" y="45"/>
                    <a:pt x="1042" y="47"/>
                    <a:pt x="1041" y="47"/>
                  </a:cubicBezTo>
                  <a:cubicBezTo>
                    <a:pt x="1041" y="48"/>
                    <a:pt x="1043" y="48"/>
                    <a:pt x="1043" y="49"/>
                  </a:cubicBezTo>
                  <a:cubicBezTo>
                    <a:pt x="1043" y="49"/>
                    <a:pt x="1041" y="51"/>
                    <a:pt x="1042" y="51"/>
                  </a:cubicBezTo>
                  <a:cubicBezTo>
                    <a:pt x="1042" y="51"/>
                    <a:pt x="1044" y="53"/>
                    <a:pt x="1044" y="53"/>
                  </a:cubicBezTo>
                  <a:cubicBezTo>
                    <a:pt x="1044" y="53"/>
                    <a:pt x="1045" y="51"/>
                    <a:pt x="1046" y="51"/>
                  </a:cubicBezTo>
                  <a:cubicBezTo>
                    <a:pt x="1046" y="51"/>
                    <a:pt x="1047" y="52"/>
                    <a:pt x="1048" y="52"/>
                  </a:cubicBezTo>
                  <a:cubicBezTo>
                    <a:pt x="1048" y="52"/>
                    <a:pt x="1049" y="50"/>
                    <a:pt x="1050" y="50"/>
                  </a:cubicBezTo>
                  <a:cubicBezTo>
                    <a:pt x="1050" y="50"/>
                    <a:pt x="1051" y="52"/>
                    <a:pt x="1052" y="52"/>
                  </a:cubicBezTo>
                  <a:cubicBezTo>
                    <a:pt x="1052" y="52"/>
                    <a:pt x="1053" y="50"/>
                    <a:pt x="1053" y="50"/>
                  </a:cubicBezTo>
                  <a:cubicBezTo>
                    <a:pt x="1054" y="49"/>
                    <a:pt x="1055" y="48"/>
                    <a:pt x="1055" y="47"/>
                  </a:cubicBezTo>
                  <a:cubicBezTo>
                    <a:pt x="1056" y="47"/>
                    <a:pt x="1057" y="46"/>
                    <a:pt x="1057" y="45"/>
                  </a:cubicBezTo>
                  <a:cubicBezTo>
                    <a:pt x="1057" y="45"/>
                    <a:pt x="1055" y="44"/>
                    <a:pt x="1055" y="43"/>
                  </a:cubicBezTo>
                  <a:cubicBezTo>
                    <a:pt x="1055" y="43"/>
                    <a:pt x="1056" y="42"/>
                    <a:pt x="1056" y="41"/>
                  </a:cubicBezTo>
                  <a:cubicBezTo>
                    <a:pt x="1056" y="41"/>
                    <a:pt x="1054" y="40"/>
                    <a:pt x="1054" y="39"/>
                  </a:cubicBezTo>
                  <a:cubicBezTo>
                    <a:pt x="1054" y="39"/>
                    <a:pt x="1056" y="38"/>
                    <a:pt x="1056" y="37"/>
                  </a:cubicBezTo>
                  <a:cubicBezTo>
                    <a:pt x="1056" y="36"/>
                    <a:pt x="1057" y="36"/>
                    <a:pt x="1058" y="35"/>
                  </a:cubicBezTo>
                  <a:cubicBezTo>
                    <a:pt x="1058" y="35"/>
                    <a:pt x="1060" y="37"/>
                    <a:pt x="1060" y="37"/>
                  </a:cubicBezTo>
                  <a:cubicBezTo>
                    <a:pt x="1060" y="37"/>
                    <a:pt x="1062" y="38"/>
                    <a:pt x="1062" y="38"/>
                  </a:cubicBezTo>
                  <a:cubicBezTo>
                    <a:pt x="1062" y="38"/>
                    <a:pt x="1064" y="36"/>
                    <a:pt x="1064" y="36"/>
                  </a:cubicBezTo>
                  <a:cubicBezTo>
                    <a:pt x="1064" y="36"/>
                    <a:pt x="1061" y="35"/>
                    <a:pt x="1061" y="34"/>
                  </a:cubicBezTo>
                  <a:cubicBezTo>
                    <a:pt x="1061" y="34"/>
                    <a:pt x="1063" y="33"/>
                    <a:pt x="1063" y="32"/>
                  </a:cubicBezTo>
                  <a:cubicBezTo>
                    <a:pt x="1064" y="31"/>
                    <a:pt x="1065" y="29"/>
                    <a:pt x="1067" y="28"/>
                  </a:cubicBezTo>
                  <a:cubicBezTo>
                    <a:pt x="1067" y="28"/>
                    <a:pt x="1069" y="29"/>
                    <a:pt x="1069" y="29"/>
                  </a:cubicBezTo>
                  <a:cubicBezTo>
                    <a:pt x="1069" y="30"/>
                    <a:pt x="1067" y="31"/>
                    <a:pt x="1067" y="32"/>
                  </a:cubicBezTo>
                  <a:cubicBezTo>
                    <a:pt x="1067" y="32"/>
                    <a:pt x="1069" y="33"/>
                    <a:pt x="1069" y="33"/>
                  </a:cubicBezTo>
                  <a:cubicBezTo>
                    <a:pt x="1069" y="34"/>
                    <a:pt x="1068" y="35"/>
                    <a:pt x="1068" y="36"/>
                  </a:cubicBezTo>
                  <a:cubicBezTo>
                    <a:pt x="1067" y="36"/>
                    <a:pt x="1066" y="37"/>
                    <a:pt x="1066" y="38"/>
                  </a:cubicBezTo>
                  <a:cubicBezTo>
                    <a:pt x="1065" y="39"/>
                    <a:pt x="1065" y="40"/>
                    <a:pt x="1064" y="40"/>
                  </a:cubicBezTo>
                  <a:cubicBezTo>
                    <a:pt x="1064" y="40"/>
                    <a:pt x="1063" y="42"/>
                    <a:pt x="1063" y="42"/>
                  </a:cubicBezTo>
                  <a:cubicBezTo>
                    <a:pt x="1062" y="42"/>
                    <a:pt x="1060" y="41"/>
                    <a:pt x="1060" y="41"/>
                  </a:cubicBezTo>
                  <a:cubicBezTo>
                    <a:pt x="1060" y="41"/>
                    <a:pt x="1058" y="42"/>
                    <a:pt x="1059" y="43"/>
                  </a:cubicBezTo>
                  <a:cubicBezTo>
                    <a:pt x="1059" y="43"/>
                    <a:pt x="1060" y="44"/>
                    <a:pt x="1061" y="45"/>
                  </a:cubicBezTo>
                  <a:cubicBezTo>
                    <a:pt x="1061" y="45"/>
                    <a:pt x="1063" y="46"/>
                    <a:pt x="1063" y="46"/>
                  </a:cubicBezTo>
                  <a:cubicBezTo>
                    <a:pt x="1063" y="47"/>
                    <a:pt x="1062" y="48"/>
                    <a:pt x="1061" y="49"/>
                  </a:cubicBezTo>
                  <a:cubicBezTo>
                    <a:pt x="1061" y="49"/>
                    <a:pt x="1060" y="50"/>
                    <a:pt x="1060" y="51"/>
                  </a:cubicBezTo>
                  <a:cubicBezTo>
                    <a:pt x="1059" y="51"/>
                    <a:pt x="1058" y="53"/>
                    <a:pt x="1058" y="53"/>
                  </a:cubicBezTo>
                  <a:cubicBezTo>
                    <a:pt x="1058" y="54"/>
                    <a:pt x="1056" y="55"/>
                    <a:pt x="1056" y="55"/>
                  </a:cubicBezTo>
                  <a:cubicBezTo>
                    <a:pt x="1056" y="55"/>
                    <a:pt x="1058" y="57"/>
                    <a:pt x="1058" y="57"/>
                  </a:cubicBezTo>
                  <a:cubicBezTo>
                    <a:pt x="1059" y="57"/>
                    <a:pt x="1060" y="55"/>
                    <a:pt x="1060" y="55"/>
                  </a:cubicBezTo>
                  <a:cubicBezTo>
                    <a:pt x="1061" y="55"/>
                    <a:pt x="1062" y="56"/>
                    <a:pt x="1062" y="56"/>
                  </a:cubicBezTo>
                  <a:cubicBezTo>
                    <a:pt x="1063" y="57"/>
                    <a:pt x="1065" y="58"/>
                    <a:pt x="1065" y="58"/>
                  </a:cubicBezTo>
                  <a:cubicBezTo>
                    <a:pt x="1065" y="59"/>
                    <a:pt x="1063" y="60"/>
                    <a:pt x="1063" y="60"/>
                  </a:cubicBezTo>
                  <a:cubicBezTo>
                    <a:pt x="1062" y="62"/>
                    <a:pt x="1061" y="63"/>
                    <a:pt x="1060" y="65"/>
                  </a:cubicBezTo>
                  <a:cubicBezTo>
                    <a:pt x="1058" y="64"/>
                    <a:pt x="1057" y="63"/>
                    <a:pt x="1055" y="61"/>
                  </a:cubicBezTo>
                  <a:cubicBezTo>
                    <a:pt x="1055" y="61"/>
                    <a:pt x="1057" y="60"/>
                    <a:pt x="1057" y="59"/>
                  </a:cubicBezTo>
                  <a:cubicBezTo>
                    <a:pt x="1057" y="59"/>
                    <a:pt x="1054" y="58"/>
                    <a:pt x="1055" y="57"/>
                  </a:cubicBezTo>
                  <a:cubicBezTo>
                    <a:pt x="1055" y="57"/>
                    <a:pt x="1056" y="56"/>
                    <a:pt x="1056" y="55"/>
                  </a:cubicBezTo>
                  <a:cubicBezTo>
                    <a:pt x="1056" y="55"/>
                    <a:pt x="1055" y="54"/>
                    <a:pt x="1054" y="53"/>
                  </a:cubicBezTo>
                  <a:cubicBezTo>
                    <a:pt x="1053" y="53"/>
                    <a:pt x="1052" y="52"/>
                    <a:pt x="1052" y="52"/>
                  </a:cubicBezTo>
                  <a:cubicBezTo>
                    <a:pt x="1051" y="53"/>
                    <a:pt x="1049" y="55"/>
                    <a:pt x="1048" y="56"/>
                  </a:cubicBezTo>
                  <a:cubicBezTo>
                    <a:pt x="1049" y="57"/>
                    <a:pt x="1050" y="57"/>
                    <a:pt x="1051" y="58"/>
                  </a:cubicBezTo>
                  <a:cubicBezTo>
                    <a:pt x="1051" y="58"/>
                    <a:pt x="1053" y="59"/>
                    <a:pt x="1053" y="60"/>
                  </a:cubicBezTo>
                  <a:cubicBezTo>
                    <a:pt x="1053" y="60"/>
                    <a:pt x="1051" y="62"/>
                    <a:pt x="1051" y="62"/>
                  </a:cubicBezTo>
                  <a:cubicBezTo>
                    <a:pt x="1051" y="62"/>
                    <a:pt x="1049" y="64"/>
                    <a:pt x="1049" y="64"/>
                  </a:cubicBezTo>
                  <a:cubicBezTo>
                    <a:pt x="1049" y="64"/>
                    <a:pt x="1051" y="66"/>
                    <a:pt x="1052" y="66"/>
                  </a:cubicBezTo>
                  <a:cubicBezTo>
                    <a:pt x="1052" y="66"/>
                    <a:pt x="1054" y="67"/>
                    <a:pt x="1054" y="68"/>
                  </a:cubicBezTo>
                  <a:cubicBezTo>
                    <a:pt x="1054" y="68"/>
                    <a:pt x="1052" y="70"/>
                    <a:pt x="1052" y="70"/>
                  </a:cubicBezTo>
                  <a:cubicBezTo>
                    <a:pt x="1052" y="70"/>
                    <a:pt x="1050" y="68"/>
                    <a:pt x="1050" y="68"/>
                  </a:cubicBezTo>
                  <a:cubicBezTo>
                    <a:pt x="1049" y="68"/>
                    <a:pt x="1049" y="70"/>
                    <a:pt x="1048" y="70"/>
                  </a:cubicBezTo>
                  <a:cubicBezTo>
                    <a:pt x="1048" y="71"/>
                    <a:pt x="1047" y="72"/>
                    <a:pt x="1047" y="73"/>
                  </a:cubicBezTo>
                  <a:cubicBezTo>
                    <a:pt x="1047" y="73"/>
                    <a:pt x="1048" y="74"/>
                    <a:pt x="1049" y="74"/>
                  </a:cubicBezTo>
                  <a:cubicBezTo>
                    <a:pt x="1049" y="74"/>
                    <a:pt x="1047" y="76"/>
                    <a:pt x="1047" y="76"/>
                  </a:cubicBezTo>
                  <a:cubicBezTo>
                    <a:pt x="1047" y="76"/>
                    <a:pt x="1045" y="75"/>
                    <a:pt x="1045" y="75"/>
                  </a:cubicBezTo>
                  <a:cubicBezTo>
                    <a:pt x="1045" y="74"/>
                    <a:pt x="1047" y="73"/>
                    <a:pt x="1047" y="73"/>
                  </a:cubicBezTo>
                  <a:cubicBezTo>
                    <a:pt x="1046" y="72"/>
                    <a:pt x="1044" y="71"/>
                    <a:pt x="1044" y="71"/>
                  </a:cubicBezTo>
                  <a:cubicBezTo>
                    <a:pt x="1044" y="70"/>
                    <a:pt x="1046" y="69"/>
                    <a:pt x="1046" y="69"/>
                  </a:cubicBezTo>
                  <a:cubicBezTo>
                    <a:pt x="1046" y="68"/>
                    <a:pt x="1044" y="68"/>
                    <a:pt x="1044" y="67"/>
                  </a:cubicBezTo>
                  <a:cubicBezTo>
                    <a:pt x="1044" y="66"/>
                    <a:pt x="1046" y="65"/>
                    <a:pt x="1045" y="65"/>
                  </a:cubicBezTo>
                  <a:cubicBezTo>
                    <a:pt x="1045" y="64"/>
                    <a:pt x="1043" y="64"/>
                    <a:pt x="1043" y="63"/>
                  </a:cubicBezTo>
                  <a:cubicBezTo>
                    <a:pt x="1043" y="62"/>
                    <a:pt x="1045" y="61"/>
                    <a:pt x="1045" y="61"/>
                  </a:cubicBezTo>
                  <a:cubicBezTo>
                    <a:pt x="1045" y="60"/>
                    <a:pt x="1043" y="60"/>
                    <a:pt x="1043" y="59"/>
                  </a:cubicBezTo>
                  <a:cubicBezTo>
                    <a:pt x="1042" y="61"/>
                    <a:pt x="1040" y="62"/>
                    <a:pt x="1039" y="63"/>
                  </a:cubicBezTo>
                  <a:cubicBezTo>
                    <a:pt x="1039" y="64"/>
                    <a:pt x="1038" y="65"/>
                    <a:pt x="1038" y="66"/>
                  </a:cubicBezTo>
                  <a:cubicBezTo>
                    <a:pt x="1037" y="66"/>
                    <a:pt x="1036" y="68"/>
                    <a:pt x="1036" y="68"/>
                  </a:cubicBezTo>
                  <a:cubicBezTo>
                    <a:pt x="1036" y="68"/>
                    <a:pt x="1034" y="66"/>
                    <a:pt x="1034" y="66"/>
                  </a:cubicBezTo>
                  <a:cubicBezTo>
                    <a:pt x="1033" y="67"/>
                    <a:pt x="1032" y="68"/>
                    <a:pt x="1032" y="68"/>
                  </a:cubicBezTo>
                  <a:cubicBezTo>
                    <a:pt x="1032" y="69"/>
                    <a:pt x="1034" y="70"/>
                    <a:pt x="1034" y="70"/>
                  </a:cubicBezTo>
                  <a:cubicBezTo>
                    <a:pt x="1034" y="71"/>
                    <a:pt x="1033" y="72"/>
                    <a:pt x="1032" y="72"/>
                  </a:cubicBezTo>
                  <a:cubicBezTo>
                    <a:pt x="1032" y="73"/>
                    <a:pt x="1031" y="74"/>
                    <a:pt x="1031" y="75"/>
                  </a:cubicBezTo>
                  <a:cubicBezTo>
                    <a:pt x="1030" y="75"/>
                    <a:pt x="1030" y="76"/>
                    <a:pt x="1029" y="77"/>
                  </a:cubicBezTo>
                  <a:cubicBezTo>
                    <a:pt x="1028" y="76"/>
                    <a:pt x="1026" y="75"/>
                    <a:pt x="1025" y="73"/>
                  </a:cubicBezTo>
                  <a:cubicBezTo>
                    <a:pt x="1025" y="73"/>
                    <a:pt x="1026" y="72"/>
                    <a:pt x="1026" y="71"/>
                  </a:cubicBezTo>
                  <a:cubicBezTo>
                    <a:pt x="1027" y="71"/>
                    <a:pt x="1028" y="69"/>
                    <a:pt x="1028" y="69"/>
                  </a:cubicBezTo>
                  <a:cubicBezTo>
                    <a:pt x="1028" y="69"/>
                    <a:pt x="1026" y="68"/>
                    <a:pt x="1026" y="67"/>
                  </a:cubicBezTo>
                  <a:cubicBezTo>
                    <a:pt x="1025" y="67"/>
                    <a:pt x="1024" y="66"/>
                    <a:pt x="1024" y="66"/>
                  </a:cubicBezTo>
                  <a:cubicBezTo>
                    <a:pt x="1023" y="66"/>
                    <a:pt x="1022" y="68"/>
                    <a:pt x="1022" y="68"/>
                  </a:cubicBezTo>
                  <a:cubicBezTo>
                    <a:pt x="1022" y="68"/>
                    <a:pt x="1020" y="70"/>
                    <a:pt x="1020" y="70"/>
                  </a:cubicBezTo>
                  <a:cubicBezTo>
                    <a:pt x="1020" y="70"/>
                    <a:pt x="1018" y="69"/>
                    <a:pt x="1018" y="68"/>
                  </a:cubicBezTo>
                  <a:cubicBezTo>
                    <a:pt x="1018" y="68"/>
                    <a:pt x="1016" y="67"/>
                    <a:pt x="1016" y="67"/>
                  </a:cubicBezTo>
                  <a:cubicBezTo>
                    <a:pt x="1016" y="66"/>
                    <a:pt x="1018" y="65"/>
                    <a:pt x="1017" y="64"/>
                  </a:cubicBezTo>
                  <a:cubicBezTo>
                    <a:pt x="1017" y="64"/>
                    <a:pt x="1016" y="63"/>
                    <a:pt x="1015" y="63"/>
                  </a:cubicBezTo>
                  <a:cubicBezTo>
                    <a:pt x="1014" y="62"/>
                    <a:pt x="1014" y="62"/>
                    <a:pt x="1013" y="61"/>
                  </a:cubicBezTo>
                  <a:cubicBezTo>
                    <a:pt x="1013" y="62"/>
                    <a:pt x="1011" y="63"/>
                    <a:pt x="1011" y="63"/>
                  </a:cubicBezTo>
                  <a:cubicBezTo>
                    <a:pt x="1011" y="64"/>
                    <a:pt x="1013" y="65"/>
                    <a:pt x="1013" y="65"/>
                  </a:cubicBezTo>
                  <a:cubicBezTo>
                    <a:pt x="1014" y="65"/>
                    <a:pt x="1016" y="66"/>
                    <a:pt x="1016" y="67"/>
                  </a:cubicBezTo>
                  <a:cubicBezTo>
                    <a:pt x="1016" y="67"/>
                    <a:pt x="1014" y="68"/>
                    <a:pt x="1014" y="69"/>
                  </a:cubicBezTo>
                  <a:cubicBezTo>
                    <a:pt x="1014" y="69"/>
                    <a:pt x="1013" y="71"/>
                    <a:pt x="1012" y="71"/>
                  </a:cubicBezTo>
                  <a:cubicBezTo>
                    <a:pt x="1012" y="71"/>
                    <a:pt x="1010" y="69"/>
                    <a:pt x="1010" y="69"/>
                  </a:cubicBezTo>
                  <a:cubicBezTo>
                    <a:pt x="1009" y="70"/>
                    <a:pt x="1009" y="71"/>
                    <a:pt x="1008" y="72"/>
                  </a:cubicBezTo>
                  <a:cubicBezTo>
                    <a:pt x="1009" y="72"/>
                    <a:pt x="1010" y="73"/>
                    <a:pt x="1011" y="73"/>
                  </a:cubicBezTo>
                  <a:cubicBezTo>
                    <a:pt x="1010" y="73"/>
                    <a:pt x="1009" y="76"/>
                    <a:pt x="1009" y="76"/>
                  </a:cubicBezTo>
                  <a:cubicBezTo>
                    <a:pt x="1008" y="76"/>
                    <a:pt x="1007" y="74"/>
                    <a:pt x="1007" y="74"/>
                  </a:cubicBezTo>
                  <a:cubicBezTo>
                    <a:pt x="1006" y="74"/>
                    <a:pt x="1004" y="72"/>
                    <a:pt x="1004" y="72"/>
                  </a:cubicBezTo>
                  <a:cubicBezTo>
                    <a:pt x="1004" y="72"/>
                    <a:pt x="1006" y="70"/>
                    <a:pt x="1006" y="70"/>
                  </a:cubicBezTo>
                  <a:cubicBezTo>
                    <a:pt x="1006" y="70"/>
                    <a:pt x="1008" y="68"/>
                    <a:pt x="1008" y="68"/>
                  </a:cubicBezTo>
                  <a:cubicBezTo>
                    <a:pt x="1008" y="67"/>
                    <a:pt x="1006" y="67"/>
                    <a:pt x="1006" y="66"/>
                  </a:cubicBezTo>
                  <a:cubicBezTo>
                    <a:pt x="1005" y="65"/>
                    <a:pt x="1007" y="64"/>
                    <a:pt x="1007" y="64"/>
                  </a:cubicBezTo>
                  <a:cubicBezTo>
                    <a:pt x="1007" y="63"/>
                    <a:pt x="1009" y="62"/>
                    <a:pt x="1009" y="62"/>
                  </a:cubicBezTo>
                  <a:cubicBezTo>
                    <a:pt x="1009" y="61"/>
                    <a:pt x="1007" y="60"/>
                    <a:pt x="1007" y="60"/>
                  </a:cubicBezTo>
                  <a:cubicBezTo>
                    <a:pt x="1007" y="59"/>
                    <a:pt x="1005" y="59"/>
                    <a:pt x="1005" y="58"/>
                  </a:cubicBezTo>
                  <a:cubicBezTo>
                    <a:pt x="1003" y="60"/>
                    <a:pt x="1002" y="61"/>
                    <a:pt x="1001" y="63"/>
                  </a:cubicBezTo>
                  <a:cubicBezTo>
                    <a:pt x="1001" y="63"/>
                    <a:pt x="1000" y="64"/>
                    <a:pt x="999" y="65"/>
                  </a:cubicBezTo>
                  <a:cubicBezTo>
                    <a:pt x="999" y="65"/>
                    <a:pt x="998" y="67"/>
                    <a:pt x="998" y="67"/>
                  </a:cubicBezTo>
                  <a:cubicBezTo>
                    <a:pt x="998" y="68"/>
                    <a:pt x="1000" y="68"/>
                    <a:pt x="1000" y="69"/>
                  </a:cubicBezTo>
                  <a:cubicBezTo>
                    <a:pt x="1000" y="70"/>
                    <a:pt x="998" y="70"/>
                    <a:pt x="998" y="71"/>
                  </a:cubicBezTo>
                  <a:cubicBezTo>
                    <a:pt x="997" y="70"/>
                    <a:pt x="997" y="70"/>
                    <a:pt x="996" y="69"/>
                  </a:cubicBezTo>
                  <a:cubicBezTo>
                    <a:pt x="996" y="69"/>
                    <a:pt x="994" y="68"/>
                    <a:pt x="994" y="68"/>
                  </a:cubicBezTo>
                  <a:cubicBezTo>
                    <a:pt x="994" y="67"/>
                    <a:pt x="996" y="66"/>
                    <a:pt x="995" y="65"/>
                  </a:cubicBezTo>
                  <a:cubicBezTo>
                    <a:pt x="995" y="65"/>
                    <a:pt x="994" y="64"/>
                    <a:pt x="993" y="64"/>
                  </a:cubicBezTo>
                  <a:cubicBezTo>
                    <a:pt x="993" y="63"/>
                    <a:pt x="991" y="62"/>
                    <a:pt x="991" y="62"/>
                  </a:cubicBezTo>
                  <a:cubicBezTo>
                    <a:pt x="991" y="61"/>
                    <a:pt x="993" y="60"/>
                    <a:pt x="993" y="60"/>
                  </a:cubicBezTo>
                  <a:cubicBezTo>
                    <a:pt x="993" y="59"/>
                    <a:pt x="991" y="59"/>
                    <a:pt x="990" y="58"/>
                  </a:cubicBezTo>
                  <a:cubicBezTo>
                    <a:pt x="990" y="57"/>
                    <a:pt x="992" y="56"/>
                    <a:pt x="992" y="56"/>
                  </a:cubicBezTo>
                  <a:cubicBezTo>
                    <a:pt x="992" y="55"/>
                    <a:pt x="990" y="55"/>
                    <a:pt x="990" y="54"/>
                  </a:cubicBezTo>
                  <a:cubicBezTo>
                    <a:pt x="990" y="55"/>
                    <a:pt x="988" y="56"/>
                    <a:pt x="988" y="56"/>
                  </a:cubicBezTo>
                  <a:cubicBezTo>
                    <a:pt x="988" y="57"/>
                    <a:pt x="991" y="58"/>
                    <a:pt x="990" y="58"/>
                  </a:cubicBezTo>
                  <a:cubicBezTo>
                    <a:pt x="990" y="59"/>
                    <a:pt x="989" y="60"/>
                    <a:pt x="989" y="60"/>
                  </a:cubicBezTo>
                  <a:cubicBezTo>
                    <a:pt x="988" y="61"/>
                    <a:pt x="987" y="62"/>
                    <a:pt x="987" y="62"/>
                  </a:cubicBezTo>
                  <a:cubicBezTo>
                    <a:pt x="987" y="63"/>
                    <a:pt x="985" y="64"/>
                    <a:pt x="985" y="65"/>
                  </a:cubicBezTo>
                  <a:cubicBezTo>
                    <a:pt x="985" y="65"/>
                    <a:pt x="988" y="66"/>
                    <a:pt x="988" y="66"/>
                  </a:cubicBezTo>
                  <a:cubicBezTo>
                    <a:pt x="987" y="67"/>
                    <a:pt x="986" y="68"/>
                    <a:pt x="986" y="69"/>
                  </a:cubicBezTo>
                  <a:cubicBezTo>
                    <a:pt x="985" y="69"/>
                    <a:pt x="985" y="70"/>
                    <a:pt x="984" y="71"/>
                  </a:cubicBezTo>
                  <a:cubicBezTo>
                    <a:pt x="984" y="71"/>
                    <a:pt x="982" y="69"/>
                    <a:pt x="982" y="69"/>
                  </a:cubicBezTo>
                  <a:cubicBezTo>
                    <a:pt x="981" y="69"/>
                    <a:pt x="981" y="71"/>
                    <a:pt x="980" y="71"/>
                  </a:cubicBezTo>
                  <a:cubicBezTo>
                    <a:pt x="979" y="71"/>
                    <a:pt x="979" y="70"/>
                    <a:pt x="978" y="70"/>
                  </a:cubicBezTo>
                  <a:cubicBezTo>
                    <a:pt x="977" y="70"/>
                    <a:pt x="977" y="71"/>
                    <a:pt x="976" y="72"/>
                  </a:cubicBezTo>
                  <a:cubicBezTo>
                    <a:pt x="976" y="72"/>
                    <a:pt x="974" y="70"/>
                    <a:pt x="974" y="70"/>
                  </a:cubicBezTo>
                  <a:cubicBezTo>
                    <a:pt x="974" y="70"/>
                    <a:pt x="976" y="68"/>
                    <a:pt x="976" y="68"/>
                  </a:cubicBezTo>
                  <a:cubicBezTo>
                    <a:pt x="976" y="68"/>
                    <a:pt x="977" y="66"/>
                    <a:pt x="977" y="66"/>
                  </a:cubicBezTo>
                  <a:cubicBezTo>
                    <a:pt x="978" y="66"/>
                    <a:pt x="980" y="68"/>
                    <a:pt x="980" y="67"/>
                  </a:cubicBezTo>
                  <a:cubicBezTo>
                    <a:pt x="980" y="67"/>
                    <a:pt x="981" y="66"/>
                    <a:pt x="981" y="65"/>
                  </a:cubicBezTo>
                  <a:cubicBezTo>
                    <a:pt x="982" y="64"/>
                    <a:pt x="983" y="64"/>
                    <a:pt x="983" y="63"/>
                  </a:cubicBezTo>
                  <a:cubicBezTo>
                    <a:pt x="983" y="63"/>
                    <a:pt x="985" y="61"/>
                    <a:pt x="985" y="61"/>
                  </a:cubicBezTo>
                  <a:cubicBezTo>
                    <a:pt x="985" y="61"/>
                    <a:pt x="983" y="59"/>
                    <a:pt x="983" y="59"/>
                  </a:cubicBezTo>
                  <a:cubicBezTo>
                    <a:pt x="982" y="59"/>
                    <a:pt x="981" y="61"/>
                    <a:pt x="981" y="61"/>
                  </a:cubicBezTo>
                  <a:cubicBezTo>
                    <a:pt x="980" y="61"/>
                    <a:pt x="979" y="60"/>
                    <a:pt x="979" y="60"/>
                  </a:cubicBezTo>
                  <a:cubicBezTo>
                    <a:pt x="978" y="59"/>
                    <a:pt x="977" y="58"/>
                    <a:pt x="976" y="58"/>
                  </a:cubicBezTo>
                  <a:cubicBezTo>
                    <a:pt x="976" y="58"/>
                    <a:pt x="975" y="56"/>
                    <a:pt x="974" y="56"/>
                  </a:cubicBezTo>
                  <a:cubicBezTo>
                    <a:pt x="974" y="56"/>
                    <a:pt x="973" y="58"/>
                    <a:pt x="972" y="58"/>
                  </a:cubicBezTo>
                  <a:cubicBezTo>
                    <a:pt x="972" y="58"/>
                    <a:pt x="971" y="57"/>
                    <a:pt x="970" y="57"/>
                  </a:cubicBezTo>
                  <a:cubicBezTo>
                    <a:pt x="970" y="57"/>
                    <a:pt x="969" y="58"/>
                    <a:pt x="969" y="59"/>
                  </a:cubicBezTo>
                  <a:cubicBezTo>
                    <a:pt x="968" y="60"/>
                    <a:pt x="967" y="60"/>
                    <a:pt x="967" y="61"/>
                  </a:cubicBezTo>
                  <a:cubicBezTo>
                    <a:pt x="966" y="62"/>
                    <a:pt x="966" y="63"/>
                    <a:pt x="965" y="63"/>
                  </a:cubicBezTo>
                  <a:cubicBezTo>
                    <a:pt x="965" y="64"/>
                    <a:pt x="964" y="65"/>
                    <a:pt x="963" y="66"/>
                  </a:cubicBezTo>
                  <a:cubicBezTo>
                    <a:pt x="963" y="66"/>
                    <a:pt x="962" y="68"/>
                    <a:pt x="962" y="68"/>
                  </a:cubicBezTo>
                  <a:cubicBezTo>
                    <a:pt x="961" y="68"/>
                    <a:pt x="961" y="70"/>
                    <a:pt x="960" y="70"/>
                  </a:cubicBezTo>
                  <a:cubicBezTo>
                    <a:pt x="960" y="70"/>
                    <a:pt x="958" y="69"/>
                    <a:pt x="958" y="68"/>
                  </a:cubicBezTo>
                  <a:cubicBezTo>
                    <a:pt x="958" y="68"/>
                    <a:pt x="959" y="67"/>
                    <a:pt x="960" y="66"/>
                  </a:cubicBezTo>
                  <a:cubicBezTo>
                    <a:pt x="960" y="65"/>
                    <a:pt x="961" y="65"/>
                    <a:pt x="961" y="64"/>
                  </a:cubicBezTo>
                  <a:cubicBezTo>
                    <a:pt x="962" y="63"/>
                    <a:pt x="962" y="62"/>
                    <a:pt x="963" y="62"/>
                  </a:cubicBezTo>
                  <a:cubicBezTo>
                    <a:pt x="962" y="61"/>
                    <a:pt x="961" y="61"/>
                    <a:pt x="961" y="60"/>
                  </a:cubicBezTo>
                  <a:cubicBezTo>
                    <a:pt x="960" y="60"/>
                    <a:pt x="959" y="58"/>
                    <a:pt x="958" y="58"/>
                  </a:cubicBezTo>
                  <a:cubicBezTo>
                    <a:pt x="958" y="58"/>
                    <a:pt x="957" y="60"/>
                    <a:pt x="957" y="61"/>
                  </a:cubicBezTo>
                  <a:cubicBezTo>
                    <a:pt x="956" y="61"/>
                    <a:pt x="955" y="59"/>
                    <a:pt x="955" y="59"/>
                  </a:cubicBezTo>
                  <a:cubicBezTo>
                    <a:pt x="954" y="59"/>
                    <a:pt x="953" y="61"/>
                    <a:pt x="953" y="61"/>
                  </a:cubicBezTo>
                  <a:cubicBezTo>
                    <a:pt x="952" y="61"/>
                    <a:pt x="951" y="60"/>
                    <a:pt x="951" y="59"/>
                  </a:cubicBezTo>
                  <a:cubicBezTo>
                    <a:pt x="950" y="59"/>
                    <a:pt x="949" y="58"/>
                    <a:pt x="948" y="58"/>
                  </a:cubicBezTo>
                  <a:cubicBezTo>
                    <a:pt x="948" y="58"/>
                    <a:pt x="947" y="56"/>
                    <a:pt x="946" y="56"/>
                  </a:cubicBezTo>
                  <a:cubicBezTo>
                    <a:pt x="946" y="56"/>
                    <a:pt x="945" y="58"/>
                    <a:pt x="944" y="58"/>
                  </a:cubicBezTo>
                  <a:cubicBezTo>
                    <a:pt x="944" y="58"/>
                    <a:pt x="943" y="56"/>
                    <a:pt x="942" y="56"/>
                  </a:cubicBezTo>
                  <a:cubicBezTo>
                    <a:pt x="942" y="57"/>
                    <a:pt x="941" y="59"/>
                    <a:pt x="940" y="59"/>
                  </a:cubicBezTo>
                  <a:cubicBezTo>
                    <a:pt x="940" y="59"/>
                    <a:pt x="939" y="57"/>
                    <a:pt x="938" y="57"/>
                  </a:cubicBezTo>
                  <a:cubicBezTo>
                    <a:pt x="938" y="57"/>
                    <a:pt x="937" y="59"/>
                    <a:pt x="937" y="59"/>
                  </a:cubicBezTo>
                  <a:cubicBezTo>
                    <a:pt x="936" y="59"/>
                    <a:pt x="935" y="57"/>
                    <a:pt x="934" y="58"/>
                  </a:cubicBezTo>
                  <a:cubicBezTo>
                    <a:pt x="934" y="58"/>
                    <a:pt x="933" y="60"/>
                    <a:pt x="933" y="60"/>
                  </a:cubicBezTo>
                  <a:cubicBezTo>
                    <a:pt x="932" y="60"/>
                    <a:pt x="931" y="58"/>
                    <a:pt x="930" y="58"/>
                  </a:cubicBezTo>
                  <a:cubicBezTo>
                    <a:pt x="930" y="58"/>
                    <a:pt x="929" y="60"/>
                    <a:pt x="929" y="60"/>
                  </a:cubicBezTo>
                  <a:cubicBezTo>
                    <a:pt x="929" y="61"/>
                    <a:pt x="931" y="61"/>
                    <a:pt x="931" y="62"/>
                  </a:cubicBezTo>
                  <a:cubicBezTo>
                    <a:pt x="931" y="62"/>
                    <a:pt x="929" y="64"/>
                    <a:pt x="929" y="64"/>
                  </a:cubicBezTo>
                  <a:cubicBezTo>
                    <a:pt x="929" y="64"/>
                    <a:pt x="927" y="62"/>
                    <a:pt x="927" y="63"/>
                  </a:cubicBezTo>
                  <a:cubicBezTo>
                    <a:pt x="926" y="63"/>
                    <a:pt x="926" y="65"/>
                    <a:pt x="925" y="65"/>
                  </a:cubicBezTo>
                  <a:cubicBezTo>
                    <a:pt x="925" y="64"/>
                    <a:pt x="923" y="64"/>
                    <a:pt x="923" y="63"/>
                  </a:cubicBezTo>
                  <a:cubicBezTo>
                    <a:pt x="923" y="63"/>
                    <a:pt x="925" y="61"/>
                    <a:pt x="925" y="61"/>
                  </a:cubicBezTo>
                  <a:cubicBezTo>
                    <a:pt x="925" y="60"/>
                    <a:pt x="926" y="59"/>
                    <a:pt x="926" y="59"/>
                  </a:cubicBezTo>
                  <a:cubicBezTo>
                    <a:pt x="927" y="58"/>
                    <a:pt x="928" y="57"/>
                    <a:pt x="928" y="56"/>
                  </a:cubicBezTo>
                  <a:cubicBezTo>
                    <a:pt x="928" y="56"/>
                    <a:pt x="926" y="55"/>
                    <a:pt x="926" y="55"/>
                  </a:cubicBezTo>
                  <a:cubicBezTo>
                    <a:pt x="926" y="54"/>
                    <a:pt x="928" y="53"/>
                    <a:pt x="928" y="52"/>
                  </a:cubicBezTo>
                  <a:cubicBezTo>
                    <a:pt x="928" y="52"/>
                    <a:pt x="925" y="51"/>
                    <a:pt x="925" y="51"/>
                  </a:cubicBezTo>
                  <a:cubicBezTo>
                    <a:pt x="926" y="50"/>
                    <a:pt x="927" y="49"/>
                    <a:pt x="927" y="48"/>
                  </a:cubicBezTo>
                  <a:cubicBezTo>
                    <a:pt x="928" y="48"/>
                    <a:pt x="928" y="47"/>
                    <a:pt x="929" y="46"/>
                  </a:cubicBezTo>
                  <a:cubicBezTo>
                    <a:pt x="929" y="46"/>
                    <a:pt x="930" y="44"/>
                    <a:pt x="930" y="44"/>
                  </a:cubicBezTo>
                  <a:cubicBezTo>
                    <a:pt x="930" y="44"/>
                    <a:pt x="929" y="42"/>
                    <a:pt x="928" y="42"/>
                  </a:cubicBezTo>
                  <a:cubicBezTo>
                    <a:pt x="928" y="42"/>
                    <a:pt x="927" y="44"/>
                    <a:pt x="927" y="45"/>
                  </a:cubicBezTo>
                  <a:cubicBezTo>
                    <a:pt x="926" y="45"/>
                    <a:pt x="924" y="43"/>
                    <a:pt x="924" y="43"/>
                  </a:cubicBezTo>
                  <a:cubicBezTo>
                    <a:pt x="924" y="43"/>
                    <a:pt x="923" y="45"/>
                    <a:pt x="923" y="45"/>
                  </a:cubicBezTo>
                  <a:cubicBezTo>
                    <a:pt x="923" y="46"/>
                    <a:pt x="925" y="46"/>
                    <a:pt x="925" y="47"/>
                  </a:cubicBezTo>
                  <a:cubicBezTo>
                    <a:pt x="925" y="47"/>
                    <a:pt x="923" y="48"/>
                    <a:pt x="923" y="49"/>
                  </a:cubicBezTo>
                  <a:cubicBezTo>
                    <a:pt x="923" y="50"/>
                    <a:pt x="925" y="50"/>
                    <a:pt x="925" y="51"/>
                  </a:cubicBezTo>
                  <a:cubicBezTo>
                    <a:pt x="925" y="51"/>
                    <a:pt x="924" y="52"/>
                    <a:pt x="924" y="53"/>
                  </a:cubicBezTo>
                  <a:cubicBezTo>
                    <a:pt x="924" y="53"/>
                    <a:pt x="926" y="54"/>
                    <a:pt x="926" y="55"/>
                  </a:cubicBezTo>
                  <a:cubicBezTo>
                    <a:pt x="926" y="55"/>
                    <a:pt x="925" y="56"/>
                    <a:pt x="924" y="57"/>
                  </a:cubicBezTo>
                  <a:cubicBezTo>
                    <a:pt x="924" y="57"/>
                    <a:pt x="923" y="59"/>
                    <a:pt x="923" y="59"/>
                  </a:cubicBezTo>
                  <a:cubicBezTo>
                    <a:pt x="922" y="59"/>
                    <a:pt x="920" y="58"/>
                    <a:pt x="920" y="57"/>
                  </a:cubicBezTo>
                  <a:cubicBezTo>
                    <a:pt x="920" y="57"/>
                    <a:pt x="919" y="56"/>
                    <a:pt x="918" y="56"/>
                  </a:cubicBezTo>
                  <a:cubicBezTo>
                    <a:pt x="918" y="56"/>
                    <a:pt x="916" y="54"/>
                    <a:pt x="916" y="54"/>
                  </a:cubicBezTo>
                  <a:cubicBezTo>
                    <a:pt x="915" y="54"/>
                    <a:pt x="914" y="56"/>
                    <a:pt x="914" y="56"/>
                  </a:cubicBezTo>
                  <a:cubicBezTo>
                    <a:pt x="914" y="57"/>
                    <a:pt x="913" y="58"/>
                    <a:pt x="912" y="58"/>
                  </a:cubicBezTo>
                  <a:cubicBezTo>
                    <a:pt x="912" y="59"/>
                    <a:pt x="910" y="57"/>
                    <a:pt x="910" y="57"/>
                  </a:cubicBezTo>
                  <a:cubicBezTo>
                    <a:pt x="910" y="57"/>
                    <a:pt x="908" y="55"/>
                    <a:pt x="908" y="55"/>
                  </a:cubicBezTo>
                  <a:cubicBezTo>
                    <a:pt x="908" y="55"/>
                    <a:pt x="906" y="57"/>
                    <a:pt x="906" y="57"/>
                  </a:cubicBezTo>
                  <a:cubicBezTo>
                    <a:pt x="906" y="57"/>
                    <a:pt x="905" y="60"/>
                    <a:pt x="905" y="60"/>
                  </a:cubicBezTo>
                  <a:cubicBezTo>
                    <a:pt x="904" y="59"/>
                    <a:pt x="903" y="58"/>
                    <a:pt x="902" y="58"/>
                  </a:cubicBezTo>
                  <a:cubicBezTo>
                    <a:pt x="902" y="57"/>
                    <a:pt x="901" y="57"/>
                    <a:pt x="900" y="56"/>
                  </a:cubicBezTo>
                  <a:cubicBezTo>
                    <a:pt x="900" y="56"/>
                    <a:pt x="898" y="55"/>
                    <a:pt x="898" y="54"/>
                  </a:cubicBezTo>
                  <a:cubicBezTo>
                    <a:pt x="898" y="54"/>
                    <a:pt x="899" y="52"/>
                    <a:pt x="900" y="52"/>
                  </a:cubicBezTo>
                  <a:cubicBezTo>
                    <a:pt x="899" y="52"/>
                    <a:pt x="898" y="50"/>
                    <a:pt x="897" y="50"/>
                  </a:cubicBezTo>
                  <a:cubicBezTo>
                    <a:pt x="897" y="51"/>
                    <a:pt x="896" y="52"/>
                    <a:pt x="896" y="53"/>
                  </a:cubicBezTo>
                  <a:cubicBezTo>
                    <a:pt x="895" y="53"/>
                    <a:pt x="895" y="54"/>
                    <a:pt x="894" y="55"/>
                  </a:cubicBezTo>
                  <a:cubicBezTo>
                    <a:pt x="893" y="56"/>
                    <a:pt x="893" y="56"/>
                    <a:pt x="892" y="57"/>
                  </a:cubicBezTo>
                  <a:cubicBezTo>
                    <a:pt x="892" y="58"/>
                    <a:pt x="891" y="59"/>
                    <a:pt x="890" y="59"/>
                  </a:cubicBezTo>
                  <a:cubicBezTo>
                    <a:pt x="890" y="59"/>
                    <a:pt x="889" y="58"/>
                    <a:pt x="888" y="58"/>
                  </a:cubicBezTo>
                  <a:cubicBezTo>
                    <a:pt x="888" y="58"/>
                    <a:pt x="886" y="56"/>
                    <a:pt x="886" y="56"/>
                  </a:cubicBezTo>
                  <a:cubicBezTo>
                    <a:pt x="886" y="56"/>
                    <a:pt x="888" y="54"/>
                    <a:pt x="888" y="54"/>
                  </a:cubicBezTo>
                  <a:cubicBezTo>
                    <a:pt x="887" y="54"/>
                    <a:pt x="886" y="52"/>
                    <a:pt x="885" y="52"/>
                  </a:cubicBezTo>
                  <a:cubicBezTo>
                    <a:pt x="885" y="52"/>
                    <a:pt x="884" y="54"/>
                    <a:pt x="884" y="54"/>
                  </a:cubicBezTo>
                  <a:cubicBezTo>
                    <a:pt x="883" y="55"/>
                    <a:pt x="883" y="56"/>
                    <a:pt x="882" y="57"/>
                  </a:cubicBezTo>
                  <a:cubicBezTo>
                    <a:pt x="882" y="57"/>
                    <a:pt x="881" y="59"/>
                    <a:pt x="880" y="59"/>
                  </a:cubicBezTo>
                  <a:cubicBezTo>
                    <a:pt x="880" y="59"/>
                    <a:pt x="878" y="57"/>
                    <a:pt x="878" y="57"/>
                  </a:cubicBezTo>
                  <a:cubicBezTo>
                    <a:pt x="878" y="57"/>
                    <a:pt x="876" y="59"/>
                    <a:pt x="876" y="59"/>
                  </a:cubicBezTo>
                  <a:cubicBezTo>
                    <a:pt x="877" y="60"/>
                    <a:pt x="879" y="61"/>
                    <a:pt x="879" y="61"/>
                  </a:cubicBezTo>
                  <a:cubicBezTo>
                    <a:pt x="879" y="62"/>
                    <a:pt x="877" y="63"/>
                    <a:pt x="877" y="63"/>
                  </a:cubicBezTo>
                  <a:cubicBezTo>
                    <a:pt x="876" y="64"/>
                    <a:pt x="876" y="65"/>
                    <a:pt x="875" y="65"/>
                  </a:cubicBezTo>
                  <a:cubicBezTo>
                    <a:pt x="875" y="66"/>
                    <a:pt x="874" y="68"/>
                    <a:pt x="874" y="68"/>
                  </a:cubicBezTo>
                  <a:cubicBezTo>
                    <a:pt x="873" y="68"/>
                    <a:pt x="872" y="66"/>
                    <a:pt x="871" y="66"/>
                  </a:cubicBezTo>
                  <a:cubicBezTo>
                    <a:pt x="871" y="66"/>
                    <a:pt x="870" y="68"/>
                    <a:pt x="870" y="68"/>
                  </a:cubicBezTo>
                  <a:cubicBezTo>
                    <a:pt x="868" y="67"/>
                    <a:pt x="867" y="66"/>
                    <a:pt x="865" y="65"/>
                  </a:cubicBezTo>
                  <a:cubicBezTo>
                    <a:pt x="866" y="64"/>
                    <a:pt x="866" y="63"/>
                    <a:pt x="867" y="63"/>
                  </a:cubicBezTo>
                  <a:cubicBezTo>
                    <a:pt x="867" y="62"/>
                    <a:pt x="869" y="61"/>
                    <a:pt x="869" y="60"/>
                  </a:cubicBezTo>
                  <a:cubicBezTo>
                    <a:pt x="869" y="60"/>
                    <a:pt x="866" y="59"/>
                    <a:pt x="866" y="59"/>
                  </a:cubicBezTo>
                  <a:cubicBezTo>
                    <a:pt x="867" y="58"/>
                    <a:pt x="868" y="56"/>
                    <a:pt x="868" y="56"/>
                  </a:cubicBezTo>
                  <a:cubicBezTo>
                    <a:pt x="869" y="56"/>
                    <a:pt x="870" y="58"/>
                    <a:pt x="870" y="58"/>
                  </a:cubicBezTo>
                  <a:cubicBezTo>
                    <a:pt x="871" y="58"/>
                    <a:pt x="872" y="59"/>
                    <a:pt x="873" y="60"/>
                  </a:cubicBezTo>
                  <a:cubicBezTo>
                    <a:pt x="873" y="60"/>
                    <a:pt x="874" y="61"/>
                    <a:pt x="875" y="62"/>
                  </a:cubicBezTo>
                  <a:cubicBezTo>
                    <a:pt x="875" y="61"/>
                    <a:pt x="877" y="60"/>
                    <a:pt x="876" y="59"/>
                  </a:cubicBezTo>
                  <a:cubicBezTo>
                    <a:pt x="876" y="59"/>
                    <a:pt x="874" y="58"/>
                    <a:pt x="874" y="58"/>
                  </a:cubicBezTo>
                  <a:cubicBezTo>
                    <a:pt x="874" y="57"/>
                    <a:pt x="876" y="56"/>
                    <a:pt x="876" y="55"/>
                  </a:cubicBezTo>
                  <a:cubicBezTo>
                    <a:pt x="876" y="55"/>
                    <a:pt x="874" y="54"/>
                    <a:pt x="874" y="54"/>
                  </a:cubicBezTo>
                  <a:cubicBezTo>
                    <a:pt x="874" y="53"/>
                    <a:pt x="876" y="52"/>
                    <a:pt x="875" y="51"/>
                  </a:cubicBezTo>
                  <a:cubicBezTo>
                    <a:pt x="875" y="51"/>
                    <a:pt x="874" y="50"/>
                    <a:pt x="873" y="50"/>
                  </a:cubicBezTo>
                  <a:cubicBezTo>
                    <a:pt x="873" y="50"/>
                    <a:pt x="872" y="52"/>
                    <a:pt x="871" y="52"/>
                  </a:cubicBezTo>
                  <a:cubicBezTo>
                    <a:pt x="871" y="52"/>
                    <a:pt x="870" y="50"/>
                    <a:pt x="869" y="50"/>
                  </a:cubicBezTo>
                  <a:cubicBezTo>
                    <a:pt x="869" y="51"/>
                    <a:pt x="868" y="52"/>
                    <a:pt x="868" y="52"/>
                  </a:cubicBezTo>
                  <a:cubicBezTo>
                    <a:pt x="867" y="53"/>
                    <a:pt x="866" y="55"/>
                    <a:pt x="866" y="55"/>
                  </a:cubicBezTo>
                  <a:cubicBezTo>
                    <a:pt x="865" y="55"/>
                    <a:pt x="864" y="53"/>
                    <a:pt x="864" y="53"/>
                  </a:cubicBezTo>
                  <a:cubicBezTo>
                    <a:pt x="863" y="52"/>
                    <a:pt x="862" y="52"/>
                    <a:pt x="861" y="51"/>
                  </a:cubicBezTo>
                  <a:cubicBezTo>
                    <a:pt x="861" y="51"/>
                    <a:pt x="859" y="50"/>
                    <a:pt x="859" y="50"/>
                  </a:cubicBezTo>
                  <a:cubicBezTo>
                    <a:pt x="859" y="50"/>
                    <a:pt x="858" y="51"/>
                    <a:pt x="857" y="52"/>
                  </a:cubicBezTo>
                  <a:cubicBezTo>
                    <a:pt x="857" y="53"/>
                    <a:pt x="856" y="53"/>
                    <a:pt x="856" y="54"/>
                  </a:cubicBezTo>
                  <a:cubicBezTo>
                    <a:pt x="855" y="55"/>
                    <a:pt x="855" y="56"/>
                    <a:pt x="854" y="56"/>
                  </a:cubicBezTo>
                  <a:cubicBezTo>
                    <a:pt x="853" y="57"/>
                    <a:pt x="853" y="58"/>
                    <a:pt x="852" y="59"/>
                  </a:cubicBezTo>
                  <a:cubicBezTo>
                    <a:pt x="852" y="59"/>
                    <a:pt x="851" y="61"/>
                    <a:pt x="851" y="61"/>
                  </a:cubicBezTo>
                  <a:cubicBezTo>
                    <a:pt x="850" y="61"/>
                    <a:pt x="849" y="59"/>
                    <a:pt x="848" y="59"/>
                  </a:cubicBezTo>
                  <a:cubicBezTo>
                    <a:pt x="848" y="58"/>
                    <a:pt x="847" y="58"/>
                    <a:pt x="846" y="57"/>
                  </a:cubicBezTo>
                  <a:cubicBezTo>
                    <a:pt x="846" y="57"/>
                    <a:pt x="844" y="56"/>
                    <a:pt x="844" y="56"/>
                  </a:cubicBezTo>
                  <a:cubicBezTo>
                    <a:pt x="843" y="56"/>
                    <a:pt x="842" y="54"/>
                    <a:pt x="842" y="54"/>
                  </a:cubicBezTo>
                  <a:cubicBezTo>
                    <a:pt x="841" y="54"/>
                    <a:pt x="840" y="56"/>
                    <a:pt x="840" y="56"/>
                  </a:cubicBezTo>
                  <a:cubicBezTo>
                    <a:pt x="840" y="57"/>
                    <a:pt x="839" y="58"/>
                    <a:pt x="838" y="58"/>
                  </a:cubicBezTo>
                  <a:cubicBezTo>
                    <a:pt x="838" y="59"/>
                    <a:pt x="837" y="57"/>
                    <a:pt x="836" y="57"/>
                  </a:cubicBezTo>
                  <a:cubicBezTo>
                    <a:pt x="835" y="57"/>
                    <a:pt x="835" y="59"/>
                    <a:pt x="834" y="59"/>
                  </a:cubicBezTo>
                  <a:cubicBezTo>
                    <a:pt x="834" y="59"/>
                    <a:pt x="833" y="57"/>
                    <a:pt x="832" y="57"/>
                  </a:cubicBezTo>
                  <a:cubicBezTo>
                    <a:pt x="832" y="57"/>
                    <a:pt x="831" y="59"/>
                    <a:pt x="830" y="59"/>
                  </a:cubicBezTo>
                  <a:cubicBezTo>
                    <a:pt x="830" y="60"/>
                    <a:pt x="829" y="62"/>
                    <a:pt x="829" y="62"/>
                  </a:cubicBezTo>
                  <a:cubicBezTo>
                    <a:pt x="828" y="62"/>
                    <a:pt x="827" y="60"/>
                    <a:pt x="826" y="60"/>
                  </a:cubicBezTo>
                  <a:cubicBezTo>
                    <a:pt x="826" y="60"/>
                    <a:pt x="825" y="62"/>
                    <a:pt x="825" y="62"/>
                  </a:cubicBezTo>
                  <a:cubicBezTo>
                    <a:pt x="824" y="62"/>
                    <a:pt x="823" y="60"/>
                    <a:pt x="823" y="61"/>
                  </a:cubicBezTo>
                  <a:cubicBezTo>
                    <a:pt x="822" y="61"/>
                    <a:pt x="822" y="62"/>
                    <a:pt x="821" y="63"/>
                  </a:cubicBezTo>
                  <a:cubicBezTo>
                    <a:pt x="820" y="63"/>
                    <a:pt x="820" y="64"/>
                    <a:pt x="819" y="65"/>
                  </a:cubicBezTo>
                  <a:cubicBezTo>
                    <a:pt x="819" y="65"/>
                    <a:pt x="817" y="63"/>
                    <a:pt x="817" y="63"/>
                  </a:cubicBezTo>
                  <a:cubicBezTo>
                    <a:pt x="817" y="63"/>
                    <a:pt x="818" y="61"/>
                    <a:pt x="819" y="61"/>
                  </a:cubicBezTo>
                  <a:cubicBezTo>
                    <a:pt x="819" y="61"/>
                    <a:pt x="820" y="59"/>
                    <a:pt x="820" y="59"/>
                  </a:cubicBezTo>
                  <a:cubicBezTo>
                    <a:pt x="821" y="59"/>
                    <a:pt x="822" y="61"/>
                    <a:pt x="823" y="61"/>
                  </a:cubicBezTo>
                  <a:cubicBezTo>
                    <a:pt x="823" y="60"/>
                    <a:pt x="824" y="59"/>
                    <a:pt x="824" y="58"/>
                  </a:cubicBezTo>
                  <a:cubicBezTo>
                    <a:pt x="825" y="58"/>
                    <a:pt x="825" y="57"/>
                    <a:pt x="826" y="56"/>
                  </a:cubicBezTo>
                  <a:cubicBezTo>
                    <a:pt x="826" y="55"/>
                    <a:pt x="827" y="55"/>
                    <a:pt x="828" y="54"/>
                  </a:cubicBezTo>
                  <a:cubicBezTo>
                    <a:pt x="828" y="53"/>
                    <a:pt x="829" y="52"/>
                    <a:pt x="829" y="52"/>
                  </a:cubicBezTo>
                  <a:cubicBezTo>
                    <a:pt x="830" y="52"/>
                    <a:pt x="831" y="53"/>
                    <a:pt x="832" y="53"/>
                  </a:cubicBezTo>
                  <a:cubicBezTo>
                    <a:pt x="832" y="53"/>
                    <a:pt x="834" y="55"/>
                    <a:pt x="834" y="55"/>
                  </a:cubicBezTo>
                  <a:cubicBezTo>
                    <a:pt x="834" y="54"/>
                    <a:pt x="835" y="53"/>
                    <a:pt x="836" y="53"/>
                  </a:cubicBezTo>
                  <a:cubicBezTo>
                    <a:pt x="836" y="53"/>
                    <a:pt x="837" y="51"/>
                    <a:pt x="837" y="51"/>
                  </a:cubicBezTo>
                  <a:cubicBezTo>
                    <a:pt x="837" y="50"/>
                    <a:pt x="835" y="49"/>
                    <a:pt x="835" y="49"/>
                  </a:cubicBezTo>
                  <a:cubicBezTo>
                    <a:pt x="835" y="48"/>
                    <a:pt x="836" y="47"/>
                    <a:pt x="837" y="47"/>
                  </a:cubicBezTo>
                  <a:cubicBezTo>
                    <a:pt x="837" y="46"/>
                    <a:pt x="838" y="45"/>
                    <a:pt x="838" y="44"/>
                  </a:cubicBezTo>
                  <a:cubicBezTo>
                    <a:pt x="839" y="44"/>
                    <a:pt x="840" y="43"/>
                    <a:pt x="840" y="42"/>
                  </a:cubicBezTo>
                  <a:cubicBezTo>
                    <a:pt x="839" y="41"/>
                    <a:pt x="837" y="40"/>
                    <a:pt x="836" y="39"/>
                  </a:cubicBezTo>
                  <a:cubicBezTo>
                    <a:pt x="835" y="38"/>
                    <a:pt x="834" y="38"/>
                    <a:pt x="833" y="37"/>
                  </a:cubicBezTo>
                  <a:cubicBezTo>
                    <a:pt x="833" y="38"/>
                    <a:pt x="832" y="39"/>
                    <a:pt x="832" y="39"/>
                  </a:cubicBezTo>
                  <a:cubicBezTo>
                    <a:pt x="832" y="40"/>
                    <a:pt x="834" y="40"/>
                    <a:pt x="834" y="41"/>
                  </a:cubicBezTo>
                  <a:cubicBezTo>
                    <a:pt x="834" y="42"/>
                    <a:pt x="832" y="43"/>
                    <a:pt x="832" y="43"/>
                  </a:cubicBezTo>
                  <a:cubicBezTo>
                    <a:pt x="832" y="43"/>
                    <a:pt x="834" y="45"/>
                    <a:pt x="834" y="45"/>
                  </a:cubicBezTo>
                  <a:cubicBezTo>
                    <a:pt x="834" y="45"/>
                    <a:pt x="833" y="47"/>
                    <a:pt x="833" y="47"/>
                  </a:cubicBezTo>
                  <a:cubicBezTo>
                    <a:pt x="832" y="47"/>
                    <a:pt x="831" y="46"/>
                    <a:pt x="831" y="45"/>
                  </a:cubicBezTo>
                  <a:cubicBezTo>
                    <a:pt x="830" y="45"/>
                    <a:pt x="829" y="44"/>
                    <a:pt x="828" y="44"/>
                  </a:cubicBezTo>
                  <a:cubicBezTo>
                    <a:pt x="828" y="44"/>
                    <a:pt x="827" y="46"/>
                    <a:pt x="827" y="46"/>
                  </a:cubicBezTo>
                  <a:cubicBezTo>
                    <a:pt x="826" y="46"/>
                    <a:pt x="825" y="44"/>
                    <a:pt x="824" y="44"/>
                  </a:cubicBezTo>
                  <a:cubicBezTo>
                    <a:pt x="824" y="44"/>
                    <a:pt x="823" y="46"/>
                    <a:pt x="823" y="46"/>
                  </a:cubicBezTo>
                  <a:cubicBezTo>
                    <a:pt x="822" y="47"/>
                    <a:pt x="821" y="49"/>
                    <a:pt x="821" y="49"/>
                  </a:cubicBezTo>
                  <a:cubicBezTo>
                    <a:pt x="821" y="49"/>
                    <a:pt x="819" y="47"/>
                    <a:pt x="819" y="47"/>
                  </a:cubicBezTo>
                  <a:cubicBezTo>
                    <a:pt x="818" y="47"/>
                    <a:pt x="817" y="49"/>
                    <a:pt x="817" y="49"/>
                  </a:cubicBezTo>
                  <a:cubicBezTo>
                    <a:pt x="816" y="50"/>
                    <a:pt x="816" y="51"/>
                    <a:pt x="815" y="51"/>
                  </a:cubicBezTo>
                  <a:cubicBezTo>
                    <a:pt x="815" y="52"/>
                    <a:pt x="814" y="53"/>
                    <a:pt x="814" y="54"/>
                  </a:cubicBezTo>
                  <a:cubicBezTo>
                    <a:pt x="813" y="54"/>
                    <a:pt x="812" y="56"/>
                    <a:pt x="812" y="56"/>
                  </a:cubicBezTo>
                  <a:cubicBezTo>
                    <a:pt x="811" y="56"/>
                    <a:pt x="810" y="54"/>
                    <a:pt x="810" y="54"/>
                  </a:cubicBezTo>
                  <a:cubicBezTo>
                    <a:pt x="809" y="54"/>
                    <a:pt x="809" y="56"/>
                    <a:pt x="808" y="56"/>
                  </a:cubicBezTo>
                  <a:cubicBezTo>
                    <a:pt x="808" y="57"/>
                    <a:pt x="806" y="55"/>
                    <a:pt x="806" y="55"/>
                  </a:cubicBezTo>
                  <a:cubicBezTo>
                    <a:pt x="805" y="55"/>
                    <a:pt x="804" y="53"/>
                    <a:pt x="803" y="53"/>
                  </a:cubicBezTo>
                  <a:cubicBezTo>
                    <a:pt x="803" y="53"/>
                    <a:pt x="805" y="51"/>
                    <a:pt x="805" y="51"/>
                  </a:cubicBezTo>
                  <a:cubicBezTo>
                    <a:pt x="806" y="50"/>
                    <a:pt x="806" y="49"/>
                    <a:pt x="807" y="49"/>
                  </a:cubicBezTo>
                  <a:cubicBezTo>
                    <a:pt x="807" y="48"/>
                    <a:pt x="808" y="47"/>
                    <a:pt x="809" y="46"/>
                  </a:cubicBezTo>
                  <a:cubicBezTo>
                    <a:pt x="808" y="46"/>
                    <a:pt x="807" y="45"/>
                    <a:pt x="806" y="45"/>
                  </a:cubicBezTo>
                  <a:cubicBezTo>
                    <a:pt x="806" y="45"/>
                    <a:pt x="805" y="47"/>
                    <a:pt x="805" y="47"/>
                  </a:cubicBezTo>
                  <a:cubicBezTo>
                    <a:pt x="804" y="47"/>
                    <a:pt x="803" y="45"/>
                    <a:pt x="802" y="45"/>
                  </a:cubicBezTo>
                  <a:cubicBezTo>
                    <a:pt x="802" y="45"/>
                    <a:pt x="801" y="47"/>
                    <a:pt x="801" y="47"/>
                  </a:cubicBezTo>
                  <a:cubicBezTo>
                    <a:pt x="800" y="48"/>
                    <a:pt x="800" y="49"/>
                    <a:pt x="799" y="50"/>
                  </a:cubicBezTo>
                  <a:cubicBezTo>
                    <a:pt x="798" y="50"/>
                    <a:pt x="798" y="51"/>
                    <a:pt x="797" y="52"/>
                  </a:cubicBezTo>
                  <a:cubicBezTo>
                    <a:pt x="797" y="51"/>
                    <a:pt x="796" y="51"/>
                    <a:pt x="795" y="50"/>
                  </a:cubicBezTo>
                  <a:cubicBezTo>
                    <a:pt x="795" y="50"/>
                    <a:pt x="793" y="48"/>
                    <a:pt x="793" y="48"/>
                  </a:cubicBezTo>
                  <a:cubicBezTo>
                    <a:pt x="792" y="49"/>
                    <a:pt x="792" y="50"/>
                    <a:pt x="791" y="51"/>
                  </a:cubicBezTo>
                  <a:cubicBezTo>
                    <a:pt x="793" y="52"/>
                    <a:pt x="794" y="53"/>
                    <a:pt x="796" y="54"/>
                  </a:cubicBezTo>
                  <a:cubicBezTo>
                    <a:pt x="796" y="55"/>
                    <a:pt x="797" y="55"/>
                    <a:pt x="798" y="56"/>
                  </a:cubicBezTo>
                  <a:cubicBezTo>
                    <a:pt x="799" y="56"/>
                    <a:pt x="799" y="57"/>
                    <a:pt x="800" y="58"/>
                  </a:cubicBezTo>
                  <a:cubicBezTo>
                    <a:pt x="800" y="58"/>
                    <a:pt x="802" y="59"/>
                    <a:pt x="802" y="59"/>
                  </a:cubicBezTo>
                  <a:cubicBezTo>
                    <a:pt x="802" y="59"/>
                    <a:pt x="804" y="57"/>
                    <a:pt x="804" y="57"/>
                  </a:cubicBezTo>
                  <a:cubicBezTo>
                    <a:pt x="804" y="57"/>
                    <a:pt x="806" y="58"/>
                    <a:pt x="806" y="59"/>
                  </a:cubicBezTo>
                  <a:cubicBezTo>
                    <a:pt x="806" y="59"/>
                    <a:pt x="805" y="61"/>
                    <a:pt x="805" y="61"/>
                  </a:cubicBezTo>
                  <a:cubicBezTo>
                    <a:pt x="804" y="61"/>
                    <a:pt x="803" y="63"/>
                    <a:pt x="803" y="63"/>
                  </a:cubicBezTo>
                  <a:cubicBezTo>
                    <a:pt x="802" y="63"/>
                    <a:pt x="801" y="62"/>
                    <a:pt x="801" y="61"/>
                  </a:cubicBezTo>
                  <a:cubicBezTo>
                    <a:pt x="800" y="62"/>
                    <a:pt x="799" y="63"/>
                    <a:pt x="799" y="64"/>
                  </a:cubicBezTo>
                  <a:cubicBezTo>
                    <a:pt x="799" y="64"/>
                    <a:pt x="797" y="66"/>
                    <a:pt x="797" y="66"/>
                  </a:cubicBezTo>
                  <a:cubicBezTo>
                    <a:pt x="796" y="66"/>
                    <a:pt x="796" y="64"/>
                    <a:pt x="795" y="64"/>
                  </a:cubicBezTo>
                  <a:cubicBezTo>
                    <a:pt x="795" y="64"/>
                    <a:pt x="793" y="67"/>
                    <a:pt x="793" y="66"/>
                  </a:cubicBezTo>
                  <a:cubicBezTo>
                    <a:pt x="793" y="66"/>
                    <a:pt x="791" y="65"/>
                    <a:pt x="791" y="65"/>
                  </a:cubicBezTo>
                  <a:cubicBezTo>
                    <a:pt x="791" y="64"/>
                    <a:pt x="793" y="63"/>
                    <a:pt x="793" y="63"/>
                  </a:cubicBezTo>
                  <a:cubicBezTo>
                    <a:pt x="793" y="62"/>
                    <a:pt x="795" y="60"/>
                    <a:pt x="794" y="60"/>
                  </a:cubicBezTo>
                  <a:cubicBezTo>
                    <a:pt x="794" y="60"/>
                    <a:pt x="792" y="59"/>
                    <a:pt x="792" y="59"/>
                  </a:cubicBezTo>
                  <a:cubicBezTo>
                    <a:pt x="792" y="59"/>
                    <a:pt x="791" y="61"/>
                    <a:pt x="791" y="61"/>
                  </a:cubicBezTo>
                  <a:cubicBezTo>
                    <a:pt x="790" y="61"/>
                    <a:pt x="789" y="60"/>
                    <a:pt x="788" y="59"/>
                  </a:cubicBezTo>
                  <a:cubicBezTo>
                    <a:pt x="788" y="59"/>
                    <a:pt x="786" y="58"/>
                    <a:pt x="786" y="57"/>
                  </a:cubicBezTo>
                  <a:cubicBezTo>
                    <a:pt x="786" y="57"/>
                    <a:pt x="788" y="55"/>
                    <a:pt x="788" y="55"/>
                  </a:cubicBezTo>
                  <a:cubicBezTo>
                    <a:pt x="788" y="54"/>
                    <a:pt x="789" y="54"/>
                    <a:pt x="789" y="53"/>
                  </a:cubicBezTo>
                  <a:cubicBezTo>
                    <a:pt x="790" y="52"/>
                    <a:pt x="791" y="51"/>
                    <a:pt x="791" y="51"/>
                  </a:cubicBezTo>
                  <a:cubicBezTo>
                    <a:pt x="791" y="50"/>
                    <a:pt x="789" y="49"/>
                    <a:pt x="789" y="49"/>
                  </a:cubicBezTo>
                  <a:cubicBezTo>
                    <a:pt x="789" y="48"/>
                    <a:pt x="791" y="47"/>
                    <a:pt x="791" y="47"/>
                  </a:cubicBezTo>
                  <a:cubicBezTo>
                    <a:pt x="791" y="46"/>
                    <a:pt x="788" y="46"/>
                    <a:pt x="788" y="45"/>
                  </a:cubicBezTo>
                  <a:cubicBezTo>
                    <a:pt x="788" y="46"/>
                    <a:pt x="787" y="47"/>
                    <a:pt x="787" y="47"/>
                  </a:cubicBezTo>
                  <a:cubicBezTo>
                    <a:pt x="786" y="48"/>
                    <a:pt x="785" y="49"/>
                    <a:pt x="785" y="50"/>
                  </a:cubicBezTo>
                  <a:cubicBezTo>
                    <a:pt x="785" y="50"/>
                    <a:pt x="787" y="51"/>
                    <a:pt x="787" y="51"/>
                  </a:cubicBezTo>
                  <a:cubicBezTo>
                    <a:pt x="787" y="52"/>
                    <a:pt x="786" y="53"/>
                    <a:pt x="786" y="53"/>
                  </a:cubicBezTo>
                  <a:cubicBezTo>
                    <a:pt x="785" y="54"/>
                    <a:pt x="784" y="52"/>
                    <a:pt x="783" y="52"/>
                  </a:cubicBezTo>
                  <a:cubicBezTo>
                    <a:pt x="782" y="53"/>
                    <a:pt x="781" y="55"/>
                    <a:pt x="780" y="56"/>
                  </a:cubicBezTo>
                  <a:cubicBezTo>
                    <a:pt x="778" y="55"/>
                    <a:pt x="777" y="54"/>
                    <a:pt x="775" y="53"/>
                  </a:cubicBezTo>
                  <a:cubicBezTo>
                    <a:pt x="777" y="51"/>
                    <a:pt x="778" y="50"/>
                    <a:pt x="779" y="48"/>
                  </a:cubicBezTo>
                  <a:cubicBezTo>
                    <a:pt x="779" y="48"/>
                    <a:pt x="780" y="50"/>
                    <a:pt x="781" y="50"/>
                  </a:cubicBezTo>
                  <a:cubicBezTo>
                    <a:pt x="781" y="50"/>
                    <a:pt x="783" y="48"/>
                    <a:pt x="783" y="48"/>
                  </a:cubicBezTo>
                  <a:cubicBezTo>
                    <a:pt x="783" y="48"/>
                    <a:pt x="781" y="46"/>
                    <a:pt x="781" y="46"/>
                  </a:cubicBezTo>
                  <a:cubicBezTo>
                    <a:pt x="780" y="46"/>
                    <a:pt x="782" y="44"/>
                    <a:pt x="782" y="44"/>
                  </a:cubicBezTo>
                  <a:cubicBezTo>
                    <a:pt x="782" y="43"/>
                    <a:pt x="780" y="43"/>
                    <a:pt x="780" y="42"/>
                  </a:cubicBezTo>
                  <a:cubicBezTo>
                    <a:pt x="779" y="44"/>
                    <a:pt x="778" y="45"/>
                    <a:pt x="777" y="47"/>
                  </a:cubicBezTo>
                  <a:cubicBezTo>
                    <a:pt x="776" y="47"/>
                    <a:pt x="776" y="48"/>
                    <a:pt x="775" y="49"/>
                  </a:cubicBezTo>
                  <a:cubicBezTo>
                    <a:pt x="775" y="49"/>
                    <a:pt x="773" y="47"/>
                    <a:pt x="773" y="47"/>
                  </a:cubicBezTo>
                  <a:cubicBezTo>
                    <a:pt x="772" y="47"/>
                    <a:pt x="771" y="49"/>
                    <a:pt x="771" y="49"/>
                  </a:cubicBezTo>
                  <a:cubicBezTo>
                    <a:pt x="771" y="50"/>
                    <a:pt x="770" y="52"/>
                    <a:pt x="769" y="52"/>
                  </a:cubicBezTo>
                  <a:cubicBezTo>
                    <a:pt x="769" y="52"/>
                    <a:pt x="767" y="50"/>
                    <a:pt x="767" y="50"/>
                  </a:cubicBezTo>
                  <a:cubicBezTo>
                    <a:pt x="767" y="50"/>
                    <a:pt x="765" y="48"/>
                    <a:pt x="765" y="48"/>
                  </a:cubicBezTo>
                  <a:cubicBezTo>
                    <a:pt x="765" y="48"/>
                    <a:pt x="763" y="50"/>
                    <a:pt x="763" y="50"/>
                  </a:cubicBezTo>
                  <a:cubicBezTo>
                    <a:pt x="763" y="51"/>
                    <a:pt x="765" y="52"/>
                    <a:pt x="765" y="52"/>
                  </a:cubicBezTo>
                  <a:cubicBezTo>
                    <a:pt x="765" y="53"/>
                    <a:pt x="764" y="54"/>
                    <a:pt x="764" y="54"/>
                  </a:cubicBezTo>
                  <a:cubicBezTo>
                    <a:pt x="763" y="55"/>
                    <a:pt x="763" y="56"/>
                    <a:pt x="762" y="57"/>
                  </a:cubicBezTo>
                  <a:cubicBezTo>
                    <a:pt x="762" y="57"/>
                    <a:pt x="760" y="55"/>
                    <a:pt x="760" y="55"/>
                  </a:cubicBezTo>
                  <a:cubicBezTo>
                    <a:pt x="759" y="55"/>
                    <a:pt x="758" y="57"/>
                    <a:pt x="758" y="57"/>
                  </a:cubicBezTo>
                  <a:cubicBezTo>
                    <a:pt x="758" y="58"/>
                    <a:pt x="756" y="59"/>
                    <a:pt x="756" y="59"/>
                  </a:cubicBezTo>
                  <a:cubicBezTo>
                    <a:pt x="756" y="60"/>
                    <a:pt x="759" y="61"/>
                    <a:pt x="758" y="61"/>
                  </a:cubicBezTo>
                  <a:cubicBezTo>
                    <a:pt x="758" y="62"/>
                    <a:pt x="757" y="63"/>
                    <a:pt x="757" y="63"/>
                  </a:cubicBezTo>
                  <a:cubicBezTo>
                    <a:pt x="756" y="64"/>
                    <a:pt x="756" y="65"/>
                    <a:pt x="755" y="66"/>
                  </a:cubicBezTo>
                  <a:cubicBezTo>
                    <a:pt x="755" y="66"/>
                    <a:pt x="753" y="64"/>
                    <a:pt x="753" y="64"/>
                  </a:cubicBezTo>
                  <a:cubicBezTo>
                    <a:pt x="753" y="64"/>
                    <a:pt x="754" y="62"/>
                    <a:pt x="755" y="62"/>
                  </a:cubicBezTo>
                  <a:cubicBezTo>
                    <a:pt x="755" y="61"/>
                    <a:pt x="756" y="60"/>
                    <a:pt x="756" y="59"/>
                  </a:cubicBezTo>
                  <a:cubicBezTo>
                    <a:pt x="756" y="59"/>
                    <a:pt x="754" y="58"/>
                    <a:pt x="754" y="58"/>
                  </a:cubicBezTo>
                  <a:cubicBezTo>
                    <a:pt x="754" y="57"/>
                    <a:pt x="756" y="56"/>
                    <a:pt x="756" y="55"/>
                  </a:cubicBezTo>
                  <a:cubicBezTo>
                    <a:pt x="756" y="55"/>
                    <a:pt x="754" y="54"/>
                    <a:pt x="753" y="54"/>
                  </a:cubicBezTo>
                  <a:cubicBezTo>
                    <a:pt x="753" y="53"/>
                    <a:pt x="752" y="53"/>
                    <a:pt x="751" y="52"/>
                  </a:cubicBezTo>
                  <a:cubicBezTo>
                    <a:pt x="751" y="53"/>
                    <a:pt x="749" y="54"/>
                    <a:pt x="750" y="54"/>
                  </a:cubicBezTo>
                  <a:cubicBezTo>
                    <a:pt x="750" y="55"/>
                    <a:pt x="752" y="55"/>
                    <a:pt x="752" y="56"/>
                  </a:cubicBezTo>
                  <a:cubicBezTo>
                    <a:pt x="752" y="56"/>
                    <a:pt x="750" y="58"/>
                    <a:pt x="750" y="58"/>
                  </a:cubicBezTo>
                  <a:cubicBezTo>
                    <a:pt x="750" y="58"/>
                    <a:pt x="748" y="56"/>
                    <a:pt x="748" y="57"/>
                  </a:cubicBezTo>
                  <a:cubicBezTo>
                    <a:pt x="747" y="57"/>
                    <a:pt x="747" y="59"/>
                    <a:pt x="746" y="59"/>
                  </a:cubicBezTo>
                  <a:cubicBezTo>
                    <a:pt x="747" y="59"/>
                    <a:pt x="748" y="61"/>
                    <a:pt x="748" y="60"/>
                  </a:cubicBezTo>
                  <a:cubicBezTo>
                    <a:pt x="748" y="61"/>
                    <a:pt x="747" y="63"/>
                    <a:pt x="747" y="63"/>
                  </a:cubicBezTo>
                  <a:cubicBezTo>
                    <a:pt x="746" y="63"/>
                    <a:pt x="745" y="61"/>
                    <a:pt x="744" y="61"/>
                  </a:cubicBezTo>
                  <a:cubicBezTo>
                    <a:pt x="744" y="61"/>
                    <a:pt x="742" y="60"/>
                    <a:pt x="742" y="59"/>
                  </a:cubicBezTo>
                  <a:cubicBezTo>
                    <a:pt x="742" y="59"/>
                    <a:pt x="744" y="58"/>
                    <a:pt x="744" y="57"/>
                  </a:cubicBezTo>
                  <a:cubicBezTo>
                    <a:pt x="744" y="56"/>
                    <a:pt x="742" y="56"/>
                    <a:pt x="742" y="55"/>
                  </a:cubicBezTo>
                  <a:cubicBezTo>
                    <a:pt x="742" y="55"/>
                    <a:pt x="744" y="54"/>
                    <a:pt x="743" y="53"/>
                  </a:cubicBezTo>
                  <a:cubicBezTo>
                    <a:pt x="743" y="52"/>
                    <a:pt x="742" y="52"/>
                    <a:pt x="741" y="51"/>
                  </a:cubicBezTo>
                  <a:cubicBezTo>
                    <a:pt x="740" y="53"/>
                    <a:pt x="739" y="54"/>
                    <a:pt x="738" y="56"/>
                  </a:cubicBezTo>
                  <a:cubicBezTo>
                    <a:pt x="737" y="57"/>
                    <a:pt x="736" y="57"/>
                    <a:pt x="736" y="58"/>
                  </a:cubicBezTo>
                  <a:cubicBezTo>
                    <a:pt x="736" y="58"/>
                    <a:pt x="738" y="59"/>
                    <a:pt x="738" y="60"/>
                  </a:cubicBezTo>
                  <a:cubicBezTo>
                    <a:pt x="738" y="60"/>
                    <a:pt x="737" y="62"/>
                    <a:pt x="737" y="62"/>
                  </a:cubicBezTo>
                  <a:cubicBezTo>
                    <a:pt x="736" y="63"/>
                    <a:pt x="735" y="64"/>
                    <a:pt x="735" y="64"/>
                  </a:cubicBezTo>
                  <a:cubicBezTo>
                    <a:pt x="732" y="62"/>
                    <a:pt x="729" y="60"/>
                    <a:pt x="726" y="57"/>
                  </a:cubicBezTo>
                  <a:cubicBezTo>
                    <a:pt x="727" y="57"/>
                    <a:pt x="727" y="55"/>
                    <a:pt x="728" y="55"/>
                  </a:cubicBezTo>
                  <a:cubicBezTo>
                    <a:pt x="728" y="55"/>
                    <a:pt x="729" y="57"/>
                    <a:pt x="730" y="57"/>
                  </a:cubicBezTo>
                  <a:cubicBezTo>
                    <a:pt x="730" y="57"/>
                    <a:pt x="731" y="55"/>
                    <a:pt x="732" y="55"/>
                  </a:cubicBezTo>
                  <a:cubicBezTo>
                    <a:pt x="732" y="54"/>
                    <a:pt x="733" y="53"/>
                    <a:pt x="733" y="52"/>
                  </a:cubicBezTo>
                  <a:cubicBezTo>
                    <a:pt x="734" y="52"/>
                    <a:pt x="734" y="51"/>
                    <a:pt x="735" y="50"/>
                  </a:cubicBezTo>
                  <a:cubicBezTo>
                    <a:pt x="735" y="50"/>
                    <a:pt x="737" y="49"/>
                    <a:pt x="737" y="48"/>
                  </a:cubicBezTo>
                  <a:cubicBezTo>
                    <a:pt x="737" y="48"/>
                    <a:pt x="735" y="47"/>
                    <a:pt x="734" y="46"/>
                  </a:cubicBezTo>
                  <a:cubicBezTo>
                    <a:pt x="734" y="47"/>
                    <a:pt x="733" y="48"/>
                    <a:pt x="733" y="49"/>
                  </a:cubicBezTo>
                  <a:cubicBezTo>
                    <a:pt x="733" y="49"/>
                    <a:pt x="731" y="51"/>
                    <a:pt x="731" y="51"/>
                  </a:cubicBezTo>
                  <a:cubicBezTo>
                    <a:pt x="731" y="51"/>
                    <a:pt x="729" y="49"/>
                    <a:pt x="729" y="49"/>
                  </a:cubicBezTo>
                  <a:cubicBezTo>
                    <a:pt x="729" y="49"/>
                    <a:pt x="731" y="47"/>
                    <a:pt x="731" y="47"/>
                  </a:cubicBezTo>
                  <a:cubicBezTo>
                    <a:pt x="730" y="47"/>
                    <a:pt x="729" y="45"/>
                    <a:pt x="728" y="45"/>
                  </a:cubicBezTo>
                  <a:cubicBezTo>
                    <a:pt x="728" y="45"/>
                    <a:pt x="727" y="47"/>
                    <a:pt x="727" y="47"/>
                  </a:cubicBezTo>
                  <a:cubicBezTo>
                    <a:pt x="726" y="47"/>
                    <a:pt x="725" y="46"/>
                    <a:pt x="724" y="46"/>
                  </a:cubicBezTo>
                  <a:cubicBezTo>
                    <a:pt x="724" y="46"/>
                    <a:pt x="723" y="44"/>
                    <a:pt x="722" y="44"/>
                  </a:cubicBezTo>
                  <a:cubicBezTo>
                    <a:pt x="722" y="44"/>
                    <a:pt x="721" y="46"/>
                    <a:pt x="720" y="46"/>
                  </a:cubicBezTo>
                  <a:cubicBezTo>
                    <a:pt x="720" y="46"/>
                    <a:pt x="719" y="44"/>
                    <a:pt x="718" y="44"/>
                  </a:cubicBezTo>
                  <a:cubicBezTo>
                    <a:pt x="718" y="45"/>
                    <a:pt x="717" y="47"/>
                    <a:pt x="716" y="47"/>
                  </a:cubicBezTo>
                  <a:cubicBezTo>
                    <a:pt x="716" y="47"/>
                    <a:pt x="715" y="45"/>
                    <a:pt x="714" y="45"/>
                  </a:cubicBezTo>
                  <a:cubicBezTo>
                    <a:pt x="714" y="45"/>
                    <a:pt x="713" y="47"/>
                    <a:pt x="713" y="47"/>
                  </a:cubicBezTo>
                  <a:cubicBezTo>
                    <a:pt x="713" y="48"/>
                    <a:pt x="715" y="48"/>
                    <a:pt x="715" y="49"/>
                  </a:cubicBezTo>
                  <a:cubicBezTo>
                    <a:pt x="715" y="50"/>
                    <a:pt x="713" y="50"/>
                    <a:pt x="713" y="51"/>
                  </a:cubicBezTo>
                  <a:cubicBezTo>
                    <a:pt x="715" y="52"/>
                    <a:pt x="716" y="53"/>
                    <a:pt x="718" y="55"/>
                  </a:cubicBezTo>
                  <a:cubicBezTo>
                    <a:pt x="718" y="55"/>
                    <a:pt x="719" y="56"/>
                    <a:pt x="720" y="56"/>
                  </a:cubicBezTo>
                  <a:cubicBezTo>
                    <a:pt x="719" y="58"/>
                    <a:pt x="717" y="59"/>
                    <a:pt x="716" y="61"/>
                  </a:cubicBezTo>
                  <a:cubicBezTo>
                    <a:pt x="715" y="60"/>
                    <a:pt x="713" y="58"/>
                    <a:pt x="712" y="57"/>
                  </a:cubicBezTo>
                  <a:cubicBezTo>
                    <a:pt x="712" y="57"/>
                    <a:pt x="714" y="56"/>
                    <a:pt x="714" y="55"/>
                  </a:cubicBezTo>
                  <a:cubicBezTo>
                    <a:pt x="714" y="55"/>
                    <a:pt x="712" y="54"/>
                    <a:pt x="711" y="53"/>
                  </a:cubicBezTo>
                  <a:cubicBezTo>
                    <a:pt x="711" y="53"/>
                    <a:pt x="710" y="52"/>
                    <a:pt x="709" y="52"/>
                  </a:cubicBezTo>
                  <a:cubicBezTo>
                    <a:pt x="708" y="53"/>
                    <a:pt x="707" y="55"/>
                    <a:pt x="706" y="56"/>
                  </a:cubicBezTo>
                  <a:cubicBezTo>
                    <a:pt x="705" y="57"/>
                    <a:pt x="705" y="58"/>
                    <a:pt x="704" y="58"/>
                  </a:cubicBezTo>
                  <a:cubicBezTo>
                    <a:pt x="704" y="58"/>
                    <a:pt x="702" y="57"/>
                    <a:pt x="702" y="57"/>
                  </a:cubicBezTo>
                  <a:cubicBezTo>
                    <a:pt x="702" y="56"/>
                    <a:pt x="700" y="55"/>
                    <a:pt x="700" y="55"/>
                  </a:cubicBezTo>
                  <a:cubicBezTo>
                    <a:pt x="699" y="55"/>
                    <a:pt x="698" y="57"/>
                    <a:pt x="698" y="57"/>
                  </a:cubicBezTo>
                  <a:cubicBezTo>
                    <a:pt x="698" y="57"/>
                    <a:pt x="696" y="56"/>
                    <a:pt x="696" y="56"/>
                  </a:cubicBezTo>
                  <a:cubicBezTo>
                    <a:pt x="696" y="55"/>
                    <a:pt x="697" y="53"/>
                    <a:pt x="697" y="53"/>
                  </a:cubicBezTo>
                  <a:cubicBezTo>
                    <a:pt x="698" y="53"/>
                    <a:pt x="699" y="55"/>
                    <a:pt x="700" y="55"/>
                  </a:cubicBezTo>
                  <a:cubicBezTo>
                    <a:pt x="700" y="54"/>
                    <a:pt x="701" y="53"/>
                    <a:pt x="701" y="53"/>
                  </a:cubicBezTo>
                  <a:cubicBezTo>
                    <a:pt x="701" y="52"/>
                    <a:pt x="699" y="51"/>
                    <a:pt x="699" y="51"/>
                  </a:cubicBezTo>
                  <a:cubicBezTo>
                    <a:pt x="699" y="50"/>
                    <a:pt x="697" y="50"/>
                    <a:pt x="697" y="49"/>
                  </a:cubicBezTo>
                  <a:cubicBezTo>
                    <a:pt x="696" y="49"/>
                    <a:pt x="695" y="48"/>
                    <a:pt x="695" y="48"/>
                  </a:cubicBezTo>
                  <a:cubicBezTo>
                    <a:pt x="694" y="47"/>
                    <a:pt x="693" y="47"/>
                    <a:pt x="692" y="46"/>
                  </a:cubicBezTo>
                  <a:cubicBezTo>
                    <a:pt x="692" y="47"/>
                    <a:pt x="691" y="47"/>
                    <a:pt x="691" y="48"/>
                  </a:cubicBezTo>
                  <a:cubicBezTo>
                    <a:pt x="690" y="48"/>
                    <a:pt x="689" y="50"/>
                    <a:pt x="689" y="50"/>
                  </a:cubicBezTo>
                  <a:cubicBezTo>
                    <a:pt x="689" y="51"/>
                    <a:pt x="691" y="52"/>
                    <a:pt x="691" y="52"/>
                  </a:cubicBezTo>
                  <a:cubicBezTo>
                    <a:pt x="691" y="52"/>
                    <a:pt x="690" y="54"/>
                    <a:pt x="689" y="54"/>
                  </a:cubicBezTo>
                  <a:cubicBezTo>
                    <a:pt x="689" y="54"/>
                    <a:pt x="688" y="53"/>
                    <a:pt x="687" y="53"/>
                  </a:cubicBezTo>
                  <a:cubicBezTo>
                    <a:pt x="686" y="52"/>
                    <a:pt x="686" y="51"/>
                    <a:pt x="685" y="51"/>
                  </a:cubicBezTo>
                  <a:cubicBezTo>
                    <a:pt x="685" y="51"/>
                    <a:pt x="683" y="49"/>
                    <a:pt x="683" y="49"/>
                  </a:cubicBezTo>
                  <a:cubicBezTo>
                    <a:pt x="682" y="49"/>
                    <a:pt x="681" y="51"/>
                    <a:pt x="681" y="51"/>
                  </a:cubicBezTo>
                  <a:cubicBezTo>
                    <a:pt x="680" y="52"/>
                    <a:pt x="680" y="53"/>
                    <a:pt x="679" y="54"/>
                  </a:cubicBezTo>
                  <a:cubicBezTo>
                    <a:pt x="679" y="54"/>
                    <a:pt x="678" y="56"/>
                    <a:pt x="678" y="56"/>
                  </a:cubicBezTo>
                  <a:cubicBezTo>
                    <a:pt x="677" y="56"/>
                    <a:pt x="676" y="54"/>
                    <a:pt x="675" y="54"/>
                  </a:cubicBezTo>
                  <a:cubicBezTo>
                    <a:pt x="675" y="54"/>
                    <a:pt x="674" y="53"/>
                    <a:pt x="673" y="53"/>
                  </a:cubicBezTo>
                  <a:cubicBezTo>
                    <a:pt x="673" y="52"/>
                    <a:pt x="672" y="55"/>
                    <a:pt x="671" y="55"/>
                  </a:cubicBezTo>
                  <a:cubicBezTo>
                    <a:pt x="671" y="55"/>
                    <a:pt x="670" y="53"/>
                    <a:pt x="669" y="53"/>
                  </a:cubicBezTo>
                  <a:cubicBezTo>
                    <a:pt x="669" y="54"/>
                    <a:pt x="668" y="55"/>
                    <a:pt x="668" y="55"/>
                  </a:cubicBezTo>
                  <a:cubicBezTo>
                    <a:pt x="668" y="55"/>
                    <a:pt x="665" y="54"/>
                    <a:pt x="665" y="54"/>
                  </a:cubicBezTo>
                  <a:cubicBezTo>
                    <a:pt x="665" y="53"/>
                    <a:pt x="667" y="52"/>
                    <a:pt x="667" y="51"/>
                  </a:cubicBezTo>
                  <a:cubicBezTo>
                    <a:pt x="667" y="51"/>
                    <a:pt x="668" y="50"/>
                    <a:pt x="669" y="49"/>
                  </a:cubicBezTo>
                  <a:cubicBezTo>
                    <a:pt x="669" y="49"/>
                    <a:pt x="670" y="47"/>
                    <a:pt x="670" y="47"/>
                  </a:cubicBezTo>
                  <a:cubicBezTo>
                    <a:pt x="670" y="46"/>
                    <a:pt x="668" y="46"/>
                    <a:pt x="668" y="45"/>
                  </a:cubicBezTo>
                  <a:cubicBezTo>
                    <a:pt x="668" y="45"/>
                    <a:pt x="670" y="43"/>
                    <a:pt x="670" y="43"/>
                  </a:cubicBezTo>
                  <a:cubicBezTo>
                    <a:pt x="670" y="42"/>
                    <a:pt x="668" y="42"/>
                    <a:pt x="668" y="41"/>
                  </a:cubicBezTo>
                  <a:cubicBezTo>
                    <a:pt x="668" y="41"/>
                    <a:pt x="666" y="40"/>
                    <a:pt x="665" y="40"/>
                  </a:cubicBezTo>
                  <a:cubicBezTo>
                    <a:pt x="665" y="40"/>
                    <a:pt x="664" y="41"/>
                    <a:pt x="664" y="42"/>
                  </a:cubicBezTo>
                  <a:cubicBezTo>
                    <a:pt x="664" y="42"/>
                    <a:pt x="666" y="43"/>
                    <a:pt x="666" y="43"/>
                  </a:cubicBezTo>
                  <a:cubicBezTo>
                    <a:pt x="666" y="44"/>
                    <a:pt x="665" y="45"/>
                    <a:pt x="664" y="46"/>
                  </a:cubicBezTo>
                  <a:cubicBezTo>
                    <a:pt x="664" y="46"/>
                    <a:pt x="663" y="47"/>
                    <a:pt x="663" y="48"/>
                  </a:cubicBezTo>
                  <a:cubicBezTo>
                    <a:pt x="662" y="48"/>
                    <a:pt x="665" y="49"/>
                    <a:pt x="665" y="50"/>
                  </a:cubicBezTo>
                  <a:cubicBezTo>
                    <a:pt x="665" y="50"/>
                    <a:pt x="663" y="51"/>
                    <a:pt x="663" y="52"/>
                  </a:cubicBezTo>
                  <a:cubicBezTo>
                    <a:pt x="663" y="53"/>
                    <a:pt x="661" y="53"/>
                    <a:pt x="661" y="54"/>
                  </a:cubicBezTo>
                  <a:cubicBezTo>
                    <a:pt x="661" y="55"/>
                    <a:pt x="663" y="55"/>
                    <a:pt x="664" y="56"/>
                  </a:cubicBezTo>
                  <a:cubicBezTo>
                    <a:pt x="662" y="57"/>
                    <a:pt x="661" y="59"/>
                    <a:pt x="660" y="60"/>
                  </a:cubicBezTo>
                  <a:cubicBezTo>
                    <a:pt x="660" y="61"/>
                    <a:pt x="659" y="62"/>
                    <a:pt x="659" y="63"/>
                  </a:cubicBezTo>
                  <a:cubicBezTo>
                    <a:pt x="657" y="61"/>
                    <a:pt x="656" y="60"/>
                    <a:pt x="654" y="59"/>
                  </a:cubicBezTo>
                  <a:cubicBezTo>
                    <a:pt x="655" y="58"/>
                    <a:pt x="655" y="58"/>
                    <a:pt x="656" y="57"/>
                  </a:cubicBezTo>
                  <a:cubicBezTo>
                    <a:pt x="656" y="56"/>
                    <a:pt x="657" y="55"/>
                    <a:pt x="657" y="55"/>
                  </a:cubicBezTo>
                  <a:cubicBezTo>
                    <a:pt x="657" y="54"/>
                    <a:pt x="655" y="53"/>
                    <a:pt x="655" y="53"/>
                  </a:cubicBezTo>
                  <a:cubicBezTo>
                    <a:pt x="655" y="53"/>
                    <a:pt x="653" y="52"/>
                    <a:pt x="653" y="51"/>
                  </a:cubicBezTo>
                  <a:cubicBezTo>
                    <a:pt x="653" y="51"/>
                    <a:pt x="655" y="50"/>
                    <a:pt x="655" y="49"/>
                  </a:cubicBezTo>
                  <a:cubicBezTo>
                    <a:pt x="654" y="48"/>
                    <a:pt x="653" y="48"/>
                    <a:pt x="652" y="47"/>
                  </a:cubicBezTo>
                  <a:cubicBezTo>
                    <a:pt x="652" y="47"/>
                    <a:pt x="651" y="46"/>
                    <a:pt x="650" y="46"/>
                  </a:cubicBezTo>
                  <a:cubicBezTo>
                    <a:pt x="650" y="46"/>
                    <a:pt x="649" y="47"/>
                    <a:pt x="649" y="48"/>
                  </a:cubicBezTo>
                  <a:cubicBezTo>
                    <a:pt x="648" y="48"/>
                    <a:pt x="647" y="50"/>
                    <a:pt x="647" y="50"/>
                  </a:cubicBezTo>
                  <a:cubicBezTo>
                    <a:pt x="647" y="50"/>
                    <a:pt x="649" y="51"/>
                    <a:pt x="649" y="52"/>
                  </a:cubicBezTo>
                  <a:cubicBezTo>
                    <a:pt x="649" y="52"/>
                    <a:pt x="648" y="53"/>
                    <a:pt x="647" y="54"/>
                  </a:cubicBezTo>
                  <a:cubicBezTo>
                    <a:pt x="647" y="54"/>
                    <a:pt x="646" y="56"/>
                    <a:pt x="646" y="56"/>
                  </a:cubicBezTo>
                  <a:cubicBezTo>
                    <a:pt x="646" y="57"/>
                    <a:pt x="648" y="57"/>
                    <a:pt x="648" y="58"/>
                  </a:cubicBezTo>
                  <a:cubicBezTo>
                    <a:pt x="648" y="59"/>
                    <a:pt x="646" y="59"/>
                    <a:pt x="646" y="60"/>
                  </a:cubicBezTo>
                  <a:cubicBezTo>
                    <a:pt x="646" y="60"/>
                    <a:pt x="644" y="59"/>
                    <a:pt x="644" y="58"/>
                  </a:cubicBezTo>
                  <a:cubicBezTo>
                    <a:pt x="644" y="58"/>
                    <a:pt x="646" y="57"/>
                    <a:pt x="646" y="56"/>
                  </a:cubicBezTo>
                  <a:cubicBezTo>
                    <a:pt x="645" y="56"/>
                    <a:pt x="644" y="55"/>
                    <a:pt x="643" y="55"/>
                  </a:cubicBezTo>
                  <a:cubicBezTo>
                    <a:pt x="643" y="54"/>
                    <a:pt x="642" y="53"/>
                    <a:pt x="641" y="53"/>
                  </a:cubicBezTo>
                  <a:cubicBezTo>
                    <a:pt x="641" y="53"/>
                    <a:pt x="639" y="51"/>
                    <a:pt x="639" y="51"/>
                  </a:cubicBezTo>
                  <a:cubicBezTo>
                    <a:pt x="638" y="51"/>
                    <a:pt x="638" y="53"/>
                    <a:pt x="637" y="53"/>
                  </a:cubicBezTo>
                  <a:cubicBezTo>
                    <a:pt x="637" y="53"/>
                    <a:pt x="636" y="51"/>
                    <a:pt x="635" y="52"/>
                  </a:cubicBezTo>
                  <a:cubicBezTo>
                    <a:pt x="634" y="52"/>
                    <a:pt x="634" y="54"/>
                    <a:pt x="633" y="54"/>
                  </a:cubicBezTo>
                  <a:cubicBezTo>
                    <a:pt x="634" y="55"/>
                    <a:pt x="635" y="55"/>
                    <a:pt x="636" y="56"/>
                  </a:cubicBezTo>
                  <a:cubicBezTo>
                    <a:pt x="636" y="56"/>
                    <a:pt x="634" y="57"/>
                    <a:pt x="634" y="58"/>
                  </a:cubicBezTo>
                  <a:cubicBezTo>
                    <a:pt x="633" y="58"/>
                    <a:pt x="632" y="59"/>
                    <a:pt x="632" y="60"/>
                  </a:cubicBezTo>
                  <a:cubicBezTo>
                    <a:pt x="632" y="60"/>
                    <a:pt x="634" y="61"/>
                    <a:pt x="634" y="62"/>
                  </a:cubicBezTo>
                  <a:cubicBezTo>
                    <a:pt x="634" y="62"/>
                    <a:pt x="633" y="64"/>
                    <a:pt x="633" y="64"/>
                  </a:cubicBezTo>
                  <a:cubicBezTo>
                    <a:pt x="632" y="65"/>
                    <a:pt x="631" y="65"/>
                    <a:pt x="631" y="66"/>
                  </a:cubicBezTo>
                  <a:cubicBezTo>
                    <a:pt x="631" y="66"/>
                    <a:pt x="629" y="65"/>
                    <a:pt x="629" y="64"/>
                  </a:cubicBezTo>
                  <a:cubicBezTo>
                    <a:pt x="629" y="64"/>
                    <a:pt x="631" y="63"/>
                    <a:pt x="630" y="62"/>
                  </a:cubicBezTo>
                  <a:cubicBezTo>
                    <a:pt x="630" y="62"/>
                    <a:pt x="628" y="61"/>
                    <a:pt x="628" y="61"/>
                  </a:cubicBezTo>
                  <a:cubicBezTo>
                    <a:pt x="628" y="60"/>
                    <a:pt x="626" y="60"/>
                    <a:pt x="626" y="59"/>
                  </a:cubicBezTo>
                  <a:cubicBezTo>
                    <a:pt x="626" y="58"/>
                    <a:pt x="628" y="57"/>
                    <a:pt x="628" y="57"/>
                  </a:cubicBezTo>
                  <a:cubicBezTo>
                    <a:pt x="628" y="56"/>
                    <a:pt x="629" y="55"/>
                    <a:pt x="629" y="54"/>
                  </a:cubicBezTo>
                  <a:cubicBezTo>
                    <a:pt x="629" y="54"/>
                    <a:pt x="627" y="53"/>
                    <a:pt x="627" y="53"/>
                  </a:cubicBezTo>
                  <a:cubicBezTo>
                    <a:pt x="627" y="52"/>
                    <a:pt x="629" y="51"/>
                    <a:pt x="629" y="50"/>
                  </a:cubicBezTo>
                  <a:cubicBezTo>
                    <a:pt x="629" y="50"/>
                    <a:pt x="627" y="49"/>
                    <a:pt x="627" y="49"/>
                  </a:cubicBezTo>
                  <a:cubicBezTo>
                    <a:pt x="626" y="48"/>
                    <a:pt x="625" y="48"/>
                    <a:pt x="624" y="47"/>
                  </a:cubicBezTo>
                  <a:cubicBezTo>
                    <a:pt x="624" y="48"/>
                    <a:pt x="623" y="49"/>
                    <a:pt x="623" y="49"/>
                  </a:cubicBezTo>
                  <a:cubicBezTo>
                    <a:pt x="623" y="50"/>
                    <a:pt x="625" y="51"/>
                    <a:pt x="625" y="51"/>
                  </a:cubicBezTo>
                  <a:cubicBezTo>
                    <a:pt x="625" y="52"/>
                    <a:pt x="624" y="53"/>
                    <a:pt x="623" y="53"/>
                  </a:cubicBezTo>
                  <a:cubicBezTo>
                    <a:pt x="623" y="54"/>
                    <a:pt x="622" y="55"/>
                    <a:pt x="621" y="55"/>
                  </a:cubicBezTo>
                  <a:cubicBezTo>
                    <a:pt x="621" y="56"/>
                    <a:pt x="624" y="57"/>
                    <a:pt x="624" y="57"/>
                  </a:cubicBezTo>
                  <a:cubicBezTo>
                    <a:pt x="624" y="58"/>
                    <a:pt x="622" y="59"/>
                    <a:pt x="622" y="59"/>
                  </a:cubicBezTo>
                  <a:cubicBezTo>
                    <a:pt x="622" y="60"/>
                    <a:pt x="621" y="61"/>
                    <a:pt x="620" y="62"/>
                  </a:cubicBezTo>
                  <a:cubicBezTo>
                    <a:pt x="620" y="62"/>
                    <a:pt x="618" y="60"/>
                    <a:pt x="618" y="60"/>
                  </a:cubicBezTo>
                  <a:cubicBezTo>
                    <a:pt x="618" y="60"/>
                    <a:pt x="620" y="58"/>
                    <a:pt x="620" y="58"/>
                  </a:cubicBezTo>
                  <a:cubicBezTo>
                    <a:pt x="619" y="57"/>
                    <a:pt x="618" y="56"/>
                    <a:pt x="618" y="56"/>
                  </a:cubicBezTo>
                  <a:cubicBezTo>
                    <a:pt x="617" y="56"/>
                    <a:pt x="616" y="54"/>
                    <a:pt x="615" y="54"/>
                  </a:cubicBezTo>
                  <a:cubicBezTo>
                    <a:pt x="615" y="54"/>
                    <a:pt x="614" y="56"/>
                    <a:pt x="614" y="57"/>
                  </a:cubicBezTo>
                  <a:cubicBezTo>
                    <a:pt x="613" y="57"/>
                    <a:pt x="612" y="58"/>
                    <a:pt x="612" y="59"/>
                  </a:cubicBezTo>
                  <a:cubicBezTo>
                    <a:pt x="612" y="59"/>
                    <a:pt x="614" y="60"/>
                    <a:pt x="614" y="60"/>
                  </a:cubicBezTo>
                  <a:cubicBezTo>
                    <a:pt x="614" y="61"/>
                    <a:pt x="616" y="62"/>
                    <a:pt x="616" y="62"/>
                  </a:cubicBezTo>
                  <a:cubicBezTo>
                    <a:pt x="616" y="62"/>
                    <a:pt x="615" y="64"/>
                    <a:pt x="615" y="64"/>
                  </a:cubicBezTo>
                  <a:cubicBezTo>
                    <a:pt x="614" y="64"/>
                    <a:pt x="613" y="62"/>
                    <a:pt x="612" y="63"/>
                  </a:cubicBezTo>
                  <a:cubicBezTo>
                    <a:pt x="612" y="63"/>
                    <a:pt x="611" y="65"/>
                    <a:pt x="611" y="65"/>
                  </a:cubicBezTo>
                  <a:cubicBezTo>
                    <a:pt x="610" y="64"/>
                    <a:pt x="609" y="64"/>
                    <a:pt x="609" y="63"/>
                  </a:cubicBezTo>
                  <a:cubicBezTo>
                    <a:pt x="608" y="63"/>
                    <a:pt x="606" y="62"/>
                    <a:pt x="606" y="62"/>
                  </a:cubicBezTo>
                  <a:cubicBezTo>
                    <a:pt x="606" y="61"/>
                    <a:pt x="608" y="60"/>
                    <a:pt x="608" y="59"/>
                  </a:cubicBezTo>
                  <a:cubicBezTo>
                    <a:pt x="608" y="59"/>
                    <a:pt x="606" y="58"/>
                    <a:pt x="606" y="58"/>
                  </a:cubicBezTo>
                  <a:cubicBezTo>
                    <a:pt x="606" y="57"/>
                    <a:pt x="608" y="56"/>
                    <a:pt x="607" y="55"/>
                  </a:cubicBezTo>
                  <a:cubicBezTo>
                    <a:pt x="607" y="55"/>
                    <a:pt x="605" y="54"/>
                    <a:pt x="605" y="54"/>
                  </a:cubicBezTo>
                  <a:cubicBezTo>
                    <a:pt x="605" y="53"/>
                    <a:pt x="607" y="52"/>
                    <a:pt x="607" y="51"/>
                  </a:cubicBezTo>
                  <a:cubicBezTo>
                    <a:pt x="607" y="51"/>
                    <a:pt x="609" y="49"/>
                    <a:pt x="609" y="49"/>
                  </a:cubicBezTo>
                  <a:cubicBezTo>
                    <a:pt x="609" y="49"/>
                    <a:pt x="606" y="48"/>
                    <a:pt x="606" y="47"/>
                  </a:cubicBezTo>
                  <a:cubicBezTo>
                    <a:pt x="607" y="47"/>
                    <a:pt x="608" y="46"/>
                    <a:pt x="608" y="45"/>
                  </a:cubicBezTo>
                  <a:cubicBezTo>
                    <a:pt x="609" y="44"/>
                    <a:pt x="609" y="44"/>
                    <a:pt x="610" y="43"/>
                  </a:cubicBezTo>
                  <a:cubicBezTo>
                    <a:pt x="609" y="43"/>
                    <a:pt x="608" y="41"/>
                    <a:pt x="608" y="41"/>
                  </a:cubicBezTo>
                  <a:cubicBezTo>
                    <a:pt x="607" y="41"/>
                    <a:pt x="607" y="43"/>
                    <a:pt x="606" y="44"/>
                  </a:cubicBezTo>
                  <a:cubicBezTo>
                    <a:pt x="605" y="44"/>
                    <a:pt x="604" y="42"/>
                    <a:pt x="604" y="42"/>
                  </a:cubicBezTo>
                  <a:cubicBezTo>
                    <a:pt x="603" y="42"/>
                    <a:pt x="602" y="44"/>
                    <a:pt x="602" y="44"/>
                  </a:cubicBezTo>
                  <a:cubicBezTo>
                    <a:pt x="602" y="44"/>
                    <a:pt x="604" y="46"/>
                    <a:pt x="604" y="46"/>
                  </a:cubicBezTo>
                  <a:cubicBezTo>
                    <a:pt x="604" y="46"/>
                    <a:pt x="603" y="48"/>
                    <a:pt x="602" y="48"/>
                  </a:cubicBezTo>
                  <a:cubicBezTo>
                    <a:pt x="602" y="49"/>
                    <a:pt x="601" y="50"/>
                    <a:pt x="601" y="50"/>
                  </a:cubicBezTo>
                  <a:cubicBezTo>
                    <a:pt x="600" y="51"/>
                    <a:pt x="600" y="52"/>
                    <a:pt x="599" y="52"/>
                  </a:cubicBezTo>
                  <a:cubicBezTo>
                    <a:pt x="599" y="53"/>
                    <a:pt x="597" y="51"/>
                    <a:pt x="597" y="51"/>
                  </a:cubicBezTo>
                  <a:cubicBezTo>
                    <a:pt x="596" y="51"/>
                    <a:pt x="596" y="53"/>
                    <a:pt x="595" y="53"/>
                  </a:cubicBezTo>
                  <a:cubicBezTo>
                    <a:pt x="594" y="53"/>
                    <a:pt x="594" y="55"/>
                    <a:pt x="593" y="55"/>
                  </a:cubicBezTo>
                  <a:cubicBezTo>
                    <a:pt x="593" y="55"/>
                    <a:pt x="591" y="53"/>
                    <a:pt x="591" y="54"/>
                  </a:cubicBezTo>
                  <a:cubicBezTo>
                    <a:pt x="591" y="54"/>
                    <a:pt x="590" y="55"/>
                    <a:pt x="589" y="56"/>
                  </a:cubicBezTo>
                  <a:cubicBezTo>
                    <a:pt x="589" y="56"/>
                    <a:pt x="588" y="57"/>
                    <a:pt x="588" y="58"/>
                  </a:cubicBezTo>
                  <a:cubicBezTo>
                    <a:pt x="587" y="59"/>
                    <a:pt x="587" y="59"/>
                    <a:pt x="586" y="60"/>
                  </a:cubicBezTo>
                  <a:cubicBezTo>
                    <a:pt x="586" y="61"/>
                    <a:pt x="585" y="62"/>
                    <a:pt x="584" y="62"/>
                  </a:cubicBezTo>
                  <a:cubicBezTo>
                    <a:pt x="584" y="62"/>
                    <a:pt x="586" y="64"/>
                    <a:pt x="587" y="64"/>
                  </a:cubicBezTo>
                  <a:cubicBezTo>
                    <a:pt x="587" y="64"/>
                    <a:pt x="588" y="62"/>
                    <a:pt x="588" y="62"/>
                  </a:cubicBezTo>
                  <a:cubicBezTo>
                    <a:pt x="588" y="62"/>
                    <a:pt x="590" y="63"/>
                    <a:pt x="591" y="64"/>
                  </a:cubicBezTo>
                  <a:cubicBezTo>
                    <a:pt x="591" y="64"/>
                    <a:pt x="589" y="66"/>
                    <a:pt x="589" y="66"/>
                  </a:cubicBezTo>
                  <a:cubicBezTo>
                    <a:pt x="589" y="66"/>
                    <a:pt x="587" y="64"/>
                    <a:pt x="587" y="64"/>
                  </a:cubicBezTo>
                  <a:cubicBezTo>
                    <a:pt x="586" y="64"/>
                    <a:pt x="586" y="66"/>
                    <a:pt x="585" y="66"/>
                  </a:cubicBezTo>
                  <a:cubicBezTo>
                    <a:pt x="584" y="66"/>
                    <a:pt x="583" y="65"/>
                    <a:pt x="583" y="65"/>
                  </a:cubicBezTo>
                  <a:cubicBezTo>
                    <a:pt x="582" y="64"/>
                    <a:pt x="580" y="63"/>
                    <a:pt x="580" y="63"/>
                  </a:cubicBezTo>
                  <a:cubicBezTo>
                    <a:pt x="580" y="63"/>
                    <a:pt x="582" y="61"/>
                    <a:pt x="582" y="61"/>
                  </a:cubicBezTo>
                  <a:cubicBezTo>
                    <a:pt x="582" y="61"/>
                    <a:pt x="584" y="59"/>
                    <a:pt x="584" y="59"/>
                  </a:cubicBezTo>
                  <a:cubicBezTo>
                    <a:pt x="584" y="58"/>
                    <a:pt x="582" y="57"/>
                    <a:pt x="582" y="57"/>
                  </a:cubicBezTo>
                  <a:cubicBezTo>
                    <a:pt x="581" y="57"/>
                    <a:pt x="580" y="59"/>
                    <a:pt x="580" y="59"/>
                  </a:cubicBezTo>
                  <a:cubicBezTo>
                    <a:pt x="579" y="59"/>
                    <a:pt x="578" y="58"/>
                    <a:pt x="578" y="57"/>
                  </a:cubicBezTo>
                  <a:cubicBezTo>
                    <a:pt x="577" y="57"/>
                    <a:pt x="576" y="56"/>
                    <a:pt x="575" y="56"/>
                  </a:cubicBezTo>
                  <a:cubicBezTo>
                    <a:pt x="575" y="55"/>
                    <a:pt x="577" y="54"/>
                    <a:pt x="577" y="53"/>
                  </a:cubicBezTo>
                  <a:cubicBezTo>
                    <a:pt x="577" y="53"/>
                    <a:pt x="579" y="51"/>
                    <a:pt x="579" y="51"/>
                  </a:cubicBezTo>
                  <a:cubicBezTo>
                    <a:pt x="579" y="50"/>
                    <a:pt x="577" y="50"/>
                    <a:pt x="577" y="49"/>
                  </a:cubicBezTo>
                  <a:cubicBezTo>
                    <a:pt x="576" y="49"/>
                    <a:pt x="575" y="48"/>
                    <a:pt x="574" y="48"/>
                  </a:cubicBezTo>
                  <a:cubicBezTo>
                    <a:pt x="573" y="49"/>
                    <a:pt x="572" y="51"/>
                    <a:pt x="571" y="52"/>
                  </a:cubicBezTo>
                  <a:cubicBezTo>
                    <a:pt x="570" y="54"/>
                    <a:pt x="569" y="55"/>
                    <a:pt x="568" y="57"/>
                  </a:cubicBezTo>
                  <a:cubicBezTo>
                    <a:pt x="566" y="58"/>
                    <a:pt x="565" y="60"/>
                    <a:pt x="564" y="61"/>
                  </a:cubicBezTo>
                  <a:cubicBezTo>
                    <a:pt x="564" y="62"/>
                    <a:pt x="563" y="63"/>
                    <a:pt x="562" y="63"/>
                  </a:cubicBezTo>
                  <a:cubicBezTo>
                    <a:pt x="562" y="64"/>
                    <a:pt x="561" y="65"/>
                    <a:pt x="561" y="66"/>
                  </a:cubicBezTo>
                  <a:cubicBezTo>
                    <a:pt x="561" y="66"/>
                    <a:pt x="559" y="64"/>
                    <a:pt x="559" y="64"/>
                  </a:cubicBezTo>
                  <a:cubicBezTo>
                    <a:pt x="558" y="63"/>
                    <a:pt x="560" y="62"/>
                    <a:pt x="560" y="62"/>
                  </a:cubicBezTo>
                  <a:cubicBezTo>
                    <a:pt x="559" y="61"/>
                    <a:pt x="559" y="60"/>
                    <a:pt x="558" y="60"/>
                  </a:cubicBezTo>
                  <a:cubicBezTo>
                    <a:pt x="557" y="60"/>
                    <a:pt x="556" y="58"/>
                    <a:pt x="556" y="58"/>
                  </a:cubicBezTo>
                  <a:cubicBezTo>
                    <a:pt x="555" y="58"/>
                    <a:pt x="555" y="61"/>
                    <a:pt x="554" y="60"/>
                  </a:cubicBezTo>
                  <a:cubicBezTo>
                    <a:pt x="553" y="60"/>
                    <a:pt x="553" y="59"/>
                    <a:pt x="552" y="59"/>
                  </a:cubicBezTo>
                  <a:cubicBezTo>
                    <a:pt x="551" y="59"/>
                    <a:pt x="551" y="61"/>
                    <a:pt x="550" y="61"/>
                  </a:cubicBezTo>
                  <a:cubicBezTo>
                    <a:pt x="550" y="61"/>
                    <a:pt x="548" y="60"/>
                    <a:pt x="548" y="59"/>
                  </a:cubicBezTo>
                  <a:cubicBezTo>
                    <a:pt x="547" y="59"/>
                    <a:pt x="546" y="58"/>
                    <a:pt x="546" y="58"/>
                  </a:cubicBezTo>
                  <a:cubicBezTo>
                    <a:pt x="546" y="58"/>
                    <a:pt x="547" y="56"/>
                    <a:pt x="547" y="55"/>
                  </a:cubicBezTo>
                  <a:cubicBezTo>
                    <a:pt x="548" y="55"/>
                    <a:pt x="549" y="54"/>
                    <a:pt x="549" y="53"/>
                  </a:cubicBezTo>
                  <a:cubicBezTo>
                    <a:pt x="549" y="53"/>
                    <a:pt x="547" y="51"/>
                    <a:pt x="547" y="51"/>
                  </a:cubicBezTo>
                  <a:cubicBezTo>
                    <a:pt x="546" y="51"/>
                    <a:pt x="546" y="54"/>
                    <a:pt x="545" y="54"/>
                  </a:cubicBezTo>
                  <a:cubicBezTo>
                    <a:pt x="544" y="54"/>
                    <a:pt x="544" y="52"/>
                    <a:pt x="543" y="52"/>
                  </a:cubicBezTo>
                  <a:cubicBezTo>
                    <a:pt x="541" y="51"/>
                    <a:pt x="540" y="50"/>
                    <a:pt x="538" y="49"/>
                  </a:cubicBezTo>
                  <a:cubicBezTo>
                    <a:pt x="538" y="49"/>
                    <a:pt x="537" y="50"/>
                    <a:pt x="537" y="51"/>
                  </a:cubicBezTo>
                  <a:cubicBezTo>
                    <a:pt x="537" y="51"/>
                    <a:pt x="539" y="52"/>
                    <a:pt x="539" y="53"/>
                  </a:cubicBezTo>
                  <a:cubicBezTo>
                    <a:pt x="539" y="53"/>
                    <a:pt x="541" y="54"/>
                    <a:pt x="541" y="54"/>
                  </a:cubicBezTo>
                  <a:cubicBezTo>
                    <a:pt x="541" y="55"/>
                    <a:pt x="540" y="56"/>
                    <a:pt x="539" y="56"/>
                  </a:cubicBezTo>
                  <a:cubicBezTo>
                    <a:pt x="540" y="57"/>
                    <a:pt x="541" y="58"/>
                    <a:pt x="542" y="58"/>
                  </a:cubicBezTo>
                  <a:cubicBezTo>
                    <a:pt x="542" y="58"/>
                    <a:pt x="540" y="60"/>
                    <a:pt x="540" y="60"/>
                  </a:cubicBezTo>
                  <a:cubicBezTo>
                    <a:pt x="540" y="60"/>
                    <a:pt x="538" y="59"/>
                    <a:pt x="538" y="59"/>
                  </a:cubicBezTo>
                  <a:cubicBezTo>
                    <a:pt x="537" y="58"/>
                    <a:pt x="536" y="57"/>
                    <a:pt x="536" y="57"/>
                  </a:cubicBezTo>
                  <a:cubicBezTo>
                    <a:pt x="535" y="56"/>
                    <a:pt x="534" y="56"/>
                    <a:pt x="533" y="55"/>
                  </a:cubicBezTo>
                  <a:cubicBezTo>
                    <a:pt x="533" y="55"/>
                    <a:pt x="531" y="53"/>
                    <a:pt x="531" y="54"/>
                  </a:cubicBezTo>
                  <a:cubicBezTo>
                    <a:pt x="531" y="54"/>
                    <a:pt x="529" y="56"/>
                    <a:pt x="529" y="56"/>
                  </a:cubicBezTo>
                  <a:cubicBezTo>
                    <a:pt x="529" y="56"/>
                    <a:pt x="532" y="57"/>
                    <a:pt x="532" y="57"/>
                  </a:cubicBezTo>
                  <a:cubicBezTo>
                    <a:pt x="532" y="58"/>
                    <a:pt x="530" y="59"/>
                    <a:pt x="530" y="60"/>
                  </a:cubicBezTo>
                  <a:cubicBezTo>
                    <a:pt x="530" y="60"/>
                    <a:pt x="529" y="61"/>
                    <a:pt x="528" y="62"/>
                  </a:cubicBezTo>
                  <a:cubicBezTo>
                    <a:pt x="528" y="63"/>
                    <a:pt x="527" y="63"/>
                    <a:pt x="526" y="64"/>
                  </a:cubicBezTo>
                  <a:cubicBezTo>
                    <a:pt x="526" y="64"/>
                    <a:pt x="525" y="66"/>
                    <a:pt x="525" y="66"/>
                  </a:cubicBezTo>
                  <a:cubicBezTo>
                    <a:pt x="525" y="66"/>
                    <a:pt x="523" y="65"/>
                    <a:pt x="523" y="65"/>
                  </a:cubicBezTo>
                  <a:cubicBezTo>
                    <a:pt x="522" y="64"/>
                    <a:pt x="524" y="63"/>
                    <a:pt x="524" y="62"/>
                  </a:cubicBezTo>
                  <a:cubicBezTo>
                    <a:pt x="524" y="62"/>
                    <a:pt x="526" y="61"/>
                    <a:pt x="526" y="60"/>
                  </a:cubicBezTo>
                  <a:cubicBezTo>
                    <a:pt x="526" y="60"/>
                    <a:pt x="524" y="59"/>
                    <a:pt x="524" y="59"/>
                  </a:cubicBezTo>
                  <a:cubicBezTo>
                    <a:pt x="523" y="58"/>
                    <a:pt x="522" y="57"/>
                    <a:pt x="522" y="57"/>
                  </a:cubicBezTo>
                  <a:cubicBezTo>
                    <a:pt x="521" y="57"/>
                    <a:pt x="520" y="59"/>
                    <a:pt x="520" y="59"/>
                  </a:cubicBezTo>
                  <a:cubicBezTo>
                    <a:pt x="519" y="60"/>
                    <a:pt x="519" y="61"/>
                    <a:pt x="518" y="61"/>
                  </a:cubicBezTo>
                  <a:cubicBezTo>
                    <a:pt x="517" y="63"/>
                    <a:pt x="516" y="64"/>
                    <a:pt x="515" y="66"/>
                  </a:cubicBezTo>
                  <a:cubicBezTo>
                    <a:pt x="513" y="65"/>
                    <a:pt x="512" y="64"/>
                    <a:pt x="510" y="62"/>
                  </a:cubicBezTo>
                  <a:cubicBezTo>
                    <a:pt x="511" y="61"/>
                    <a:pt x="512" y="59"/>
                    <a:pt x="514" y="58"/>
                  </a:cubicBezTo>
                  <a:cubicBezTo>
                    <a:pt x="515" y="56"/>
                    <a:pt x="516" y="55"/>
                    <a:pt x="517" y="53"/>
                  </a:cubicBezTo>
                  <a:cubicBezTo>
                    <a:pt x="516" y="53"/>
                    <a:pt x="515" y="52"/>
                    <a:pt x="515" y="52"/>
                  </a:cubicBezTo>
                  <a:cubicBezTo>
                    <a:pt x="514" y="52"/>
                    <a:pt x="514" y="54"/>
                    <a:pt x="513" y="54"/>
                  </a:cubicBezTo>
                  <a:cubicBezTo>
                    <a:pt x="512" y="54"/>
                    <a:pt x="512" y="52"/>
                    <a:pt x="511" y="52"/>
                  </a:cubicBezTo>
                  <a:cubicBezTo>
                    <a:pt x="510" y="52"/>
                    <a:pt x="510" y="54"/>
                    <a:pt x="509" y="54"/>
                  </a:cubicBezTo>
                  <a:cubicBezTo>
                    <a:pt x="509" y="55"/>
                    <a:pt x="508" y="53"/>
                    <a:pt x="507" y="53"/>
                  </a:cubicBezTo>
                  <a:cubicBezTo>
                    <a:pt x="506" y="53"/>
                    <a:pt x="506" y="55"/>
                    <a:pt x="505" y="55"/>
                  </a:cubicBezTo>
                  <a:cubicBezTo>
                    <a:pt x="505" y="55"/>
                    <a:pt x="503" y="53"/>
                    <a:pt x="503" y="53"/>
                  </a:cubicBezTo>
                  <a:cubicBezTo>
                    <a:pt x="502" y="54"/>
                    <a:pt x="502" y="55"/>
                    <a:pt x="501" y="56"/>
                  </a:cubicBezTo>
                  <a:cubicBezTo>
                    <a:pt x="501" y="56"/>
                    <a:pt x="500" y="57"/>
                    <a:pt x="500" y="58"/>
                  </a:cubicBezTo>
                  <a:cubicBezTo>
                    <a:pt x="499" y="57"/>
                    <a:pt x="498" y="57"/>
                    <a:pt x="497" y="56"/>
                  </a:cubicBezTo>
                  <a:cubicBezTo>
                    <a:pt x="497" y="56"/>
                    <a:pt x="495" y="55"/>
                    <a:pt x="495" y="54"/>
                  </a:cubicBezTo>
                  <a:cubicBezTo>
                    <a:pt x="495" y="54"/>
                    <a:pt x="497" y="53"/>
                    <a:pt x="497" y="52"/>
                  </a:cubicBezTo>
                  <a:cubicBezTo>
                    <a:pt x="497" y="52"/>
                    <a:pt x="495" y="51"/>
                    <a:pt x="495" y="50"/>
                  </a:cubicBezTo>
                  <a:cubicBezTo>
                    <a:pt x="495" y="50"/>
                    <a:pt x="496" y="49"/>
                    <a:pt x="496" y="48"/>
                  </a:cubicBezTo>
                  <a:cubicBezTo>
                    <a:pt x="496" y="47"/>
                    <a:pt x="494" y="47"/>
                    <a:pt x="494" y="47"/>
                  </a:cubicBezTo>
                  <a:cubicBezTo>
                    <a:pt x="493" y="48"/>
                    <a:pt x="492" y="49"/>
                    <a:pt x="491" y="51"/>
                  </a:cubicBezTo>
                  <a:cubicBezTo>
                    <a:pt x="491" y="52"/>
                    <a:pt x="492" y="52"/>
                    <a:pt x="493" y="53"/>
                  </a:cubicBezTo>
                  <a:cubicBezTo>
                    <a:pt x="493" y="53"/>
                    <a:pt x="495" y="54"/>
                    <a:pt x="495" y="54"/>
                  </a:cubicBezTo>
                  <a:cubicBezTo>
                    <a:pt x="495" y="55"/>
                    <a:pt x="493" y="56"/>
                    <a:pt x="493" y="57"/>
                  </a:cubicBezTo>
                  <a:cubicBezTo>
                    <a:pt x="493" y="57"/>
                    <a:pt x="496" y="58"/>
                    <a:pt x="496" y="58"/>
                  </a:cubicBezTo>
                  <a:cubicBezTo>
                    <a:pt x="496" y="59"/>
                    <a:pt x="494" y="61"/>
                    <a:pt x="494" y="61"/>
                  </a:cubicBezTo>
                  <a:cubicBezTo>
                    <a:pt x="493" y="61"/>
                    <a:pt x="492" y="59"/>
                    <a:pt x="492" y="59"/>
                  </a:cubicBezTo>
                  <a:cubicBezTo>
                    <a:pt x="492" y="58"/>
                    <a:pt x="490" y="58"/>
                    <a:pt x="489" y="57"/>
                  </a:cubicBezTo>
                  <a:cubicBezTo>
                    <a:pt x="489" y="57"/>
                    <a:pt x="491" y="55"/>
                    <a:pt x="491" y="55"/>
                  </a:cubicBezTo>
                  <a:cubicBezTo>
                    <a:pt x="491" y="54"/>
                    <a:pt x="490" y="54"/>
                    <a:pt x="489" y="53"/>
                  </a:cubicBezTo>
                  <a:cubicBezTo>
                    <a:pt x="489" y="53"/>
                    <a:pt x="487" y="51"/>
                    <a:pt x="487" y="52"/>
                  </a:cubicBezTo>
                  <a:cubicBezTo>
                    <a:pt x="486" y="52"/>
                    <a:pt x="485" y="54"/>
                    <a:pt x="485" y="54"/>
                  </a:cubicBezTo>
                  <a:cubicBezTo>
                    <a:pt x="484" y="54"/>
                    <a:pt x="483" y="52"/>
                    <a:pt x="483" y="52"/>
                  </a:cubicBezTo>
                  <a:cubicBezTo>
                    <a:pt x="482" y="52"/>
                    <a:pt x="481" y="51"/>
                    <a:pt x="481" y="50"/>
                  </a:cubicBezTo>
                  <a:cubicBezTo>
                    <a:pt x="481" y="50"/>
                    <a:pt x="482" y="48"/>
                    <a:pt x="482" y="48"/>
                  </a:cubicBezTo>
                  <a:cubicBezTo>
                    <a:pt x="483" y="47"/>
                    <a:pt x="483" y="47"/>
                    <a:pt x="484" y="46"/>
                  </a:cubicBezTo>
                  <a:cubicBezTo>
                    <a:pt x="484" y="45"/>
                    <a:pt x="486" y="44"/>
                    <a:pt x="486" y="44"/>
                  </a:cubicBezTo>
                  <a:cubicBezTo>
                    <a:pt x="486" y="43"/>
                    <a:pt x="484" y="42"/>
                    <a:pt x="483" y="42"/>
                  </a:cubicBezTo>
                  <a:cubicBezTo>
                    <a:pt x="483" y="43"/>
                    <a:pt x="482" y="43"/>
                    <a:pt x="482" y="44"/>
                  </a:cubicBezTo>
                  <a:cubicBezTo>
                    <a:pt x="481" y="44"/>
                    <a:pt x="480" y="46"/>
                    <a:pt x="480" y="46"/>
                  </a:cubicBezTo>
                  <a:cubicBezTo>
                    <a:pt x="480" y="46"/>
                    <a:pt x="478" y="45"/>
                    <a:pt x="478" y="45"/>
                  </a:cubicBezTo>
                  <a:cubicBezTo>
                    <a:pt x="478" y="45"/>
                    <a:pt x="476" y="43"/>
                    <a:pt x="476" y="43"/>
                  </a:cubicBezTo>
                  <a:cubicBezTo>
                    <a:pt x="475" y="43"/>
                    <a:pt x="474" y="45"/>
                    <a:pt x="474" y="45"/>
                  </a:cubicBezTo>
                  <a:cubicBezTo>
                    <a:pt x="473" y="46"/>
                    <a:pt x="473" y="47"/>
                    <a:pt x="472" y="47"/>
                  </a:cubicBezTo>
                  <a:cubicBezTo>
                    <a:pt x="472" y="48"/>
                    <a:pt x="471" y="49"/>
                    <a:pt x="470" y="50"/>
                  </a:cubicBezTo>
                  <a:cubicBezTo>
                    <a:pt x="470" y="50"/>
                    <a:pt x="473" y="51"/>
                    <a:pt x="473" y="51"/>
                  </a:cubicBezTo>
                  <a:cubicBezTo>
                    <a:pt x="473" y="52"/>
                    <a:pt x="471" y="53"/>
                    <a:pt x="471" y="54"/>
                  </a:cubicBezTo>
                  <a:cubicBezTo>
                    <a:pt x="470" y="54"/>
                    <a:pt x="470" y="55"/>
                    <a:pt x="469" y="56"/>
                  </a:cubicBezTo>
                  <a:cubicBezTo>
                    <a:pt x="469" y="57"/>
                    <a:pt x="468" y="57"/>
                    <a:pt x="468" y="58"/>
                  </a:cubicBezTo>
                  <a:cubicBezTo>
                    <a:pt x="467" y="58"/>
                    <a:pt x="466" y="60"/>
                    <a:pt x="466" y="60"/>
                  </a:cubicBezTo>
                  <a:cubicBezTo>
                    <a:pt x="466" y="60"/>
                    <a:pt x="464" y="59"/>
                    <a:pt x="464" y="59"/>
                  </a:cubicBezTo>
                  <a:cubicBezTo>
                    <a:pt x="464" y="58"/>
                    <a:pt x="466" y="57"/>
                    <a:pt x="465" y="56"/>
                  </a:cubicBezTo>
                  <a:cubicBezTo>
                    <a:pt x="465" y="56"/>
                    <a:pt x="463" y="55"/>
                    <a:pt x="463" y="55"/>
                  </a:cubicBezTo>
                  <a:cubicBezTo>
                    <a:pt x="464" y="54"/>
                    <a:pt x="464" y="53"/>
                    <a:pt x="465" y="52"/>
                  </a:cubicBezTo>
                  <a:cubicBezTo>
                    <a:pt x="465" y="52"/>
                    <a:pt x="466" y="51"/>
                    <a:pt x="467" y="50"/>
                  </a:cubicBezTo>
                  <a:cubicBezTo>
                    <a:pt x="467" y="50"/>
                    <a:pt x="468" y="48"/>
                    <a:pt x="468" y="48"/>
                  </a:cubicBezTo>
                  <a:cubicBezTo>
                    <a:pt x="468" y="48"/>
                    <a:pt x="466" y="47"/>
                    <a:pt x="466" y="46"/>
                  </a:cubicBezTo>
                  <a:cubicBezTo>
                    <a:pt x="465" y="46"/>
                    <a:pt x="464" y="45"/>
                    <a:pt x="464" y="45"/>
                  </a:cubicBezTo>
                  <a:cubicBezTo>
                    <a:pt x="464" y="45"/>
                    <a:pt x="462" y="46"/>
                    <a:pt x="462" y="47"/>
                  </a:cubicBezTo>
                  <a:cubicBezTo>
                    <a:pt x="462" y="47"/>
                    <a:pt x="464" y="48"/>
                    <a:pt x="464" y="49"/>
                  </a:cubicBezTo>
                  <a:cubicBezTo>
                    <a:pt x="464" y="49"/>
                    <a:pt x="463" y="51"/>
                    <a:pt x="463" y="51"/>
                  </a:cubicBezTo>
                  <a:cubicBezTo>
                    <a:pt x="462" y="51"/>
                    <a:pt x="460" y="49"/>
                    <a:pt x="460" y="49"/>
                  </a:cubicBezTo>
                  <a:cubicBezTo>
                    <a:pt x="460" y="49"/>
                    <a:pt x="459" y="51"/>
                    <a:pt x="459" y="51"/>
                  </a:cubicBezTo>
                  <a:cubicBezTo>
                    <a:pt x="459" y="52"/>
                    <a:pt x="461" y="52"/>
                    <a:pt x="461" y="53"/>
                  </a:cubicBezTo>
                  <a:cubicBezTo>
                    <a:pt x="461" y="54"/>
                    <a:pt x="459" y="54"/>
                    <a:pt x="459" y="55"/>
                  </a:cubicBezTo>
                  <a:cubicBezTo>
                    <a:pt x="458" y="57"/>
                    <a:pt x="457" y="58"/>
                    <a:pt x="456" y="60"/>
                  </a:cubicBezTo>
                  <a:cubicBezTo>
                    <a:pt x="455" y="60"/>
                    <a:pt x="454" y="62"/>
                    <a:pt x="454" y="62"/>
                  </a:cubicBezTo>
                  <a:cubicBezTo>
                    <a:pt x="454" y="62"/>
                    <a:pt x="452" y="60"/>
                    <a:pt x="452" y="60"/>
                  </a:cubicBezTo>
                  <a:cubicBezTo>
                    <a:pt x="452" y="60"/>
                    <a:pt x="453" y="58"/>
                    <a:pt x="454" y="58"/>
                  </a:cubicBezTo>
                  <a:cubicBezTo>
                    <a:pt x="454" y="57"/>
                    <a:pt x="455" y="56"/>
                    <a:pt x="455" y="56"/>
                  </a:cubicBezTo>
                  <a:cubicBezTo>
                    <a:pt x="456" y="55"/>
                    <a:pt x="456" y="54"/>
                    <a:pt x="457" y="53"/>
                  </a:cubicBezTo>
                  <a:cubicBezTo>
                    <a:pt x="456" y="53"/>
                    <a:pt x="455" y="52"/>
                    <a:pt x="455" y="52"/>
                  </a:cubicBezTo>
                  <a:cubicBezTo>
                    <a:pt x="454" y="52"/>
                    <a:pt x="453" y="50"/>
                    <a:pt x="452" y="50"/>
                  </a:cubicBezTo>
                  <a:cubicBezTo>
                    <a:pt x="452" y="50"/>
                    <a:pt x="454" y="48"/>
                    <a:pt x="454" y="48"/>
                  </a:cubicBezTo>
                  <a:cubicBezTo>
                    <a:pt x="455" y="47"/>
                    <a:pt x="455" y="46"/>
                    <a:pt x="456" y="46"/>
                  </a:cubicBezTo>
                  <a:cubicBezTo>
                    <a:pt x="456" y="45"/>
                    <a:pt x="457" y="44"/>
                    <a:pt x="458" y="43"/>
                  </a:cubicBezTo>
                  <a:cubicBezTo>
                    <a:pt x="458" y="43"/>
                    <a:pt x="455" y="42"/>
                    <a:pt x="455" y="42"/>
                  </a:cubicBezTo>
                  <a:cubicBezTo>
                    <a:pt x="455" y="41"/>
                    <a:pt x="457" y="40"/>
                    <a:pt x="457" y="39"/>
                  </a:cubicBezTo>
                  <a:cubicBezTo>
                    <a:pt x="457" y="39"/>
                    <a:pt x="455" y="38"/>
                    <a:pt x="455" y="38"/>
                  </a:cubicBezTo>
                  <a:cubicBezTo>
                    <a:pt x="455" y="38"/>
                    <a:pt x="453" y="39"/>
                    <a:pt x="453" y="40"/>
                  </a:cubicBezTo>
                  <a:cubicBezTo>
                    <a:pt x="453" y="41"/>
                    <a:pt x="455" y="41"/>
                    <a:pt x="455" y="42"/>
                  </a:cubicBezTo>
                  <a:cubicBezTo>
                    <a:pt x="455" y="42"/>
                    <a:pt x="454" y="43"/>
                    <a:pt x="454" y="44"/>
                  </a:cubicBezTo>
                  <a:cubicBezTo>
                    <a:pt x="453" y="45"/>
                    <a:pt x="453" y="45"/>
                    <a:pt x="452" y="46"/>
                  </a:cubicBezTo>
                  <a:cubicBezTo>
                    <a:pt x="452" y="46"/>
                    <a:pt x="451" y="48"/>
                    <a:pt x="450" y="48"/>
                  </a:cubicBezTo>
                  <a:cubicBezTo>
                    <a:pt x="450" y="48"/>
                    <a:pt x="448" y="47"/>
                    <a:pt x="448" y="47"/>
                  </a:cubicBezTo>
                  <a:cubicBezTo>
                    <a:pt x="448" y="47"/>
                    <a:pt x="446" y="49"/>
                    <a:pt x="446" y="49"/>
                  </a:cubicBezTo>
                  <a:cubicBezTo>
                    <a:pt x="446" y="49"/>
                    <a:pt x="449" y="50"/>
                    <a:pt x="449" y="51"/>
                  </a:cubicBezTo>
                  <a:cubicBezTo>
                    <a:pt x="448" y="51"/>
                    <a:pt x="447" y="52"/>
                    <a:pt x="447" y="53"/>
                  </a:cubicBezTo>
                  <a:cubicBezTo>
                    <a:pt x="447" y="53"/>
                    <a:pt x="445" y="55"/>
                    <a:pt x="445" y="55"/>
                  </a:cubicBezTo>
                  <a:cubicBezTo>
                    <a:pt x="445" y="55"/>
                    <a:pt x="443" y="53"/>
                    <a:pt x="443" y="53"/>
                  </a:cubicBezTo>
                  <a:cubicBezTo>
                    <a:pt x="443" y="54"/>
                    <a:pt x="441" y="55"/>
                    <a:pt x="441" y="56"/>
                  </a:cubicBezTo>
                  <a:cubicBezTo>
                    <a:pt x="441" y="56"/>
                    <a:pt x="443" y="57"/>
                    <a:pt x="443" y="57"/>
                  </a:cubicBezTo>
                  <a:cubicBezTo>
                    <a:pt x="444" y="58"/>
                    <a:pt x="442" y="59"/>
                    <a:pt x="442" y="60"/>
                  </a:cubicBezTo>
                  <a:cubicBezTo>
                    <a:pt x="442" y="60"/>
                    <a:pt x="444" y="61"/>
                    <a:pt x="444" y="61"/>
                  </a:cubicBezTo>
                  <a:cubicBezTo>
                    <a:pt x="444" y="62"/>
                    <a:pt x="443" y="63"/>
                    <a:pt x="442" y="63"/>
                  </a:cubicBezTo>
                  <a:cubicBezTo>
                    <a:pt x="442" y="64"/>
                    <a:pt x="441" y="62"/>
                    <a:pt x="440" y="62"/>
                  </a:cubicBezTo>
                  <a:cubicBezTo>
                    <a:pt x="439" y="62"/>
                    <a:pt x="439" y="64"/>
                    <a:pt x="438" y="64"/>
                  </a:cubicBezTo>
                  <a:cubicBezTo>
                    <a:pt x="438" y="64"/>
                    <a:pt x="437" y="62"/>
                    <a:pt x="436" y="62"/>
                  </a:cubicBezTo>
                  <a:cubicBezTo>
                    <a:pt x="436" y="62"/>
                    <a:pt x="435" y="64"/>
                    <a:pt x="434" y="65"/>
                  </a:cubicBezTo>
                  <a:cubicBezTo>
                    <a:pt x="434" y="65"/>
                    <a:pt x="432" y="63"/>
                    <a:pt x="432" y="63"/>
                  </a:cubicBezTo>
                  <a:cubicBezTo>
                    <a:pt x="432" y="63"/>
                    <a:pt x="434" y="61"/>
                    <a:pt x="434" y="61"/>
                  </a:cubicBezTo>
                  <a:cubicBezTo>
                    <a:pt x="434" y="60"/>
                    <a:pt x="432" y="59"/>
                    <a:pt x="432" y="59"/>
                  </a:cubicBezTo>
                  <a:cubicBezTo>
                    <a:pt x="432" y="59"/>
                    <a:pt x="430" y="61"/>
                    <a:pt x="430" y="61"/>
                  </a:cubicBezTo>
                  <a:cubicBezTo>
                    <a:pt x="430" y="62"/>
                    <a:pt x="432" y="62"/>
                    <a:pt x="432" y="63"/>
                  </a:cubicBezTo>
                  <a:cubicBezTo>
                    <a:pt x="432" y="63"/>
                    <a:pt x="430" y="64"/>
                    <a:pt x="430" y="65"/>
                  </a:cubicBezTo>
                  <a:cubicBezTo>
                    <a:pt x="430" y="65"/>
                    <a:pt x="433" y="67"/>
                    <a:pt x="433" y="67"/>
                  </a:cubicBezTo>
                  <a:cubicBezTo>
                    <a:pt x="432" y="67"/>
                    <a:pt x="432" y="69"/>
                    <a:pt x="431" y="69"/>
                  </a:cubicBezTo>
                  <a:cubicBezTo>
                    <a:pt x="430" y="69"/>
                    <a:pt x="429" y="67"/>
                    <a:pt x="429" y="67"/>
                  </a:cubicBezTo>
                  <a:cubicBezTo>
                    <a:pt x="429" y="67"/>
                    <a:pt x="427" y="66"/>
                    <a:pt x="427" y="66"/>
                  </a:cubicBezTo>
                  <a:cubicBezTo>
                    <a:pt x="426" y="65"/>
                    <a:pt x="428" y="64"/>
                    <a:pt x="428" y="63"/>
                  </a:cubicBezTo>
                  <a:cubicBezTo>
                    <a:pt x="428" y="63"/>
                    <a:pt x="426" y="62"/>
                    <a:pt x="426" y="62"/>
                  </a:cubicBezTo>
                  <a:cubicBezTo>
                    <a:pt x="426" y="61"/>
                    <a:pt x="428" y="60"/>
                    <a:pt x="428" y="59"/>
                  </a:cubicBezTo>
                  <a:cubicBezTo>
                    <a:pt x="428" y="59"/>
                    <a:pt x="426" y="58"/>
                    <a:pt x="425" y="58"/>
                  </a:cubicBezTo>
                  <a:cubicBezTo>
                    <a:pt x="425" y="58"/>
                    <a:pt x="423" y="56"/>
                    <a:pt x="423" y="56"/>
                  </a:cubicBezTo>
                  <a:cubicBezTo>
                    <a:pt x="423" y="56"/>
                    <a:pt x="425" y="54"/>
                    <a:pt x="425" y="54"/>
                  </a:cubicBezTo>
                  <a:cubicBezTo>
                    <a:pt x="425" y="53"/>
                    <a:pt x="423" y="52"/>
                    <a:pt x="423" y="52"/>
                  </a:cubicBezTo>
                  <a:cubicBezTo>
                    <a:pt x="422" y="52"/>
                    <a:pt x="421" y="51"/>
                    <a:pt x="420" y="50"/>
                  </a:cubicBezTo>
                  <a:cubicBezTo>
                    <a:pt x="420" y="50"/>
                    <a:pt x="418" y="49"/>
                    <a:pt x="418" y="49"/>
                  </a:cubicBezTo>
                  <a:cubicBezTo>
                    <a:pt x="418" y="48"/>
                    <a:pt x="420" y="47"/>
                    <a:pt x="420" y="46"/>
                  </a:cubicBezTo>
                  <a:cubicBezTo>
                    <a:pt x="420" y="46"/>
                    <a:pt x="418" y="45"/>
                    <a:pt x="418" y="45"/>
                  </a:cubicBezTo>
                  <a:cubicBezTo>
                    <a:pt x="417" y="45"/>
                    <a:pt x="416" y="47"/>
                    <a:pt x="416" y="47"/>
                  </a:cubicBezTo>
                  <a:cubicBezTo>
                    <a:pt x="416" y="47"/>
                    <a:pt x="418" y="48"/>
                    <a:pt x="418" y="49"/>
                  </a:cubicBezTo>
                  <a:cubicBezTo>
                    <a:pt x="418" y="49"/>
                    <a:pt x="417" y="50"/>
                    <a:pt x="417" y="51"/>
                  </a:cubicBezTo>
                  <a:cubicBezTo>
                    <a:pt x="416" y="51"/>
                    <a:pt x="415" y="52"/>
                    <a:pt x="415" y="53"/>
                  </a:cubicBezTo>
                  <a:cubicBezTo>
                    <a:pt x="415" y="54"/>
                    <a:pt x="413" y="55"/>
                    <a:pt x="413" y="55"/>
                  </a:cubicBezTo>
                  <a:cubicBezTo>
                    <a:pt x="413" y="56"/>
                    <a:pt x="415" y="57"/>
                    <a:pt x="415" y="57"/>
                  </a:cubicBezTo>
                  <a:cubicBezTo>
                    <a:pt x="415" y="58"/>
                    <a:pt x="414" y="59"/>
                    <a:pt x="414" y="59"/>
                  </a:cubicBezTo>
                  <a:cubicBezTo>
                    <a:pt x="413" y="60"/>
                    <a:pt x="413" y="61"/>
                    <a:pt x="412" y="62"/>
                  </a:cubicBezTo>
                  <a:cubicBezTo>
                    <a:pt x="411" y="63"/>
                    <a:pt x="410" y="65"/>
                    <a:pt x="409" y="66"/>
                  </a:cubicBezTo>
                  <a:cubicBezTo>
                    <a:pt x="407" y="65"/>
                    <a:pt x="406" y="64"/>
                    <a:pt x="404" y="63"/>
                  </a:cubicBezTo>
                  <a:cubicBezTo>
                    <a:pt x="404" y="62"/>
                    <a:pt x="402" y="62"/>
                    <a:pt x="402" y="61"/>
                  </a:cubicBezTo>
                  <a:cubicBezTo>
                    <a:pt x="402" y="60"/>
                    <a:pt x="404" y="59"/>
                    <a:pt x="404" y="59"/>
                  </a:cubicBezTo>
                  <a:cubicBezTo>
                    <a:pt x="403" y="58"/>
                    <a:pt x="401" y="58"/>
                    <a:pt x="401" y="57"/>
                  </a:cubicBezTo>
                  <a:cubicBezTo>
                    <a:pt x="401" y="57"/>
                    <a:pt x="403" y="55"/>
                    <a:pt x="403" y="55"/>
                  </a:cubicBezTo>
                  <a:cubicBezTo>
                    <a:pt x="403" y="54"/>
                    <a:pt x="401" y="53"/>
                    <a:pt x="401" y="53"/>
                  </a:cubicBezTo>
                  <a:cubicBezTo>
                    <a:pt x="400" y="53"/>
                    <a:pt x="399" y="55"/>
                    <a:pt x="399" y="55"/>
                  </a:cubicBezTo>
                  <a:cubicBezTo>
                    <a:pt x="399" y="55"/>
                    <a:pt x="398" y="58"/>
                    <a:pt x="397" y="57"/>
                  </a:cubicBezTo>
                  <a:cubicBezTo>
                    <a:pt x="397" y="57"/>
                    <a:pt x="395" y="56"/>
                    <a:pt x="395" y="56"/>
                  </a:cubicBezTo>
                  <a:cubicBezTo>
                    <a:pt x="395" y="55"/>
                    <a:pt x="397" y="54"/>
                    <a:pt x="397" y="54"/>
                  </a:cubicBezTo>
                  <a:cubicBezTo>
                    <a:pt x="397" y="53"/>
                    <a:pt x="395" y="53"/>
                    <a:pt x="395" y="52"/>
                  </a:cubicBezTo>
                  <a:cubicBezTo>
                    <a:pt x="393" y="53"/>
                    <a:pt x="392" y="55"/>
                    <a:pt x="391" y="56"/>
                  </a:cubicBezTo>
                  <a:cubicBezTo>
                    <a:pt x="391" y="57"/>
                    <a:pt x="390" y="58"/>
                    <a:pt x="390" y="59"/>
                  </a:cubicBezTo>
                  <a:cubicBezTo>
                    <a:pt x="389" y="59"/>
                    <a:pt x="392" y="60"/>
                    <a:pt x="392" y="60"/>
                  </a:cubicBezTo>
                  <a:cubicBezTo>
                    <a:pt x="392" y="61"/>
                    <a:pt x="390" y="62"/>
                    <a:pt x="390" y="62"/>
                  </a:cubicBezTo>
                  <a:cubicBezTo>
                    <a:pt x="390" y="63"/>
                    <a:pt x="389" y="65"/>
                    <a:pt x="388" y="65"/>
                  </a:cubicBezTo>
                  <a:cubicBezTo>
                    <a:pt x="388" y="65"/>
                    <a:pt x="386" y="63"/>
                    <a:pt x="386" y="63"/>
                  </a:cubicBezTo>
                  <a:cubicBezTo>
                    <a:pt x="386" y="62"/>
                    <a:pt x="388" y="61"/>
                    <a:pt x="388" y="61"/>
                  </a:cubicBezTo>
                  <a:cubicBezTo>
                    <a:pt x="387" y="60"/>
                    <a:pt x="386" y="60"/>
                    <a:pt x="386" y="59"/>
                  </a:cubicBezTo>
                  <a:cubicBezTo>
                    <a:pt x="385" y="59"/>
                    <a:pt x="383" y="58"/>
                    <a:pt x="383" y="57"/>
                  </a:cubicBezTo>
                  <a:cubicBezTo>
                    <a:pt x="383" y="57"/>
                    <a:pt x="385" y="55"/>
                    <a:pt x="385" y="55"/>
                  </a:cubicBezTo>
                  <a:cubicBezTo>
                    <a:pt x="385" y="55"/>
                    <a:pt x="383" y="54"/>
                    <a:pt x="383" y="53"/>
                  </a:cubicBezTo>
                  <a:cubicBezTo>
                    <a:pt x="382" y="53"/>
                    <a:pt x="381" y="52"/>
                    <a:pt x="381" y="52"/>
                  </a:cubicBezTo>
                  <a:cubicBezTo>
                    <a:pt x="381" y="51"/>
                    <a:pt x="382" y="50"/>
                    <a:pt x="382" y="49"/>
                  </a:cubicBezTo>
                  <a:cubicBezTo>
                    <a:pt x="383" y="49"/>
                    <a:pt x="384" y="48"/>
                    <a:pt x="384" y="47"/>
                  </a:cubicBezTo>
                  <a:cubicBezTo>
                    <a:pt x="384" y="47"/>
                    <a:pt x="382" y="46"/>
                    <a:pt x="382" y="46"/>
                  </a:cubicBezTo>
                  <a:cubicBezTo>
                    <a:pt x="382" y="45"/>
                    <a:pt x="383" y="44"/>
                    <a:pt x="383" y="43"/>
                  </a:cubicBezTo>
                  <a:cubicBezTo>
                    <a:pt x="384" y="43"/>
                    <a:pt x="381" y="42"/>
                    <a:pt x="381" y="42"/>
                  </a:cubicBezTo>
                  <a:cubicBezTo>
                    <a:pt x="381" y="42"/>
                    <a:pt x="379" y="43"/>
                    <a:pt x="380" y="44"/>
                  </a:cubicBezTo>
                  <a:cubicBezTo>
                    <a:pt x="380" y="44"/>
                    <a:pt x="382" y="45"/>
                    <a:pt x="382" y="46"/>
                  </a:cubicBezTo>
                  <a:cubicBezTo>
                    <a:pt x="382" y="46"/>
                    <a:pt x="380" y="47"/>
                    <a:pt x="380" y="48"/>
                  </a:cubicBezTo>
                  <a:cubicBezTo>
                    <a:pt x="380" y="49"/>
                    <a:pt x="379" y="49"/>
                    <a:pt x="378" y="50"/>
                  </a:cubicBezTo>
                  <a:cubicBezTo>
                    <a:pt x="378" y="51"/>
                    <a:pt x="377" y="52"/>
                    <a:pt x="377" y="52"/>
                  </a:cubicBezTo>
                  <a:cubicBezTo>
                    <a:pt x="376" y="54"/>
                    <a:pt x="374" y="55"/>
                    <a:pt x="373" y="57"/>
                  </a:cubicBezTo>
                  <a:cubicBezTo>
                    <a:pt x="372" y="58"/>
                    <a:pt x="371" y="60"/>
                    <a:pt x="370" y="61"/>
                  </a:cubicBezTo>
                  <a:cubicBezTo>
                    <a:pt x="369" y="62"/>
                    <a:pt x="369" y="63"/>
                    <a:pt x="368" y="63"/>
                  </a:cubicBezTo>
                  <a:cubicBezTo>
                    <a:pt x="368" y="64"/>
                    <a:pt x="367" y="65"/>
                    <a:pt x="366" y="66"/>
                  </a:cubicBezTo>
                  <a:cubicBezTo>
                    <a:pt x="366" y="66"/>
                    <a:pt x="364" y="64"/>
                    <a:pt x="364" y="64"/>
                  </a:cubicBezTo>
                  <a:cubicBezTo>
                    <a:pt x="364" y="64"/>
                    <a:pt x="362" y="62"/>
                    <a:pt x="362" y="62"/>
                  </a:cubicBezTo>
                  <a:cubicBezTo>
                    <a:pt x="361" y="62"/>
                    <a:pt x="361" y="64"/>
                    <a:pt x="360" y="64"/>
                  </a:cubicBezTo>
                  <a:cubicBezTo>
                    <a:pt x="360" y="64"/>
                    <a:pt x="359" y="63"/>
                    <a:pt x="358" y="63"/>
                  </a:cubicBezTo>
                  <a:cubicBezTo>
                    <a:pt x="358" y="63"/>
                    <a:pt x="356" y="65"/>
                    <a:pt x="356" y="65"/>
                  </a:cubicBezTo>
                  <a:cubicBezTo>
                    <a:pt x="356" y="65"/>
                    <a:pt x="354" y="64"/>
                    <a:pt x="354" y="63"/>
                  </a:cubicBezTo>
                  <a:cubicBezTo>
                    <a:pt x="354" y="63"/>
                    <a:pt x="356" y="62"/>
                    <a:pt x="356" y="61"/>
                  </a:cubicBezTo>
                  <a:cubicBezTo>
                    <a:pt x="356" y="60"/>
                    <a:pt x="357" y="59"/>
                    <a:pt x="357" y="59"/>
                  </a:cubicBezTo>
                  <a:cubicBezTo>
                    <a:pt x="358" y="58"/>
                    <a:pt x="359" y="57"/>
                    <a:pt x="359" y="57"/>
                  </a:cubicBezTo>
                  <a:cubicBezTo>
                    <a:pt x="360" y="56"/>
                    <a:pt x="360" y="55"/>
                    <a:pt x="361" y="54"/>
                  </a:cubicBezTo>
                  <a:cubicBezTo>
                    <a:pt x="361" y="54"/>
                    <a:pt x="362" y="52"/>
                    <a:pt x="363" y="52"/>
                  </a:cubicBezTo>
                  <a:cubicBezTo>
                    <a:pt x="363" y="52"/>
                    <a:pt x="365" y="54"/>
                    <a:pt x="365" y="54"/>
                  </a:cubicBezTo>
                  <a:cubicBezTo>
                    <a:pt x="365" y="53"/>
                    <a:pt x="367" y="52"/>
                    <a:pt x="367" y="52"/>
                  </a:cubicBezTo>
                  <a:cubicBezTo>
                    <a:pt x="366" y="51"/>
                    <a:pt x="365" y="51"/>
                    <a:pt x="364" y="50"/>
                  </a:cubicBezTo>
                  <a:cubicBezTo>
                    <a:pt x="364" y="49"/>
                    <a:pt x="362" y="49"/>
                    <a:pt x="362" y="48"/>
                  </a:cubicBezTo>
                  <a:cubicBezTo>
                    <a:pt x="362" y="48"/>
                    <a:pt x="364" y="47"/>
                    <a:pt x="364" y="46"/>
                  </a:cubicBezTo>
                  <a:cubicBezTo>
                    <a:pt x="363" y="46"/>
                    <a:pt x="362" y="44"/>
                    <a:pt x="362" y="44"/>
                  </a:cubicBezTo>
                  <a:cubicBezTo>
                    <a:pt x="361" y="44"/>
                    <a:pt x="360" y="46"/>
                    <a:pt x="360" y="46"/>
                  </a:cubicBezTo>
                  <a:cubicBezTo>
                    <a:pt x="360" y="47"/>
                    <a:pt x="358" y="48"/>
                    <a:pt x="358" y="49"/>
                  </a:cubicBezTo>
                  <a:cubicBezTo>
                    <a:pt x="358" y="49"/>
                    <a:pt x="360" y="50"/>
                    <a:pt x="360" y="50"/>
                  </a:cubicBezTo>
                  <a:cubicBezTo>
                    <a:pt x="360" y="51"/>
                    <a:pt x="359" y="53"/>
                    <a:pt x="359" y="53"/>
                  </a:cubicBezTo>
                  <a:cubicBezTo>
                    <a:pt x="358" y="53"/>
                    <a:pt x="357" y="51"/>
                    <a:pt x="356" y="51"/>
                  </a:cubicBezTo>
                  <a:cubicBezTo>
                    <a:pt x="356" y="51"/>
                    <a:pt x="355" y="53"/>
                    <a:pt x="355" y="53"/>
                  </a:cubicBezTo>
                  <a:cubicBezTo>
                    <a:pt x="354" y="54"/>
                    <a:pt x="354" y="55"/>
                    <a:pt x="353" y="55"/>
                  </a:cubicBezTo>
                  <a:cubicBezTo>
                    <a:pt x="353" y="56"/>
                    <a:pt x="352" y="58"/>
                    <a:pt x="351" y="58"/>
                  </a:cubicBezTo>
                  <a:cubicBezTo>
                    <a:pt x="351" y="58"/>
                    <a:pt x="349" y="56"/>
                    <a:pt x="349" y="56"/>
                  </a:cubicBezTo>
                  <a:cubicBezTo>
                    <a:pt x="348" y="56"/>
                    <a:pt x="348" y="58"/>
                    <a:pt x="347" y="58"/>
                  </a:cubicBezTo>
                  <a:cubicBezTo>
                    <a:pt x="347" y="59"/>
                    <a:pt x="346" y="60"/>
                    <a:pt x="346" y="60"/>
                  </a:cubicBezTo>
                  <a:cubicBezTo>
                    <a:pt x="346" y="60"/>
                    <a:pt x="343" y="59"/>
                    <a:pt x="343" y="59"/>
                  </a:cubicBezTo>
                  <a:cubicBezTo>
                    <a:pt x="343" y="58"/>
                    <a:pt x="345" y="57"/>
                    <a:pt x="345" y="56"/>
                  </a:cubicBezTo>
                  <a:cubicBezTo>
                    <a:pt x="345" y="56"/>
                    <a:pt x="343" y="55"/>
                    <a:pt x="343" y="55"/>
                  </a:cubicBezTo>
                  <a:cubicBezTo>
                    <a:pt x="342" y="55"/>
                    <a:pt x="342" y="57"/>
                    <a:pt x="341" y="57"/>
                  </a:cubicBezTo>
                  <a:cubicBezTo>
                    <a:pt x="341" y="57"/>
                    <a:pt x="340" y="55"/>
                    <a:pt x="339" y="55"/>
                  </a:cubicBezTo>
                  <a:cubicBezTo>
                    <a:pt x="338" y="55"/>
                    <a:pt x="338" y="57"/>
                    <a:pt x="337" y="58"/>
                  </a:cubicBezTo>
                  <a:cubicBezTo>
                    <a:pt x="337" y="58"/>
                    <a:pt x="336" y="56"/>
                    <a:pt x="335" y="56"/>
                  </a:cubicBezTo>
                  <a:cubicBezTo>
                    <a:pt x="334" y="56"/>
                    <a:pt x="334" y="58"/>
                    <a:pt x="333" y="58"/>
                  </a:cubicBezTo>
                  <a:cubicBezTo>
                    <a:pt x="332" y="57"/>
                    <a:pt x="330" y="56"/>
                    <a:pt x="329" y="55"/>
                  </a:cubicBezTo>
                  <a:cubicBezTo>
                    <a:pt x="330" y="53"/>
                    <a:pt x="331" y="52"/>
                    <a:pt x="332" y="50"/>
                  </a:cubicBezTo>
                  <a:cubicBezTo>
                    <a:pt x="333" y="49"/>
                    <a:pt x="333" y="49"/>
                    <a:pt x="334" y="48"/>
                  </a:cubicBezTo>
                  <a:cubicBezTo>
                    <a:pt x="334" y="48"/>
                    <a:pt x="336" y="46"/>
                    <a:pt x="336" y="46"/>
                  </a:cubicBezTo>
                  <a:cubicBezTo>
                    <a:pt x="336" y="46"/>
                    <a:pt x="334" y="44"/>
                    <a:pt x="333" y="44"/>
                  </a:cubicBezTo>
                  <a:cubicBezTo>
                    <a:pt x="333" y="44"/>
                    <a:pt x="332" y="46"/>
                    <a:pt x="332" y="46"/>
                  </a:cubicBezTo>
                  <a:cubicBezTo>
                    <a:pt x="331" y="47"/>
                    <a:pt x="331" y="48"/>
                    <a:pt x="330" y="48"/>
                  </a:cubicBezTo>
                  <a:cubicBezTo>
                    <a:pt x="329" y="49"/>
                    <a:pt x="329" y="50"/>
                    <a:pt x="328" y="51"/>
                  </a:cubicBezTo>
                  <a:cubicBezTo>
                    <a:pt x="328" y="51"/>
                    <a:pt x="327" y="52"/>
                    <a:pt x="327" y="53"/>
                  </a:cubicBezTo>
                  <a:cubicBezTo>
                    <a:pt x="326" y="54"/>
                    <a:pt x="325" y="55"/>
                    <a:pt x="325" y="55"/>
                  </a:cubicBezTo>
                  <a:cubicBezTo>
                    <a:pt x="325" y="56"/>
                    <a:pt x="327" y="57"/>
                    <a:pt x="327" y="57"/>
                  </a:cubicBezTo>
                  <a:cubicBezTo>
                    <a:pt x="328" y="57"/>
                    <a:pt x="329" y="58"/>
                    <a:pt x="329" y="59"/>
                  </a:cubicBezTo>
                  <a:cubicBezTo>
                    <a:pt x="330" y="59"/>
                    <a:pt x="328" y="60"/>
                    <a:pt x="328" y="61"/>
                  </a:cubicBezTo>
                  <a:cubicBezTo>
                    <a:pt x="327" y="60"/>
                    <a:pt x="326" y="60"/>
                    <a:pt x="325" y="59"/>
                  </a:cubicBezTo>
                  <a:cubicBezTo>
                    <a:pt x="325" y="59"/>
                    <a:pt x="324" y="57"/>
                    <a:pt x="323" y="57"/>
                  </a:cubicBezTo>
                  <a:cubicBezTo>
                    <a:pt x="323" y="57"/>
                    <a:pt x="322" y="59"/>
                    <a:pt x="322" y="60"/>
                  </a:cubicBezTo>
                  <a:cubicBezTo>
                    <a:pt x="321" y="60"/>
                    <a:pt x="320" y="61"/>
                    <a:pt x="320" y="62"/>
                  </a:cubicBezTo>
                  <a:cubicBezTo>
                    <a:pt x="320" y="61"/>
                    <a:pt x="318" y="61"/>
                    <a:pt x="318" y="60"/>
                  </a:cubicBezTo>
                  <a:cubicBezTo>
                    <a:pt x="318" y="60"/>
                    <a:pt x="319" y="58"/>
                    <a:pt x="319" y="58"/>
                  </a:cubicBezTo>
                  <a:cubicBezTo>
                    <a:pt x="320" y="57"/>
                    <a:pt x="320" y="56"/>
                    <a:pt x="321" y="56"/>
                  </a:cubicBezTo>
                  <a:cubicBezTo>
                    <a:pt x="322" y="55"/>
                    <a:pt x="322" y="54"/>
                    <a:pt x="323" y="53"/>
                  </a:cubicBezTo>
                  <a:cubicBezTo>
                    <a:pt x="323" y="53"/>
                    <a:pt x="324" y="52"/>
                    <a:pt x="324" y="51"/>
                  </a:cubicBezTo>
                  <a:cubicBezTo>
                    <a:pt x="324" y="51"/>
                    <a:pt x="323" y="49"/>
                    <a:pt x="322" y="50"/>
                  </a:cubicBezTo>
                  <a:cubicBezTo>
                    <a:pt x="322" y="50"/>
                    <a:pt x="321" y="52"/>
                    <a:pt x="320" y="52"/>
                  </a:cubicBezTo>
                  <a:cubicBezTo>
                    <a:pt x="320" y="52"/>
                    <a:pt x="319" y="50"/>
                    <a:pt x="318" y="50"/>
                  </a:cubicBezTo>
                  <a:cubicBezTo>
                    <a:pt x="318" y="50"/>
                    <a:pt x="317" y="52"/>
                    <a:pt x="317" y="52"/>
                  </a:cubicBezTo>
                  <a:cubicBezTo>
                    <a:pt x="316" y="53"/>
                    <a:pt x="315" y="54"/>
                    <a:pt x="315" y="55"/>
                  </a:cubicBezTo>
                  <a:cubicBezTo>
                    <a:pt x="315" y="55"/>
                    <a:pt x="314" y="57"/>
                    <a:pt x="313" y="57"/>
                  </a:cubicBezTo>
                  <a:cubicBezTo>
                    <a:pt x="313" y="57"/>
                    <a:pt x="311" y="55"/>
                    <a:pt x="311" y="55"/>
                  </a:cubicBezTo>
                  <a:cubicBezTo>
                    <a:pt x="310" y="55"/>
                    <a:pt x="310" y="57"/>
                    <a:pt x="309" y="57"/>
                  </a:cubicBezTo>
                  <a:cubicBezTo>
                    <a:pt x="309" y="57"/>
                    <a:pt x="308" y="56"/>
                    <a:pt x="307" y="56"/>
                  </a:cubicBezTo>
                  <a:cubicBezTo>
                    <a:pt x="306" y="56"/>
                    <a:pt x="306" y="58"/>
                    <a:pt x="305" y="58"/>
                  </a:cubicBezTo>
                  <a:cubicBezTo>
                    <a:pt x="305" y="58"/>
                    <a:pt x="304" y="56"/>
                    <a:pt x="303" y="56"/>
                  </a:cubicBezTo>
                  <a:cubicBezTo>
                    <a:pt x="302" y="56"/>
                    <a:pt x="302" y="58"/>
                    <a:pt x="301" y="58"/>
                  </a:cubicBezTo>
                  <a:cubicBezTo>
                    <a:pt x="301" y="58"/>
                    <a:pt x="300" y="57"/>
                    <a:pt x="299" y="57"/>
                  </a:cubicBezTo>
                  <a:cubicBezTo>
                    <a:pt x="299" y="57"/>
                    <a:pt x="298" y="59"/>
                    <a:pt x="297" y="59"/>
                  </a:cubicBezTo>
                  <a:cubicBezTo>
                    <a:pt x="297" y="59"/>
                    <a:pt x="295" y="57"/>
                    <a:pt x="295" y="57"/>
                  </a:cubicBezTo>
                  <a:cubicBezTo>
                    <a:pt x="295" y="57"/>
                    <a:pt x="294" y="59"/>
                    <a:pt x="293" y="59"/>
                  </a:cubicBezTo>
                  <a:cubicBezTo>
                    <a:pt x="293" y="60"/>
                    <a:pt x="292" y="61"/>
                    <a:pt x="292" y="62"/>
                  </a:cubicBezTo>
                  <a:cubicBezTo>
                    <a:pt x="291" y="61"/>
                    <a:pt x="290" y="61"/>
                    <a:pt x="290" y="60"/>
                  </a:cubicBezTo>
                  <a:cubicBezTo>
                    <a:pt x="289" y="60"/>
                    <a:pt x="287" y="59"/>
                    <a:pt x="287" y="58"/>
                  </a:cubicBezTo>
                  <a:cubicBezTo>
                    <a:pt x="287" y="58"/>
                    <a:pt x="289" y="56"/>
                    <a:pt x="289" y="56"/>
                  </a:cubicBezTo>
                  <a:cubicBezTo>
                    <a:pt x="290" y="55"/>
                    <a:pt x="290" y="55"/>
                    <a:pt x="291" y="54"/>
                  </a:cubicBezTo>
                  <a:cubicBezTo>
                    <a:pt x="291" y="54"/>
                    <a:pt x="292" y="55"/>
                    <a:pt x="293" y="55"/>
                  </a:cubicBezTo>
                  <a:cubicBezTo>
                    <a:pt x="293" y="56"/>
                    <a:pt x="295" y="57"/>
                    <a:pt x="295" y="57"/>
                  </a:cubicBezTo>
                  <a:cubicBezTo>
                    <a:pt x="296" y="57"/>
                    <a:pt x="296" y="55"/>
                    <a:pt x="297" y="55"/>
                  </a:cubicBezTo>
                  <a:cubicBezTo>
                    <a:pt x="298" y="55"/>
                    <a:pt x="298" y="57"/>
                    <a:pt x="299" y="57"/>
                  </a:cubicBezTo>
                  <a:cubicBezTo>
                    <a:pt x="300" y="57"/>
                    <a:pt x="300" y="54"/>
                    <a:pt x="301" y="54"/>
                  </a:cubicBezTo>
                  <a:cubicBezTo>
                    <a:pt x="301" y="54"/>
                    <a:pt x="303" y="56"/>
                    <a:pt x="303" y="56"/>
                  </a:cubicBezTo>
                  <a:cubicBezTo>
                    <a:pt x="304" y="56"/>
                    <a:pt x="304" y="54"/>
                    <a:pt x="305" y="54"/>
                  </a:cubicBezTo>
                  <a:cubicBezTo>
                    <a:pt x="304" y="53"/>
                    <a:pt x="303" y="53"/>
                    <a:pt x="303" y="52"/>
                  </a:cubicBezTo>
                  <a:cubicBezTo>
                    <a:pt x="302" y="52"/>
                    <a:pt x="300" y="51"/>
                    <a:pt x="300" y="50"/>
                  </a:cubicBezTo>
                  <a:cubicBezTo>
                    <a:pt x="300" y="50"/>
                    <a:pt x="302" y="49"/>
                    <a:pt x="302" y="48"/>
                  </a:cubicBezTo>
                  <a:cubicBezTo>
                    <a:pt x="303" y="48"/>
                    <a:pt x="303" y="47"/>
                    <a:pt x="304" y="46"/>
                  </a:cubicBezTo>
                  <a:cubicBezTo>
                    <a:pt x="304" y="45"/>
                    <a:pt x="305" y="45"/>
                    <a:pt x="305" y="44"/>
                  </a:cubicBezTo>
                  <a:cubicBezTo>
                    <a:pt x="305" y="44"/>
                    <a:pt x="304" y="42"/>
                    <a:pt x="303" y="42"/>
                  </a:cubicBezTo>
                  <a:cubicBezTo>
                    <a:pt x="303" y="42"/>
                    <a:pt x="302" y="44"/>
                    <a:pt x="301" y="44"/>
                  </a:cubicBezTo>
                  <a:cubicBezTo>
                    <a:pt x="301" y="45"/>
                    <a:pt x="300" y="46"/>
                    <a:pt x="300" y="47"/>
                  </a:cubicBezTo>
                  <a:cubicBezTo>
                    <a:pt x="299" y="47"/>
                    <a:pt x="299" y="48"/>
                    <a:pt x="298" y="49"/>
                  </a:cubicBezTo>
                  <a:cubicBezTo>
                    <a:pt x="298" y="49"/>
                    <a:pt x="297" y="51"/>
                    <a:pt x="296" y="51"/>
                  </a:cubicBezTo>
                  <a:cubicBezTo>
                    <a:pt x="296" y="51"/>
                    <a:pt x="295" y="49"/>
                    <a:pt x="294" y="49"/>
                  </a:cubicBezTo>
                  <a:cubicBezTo>
                    <a:pt x="294" y="49"/>
                    <a:pt x="293" y="52"/>
                    <a:pt x="292" y="52"/>
                  </a:cubicBezTo>
                  <a:cubicBezTo>
                    <a:pt x="292" y="52"/>
                    <a:pt x="290" y="50"/>
                    <a:pt x="290" y="50"/>
                  </a:cubicBezTo>
                  <a:cubicBezTo>
                    <a:pt x="290" y="50"/>
                    <a:pt x="289" y="51"/>
                    <a:pt x="288" y="52"/>
                  </a:cubicBezTo>
                  <a:cubicBezTo>
                    <a:pt x="288" y="53"/>
                    <a:pt x="287" y="54"/>
                    <a:pt x="287" y="54"/>
                  </a:cubicBezTo>
                  <a:cubicBezTo>
                    <a:pt x="286" y="55"/>
                    <a:pt x="286" y="56"/>
                    <a:pt x="285" y="57"/>
                  </a:cubicBezTo>
                  <a:cubicBezTo>
                    <a:pt x="284" y="57"/>
                    <a:pt x="284" y="58"/>
                    <a:pt x="283" y="59"/>
                  </a:cubicBezTo>
                  <a:cubicBezTo>
                    <a:pt x="283" y="60"/>
                    <a:pt x="282" y="60"/>
                    <a:pt x="282" y="61"/>
                  </a:cubicBezTo>
                  <a:cubicBezTo>
                    <a:pt x="281" y="62"/>
                    <a:pt x="280" y="63"/>
                    <a:pt x="280" y="63"/>
                  </a:cubicBezTo>
                  <a:cubicBezTo>
                    <a:pt x="280" y="64"/>
                    <a:pt x="282" y="65"/>
                    <a:pt x="282" y="65"/>
                  </a:cubicBezTo>
                  <a:cubicBezTo>
                    <a:pt x="282" y="65"/>
                    <a:pt x="281" y="67"/>
                    <a:pt x="280" y="67"/>
                  </a:cubicBezTo>
                  <a:cubicBezTo>
                    <a:pt x="280" y="67"/>
                    <a:pt x="279" y="69"/>
                    <a:pt x="279" y="69"/>
                  </a:cubicBezTo>
                  <a:cubicBezTo>
                    <a:pt x="278" y="69"/>
                    <a:pt x="277" y="68"/>
                    <a:pt x="277" y="68"/>
                  </a:cubicBezTo>
                  <a:cubicBezTo>
                    <a:pt x="276" y="68"/>
                    <a:pt x="275" y="70"/>
                    <a:pt x="275" y="70"/>
                  </a:cubicBezTo>
                  <a:cubicBezTo>
                    <a:pt x="275" y="70"/>
                    <a:pt x="273" y="68"/>
                    <a:pt x="273" y="68"/>
                  </a:cubicBezTo>
                  <a:cubicBezTo>
                    <a:pt x="273" y="67"/>
                    <a:pt x="274" y="67"/>
                    <a:pt x="274" y="66"/>
                  </a:cubicBezTo>
                  <a:cubicBezTo>
                    <a:pt x="275" y="65"/>
                    <a:pt x="276" y="64"/>
                    <a:pt x="276" y="64"/>
                  </a:cubicBezTo>
                  <a:cubicBezTo>
                    <a:pt x="276" y="63"/>
                    <a:pt x="274" y="62"/>
                    <a:pt x="274" y="62"/>
                  </a:cubicBezTo>
                  <a:cubicBezTo>
                    <a:pt x="274" y="62"/>
                    <a:pt x="275" y="60"/>
                    <a:pt x="275" y="60"/>
                  </a:cubicBezTo>
                  <a:cubicBezTo>
                    <a:pt x="276" y="59"/>
                    <a:pt x="277" y="58"/>
                    <a:pt x="277" y="58"/>
                  </a:cubicBezTo>
                  <a:cubicBezTo>
                    <a:pt x="278" y="57"/>
                    <a:pt x="278" y="56"/>
                    <a:pt x="279" y="55"/>
                  </a:cubicBezTo>
                  <a:cubicBezTo>
                    <a:pt x="279" y="55"/>
                    <a:pt x="280" y="54"/>
                    <a:pt x="281" y="53"/>
                  </a:cubicBezTo>
                  <a:cubicBezTo>
                    <a:pt x="281" y="54"/>
                    <a:pt x="282" y="54"/>
                    <a:pt x="283" y="55"/>
                  </a:cubicBezTo>
                  <a:cubicBezTo>
                    <a:pt x="283" y="55"/>
                    <a:pt x="285" y="53"/>
                    <a:pt x="285" y="53"/>
                  </a:cubicBezTo>
                  <a:cubicBezTo>
                    <a:pt x="285" y="52"/>
                    <a:pt x="282" y="51"/>
                    <a:pt x="282" y="51"/>
                  </a:cubicBezTo>
                  <a:cubicBezTo>
                    <a:pt x="282" y="51"/>
                    <a:pt x="281" y="53"/>
                    <a:pt x="281" y="53"/>
                  </a:cubicBezTo>
                  <a:cubicBezTo>
                    <a:pt x="280" y="53"/>
                    <a:pt x="279" y="51"/>
                    <a:pt x="278" y="51"/>
                  </a:cubicBezTo>
                  <a:cubicBezTo>
                    <a:pt x="278" y="51"/>
                    <a:pt x="277" y="54"/>
                    <a:pt x="277" y="54"/>
                  </a:cubicBezTo>
                  <a:cubicBezTo>
                    <a:pt x="276" y="54"/>
                    <a:pt x="274" y="52"/>
                    <a:pt x="274" y="52"/>
                  </a:cubicBezTo>
                  <a:cubicBezTo>
                    <a:pt x="274" y="51"/>
                    <a:pt x="276" y="50"/>
                    <a:pt x="276" y="50"/>
                  </a:cubicBezTo>
                  <a:cubicBezTo>
                    <a:pt x="276" y="50"/>
                    <a:pt x="274" y="48"/>
                    <a:pt x="274" y="48"/>
                  </a:cubicBezTo>
                  <a:cubicBezTo>
                    <a:pt x="274" y="48"/>
                    <a:pt x="272" y="50"/>
                    <a:pt x="272" y="50"/>
                  </a:cubicBezTo>
                  <a:cubicBezTo>
                    <a:pt x="272" y="51"/>
                    <a:pt x="275" y="52"/>
                    <a:pt x="274" y="52"/>
                  </a:cubicBezTo>
                  <a:cubicBezTo>
                    <a:pt x="274" y="52"/>
                    <a:pt x="273" y="54"/>
                    <a:pt x="273" y="54"/>
                  </a:cubicBezTo>
                  <a:cubicBezTo>
                    <a:pt x="272" y="54"/>
                    <a:pt x="271" y="52"/>
                    <a:pt x="270" y="52"/>
                  </a:cubicBezTo>
                  <a:cubicBezTo>
                    <a:pt x="270" y="53"/>
                    <a:pt x="269" y="55"/>
                    <a:pt x="269" y="55"/>
                  </a:cubicBezTo>
                  <a:cubicBezTo>
                    <a:pt x="268" y="55"/>
                    <a:pt x="267" y="53"/>
                    <a:pt x="267" y="53"/>
                  </a:cubicBezTo>
                  <a:cubicBezTo>
                    <a:pt x="266" y="54"/>
                    <a:pt x="265" y="54"/>
                    <a:pt x="265" y="55"/>
                  </a:cubicBezTo>
                  <a:cubicBezTo>
                    <a:pt x="265" y="56"/>
                    <a:pt x="263" y="57"/>
                    <a:pt x="263" y="57"/>
                  </a:cubicBezTo>
                  <a:cubicBezTo>
                    <a:pt x="263" y="58"/>
                    <a:pt x="265" y="59"/>
                    <a:pt x="265" y="59"/>
                  </a:cubicBezTo>
                  <a:cubicBezTo>
                    <a:pt x="265" y="60"/>
                    <a:pt x="264" y="61"/>
                    <a:pt x="264" y="61"/>
                  </a:cubicBezTo>
                  <a:cubicBezTo>
                    <a:pt x="264" y="62"/>
                    <a:pt x="266" y="63"/>
                    <a:pt x="266" y="63"/>
                  </a:cubicBezTo>
                  <a:cubicBezTo>
                    <a:pt x="266" y="64"/>
                    <a:pt x="264" y="65"/>
                    <a:pt x="264" y="65"/>
                  </a:cubicBezTo>
                  <a:cubicBezTo>
                    <a:pt x="264" y="66"/>
                    <a:pt x="262" y="67"/>
                    <a:pt x="262" y="68"/>
                  </a:cubicBezTo>
                  <a:cubicBezTo>
                    <a:pt x="262" y="67"/>
                    <a:pt x="260" y="67"/>
                    <a:pt x="260" y="66"/>
                  </a:cubicBezTo>
                  <a:cubicBezTo>
                    <a:pt x="260" y="65"/>
                    <a:pt x="262" y="64"/>
                    <a:pt x="262" y="64"/>
                  </a:cubicBezTo>
                  <a:cubicBezTo>
                    <a:pt x="262" y="63"/>
                    <a:pt x="260" y="63"/>
                    <a:pt x="260" y="62"/>
                  </a:cubicBezTo>
                  <a:cubicBezTo>
                    <a:pt x="260" y="62"/>
                    <a:pt x="262" y="60"/>
                    <a:pt x="261" y="60"/>
                  </a:cubicBezTo>
                  <a:cubicBezTo>
                    <a:pt x="261" y="59"/>
                    <a:pt x="259" y="58"/>
                    <a:pt x="259" y="58"/>
                  </a:cubicBezTo>
                  <a:cubicBezTo>
                    <a:pt x="259" y="58"/>
                    <a:pt x="258" y="60"/>
                    <a:pt x="257" y="60"/>
                  </a:cubicBezTo>
                  <a:cubicBezTo>
                    <a:pt x="257" y="60"/>
                    <a:pt x="256" y="59"/>
                    <a:pt x="255" y="59"/>
                  </a:cubicBezTo>
                  <a:cubicBezTo>
                    <a:pt x="254" y="60"/>
                    <a:pt x="253" y="62"/>
                    <a:pt x="252" y="63"/>
                  </a:cubicBezTo>
                  <a:cubicBezTo>
                    <a:pt x="251" y="64"/>
                    <a:pt x="251" y="64"/>
                    <a:pt x="250" y="65"/>
                  </a:cubicBezTo>
                  <a:cubicBezTo>
                    <a:pt x="249" y="64"/>
                    <a:pt x="247" y="63"/>
                    <a:pt x="246" y="62"/>
                  </a:cubicBezTo>
                  <a:cubicBezTo>
                    <a:pt x="246" y="61"/>
                    <a:pt x="247" y="60"/>
                    <a:pt x="247" y="60"/>
                  </a:cubicBezTo>
                  <a:cubicBezTo>
                    <a:pt x="247" y="59"/>
                    <a:pt x="245" y="58"/>
                    <a:pt x="245" y="58"/>
                  </a:cubicBezTo>
                  <a:cubicBezTo>
                    <a:pt x="245" y="57"/>
                    <a:pt x="247" y="56"/>
                    <a:pt x="247" y="56"/>
                  </a:cubicBezTo>
                  <a:cubicBezTo>
                    <a:pt x="247" y="55"/>
                    <a:pt x="248" y="53"/>
                    <a:pt x="249" y="53"/>
                  </a:cubicBezTo>
                  <a:cubicBezTo>
                    <a:pt x="249" y="53"/>
                    <a:pt x="250" y="55"/>
                    <a:pt x="251" y="55"/>
                  </a:cubicBezTo>
                  <a:cubicBezTo>
                    <a:pt x="251" y="55"/>
                    <a:pt x="253" y="57"/>
                    <a:pt x="253" y="57"/>
                  </a:cubicBezTo>
                  <a:cubicBezTo>
                    <a:pt x="253" y="56"/>
                    <a:pt x="255" y="55"/>
                    <a:pt x="255" y="55"/>
                  </a:cubicBezTo>
                  <a:cubicBezTo>
                    <a:pt x="255" y="54"/>
                    <a:pt x="253" y="54"/>
                    <a:pt x="253" y="53"/>
                  </a:cubicBezTo>
                  <a:cubicBezTo>
                    <a:pt x="252" y="52"/>
                    <a:pt x="254" y="51"/>
                    <a:pt x="254" y="51"/>
                  </a:cubicBezTo>
                  <a:cubicBezTo>
                    <a:pt x="254" y="50"/>
                    <a:pt x="252" y="49"/>
                    <a:pt x="252" y="49"/>
                  </a:cubicBezTo>
                  <a:cubicBezTo>
                    <a:pt x="252" y="49"/>
                    <a:pt x="251" y="51"/>
                    <a:pt x="250" y="51"/>
                  </a:cubicBezTo>
                  <a:cubicBezTo>
                    <a:pt x="250" y="51"/>
                    <a:pt x="249" y="50"/>
                    <a:pt x="248" y="49"/>
                  </a:cubicBezTo>
                  <a:cubicBezTo>
                    <a:pt x="248" y="49"/>
                    <a:pt x="250" y="48"/>
                    <a:pt x="250" y="47"/>
                  </a:cubicBezTo>
                  <a:cubicBezTo>
                    <a:pt x="250" y="47"/>
                    <a:pt x="247" y="46"/>
                    <a:pt x="248" y="46"/>
                  </a:cubicBezTo>
                  <a:cubicBezTo>
                    <a:pt x="247" y="46"/>
                    <a:pt x="246" y="47"/>
                    <a:pt x="246" y="48"/>
                  </a:cubicBezTo>
                  <a:cubicBezTo>
                    <a:pt x="246" y="48"/>
                    <a:pt x="248" y="49"/>
                    <a:pt x="248" y="49"/>
                  </a:cubicBezTo>
                  <a:cubicBezTo>
                    <a:pt x="248" y="50"/>
                    <a:pt x="247" y="51"/>
                    <a:pt x="246" y="52"/>
                  </a:cubicBezTo>
                  <a:cubicBezTo>
                    <a:pt x="246" y="52"/>
                    <a:pt x="245" y="53"/>
                    <a:pt x="245" y="54"/>
                  </a:cubicBezTo>
                  <a:cubicBezTo>
                    <a:pt x="244" y="55"/>
                    <a:pt x="244" y="56"/>
                    <a:pt x="243" y="56"/>
                  </a:cubicBezTo>
                  <a:cubicBezTo>
                    <a:pt x="243" y="56"/>
                    <a:pt x="241" y="54"/>
                    <a:pt x="241" y="54"/>
                  </a:cubicBezTo>
                  <a:cubicBezTo>
                    <a:pt x="240" y="55"/>
                    <a:pt x="240" y="56"/>
                    <a:pt x="239" y="57"/>
                  </a:cubicBezTo>
                  <a:cubicBezTo>
                    <a:pt x="239" y="57"/>
                    <a:pt x="241" y="58"/>
                    <a:pt x="241" y="58"/>
                  </a:cubicBezTo>
                  <a:cubicBezTo>
                    <a:pt x="241" y="59"/>
                    <a:pt x="240" y="61"/>
                    <a:pt x="240" y="61"/>
                  </a:cubicBezTo>
                  <a:cubicBezTo>
                    <a:pt x="239" y="61"/>
                    <a:pt x="237" y="59"/>
                    <a:pt x="237" y="59"/>
                  </a:cubicBezTo>
                  <a:cubicBezTo>
                    <a:pt x="237" y="59"/>
                    <a:pt x="239" y="57"/>
                    <a:pt x="239" y="57"/>
                  </a:cubicBezTo>
                  <a:cubicBezTo>
                    <a:pt x="239" y="56"/>
                    <a:pt x="237" y="55"/>
                    <a:pt x="237" y="55"/>
                  </a:cubicBezTo>
                  <a:cubicBezTo>
                    <a:pt x="236" y="54"/>
                    <a:pt x="235" y="54"/>
                    <a:pt x="235" y="53"/>
                  </a:cubicBezTo>
                  <a:cubicBezTo>
                    <a:pt x="234" y="53"/>
                    <a:pt x="233" y="52"/>
                    <a:pt x="232" y="52"/>
                  </a:cubicBezTo>
                  <a:cubicBezTo>
                    <a:pt x="231" y="53"/>
                    <a:pt x="230" y="55"/>
                    <a:pt x="229" y="56"/>
                  </a:cubicBezTo>
                  <a:cubicBezTo>
                    <a:pt x="228" y="57"/>
                    <a:pt x="228" y="58"/>
                    <a:pt x="227" y="58"/>
                  </a:cubicBezTo>
                  <a:cubicBezTo>
                    <a:pt x="227" y="58"/>
                    <a:pt x="225" y="57"/>
                    <a:pt x="225" y="57"/>
                  </a:cubicBezTo>
                  <a:cubicBezTo>
                    <a:pt x="224" y="57"/>
                    <a:pt x="224" y="59"/>
                    <a:pt x="223" y="59"/>
                  </a:cubicBezTo>
                  <a:cubicBezTo>
                    <a:pt x="222" y="59"/>
                    <a:pt x="222" y="57"/>
                    <a:pt x="221" y="57"/>
                  </a:cubicBezTo>
                  <a:cubicBezTo>
                    <a:pt x="220" y="57"/>
                    <a:pt x="219" y="55"/>
                    <a:pt x="219" y="55"/>
                  </a:cubicBezTo>
                  <a:cubicBezTo>
                    <a:pt x="218" y="55"/>
                    <a:pt x="218" y="57"/>
                    <a:pt x="217" y="58"/>
                  </a:cubicBezTo>
                  <a:cubicBezTo>
                    <a:pt x="216" y="57"/>
                    <a:pt x="216" y="57"/>
                    <a:pt x="215" y="56"/>
                  </a:cubicBezTo>
                  <a:cubicBezTo>
                    <a:pt x="214" y="56"/>
                    <a:pt x="213" y="55"/>
                    <a:pt x="213" y="54"/>
                  </a:cubicBezTo>
                  <a:cubicBezTo>
                    <a:pt x="213" y="54"/>
                    <a:pt x="214" y="52"/>
                    <a:pt x="214" y="52"/>
                  </a:cubicBezTo>
                  <a:cubicBezTo>
                    <a:pt x="215" y="52"/>
                    <a:pt x="216" y="54"/>
                    <a:pt x="217" y="54"/>
                  </a:cubicBezTo>
                  <a:cubicBezTo>
                    <a:pt x="217" y="53"/>
                    <a:pt x="218" y="52"/>
                    <a:pt x="218" y="51"/>
                  </a:cubicBezTo>
                  <a:cubicBezTo>
                    <a:pt x="217" y="50"/>
                    <a:pt x="215" y="49"/>
                    <a:pt x="214" y="48"/>
                  </a:cubicBezTo>
                  <a:cubicBezTo>
                    <a:pt x="213" y="49"/>
                    <a:pt x="213" y="50"/>
                    <a:pt x="212" y="50"/>
                  </a:cubicBezTo>
                  <a:cubicBezTo>
                    <a:pt x="212" y="51"/>
                    <a:pt x="211" y="53"/>
                    <a:pt x="210" y="53"/>
                  </a:cubicBezTo>
                  <a:cubicBezTo>
                    <a:pt x="210" y="53"/>
                    <a:pt x="208" y="51"/>
                    <a:pt x="208" y="51"/>
                  </a:cubicBezTo>
                  <a:cubicBezTo>
                    <a:pt x="208" y="51"/>
                    <a:pt x="207" y="52"/>
                    <a:pt x="206" y="53"/>
                  </a:cubicBezTo>
                  <a:cubicBezTo>
                    <a:pt x="206" y="54"/>
                    <a:pt x="205" y="55"/>
                    <a:pt x="205" y="55"/>
                  </a:cubicBezTo>
                  <a:cubicBezTo>
                    <a:pt x="205" y="56"/>
                    <a:pt x="203" y="57"/>
                    <a:pt x="203" y="58"/>
                  </a:cubicBezTo>
                  <a:cubicBezTo>
                    <a:pt x="203" y="58"/>
                    <a:pt x="205" y="59"/>
                    <a:pt x="205" y="59"/>
                  </a:cubicBezTo>
                  <a:cubicBezTo>
                    <a:pt x="205" y="59"/>
                    <a:pt x="204" y="61"/>
                    <a:pt x="204" y="61"/>
                  </a:cubicBezTo>
                  <a:cubicBezTo>
                    <a:pt x="203" y="62"/>
                    <a:pt x="202" y="60"/>
                    <a:pt x="201" y="60"/>
                  </a:cubicBezTo>
                  <a:cubicBezTo>
                    <a:pt x="201" y="60"/>
                    <a:pt x="199" y="58"/>
                    <a:pt x="199" y="58"/>
                  </a:cubicBezTo>
                  <a:cubicBezTo>
                    <a:pt x="199" y="57"/>
                    <a:pt x="201" y="56"/>
                    <a:pt x="201" y="56"/>
                  </a:cubicBezTo>
                  <a:cubicBezTo>
                    <a:pt x="201" y="55"/>
                    <a:pt x="203" y="54"/>
                    <a:pt x="203" y="54"/>
                  </a:cubicBezTo>
                  <a:cubicBezTo>
                    <a:pt x="202" y="53"/>
                    <a:pt x="200" y="53"/>
                    <a:pt x="200" y="52"/>
                  </a:cubicBezTo>
                  <a:cubicBezTo>
                    <a:pt x="200" y="51"/>
                    <a:pt x="202" y="50"/>
                    <a:pt x="202" y="50"/>
                  </a:cubicBezTo>
                  <a:cubicBezTo>
                    <a:pt x="202" y="49"/>
                    <a:pt x="200" y="49"/>
                    <a:pt x="200" y="48"/>
                  </a:cubicBezTo>
                  <a:cubicBezTo>
                    <a:pt x="199" y="49"/>
                    <a:pt x="197" y="51"/>
                    <a:pt x="196" y="52"/>
                  </a:cubicBezTo>
                  <a:cubicBezTo>
                    <a:pt x="197" y="53"/>
                    <a:pt x="198" y="53"/>
                    <a:pt x="199" y="54"/>
                  </a:cubicBezTo>
                  <a:cubicBezTo>
                    <a:pt x="199" y="54"/>
                    <a:pt x="197" y="56"/>
                    <a:pt x="197" y="56"/>
                  </a:cubicBezTo>
                  <a:cubicBezTo>
                    <a:pt x="196" y="57"/>
                    <a:pt x="196" y="58"/>
                    <a:pt x="195" y="59"/>
                  </a:cubicBezTo>
                  <a:cubicBezTo>
                    <a:pt x="195" y="59"/>
                    <a:pt x="194" y="60"/>
                    <a:pt x="193" y="61"/>
                  </a:cubicBezTo>
                  <a:cubicBezTo>
                    <a:pt x="193" y="61"/>
                    <a:pt x="192" y="63"/>
                    <a:pt x="192" y="63"/>
                  </a:cubicBezTo>
                  <a:cubicBezTo>
                    <a:pt x="192" y="63"/>
                    <a:pt x="190" y="61"/>
                    <a:pt x="190" y="61"/>
                  </a:cubicBezTo>
                  <a:cubicBezTo>
                    <a:pt x="189" y="61"/>
                    <a:pt x="188" y="60"/>
                    <a:pt x="187" y="60"/>
                  </a:cubicBezTo>
                  <a:cubicBezTo>
                    <a:pt x="187" y="60"/>
                    <a:pt x="186" y="62"/>
                    <a:pt x="186" y="62"/>
                  </a:cubicBezTo>
                  <a:cubicBezTo>
                    <a:pt x="185" y="63"/>
                    <a:pt x="184" y="63"/>
                    <a:pt x="184" y="64"/>
                  </a:cubicBezTo>
                  <a:cubicBezTo>
                    <a:pt x="183" y="65"/>
                    <a:pt x="183" y="66"/>
                    <a:pt x="182" y="66"/>
                  </a:cubicBezTo>
                  <a:cubicBezTo>
                    <a:pt x="182" y="67"/>
                    <a:pt x="181" y="68"/>
                    <a:pt x="180" y="69"/>
                  </a:cubicBezTo>
                  <a:cubicBezTo>
                    <a:pt x="180" y="69"/>
                    <a:pt x="179" y="67"/>
                    <a:pt x="178" y="67"/>
                  </a:cubicBezTo>
                  <a:cubicBezTo>
                    <a:pt x="178" y="67"/>
                    <a:pt x="177" y="69"/>
                    <a:pt x="177" y="69"/>
                  </a:cubicBezTo>
                  <a:cubicBezTo>
                    <a:pt x="176" y="69"/>
                    <a:pt x="174" y="68"/>
                    <a:pt x="174" y="67"/>
                  </a:cubicBezTo>
                  <a:cubicBezTo>
                    <a:pt x="174" y="67"/>
                    <a:pt x="176" y="65"/>
                    <a:pt x="176" y="65"/>
                  </a:cubicBezTo>
                  <a:cubicBezTo>
                    <a:pt x="176" y="65"/>
                    <a:pt x="178" y="67"/>
                    <a:pt x="178" y="67"/>
                  </a:cubicBezTo>
                  <a:cubicBezTo>
                    <a:pt x="179" y="66"/>
                    <a:pt x="179" y="65"/>
                    <a:pt x="180" y="65"/>
                  </a:cubicBezTo>
                  <a:cubicBezTo>
                    <a:pt x="181" y="64"/>
                    <a:pt x="181" y="63"/>
                    <a:pt x="182" y="62"/>
                  </a:cubicBezTo>
                  <a:cubicBezTo>
                    <a:pt x="182" y="62"/>
                    <a:pt x="183" y="61"/>
                    <a:pt x="183" y="60"/>
                  </a:cubicBezTo>
                  <a:cubicBezTo>
                    <a:pt x="184" y="59"/>
                    <a:pt x="184" y="59"/>
                    <a:pt x="185" y="58"/>
                  </a:cubicBezTo>
                  <a:cubicBezTo>
                    <a:pt x="185" y="58"/>
                    <a:pt x="187" y="60"/>
                    <a:pt x="187" y="60"/>
                  </a:cubicBezTo>
                  <a:cubicBezTo>
                    <a:pt x="188" y="60"/>
                    <a:pt x="189" y="58"/>
                    <a:pt x="189" y="57"/>
                  </a:cubicBezTo>
                  <a:cubicBezTo>
                    <a:pt x="190" y="57"/>
                    <a:pt x="190" y="56"/>
                    <a:pt x="191" y="55"/>
                  </a:cubicBezTo>
                  <a:cubicBezTo>
                    <a:pt x="191" y="55"/>
                    <a:pt x="192" y="53"/>
                    <a:pt x="192" y="53"/>
                  </a:cubicBezTo>
                  <a:cubicBezTo>
                    <a:pt x="192" y="52"/>
                    <a:pt x="190" y="52"/>
                    <a:pt x="190" y="51"/>
                  </a:cubicBezTo>
                  <a:cubicBezTo>
                    <a:pt x="190" y="51"/>
                    <a:pt x="192" y="50"/>
                    <a:pt x="192" y="49"/>
                  </a:cubicBezTo>
                  <a:cubicBezTo>
                    <a:pt x="192" y="49"/>
                    <a:pt x="190" y="48"/>
                    <a:pt x="190" y="47"/>
                  </a:cubicBezTo>
                  <a:cubicBezTo>
                    <a:pt x="189" y="49"/>
                    <a:pt x="187" y="50"/>
                    <a:pt x="186" y="52"/>
                  </a:cubicBezTo>
                  <a:cubicBezTo>
                    <a:pt x="186" y="52"/>
                    <a:pt x="185" y="54"/>
                    <a:pt x="185" y="54"/>
                  </a:cubicBezTo>
                  <a:cubicBezTo>
                    <a:pt x="184" y="54"/>
                    <a:pt x="183" y="52"/>
                    <a:pt x="182" y="52"/>
                  </a:cubicBezTo>
                  <a:cubicBezTo>
                    <a:pt x="182" y="52"/>
                    <a:pt x="181" y="55"/>
                    <a:pt x="181" y="55"/>
                  </a:cubicBezTo>
                  <a:cubicBezTo>
                    <a:pt x="180" y="55"/>
                    <a:pt x="178" y="53"/>
                    <a:pt x="178" y="53"/>
                  </a:cubicBezTo>
                  <a:cubicBezTo>
                    <a:pt x="178" y="53"/>
                    <a:pt x="177" y="55"/>
                    <a:pt x="177" y="55"/>
                  </a:cubicBezTo>
                  <a:cubicBezTo>
                    <a:pt x="177" y="56"/>
                    <a:pt x="179" y="56"/>
                    <a:pt x="179" y="57"/>
                  </a:cubicBezTo>
                  <a:cubicBezTo>
                    <a:pt x="179" y="57"/>
                    <a:pt x="177" y="58"/>
                    <a:pt x="177" y="59"/>
                  </a:cubicBezTo>
                  <a:cubicBezTo>
                    <a:pt x="177" y="60"/>
                    <a:pt x="176" y="61"/>
                    <a:pt x="175" y="61"/>
                  </a:cubicBezTo>
                  <a:cubicBezTo>
                    <a:pt x="175" y="62"/>
                    <a:pt x="174" y="63"/>
                    <a:pt x="174" y="63"/>
                  </a:cubicBezTo>
                  <a:cubicBezTo>
                    <a:pt x="174" y="64"/>
                    <a:pt x="172" y="62"/>
                    <a:pt x="172" y="62"/>
                  </a:cubicBezTo>
                  <a:cubicBezTo>
                    <a:pt x="171" y="62"/>
                    <a:pt x="171" y="64"/>
                    <a:pt x="170" y="64"/>
                  </a:cubicBezTo>
                  <a:cubicBezTo>
                    <a:pt x="169" y="64"/>
                    <a:pt x="168" y="62"/>
                    <a:pt x="168" y="62"/>
                  </a:cubicBezTo>
                  <a:cubicBezTo>
                    <a:pt x="167" y="62"/>
                    <a:pt x="167" y="64"/>
                    <a:pt x="166" y="65"/>
                  </a:cubicBezTo>
                  <a:cubicBezTo>
                    <a:pt x="164" y="63"/>
                    <a:pt x="163" y="62"/>
                    <a:pt x="161" y="61"/>
                  </a:cubicBezTo>
                  <a:cubicBezTo>
                    <a:pt x="162" y="60"/>
                    <a:pt x="163" y="60"/>
                    <a:pt x="163" y="59"/>
                  </a:cubicBezTo>
                  <a:cubicBezTo>
                    <a:pt x="163" y="59"/>
                    <a:pt x="165" y="57"/>
                    <a:pt x="165" y="57"/>
                  </a:cubicBezTo>
                  <a:cubicBezTo>
                    <a:pt x="165" y="57"/>
                    <a:pt x="167" y="58"/>
                    <a:pt x="167" y="58"/>
                  </a:cubicBezTo>
                  <a:cubicBezTo>
                    <a:pt x="167" y="58"/>
                    <a:pt x="169" y="56"/>
                    <a:pt x="169" y="56"/>
                  </a:cubicBezTo>
                  <a:cubicBezTo>
                    <a:pt x="169" y="56"/>
                    <a:pt x="167" y="55"/>
                    <a:pt x="167" y="54"/>
                  </a:cubicBezTo>
                  <a:cubicBezTo>
                    <a:pt x="167" y="54"/>
                    <a:pt x="168" y="53"/>
                    <a:pt x="168" y="52"/>
                  </a:cubicBezTo>
                  <a:cubicBezTo>
                    <a:pt x="168" y="52"/>
                    <a:pt x="170" y="51"/>
                    <a:pt x="170" y="50"/>
                  </a:cubicBezTo>
                  <a:cubicBezTo>
                    <a:pt x="170" y="49"/>
                    <a:pt x="168" y="49"/>
                    <a:pt x="168" y="48"/>
                  </a:cubicBezTo>
                  <a:cubicBezTo>
                    <a:pt x="168" y="47"/>
                    <a:pt x="169" y="47"/>
                    <a:pt x="169" y="46"/>
                  </a:cubicBezTo>
                  <a:cubicBezTo>
                    <a:pt x="169" y="45"/>
                    <a:pt x="171" y="44"/>
                    <a:pt x="171" y="44"/>
                  </a:cubicBezTo>
                  <a:cubicBezTo>
                    <a:pt x="171" y="43"/>
                    <a:pt x="169" y="43"/>
                    <a:pt x="169" y="42"/>
                  </a:cubicBezTo>
                  <a:cubicBezTo>
                    <a:pt x="169" y="41"/>
                    <a:pt x="167" y="41"/>
                    <a:pt x="167" y="40"/>
                  </a:cubicBezTo>
                  <a:cubicBezTo>
                    <a:pt x="167" y="40"/>
                    <a:pt x="169" y="39"/>
                    <a:pt x="168" y="38"/>
                  </a:cubicBezTo>
                  <a:cubicBezTo>
                    <a:pt x="168" y="38"/>
                    <a:pt x="166" y="37"/>
                    <a:pt x="166" y="36"/>
                  </a:cubicBezTo>
                  <a:cubicBezTo>
                    <a:pt x="166" y="36"/>
                    <a:pt x="168" y="35"/>
                    <a:pt x="168" y="34"/>
                  </a:cubicBezTo>
                  <a:cubicBezTo>
                    <a:pt x="168" y="34"/>
                    <a:pt x="166" y="33"/>
                    <a:pt x="166" y="32"/>
                  </a:cubicBezTo>
                  <a:cubicBezTo>
                    <a:pt x="165" y="32"/>
                    <a:pt x="164" y="31"/>
                    <a:pt x="163" y="31"/>
                  </a:cubicBezTo>
                  <a:cubicBezTo>
                    <a:pt x="163" y="31"/>
                    <a:pt x="162" y="32"/>
                    <a:pt x="162" y="33"/>
                  </a:cubicBezTo>
                  <a:cubicBezTo>
                    <a:pt x="162" y="34"/>
                    <a:pt x="164" y="34"/>
                    <a:pt x="164" y="35"/>
                  </a:cubicBezTo>
                  <a:cubicBezTo>
                    <a:pt x="164" y="35"/>
                    <a:pt x="162" y="36"/>
                    <a:pt x="162" y="37"/>
                  </a:cubicBezTo>
                  <a:cubicBezTo>
                    <a:pt x="162" y="38"/>
                    <a:pt x="164" y="38"/>
                    <a:pt x="164" y="39"/>
                  </a:cubicBezTo>
                  <a:cubicBezTo>
                    <a:pt x="165" y="39"/>
                    <a:pt x="167" y="40"/>
                    <a:pt x="167" y="40"/>
                  </a:cubicBezTo>
                  <a:cubicBezTo>
                    <a:pt x="167" y="41"/>
                    <a:pt x="165" y="42"/>
                    <a:pt x="165" y="43"/>
                  </a:cubicBezTo>
                  <a:cubicBezTo>
                    <a:pt x="165" y="43"/>
                    <a:pt x="167" y="44"/>
                    <a:pt x="167" y="44"/>
                  </a:cubicBezTo>
                  <a:cubicBezTo>
                    <a:pt x="167" y="45"/>
                    <a:pt x="166" y="46"/>
                    <a:pt x="166" y="47"/>
                  </a:cubicBezTo>
                  <a:cubicBezTo>
                    <a:pt x="165" y="47"/>
                    <a:pt x="164" y="48"/>
                    <a:pt x="164" y="49"/>
                  </a:cubicBezTo>
                  <a:cubicBezTo>
                    <a:pt x="164" y="49"/>
                    <a:pt x="166" y="50"/>
                    <a:pt x="166" y="50"/>
                  </a:cubicBezTo>
                  <a:cubicBezTo>
                    <a:pt x="166" y="51"/>
                    <a:pt x="165" y="53"/>
                    <a:pt x="164" y="53"/>
                  </a:cubicBezTo>
                  <a:cubicBezTo>
                    <a:pt x="164" y="53"/>
                    <a:pt x="163" y="51"/>
                    <a:pt x="162" y="51"/>
                  </a:cubicBezTo>
                  <a:cubicBezTo>
                    <a:pt x="162" y="51"/>
                    <a:pt x="161" y="53"/>
                    <a:pt x="160" y="53"/>
                  </a:cubicBezTo>
                  <a:cubicBezTo>
                    <a:pt x="160" y="54"/>
                    <a:pt x="159" y="55"/>
                    <a:pt x="159" y="55"/>
                  </a:cubicBezTo>
                  <a:cubicBezTo>
                    <a:pt x="158" y="56"/>
                    <a:pt x="157" y="57"/>
                    <a:pt x="157" y="58"/>
                  </a:cubicBezTo>
                  <a:cubicBezTo>
                    <a:pt x="157" y="58"/>
                    <a:pt x="159" y="59"/>
                    <a:pt x="159" y="59"/>
                  </a:cubicBezTo>
                  <a:cubicBezTo>
                    <a:pt x="159" y="60"/>
                    <a:pt x="158" y="61"/>
                    <a:pt x="158" y="62"/>
                  </a:cubicBezTo>
                  <a:cubicBezTo>
                    <a:pt x="157" y="62"/>
                    <a:pt x="160" y="63"/>
                    <a:pt x="160" y="63"/>
                  </a:cubicBezTo>
                  <a:cubicBezTo>
                    <a:pt x="160" y="64"/>
                    <a:pt x="158" y="65"/>
                    <a:pt x="158" y="66"/>
                  </a:cubicBezTo>
                  <a:cubicBezTo>
                    <a:pt x="158" y="66"/>
                    <a:pt x="157" y="67"/>
                    <a:pt x="156" y="68"/>
                  </a:cubicBezTo>
                  <a:cubicBezTo>
                    <a:pt x="156" y="68"/>
                    <a:pt x="154" y="66"/>
                    <a:pt x="154" y="66"/>
                  </a:cubicBezTo>
                  <a:cubicBezTo>
                    <a:pt x="154" y="65"/>
                    <a:pt x="156" y="65"/>
                    <a:pt x="156" y="64"/>
                  </a:cubicBezTo>
                  <a:cubicBezTo>
                    <a:pt x="156" y="63"/>
                    <a:pt x="154" y="63"/>
                    <a:pt x="154" y="62"/>
                  </a:cubicBezTo>
                  <a:cubicBezTo>
                    <a:pt x="154" y="62"/>
                    <a:pt x="155" y="60"/>
                    <a:pt x="155" y="60"/>
                  </a:cubicBezTo>
                  <a:cubicBezTo>
                    <a:pt x="155" y="59"/>
                    <a:pt x="154" y="59"/>
                    <a:pt x="153" y="58"/>
                  </a:cubicBezTo>
                  <a:cubicBezTo>
                    <a:pt x="153" y="58"/>
                    <a:pt x="151" y="57"/>
                    <a:pt x="151" y="57"/>
                  </a:cubicBezTo>
                  <a:cubicBezTo>
                    <a:pt x="151" y="56"/>
                    <a:pt x="152" y="55"/>
                    <a:pt x="153" y="54"/>
                  </a:cubicBezTo>
                  <a:cubicBezTo>
                    <a:pt x="153" y="54"/>
                    <a:pt x="154" y="53"/>
                    <a:pt x="154" y="52"/>
                  </a:cubicBezTo>
                  <a:cubicBezTo>
                    <a:pt x="154" y="52"/>
                    <a:pt x="156" y="50"/>
                    <a:pt x="156" y="50"/>
                  </a:cubicBezTo>
                  <a:cubicBezTo>
                    <a:pt x="156" y="49"/>
                    <a:pt x="154" y="49"/>
                    <a:pt x="154" y="48"/>
                  </a:cubicBezTo>
                  <a:cubicBezTo>
                    <a:pt x="154" y="48"/>
                    <a:pt x="152" y="47"/>
                    <a:pt x="151" y="46"/>
                  </a:cubicBezTo>
                  <a:cubicBezTo>
                    <a:pt x="151" y="47"/>
                    <a:pt x="150" y="48"/>
                    <a:pt x="150" y="49"/>
                  </a:cubicBezTo>
                  <a:cubicBezTo>
                    <a:pt x="150" y="49"/>
                    <a:pt x="148" y="51"/>
                    <a:pt x="148" y="51"/>
                  </a:cubicBezTo>
                  <a:cubicBezTo>
                    <a:pt x="148" y="51"/>
                    <a:pt x="150" y="52"/>
                    <a:pt x="150" y="53"/>
                  </a:cubicBezTo>
                  <a:cubicBezTo>
                    <a:pt x="150" y="53"/>
                    <a:pt x="149" y="54"/>
                    <a:pt x="149" y="55"/>
                  </a:cubicBezTo>
                  <a:cubicBezTo>
                    <a:pt x="148" y="56"/>
                    <a:pt x="147" y="56"/>
                    <a:pt x="147" y="57"/>
                  </a:cubicBezTo>
                  <a:cubicBezTo>
                    <a:pt x="146" y="58"/>
                    <a:pt x="146" y="59"/>
                    <a:pt x="145" y="59"/>
                  </a:cubicBezTo>
                  <a:cubicBezTo>
                    <a:pt x="145" y="59"/>
                    <a:pt x="143" y="58"/>
                    <a:pt x="143" y="58"/>
                  </a:cubicBezTo>
                  <a:cubicBezTo>
                    <a:pt x="143" y="57"/>
                    <a:pt x="145" y="56"/>
                    <a:pt x="145" y="55"/>
                  </a:cubicBezTo>
                  <a:cubicBezTo>
                    <a:pt x="144" y="55"/>
                    <a:pt x="143" y="54"/>
                    <a:pt x="142" y="54"/>
                  </a:cubicBezTo>
                  <a:cubicBezTo>
                    <a:pt x="142" y="54"/>
                    <a:pt x="141" y="56"/>
                    <a:pt x="141" y="56"/>
                  </a:cubicBezTo>
                  <a:cubicBezTo>
                    <a:pt x="140" y="56"/>
                    <a:pt x="139" y="54"/>
                    <a:pt x="138" y="54"/>
                  </a:cubicBezTo>
                  <a:cubicBezTo>
                    <a:pt x="138" y="54"/>
                    <a:pt x="137" y="56"/>
                    <a:pt x="137" y="56"/>
                  </a:cubicBezTo>
                  <a:cubicBezTo>
                    <a:pt x="136" y="57"/>
                    <a:pt x="136" y="58"/>
                    <a:pt x="135" y="59"/>
                  </a:cubicBezTo>
                  <a:cubicBezTo>
                    <a:pt x="134" y="60"/>
                    <a:pt x="133" y="62"/>
                    <a:pt x="132" y="63"/>
                  </a:cubicBezTo>
                  <a:cubicBezTo>
                    <a:pt x="130" y="62"/>
                    <a:pt x="129" y="61"/>
                    <a:pt x="127" y="60"/>
                  </a:cubicBezTo>
                  <a:cubicBezTo>
                    <a:pt x="128" y="59"/>
                    <a:pt x="128" y="58"/>
                    <a:pt x="129" y="57"/>
                  </a:cubicBezTo>
                  <a:cubicBezTo>
                    <a:pt x="129" y="57"/>
                    <a:pt x="131" y="56"/>
                    <a:pt x="131" y="55"/>
                  </a:cubicBezTo>
                  <a:cubicBezTo>
                    <a:pt x="131" y="55"/>
                    <a:pt x="128" y="54"/>
                    <a:pt x="128" y="54"/>
                  </a:cubicBezTo>
                  <a:cubicBezTo>
                    <a:pt x="129" y="53"/>
                    <a:pt x="130" y="51"/>
                    <a:pt x="130" y="51"/>
                  </a:cubicBezTo>
                  <a:cubicBezTo>
                    <a:pt x="130" y="51"/>
                    <a:pt x="132" y="53"/>
                    <a:pt x="132" y="53"/>
                  </a:cubicBezTo>
                  <a:cubicBezTo>
                    <a:pt x="133" y="53"/>
                    <a:pt x="134" y="51"/>
                    <a:pt x="134" y="51"/>
                  </a:cubicBezTo>
                  <a:cubicBezTo>
                    <a:pt x="135" y="50"/>
                    <a:pt x="135" y="49"/>
                    <a:pt x="136" y="49"/>
                  </a:cubicBezTo>
                  <a:cubicBezTo>
                    <a:pt x="136" y="48"/>
                    <a:pt x="137" y="47"/>
                    <a:pt x="137" y="46"/>
                  </a:cubicBezTo>
                  <a:cubicBezTo>
                    <a:pt x="138" y="46"/>
                    <a:pt x="139" y="45"/>
                    <a:pt x="139" y="44"/>
                  </a:cubicBezTo>
                  <a:cubicBezTo>
                    <a:pt x="140" y="43"/>
                    <a:pt x="140" y="43"/>
                    <a:pt x="141" y="42"/>
                  </a:cubicBezTo>
                  <a:cubicBezTo>
                    <a:pt x="141" y="42"/>
                    <a:pt x="139" y="40"/>
                    <a:pt x="139" y="40"/>
                  </a:cubicBezTo>
                  <a:cubicBezTo>
                    <a:pt x="138" y="40"/>
                    <a:pt x="138" y="42"/>
                    <a:pt x="137" y="42"/>
                  </a:cubicBezTo>
                  <a:cubicBezTo>
                    <a:pt x="136" y="42"/>
                    <a:pt x="135" y="40"/>
                    <a:pt x="135" y="41"/>
                  </a:cubicBezTo>
                  <a:cubicBezTo>
                    <a:pt x="134" y="41"/>
                    <a:pt x="133" y="42"/>
                    <a:pt x="133" y="43"/>
                  </a:cubicBezTo>
                  <a:cubicBezTo>
                    <a:pt x="133" y="43"/>
                    <a:pt x="135" y="44"/>
                    <a:pt x="135" y="45"/>
                  </a:cubicBezTo>
                  <a:cubicBezTo>
                    <a:pt x="135" y="45"/>
                    <a:pt x="134" y="47"/>
                    <a:pt x="133" y="47"/>
                  </a:cubicBezTo>
                  <a:cubicBezTo>
                    <a:pt x="133" y="47"/>
                    <a:pt x="131" y="45"/>
                    <a:pt x="131" y="45"/>
                  </a:cubicBezTo>
                  <a:cubicBezTo>
                    <a:pt x="131" y="46"/>
                    <a:pt x="130" y="47"/>
                    <a:pt x="130" y="47"/>
                  </a:cubicBezTo>
                  <a:cubicBezTo>
                    <a:pt x="129" y="48"/>
                    <a:pt x="128" y="49"/>
                    <a:pt x="128" y="50"/>
                  </a:cubicBezTo>
                  <a:cubicBezTo>
                    <a:pt x="127" y="50"/>
                    <a:pt x="127" y="51"/>
                    <a:pt x="126" y="52"/>
                  </a:cubicBezTo>
                  <a:cubicBezTo>
                    <a:pt x="126" y="52"/>
                    <a:pt x="125" y="54"/>
                    <a:pt x="124" y="54"/>
                  </a:cubicBezTo>
                  <a:cubicBezTo>
                    <a:pt x="124" y="54"/>
                    <a:pt x="122" y="52"/>
                    <a:pt x="122" y="52"/>
                  </a:cubicBezTo>
                  <a:cubicBezTo>
                    <a:pt x="122" y="52"/>
                    <a:pt x="121" y="54"/>
                    <a:pt x="121" y="55"/>
                  </a:cubicBezTo>
                  <a:cubicBezTo>
                    <a:pt x="120" y="55"/>
                    <a:pt x="119" y="56"/>
                    <a:pt x="119" y="57"/>
                  </a:cubicBezTo>
                  <a:cubicBezTo>
                    <a:pt x="118" y="57"/>
                    <a:pt x="118" y="59"/>
                    <a:pt x="117" y="59"/>
                  </a:cubicBezTo>
                  <a:cubicBezTo>
                    <a:pt x="117" y="59"/>
                    <a:pt x="115" y="57"/>
                    <a:pt x="115" y="57"/>
                  </a:cubicBezTo>
                  <a:cubicBezTo>
                    <a:pt x="114" y="57"/>
                    <a:pt x="114" y="59"/>
                    <a:pt x="113" y="60"/>
                  </a:cubicBezTo>
                  <a:cubicBezTo>
                    <a:pt x="113" y="60"/>
                    <a:pt x="112" y="58"/>
                    <a:pt x="111" y="58"/>
                  </a:cubicBezTo>
                  <a:cubicBezTo>
                    <a:pt x="111" y="58"/>
                    <a:pt x="110" y="60"/>
                    <a:pt x="109" y="60"/>
                  </a:cubicBezTo>
                  <a:cubicBezTo>
                    <a:pt x="109" y="60"/>
                    <a:pt x="108" y="59"/>
                    <a:pt x="107" y="58"/>
                  </a:cubicBezTo>
                  <a:cubicBezTo>
                    <a:pt x="106" y="58"/>
                    <a:pt x="106" y="57"/>
                    <a:pt x="105" y="57"/>
                  </a:cubicBezTo>
                  <a:cubicBezTo>
                    <a:pt x="104" y="56"/>
                    <a:pt x="103" y="55"/>
                    <a:pt x="103" y="55"/>
                  </a:cubicBezTo>
                  <a:cubicBezTo>
                    <a:pt x="102" y="55"/>
                    <a:pt x="101" y="57"/>
                    <a:pt x="101" y="57"/>
                  </a:cubicBezTo>
                  <a:cubicBezTo>
                    <a:pt x="101" y="57"/>
                    <a:pt x="103" y="59"/>
                    <a:pt x="103" y="59"/>
                  </a:cubicBezTo>
                  <a:cubicBezTo>
                    <a:pt x="103" y="59"/>
                    <a:pt x="102" y="61"/>
                    <a:pt x="101" y="61"/>
                  </a:cubicBezTo>
                  <a:cubicBezTo>
                    <a:pt x="101" y="61"/>
                    <a:pt x="99" y="60"/>
                    <a:pt x="99" y="59"/>
                  </a:cubicBezTo>
                  <a:cubicBezTo>
                    <a:pt x="99" y="59"/>
                    <a:pt x="101" y="57"/>
                    <a:pt x="101" y="57"/>
                  </a:cubicBezTo>
                  <a:cubicBezTo>
                    <a:pt x="101" y="57"/>
                    <a:pt x="99" y="56"/>
                    <a:pt x="99" y="56"/>
                  </a:cubicBezTo>
                  <a:cubicBezTo>
                    <a:pt x="98" y="55"/>
                    <a:pt x="97" y="54"/>
                    <a:pt x="96" y="54"/>
                  </a:cubicBezTo>
                  <a:cubicBezTo>
                    <a:pt x="96" y="53"/>
                    <a:pt x="95" y="53"/>
                    <a:pt x="94" y="52"/>
                  </a:cubicBezTo>
                  <a:cubicBezTo>
                    <a:pt x="93" y="52"/>
                    <a:pt x="93" y="51"/>
                    <a:pt x="92" y="50"/>
                  </a:cubicBezTo>
                  <a:cubicBezTo>
                    <a:pt x="91" y="50"/>
                    <a:pt x="90" y="49"/>
                    <a:pt x="90" y="49"/>
                  </a:cubicBezTo>
                  <a:cubicBezTo>
                    <a:pt x="89" y="49"/>
                    <a:pt x="89" y="50"/>
                    <a:pt x="88" y="51"/>
                  </a:cubicBezTo>
                  <a:cubicBezTo>
                    <a:pt x="88" y="51"/>
                    <a:pt x="87" y="53"/>
                    <a:pt x="86" y="53"/>
                  </a:cubicBezTo>
                  <a:cubicBezTo>
                    <a:pt x="86" y="53"/>
                    <a:pt x="84" y="51"/>
                    <a:pt x="84" y="51"/>
                  </a:cubicBezTo>
                  <a:cubicBezTo>
                    <a:pt x="83" y="52"/>
                    <a:pt x="83" y="53"/>
                    <a:pt x="82" y="54"/>
                  </a:cubicBezTo>
                  <a:cubicBezTo>
                    <a:pt x="82" y="54"/>
                    <a:pt x="81" y="55"/>
                    <a:pt x="81" y="56"/>
                  </a:cubicBezTo>
                  <a:cubicBezTo>
                    <a:pt x="80" y="57"/>
                    <a:pt x="79" y="57"/>
                    <a:pt x="79" y="58"/>
                  </a:cubicBezTo>
                  <a:cubicBezTo>
                    <a:pt x="78" y="59"/>
                    <a:pt x="78" y="60"/>
                    <a:pt x="77" y="60"/>
                  </a:cubicBezTo>
                  <a:cubicBezTo>
                    <a:pt x="77" y="61"/>
                    <a:pt x="76" y="63"/>
                    <a:pt x="76" y="63"/>
                  </a:cubicBezTo>
                  <a:cubicBezTo>
                    <a:pt x="75" y="63"/>
                    <a:pt x="73" y="61"/>
                    <a:pt x="73" y="61"/>
                  </a:cubicBezTo>
                  <a:cubicBezTo>
                    <a:pt x="73" y="61"/>
                    <a:pt x="75" y="59"/>
                    <a:pt x="75" y="59"/>
                  </a:cubicBezTo>
                  <a:cubicBezTo>
                    <a:pt x="75" y="58"/>
                    <a:pt x="73" y="57"/>
                    <a:pt x="73" y="57"/>
                  </a:cubicBezTo>
                  <a:cubicBezTo>
                    <a:pt x="72" y="57"/>
                    <a:pt x="71" y="59"/>
                    <a:pt x="71" y="59"/>
                  </a:cubicBezTo>
                  <a:cubicBezTo>
                    <a:pt x="70" y="59"/>
                    <a:pt x="69" y="58"/>
                    <a:pt x="69" y="58"/>
                  </a:cubicBezTo>
                  <a:cubicBezTo>
                    <a:pt x="68" y="57"/>
                    <a:pt x="67" y="56"/>
                    <a:pt x="67" y="56"/>
                  </a:cubicBezTo>
                  <a:cubicBezTo>
                    <a:pt x="66" y="55"/>
                    <a:pt x="65" y="55"/>
                    <a:pt x="64" y="54"/>
                  </a:cubicBezTo>
                  <a:cubicBezTo>
                    <a:pt x="64" y="55"/>
                    <a:pt x="63" y="56"/>
                    <a:pt x="63" y="56"/>
                  </a:cubicBezTo>
                  <a:close/>
                  <a:moveTo>
                    <a:pt x="163" y="13"/>
                  </a:moveTo>
                  <a:cubicBezTo>
                    <a:pt x="163" y="13"/>
                    <a:pt x="162" y="15"/>
                    <a:pt x="161" y="15"/>
                  </a:cubicBezTo>
                  <a:cubicBezTo>
                    <a:pt x="161" y="16"/>
                    <a:pt x="160" y="17"/>
                    <a:pt x="160" y="17"/>
                  </a:cubicBezTo>
                  <a:cubicBezTo>
                    <a:pt x="159" y="18"/>
                    <a:pt x="162" y="19"/>
                    <a:pt x="162" y="19"/>
                  </a:cubicBezTo>
                  <a:cubicBezTo>
                    <a:pt x="162" y="19"/>
                    <a:pt x="160" y="21"/>
                    <a:pt x="160" y="21"/>
                  </a:cubicBezTo>
                  <a:cubicBezTo>
                    <a:pt x="160" y="21"/>
                    <a:pt x="162" y="23"/>
                    <a:pt x="162" y="23"/>
                  </a:cubicBezTo>
                  <a:cubicBezTo>
                    <a:pt x="163" y="23"/>
                    <a:pt x="164" y="21"/>
                    <a:pt x="164" y="21"/>
                  </a:cubicBezTo>
                  <a:cubicBezTo>
                    <a:pt x="165" y="20"/>
                    <a:pt x="165" y="19"/>
                    <a:pt x="166" y="18"/>
                  </a:cubicBezTo>
                  <a:cubicBezTo>
                    <a:pt x="166" y="18"/>
                    <a:pt x="164" y="17"/>
                    <a:pt x="164" y="17"/>
                  </a:cubicBezTo>
                  <a:cubicBezTo>
                    <a:pt x="163" y="16"/>
                    <a:pt x="165" y="15"/>
                    <a:pt x="165" y="15"/>
                  </a:cubicBezTo>
                  <a:cubicBezTo>
                    <a:pt x="165" y="15"/>
                    <a:pt x="163" y="13"/>
                    <a:pt x="163" y="13"/>
                  </a:cubicBezTo>
                  <a:close/>
                  <a:moveTo>
                    <a:pt x="367" y="24"/>
                  </a:moveTo>
                  <a:cubicBezTo>
                    <a:pt x="367" y="24"/>
                    <a:pt x="368" y="21"/>
                    <a:pt x="368" y="21"/>
                  </a:cubicBezTo>
                  <a:cubicBezTo>
                    <a:pt x="368" y="21"/>
                    <a:pt x="367" y="20"/>
                    <a:pt x="366" y="20"/>
                  </a:cubicBezTo>
                  <a:cubicBezTo>
                    <a:pt x="366" y="19"/>
                    <a:pt x="364" y="18"/>
                    <a:pt x="364" y="18"/>
                  </a:cubicBezTo>
                  <a:cubicBezTo>
                    <a:pt x="364" y="18"/>
                    <a:pt x="363" y="20"/>
                    <a:pt x="362" y="20"/>
                  </a:cubicBezTo>
                  <a:cubicBezTo>
                    <a:pt x="362" y="21"/>
                    <a:pt x="361" y="22"/>
                    <a:pt x="361" y="22"/>
                  </a:cubicBezTo>
                  <a:cubicBezTo>
                    <a:pt x="360" y="23"/>
                    <a:pt x="359" y="24"/>
                    <a:pt x="359" y="25"/>
                  </a:cubicBezTo>
                  <a:cubicBezTo>
                    <a:pt x="359" y="25"/>
                    <a:pt x="357" y="26"/>
                    <a:pt x="357" y="27"/>
                  </a:cubicBezTo>
                  <a:cubicBezTo>
                    <a:pt x="357" y="27"/>
                    <a:pt x="359" y="29"/>
                    <a:pt x="359" y="29"/>
                  </a:cubicBezTo>
                  <a:cubicBezTo>
                    <a:pt x="360" y="28"/>
                    <a:pt x="361" y="27"/>
                    <a:pt x="361" y="26"/>
                  </a:cubicBezTo>
                  <a:cubicBezTo>
                    <a:pt x="362" y="25"/>
                    <a:pt x="363" y="23"/>
                    <a:pt x="365" y="22"/>
                  </a:cubicBezTo>
                  <a:cubicBezTo>
                    <a:pt x="365" y="22"/>
                    <a:pt x="366" y="24"/>
                    <a:pt x="367" y="24"/>
                  </a:cubicBezTo>
                  <a:close/>
                  <a:moveTo>
                    <a:pt x="592" y="15"/>
                  </a:moveTo>
                  <a:cubicBezTo>
                    <a:pt x="592" y="16"/>
                    <a:pt x="591" y="17"/>
                    <a:pt x="590" y="18"/>
                  </a:cubicBezTo>
                  <a:cubicBezTo>
                    <a:pt x="590" y="18"/>
                    <a:pt x="593" y="19"/>
                    <a:pt x="593" y="19"/>
                  </a:cubicBezTo>
                  <a:cubicBezTo>
                    <a:pt x="593" y="20"/>
                    <a:pt x="591" y="21"/>
                    <a:pt x="591" y="21"/>
                  </a:cubicBezTo>
                  <a:cubicBezTo>
                    <a:pt x="591" y="22"/>
                    <a:pt x="590" y="23"/>
                    <a:pt x="589" y="24"/>
                  </a:cubicBezTo>
                  <a:cubicBezTo>
                    <a:pt x="589" y="24"/>
                    <a:pt x="588" y="25"/>
                    <a:pt x="587" y="26"/>
                  </a:cubicBezTo>
                  <a:cubicBezTo>
                    <a:pt x="588" y="26"/>
                    <a:pt x="589" y="28"/>
                    <a:pt x="590" y="28"/>
                  </a:cubicBezTo>
                  <a:cubicBezTo>
                    <a:pt x="590" y="27"/>
                    <a:pt x="591" y="26"/>
                    <a:pt x="591" y="25"/>
                  </a:cubicBezTo>
                  <a:cubicBezTo>
                    <a:pt x="592" y="25"/>
                    <a:pt x="593" y="24"/>
                    <a:pt x="593" y="23"/>
                  </a:cubicBezTo>
                  <a:cubicBezTo>
                    <a:pt x="594" y="22"/>
                    <a:pt x="594" y="22"/>
                    <a:pt x="595" y="21"/>
                  </a:cubicBezTo>
                  <a:cubicBezTo>
                    <a:pt x="596" y="19"/>
                    <a:pt x="597" y="18"/>
                    <a:pt x="598" y="16"/>
                  </a:cubicBezTo>
                  <a:cubicBezTo>
                    <a:pt x="597" y="15"/>
                    <a:pt x="595" y="14"/>
                    <a:pt x="594" y="13"/>
                  </a:cubicBezTo>
                  <a:cubicBezTo>
                    <a:pt x="593" y="14"/>
                    <a:pt x="593" y="15"/>
                    <a:pt x="592" y="15"/>
                  </a:cubicBezTo>
                  <a:close/>
                  <a:moveTo>
                    <a:pt x="554" y="57"/>
                  </a:moveTo>
                  <a:cubicBezTo>
                    <a:pt x="554" y="56"/>
                    <a:pt x="555" y="55"/>
                    <a:pt x="555" y="54"/>
                  </a:cubicBezTo>
                  <a:cubicBezTo>
                    <a:pt x="555" y="54"/>
                    <a:pt x="553" y="53"/>
                    <a:pt x="553" y="53"/>
                  </a:cubicBezTo>
                  <a:cubicBezTo>
                    <a:pt x="553" y="52"/>
                    <a:pt x="555" y="51"/>
                    <a:pt x="555" y="50"/>
                  </a:cubicBezTo>
                  <a:cubicBezTo>
                    <a:pt x="555" y="50"/>
                    <a:pt x="553" y="49"/>
                    <a:pt x="552" y="49"/>
                  </a:cubicBezTo>
                  <a:cubicBezTo>
                    <a:pt x="552" y="48"/>
                    <a:pt x="554" y="47"/>
                    <a:pt x="554" y="46"/>
                  </a:cubicBezTo>
                  <a:cubicBezTo>
                    <a:pt x="554" y="46"/>
                    <a:pt x="556" y="45"/>
                    <a:pt x="556" y="44"/>
                  </a:cubicBezTo>
                  <a:cubicBezTo>
                    <a:pt x="556" y="44"/>
                    <a:pt x="554" y="43"/>
                    <a:pt x="554" y="43"/>
                  </a:cubicBezTo>
                  <a:cubicBezTo>
                    <a:pt x="553" y="43"/>
                    <a:pt x="553" y="44"/>
                    <a:pt x="552" y="45"/>
                  </a:cubicBezTo>
                  <a:cubicBezTo>
                    <a:pt x="551" y="45"/>
                    <a:pt x="551" y="46"/>
                    <a:pt x="550" y="47"/>
                  </a:cubicBezTo>
                  <a:cubicBezTo>
                    <a:pt x="550" y="48"/>
                    <a:pt x="549" y="49"/>
                    <a:pt x="549" y="49"/>
                  </a:cubicBezTo>
                  <a:cubicBezTo>
                    <a:pt x="548" y="50"/>
                    <a:pt x="551" y="50"/>
                    <a:pt x="551" y="51"/>
                  </a:cubicBezTo>
                  <a:cubicBezTo>
                    <a:pt x="551" y="52"/>
                    <a:pt x="549" y="52"/>
                    <a:pt x="549" y="53"/>
                  </a:cubicBezTo>
                  <a:cubicBezTo>
                    <a:pt x="549" y="54"/>
                    <a:pt x="551" y="54"/>
                    <a:pt x="551" y="55"/>
                  </a:cubicBezTo>
                  <a:cubicBezTo>
                    <a:pt x="551" y="55"/>
                    <a:pt x="550" y="57"/>
                    <a:pt x="550" y="57"/>
                  </a:cubicBezTo>
                  <a:cubicBezTo>
                    <a:pt x="550" y="58"/>
                    <a:pt x="552" y="58"/>
                    <a:pt x="552" y="59"/>
                  </a:cubicBezTo>
                  <a:cubicBezTo>
                    <a:pt x="552" y="58"/>
                    <a:pt x="553" y="57"/>
                    <a:pt x="554" y="57"/>
                  </a:cubicBezTo>
                  <a:close/>
                  <a:moveTo>
                    <a:pt x="352" y="51"/>
                  </a:moveTo>
                  <a:cubicBezTo>
                    <a:pt x="351" y="50"/>
                    <a:pt x="350" y="49"/>
                    <a:pt x="348" y="48"/>
                  </a:cubicBezTo>
                  <a:cubicBezTo>
                    <a:pt x="347" y="50"/>
                    <a:pt x="346" y="51"/>
                    <a:pt x="345" y="53"/>
                  </a:cubicBezTo>
                  <a:cubicBezTo>
                    <a:pt x="346" y="54"/>
                    <a:pt x="348" y="55"/>
                    <a:pt x="349" y="56"/>
                  </a:cubicBezTo>
                  <a:cubicBezTo>
                    <a:pt x="350" y="54"/>
                    <a:pt x="351" y="53"/>
                    <a:pt x="352" y="51"/>
                  </a:cubicBezTo>
                  <a:close/>
                  <a:moveTo>
                    <a:pt x="11" y="45"/>
                  </a:moveTo>
                  <a:cubicBezTo>
                    <a:pt x="11" y="45"/>
                    <a:pt x="13" y="47"/>
                    <a:pt x="13" y="47"/>
                  </a:cubicBezTo>
                  <a:cubicBezTo>
                    <a:pt x="14" y="47"/>
                    <a:pt x="15" y="45"/>
                    <a:pt x="15" y="45"/>
                  </a:cubicBezTo>
                  <a:cubicBezTo>
                    <a:pt x="15" y="44"/>
                    <a:pt x="13" y="43"/>
                    <a:pt x="13" y="43"/>
                  </a:cubicBezTo>
                  <a:cubicBezTo>
                    <a:pt x="12" y="43"/>
                    <a:pt x="11" y="41"/>
                    <a:pt x="11" y="41"/>
                  </a:cubicBezTo>
                  <a:cubicBezTo>
                    <a:pt x="10" y="41"/>
                    <a:pt x="9" y="43"/>
                    <a:pt x="9" y="44"/>
                  </a:cubicBezTo>
                  <a:cubicBezTo>
                    <a:pt x="9" y="44"/>
                    <a:pt x="7" y="45"/>
                    <a:pt x="7" y="46"/>
                  </a:cubicBezTo>
                  <a:cubicBezTo>
                    <a:pt x="7" y="46"/>
                    <a:pt x="9" y="47"/>
                    <a:pt x="9" y="47"/>
                  </a:cubicBezTo>
                  <a:cubicBezTo>
                    <a:pt x="10" y="47"/>
                    <a:pt x="10" y="45"/>
                    <a:pt x="11" y="45"/>
                  </a:cubicBezTo>
                  <a:close/>
                  <a:moveTo>
                    <a:pt x="51" y="44"/>
                  </a:moveTo>
                  <a:cubicBezTo>
                    <a:pt x="51" y="44"/>
                    <a:pt x="52" y="42"/>
                    <a:pt x="53" y="42"/>
                  </a:cubicBezTo>
                  <a:cubicBezTo>
                    <a:pt x="53" y="42"/>
                    <a:pt x="55" y="44"/>
                    <a:pt x="55" y="43"/>
                  </a:cubicBezTo>
                  <a:cubicBezTo>
                    <a:pt x="55" y="43"/>
                    <a:pt x="56" y="42"/>
                    <a:pt x="57" y="41"/>
                  </a:cubicBezTo>
                  <a:cubicBezTo>
                    <a:pt x="57" y="40"/>
                    <a:pt x="58" y="40"/>
                    <a:pt x="58" y="39"/>
                  </a:cubicBezTo>
                  <a:cubicBezTo>
                    <a:pt x="57" y="39"/>
                    <a:pt x="57" y="37"/>
                    <a:pt x="56" y="37"/>
                  </a:cubicBezTo>
                  <a:cubicBezTo>
                    <a:pt x="56" y="37"/>
                    <a:pt x="55" y="39"/>
                    <a:pt x="54" y="39"/>
                  </a:cubicBezTo>
                  <a:cubicBezTo>
                    <a:pt x="54" y="39"/>
                    <a:pt x="52" y="38"/>
                    <a:pt x="52" y="38"/>
                  </a:cubicBezTo>
                  <a:cubicBezTo>
                    <a:pt x="52" y="38"/>
                    <a:pt x="51" y="39"/>
                    <a:pt x="50" y="40"/>
                  </a:cubicBezTo>
                  <a:cubicBezTo>
                    <a:pt x="50" y="41"/>
                    <a:pt x="49" y="41"/>
                    <a:pt x="49" y="42"/>
                  </a:cubicBezTo>
                  <a:cubicBezTo>
                    <a:pt x="50" y="42"/>
                    <a:pt x="50" y="44"/>
                    <a:pt x="51" y="44"/>
                  </a:cubicBezTo>
                  <a:close/>
                  <a:moveTo>
                    <a:pt x="63" y="28"/>
                  </a:moveTo>
                  <a:cubicBezTo>
                    <a:pt x="63" y="28"/>
                    <a:pt x="61" y="27"/>
                    <a:pt x="61" y="27"/>
                  </a:cubicBezTo>
                  <a:cubicBezTo>
                    <a:pt x="60" y="26"/>
                    <a:pt x="59" y="25"/>
                    <a:pt x="58" y="25"/>
                  </a:cubicBezTo>
                  <a:cubicBezTo>
                    <a:pt x="58" y="25"/>
                    <a:pt x="57" y="27"/>
                    <a:pt x="57" y="27"/>
                  </a:cubicBezTo>
                  <a:cubicBezTo>
                    <a:pt x="56" y="27"/>
                    <a:pt x="55" y="29"/>
                    <a:pt x="55" y="29"/>
                  </a:cubicBezTo>
                  <a:cubicBezTo>
                    <a:pt x="55" y="30"/>
                    <a:pt x="57" y="31"/>
                    <a:pt x="57" y="31"/>
                  </a:cubicBezTo>
                  <a:cubicBezTo>
                    <a:pt x="58" y="31"/>
                    <a:pt x="59" y="33"/>
                    <a:pt x="59" y="33"/>
                  </a:cubicBezTo>
                  <a:cubicBezTo>
                    <a:pt x="60" y="33"/>
                    <a:pt x="61" y="31"/>
                    <a:pt x="61" y="30"/>
                  </a:cubicBezTo>
                  <a:cubicBezTo>
                    <a:pt x="61" y="30"/>
                    <a:pt x="63" y="29"/>
                    <a:pt x="63" y="28"/>
                  </a:cubicBezTo>
                  <a:close/>
                  <a:moveTo>
                    <a:pt x="108" y="48"/>
                  </a:moveTo>
                  <a:cubicBezTo>
                    <a:pt x="108" y="48"/>
                    <a:pt x="106" y="47"/>
                    <a:pt x="105" y="47"/>
                  </a:cubicBezTo>
                  <a:cubicBezTo>
                    <a:pt x="105" y="46"/>
                    <a:pt x="103" y="45"/>
                    <a:pt x="103" y="45"/>
                  </a:cubicBezTo>
                  <a:cubicBezTo>
                    <a:pt x="103" y="45"/>
                    <a:pt x="102" y="47"/>
                    <a:pt x="101" y="47"/>
                  </a:cubicBezTo>
                  <a:cubicBezTo>
                    <a:pt x="101" y="47"/>
                    <a:pt x="100" y="49"/>
                    <a:pt x="100" y="49"/>
                  </a:cubicBezTo>
                  <a:cubicBezTo>
                    <a:pt x="100" y="50"/>
                    <a:pt x="102" y="51"/>
                    <a:pt x="102" y="51"/>
                  </a:cubicBezTo>
                  <a:cubicBezTo>
                    <a:pt x="102" y="51"/>
                    <a:pt x="104" y="53"/>
                    <a:pt x="104" y="53"/>
                  </a:cubicBezTo>
                  <a:cubicBezTo>
                    <a:pt x="105" y="53"/>
                    <a:pt x="106" y="51"/>
                    <a:pt x="106" y="51"/>
                  </a:cubicBezTo>
                  <a:cubicBezTo>
                    <a:pt x="106" y="50"/>
                    <a:pt x="108" y="49"/>
                    <a:pt x="108" y="48"/>
                  </a:cubicBezTo>
                  <a:close/>
                  <a:moveTo>
                    <a:pt x="116" y="51"/>
                  </a:moveTo>
                  <a:cubicBezTo>
                    <a:pt x="116" y="51"/>
                    <a:pt x="117" y="49"/>
                    <a:pt x="118" y="49"/>
                  </a:cubicBezTo>
                  <a:cubicBezTo>
                    <a:pt x="118" y="48"/>
                    <a:pt x="119" y="47"/>
                    <a:pt x="119" y="47"/>
                  </a:cubicBezTo>
                  <a:cubicBezTo>
                    <a:pt x="120" y="46"/>
                    <a:pt x="121" y="45"/>
                    <a:pt x="121" y="44"/>
                  </a:cubicBezTo>
                  <a:cubicBezTo>
                    <a:pt x="121" y="44"/>
                    <a:pt x="119" y="43"/>
                    <a:pt x="119" y="43"/>
                  </a:cubicBezTo>
                  <a:cubicBezTo>
                    <a:pt x="119" y="43"/>
                    <a:pt x="117" y="41"/>
                    <a:pt x="117" y="41"/>
                  </a:cubicBezTo>
                  <a:cubicBezTo>
                    <a:pt x="116" y="41"/>
                    <a:pt x="115" y="43"/>
                    <a:pt x="115" y="43"/>
                  </a:cubicBezTo>
                  <a:cubicBezTo>
                    <a:pt x="114" y="44"/>
                    <a:pt x="114" y="45"/>
                    <a:pt x="113" y="46"/>
                  </a:cubicBezTo>
                  <a:cubicBezTo>
                    <a:pt x="113" y="46"/>
                    <a:pt x="115" y="47"/>
                    <a:pt x="116" y="47"/>
                  </a:cubicBezTo>
                  <a:cubicBezTo>
                    <a:pt x="116" y="48"/>
                    <a:pt x="114" y="49"/>
                    <a:pt x="114" y="49"/>
                  </a:cubicBezTo>
                  <a:cubicBezTo>
                    <a:pt x="114" y="49"/>
                    <a:pt x="116" y="51"/>
                    <a:pt x="116" y="51"/>
                  </a:cubicBezTo>
                  <a:close/>
                  <a:moveTo>
                    <a:pt x="177" y="27"/>
                  </a:moveTo>
                  <a:cubicBezTo>
                    <a:pt x="178" y="27"/>
                    <a:pt x="178" y="29"/>
                    <a:pt x="179" y="29"/>
                  </a:cubicBezTo>
                  <a:cubicBezTo>
                    <a:pt x="180" y="29"/>
                    <a:pt x="180" y="27"/>
                    <a:pt x="181" y="26"/>
                  </a:cubicBezTo>
                  <a:cubicBezTo>
                    <a:pt x="181" y="26"/>
                    <a:pt x="182" y="24"/>
                    <a:pt x="183" y="24"/>
                  </a:cubicBezTo>
                  <a:cubicBezTo>
                    <a:pt x="183" y="24"/>
                    <a:pt x="185" y="26"/>
                    <a:pt x="185" y="26"/>
                  </a:cubicBezTo>
                  <a:cubicBezTo>
                    <a:pt x="185" y="25"/>
                    <a:pt x="186" y="24"/>
                    <a:pt x="186" y="24"/>
                  </a:cubicBezTo>
                  <a:cubicBezTo>
                    <a:pt x="188" y="22"/>
                    <a:pt x="189" y="21"/>
                    <a:pt x="190" y="19"/>
                  </a:cubicBezTo>
                  <a:cubicBezTo>
                    <a:pt x="191" y="19"/>
                    <a:pt x="191" y="21"/>
                    <a:pt x="192" y="21"/>
                  </a:cubicBezTo>
                  <a:cubicBezTo>
                    <a:pt x="192" y="21"/>
                    <a:pt x="194" y="19"/>
                    <a:pt x="194" y="19"/>
                  </a:cubicBezTo>
                  <a:cubicBezTo>
                    <a:pt x="194" y="19"/>
                    <a:pt x="192" y="17"/>
                    <a:pt x="192" y="17"/>
                  </a:cubicBezTo>
                  <a:cubicBezTo>
                    <a:pt x="191" y="17"/>
                    <a:pt x="190" y="19"/>
                    <a:pt x="190" y="19"/>
                  </a:cubicBezTo>
                  <a:cubicBezTo>
                    <a:pt x="189" y="19"/>
                    <a:pt x="188" y="17"/>
                    <a:pt x="188" y="18"/>
                  </a:cubicBezTo>
                  <a:cubicBezTo>
                    <a:pt x="187" y="18"/>
                    <a:pt x="186" y="20"/>
                    <a:pt x="186" y="20"/>
                  </a:cubicBezTo>
                  <a:cubicBezTo>
                    <a:pt x="185" y="20"/>
                    <a:pt x="184" y="18"/>
                    <a:pt x="184" y="18"/>
                  </a:cubicBezTo>
                  <a:cubicBezTo>
                    <a:pt x="183" y="18"/>
                    <a:pt x="182" y="16"/>
                    <a:pt x="181" y="16"/>
                  </a:cubicBezTo>
                  <a:cubicBezTo>
                    <a:pt x="181" y="17"/>
                    <a:pt x="180" y="18"/>
                    <a:pt x="180" y="19"/>
                  </a:cubicBezTo>
                  <a:cubicBezTo>
                    <a:pt x="179" y="19"/>
                    <a:pt x="179" y="20"/>
                    <a:pt x="178" y="21"/>
                  </a:cubicBezTo>
                  <a:cubicBezTo>
                    <a:pt x="178" y="22"/>
                    <a:pt x="177" y="22"/>
                    <a:pt x="176" y="23"/>
                  </a:cubicBezTo>
                  <a:cubicBezTo>
                    <a:pt x="176" y="24"/>
                    <a:pt x="175" y="25"/>
                    <a:pt x="175" y="25"/>
                  </a:cubicBezTo>
                  <a:cubicBezTo>
                    <a:pt x="174" y="26"/>
                    <a:pt x="173" y="27"/>
                    <a:pt x="173" y="27"/>
                  </a:cubicBezTo>
                  <a:cubicBezTo>
                    <a:pt x="173" y="28"/>
                    <a:pt x="175" y="29"/>
                    <a:pt x="175" y="29"/>
                  </a:cubicBezTo>
                  <a:cubicBezTo>
                    <a:pt x="176" y="28"/>
                    <a:pt x="176" y="28"/>
                    <a:pt x="177" y="27"/>
                  </a:cubicBezTo>
                  <a:close/>
                  <a:moveTo>
                    <a:pt x="206" y="49"/>
                  </a:moveTo>
                  <a:cubicBezTo>
                    <a:pt x="206" y="49"/>
                    <a:pt x="207" y="47"/>
                    <a:pt x="208" y="47"/>
                  </a:cubicBezTo>
                  <a:cubicBezTo>
                    <a:pt x="208" y="47"/>
                    <a:pt x="205" y="45"/>
                    <a:pt x="205" y="45"/>
                  </a:cubicBezTo>
                  <a:cubicBezTo>
                    <a:pt x="205" y="45"/>
                    <a:pt x="207" y="44"/>
                    <a:pt x="207" y="43"/>
                  </a:cubicBezTo>
                  <a:cubicBezTo>
                    <a:pt x="207" y="42"/>
                    <a:pt x="208" y="41"/>
                    <a:pt x="209" y="41"/>
                  </a:cubicBezTo>
                  <a:cubicBezTo>
                    <a:pt x="209" y="40"/>
                    <a:pt x="210" y="39"/>
                    <a:pt x="211" y="38"/>
                  </a:cubicBezTo>
                  <a:cubicBezTo>
                    <a:pt x="211" y="38"/>
                    <a:pt x="208" y="37"/>
                    <a:pt x="208" y="37"/>
                  </a:cubicBezTo>
                  <a:cubicBezTo>
                    <a:pt x="208" y="36"/>
                    <a:pt x="210" y="35"/>
                    <a:pt x="210" y="35"/>
                  </a:cubicBezTo>
                  <a:cubicBezTo>
                    <a:pt x="210" y="35"/>
                    <a:pt x="208" y="33"/>
                    <a:pt x="208" y="33"/>
                  </a:cubicBezTo>
                  <a:cubicBezTo>
                    <a:pt x="207" y="33"/>
                    <a:pt x="207" y="34"/>
                    <a:pt x="206" y="35"/>
                  </a:cubicBezTo>
                  <a:cubicBezTo>
                    <a:pt x="206" y="35"/>
                    <a:pt x="204" y="37"/>
                    <a:pt x="204" y="37"/>
                  </a:cubicBezTo>
                  <a:cubicBezTo>
                    <a:pt x="204" y="38"/>
                    <a:pt x="207" y="39"/>
                    <a:pt x="207" y="39"/>
                  </a:cubicBezTo>
                  <a:cubicBezTo>
                    <a:pt x="206" y="40"/>
                    <a:pt x="205" y="41"/>
                    <a:pt x="205" y="41"/>
                  </a:cubicBezTo>
                  <a:cubicBezTo>
                    <a:pt x="204" y="42"/>
                    <a:pt x="203" y="43"/>
                    <a:pt x="203" y="43"/>
                  </a:cubicBezTo>
                  <a:cubicBezTo>
                    <a:pt x="203" y="44"/>
                    <a:pt x="201" y="45"/>
                    <a:pt x="201" y="46"/>
                  </a:cubicBezTo>
                  <a:cubicBezTo>
                    <a:pt x="202" y="46"/>
                    <a:pt x="203" y="47"/>
                    <a:pt x="204" y="47"/>
                  </a:cubicBezTo>
                  <a:cubicBezTo>
                    <a:pt x="204" y="47"/>
                    <a:pt x="205" y="49"/>
                    <a:pt x="206" y="49"/>
                  </a:cubicBezTo>
                  <a:close/>
                  <a:moveTo>
                    <a:pt x="240" y="51"/>
                  </a:moveTo>
                  <a:cubicBezTo>
                    <a:pt x="240" y="50"/>
                    <a:pt x="242" y="52"/>
                    <a:pt x="242" y="52"/>
                  </a:cubicBezTo>
                  <a:cubicBezTo>
                    <a:pt x="243" y="52"/>
                    <a:pt x="244" y="50"/>
                    <a:pt x="244" y="50"/>
                  </a:cubicBezTo>
                  <a:cubicBezTo>
                    <a:pt x="244" y="50"/>
                    <a:pt x="242" y="48"/>
                    <a:pt x="242" y="48"/>
                  </a:cubicBezTo>
                  <a:cubicBezTo>
                    <a:pt x="241" y="48"/>
                    <a:pt x="240" y="47"/>
                    <a:pt x="240" y="47"/>
                  </a:cubicBezTo>
                  <a:cubicBezTo>
                    <a:pt x="239" y="47"/>
                    <a:pt x="238" y="49"/>
                    <a:pt x="238" y="49"/>
                  </a:cubicBezTo>
                  <a:cubicBezTo>
                    <a:pt x="238" y="49"/>
                    <a:pt x="236" y="51"/>
                    <a:pt x="236" y="51"/>
                  </a:cubicBezTo>
                  <a:cubicBezTo>
                    <a:pt x="236" y="52"/>
                    <a:pt x="238" y="52"/>
                    <a:pt x="238" y="53"/>
                  </a:cubicBezTo>
                  <a:cubicBezTo>
                    <a:pt x="239" y="53"/>
                    <a:pt x="240" y="51"/>
                    <a:pt x="240" y="51"/>
                  </a:cubicBezTo>
                  <a:close/>
                  <a:moveTo>
                    <a:pt x="233" y="45"/>
                  </a:moveTo>
                  <a:cubicBezTo>
                    <a:pt x="234" y="46"/>
                    <a:pt x="235" y="43"/>
                    <a:pt x="235" y="43"/>
                  </a:cubicBezTo>
                  <a:cubicBezTo>
                    <a:pt x="236" y="43"/>
                    <a:pt x="237" y="45"/>
                    <a:pt x="237" y="45"/>
                  </a:cubicBezTo>
                  <a:cubicBezTo>
                    <a:pt x="238" y="45"/>
                    <a:pt x="239" y="43"/>
                    <a:pt x="239" y="43"/>
                  </a:cubicBezTo>
                  <a:cubicBezTo>
                    <a:pt x="240" y="42"/>
                    <a:pt x="240" y="41"/>
                    <a:pt x="241" y="40"/>
                  </a:cubicBezTo>
                  <a:cubicBezTo>
                    <a:pt x="240" y="40"/>
                    <a:pt x="239" y="39"/>
                    <a:pt x="239" y="39"/>
                  </a:cubicBezTo>
                  <a:cubicBezTo>
                    <a:pt x="238" y="39"/>
                    <a:pt x="237" y="41"/>
                    <a:pt x="237" y="41"/>
                  </a:cubicBezTo>
                  <a:cubicBezTo>
                    <a:pt x="236" y="41"/>
                    <a:pt x="235" y="39"/>
                    <a:pt x="235" y="39"/>
                  </a:cubicBezTo>
                  <a:cubicBezTo>
                    <a:pt x="234" y="40"/>
                    <a:pt x="233" y="41"/>
                    <a:pt x="233" y="41"/>
                  </a:cubicBezTo>
                  <a:cubicBezTo>
                    <a:pt x="232" y="42"/>
                    <a:pt x="232" y="43"/>
                    <a:pt x="231" y="44"/>
                  </a:cubicBezTo>
                  <a:cubicBezTo>
                    <a:pt x="232" y="44"/>
                    <a:pt x="233" y="45"/>
                    <a:pt x="233" y="45"/>
                  </a:cubicBezTo>
                  <a:close/>
                  <a:moveTo>
                    <a:pt x="241" y="30"/>
                  </a:moveTo>
                  <a:cubicBezTo>
                    <a:pt x="242" y="30"/>
                    <a:pt x="243" y="32"/>
                    <a:pt x="244" y="32"/>
                  </a:cubicBezTo>
                  <a:cubicBezTo>
                    <a:pt x="244" y="32"/>
                    <a:pt x="245" y="30"/>
                    <a:pt x="245" y="30"/>
                  </a:cubicBezTo>
                  <a:cubicBezTo>
                    <a:pt x="246" y="30"/>
                    <a:pt x="247" y="32"/>
                    <a:pt x="248" y="32"/>
                  </a:cubicBezTo>
                  <a:cubicBezTo>
                    <a:pt x="248" y="31"/>
                    <a:pt x="249" y="29"/>
                    <a:pt x="249" y="29"/>
                  </a:cubicBezTo>
                  <a:cubicBezTo>
                    <a:pt x="248" y="28"/>
                    <a:pt x="246" y="27"/>
                    <a:pt x="245" y="26"/>
                  </a:cubicBezTo>
                  <a:cubicBezTo>
                    <a:pt x="244" y="25"/>
                    <a:pt x="243" y="25"/>
                    <a:pt x="243" y="24"/>
                  </a:cubicBezTo>
                  <a:cubicBezTo>
                    <a:pt x="242" y="25"/>
                    <a:pt x="242" y="26"/>
                    <a:pt x="241" y="26"/>
                  </a:cubicBezTo>
                  <a:cubicBezTo>
                    <a:pt x="240" y="27"/>
                    <a:pt x="240" y="28"/>
                    <a:pt x="239" y="29"/>
                  </a:cubicBezTo>
                  <a:cubicBezTo>
                    <a:pt x="239" y="29"/>
                    <a:pt x="237" y="30"/>
                    <a:pt x="238" y="31"/>
                  </a:cubicBezTo>
                  <a:cubicBezTo>
                    <a:pt x="238" y="32"/>
                    <a:pt x="240" y="32"/>
                    <a:pt x="240" y="33"/>
                  </a:cubicBezTo>
                  <a:cubicBezTo>
                    <a:pt x="240" y="32"/>
                    <a:pt x="241" y="30"/>
                    <a:pt x="241" y="30"/>
                  </a:cubicBezTo>
                  <a:close/>
                  <a:moveTo>
                    <a:pt x="283" y="41"/>
                  </a:moveTo>
                  <a:cubicBezTo>
                    <a:pt x="284" y="40"/>
                    <a:pt x="284" y="39"/>
                    <a:pt x="285" y="39"/>
                  </a:cubicBezTo>
                  <a:cubicBezTo>
                    <a:pt x="285" y="38"/>
                    <a:pt x="286" y="37"/>
                    <a:pt x="286" y="36"/>
                  </a:cubicBezTo>
                  <a:cubicBezTo>
                    <a:pt x="286" y="36"/>
                    <a:pt x="284" y="35"/>
                    <a:pt x="284" y="35"/>
                  </a:cubicBezTo>
                  <a:cubicBezTo>
                    <a:pt x="284" y="34"/>
                    <a:pt x="286" y="33"/>
                    <a:pt x="286" y="32"/>
                  </a:cubicBezTo>
                  <a:cubicBezTo>
                    <a:pt x="286" y="32"/>
                    <a:pt x="287" y="31"/>
                    <a:pt x="288" y="30"/>
                  </a:cubicBezTo>
                  <a:cubicBezTo>
                    <a:pt x="288" y="30"/>
                    <a:pt x="285" y="29"/>
                    <a:pt x="285" y="28"/>
                  </a:cubicBezTo>
                  <a:cubicBezTo>
                    <a:pt x="285" y="28"/>
                    <a:pt x="287" y="27"/>
                    <a:pt x="287" y="26"/>
                  </a:cubicBezTo>
                  <a:cubicBezTo>
                    <a:pt x="287" y="26"/>
                    <a:pt x="289" y="25"/>
                    <a:pt x="289" y="24"/>
                  </a:cubicBezTo>
                  <a:cubicBezTo>
                    <a:pt x="289" y="23"/>
                    <a:pt x="287" y="23"/>
                    <a:pt x="286" y="22"/>
                  </a:cubicBezTo>
                  <a:cubicBezTo>
                    <a:pt x="286" y="23"/>
                    <a:pt x="285" y="24"/>
                    <a:pt x="285" y="25"/>
                  </a:cubicBezTo>
                  <a:cubicBezTo>
                    <a:pt x="285" y="25"/>
                    <a:pt x="283" y="26"/>
                    <a:pt x="283" y="27"/>
                  </a:cubicBezTo>
                  <a:cubicBezTo>
                    <a:pt x="283" y="27"/>
                    <a:pt x="285" y="28"/>
                    <a:pt x="285" y="28"/>
                  </a:cubicBezTo>
                  <a:cubicBezTo>
                    <a:pt x="285" y="29"/>
                    <a:pt x="284" y="30"/>
                    <a:pt x="284" y="31"/>
                  </a:cubicBezTo>
                  <a:cubicBezTo>
                    <a:pt x="283" y="31"/>
                    <a:pt x="282" y="32"/>
                    <a:pt x="282" y="33"/>
                  </a:cubicBezTo>
                  <a:cubicBezTo>
                    <a:pt x="282" y="33"/>
                    <a:pt x="284" y="34"/>
                    <a:pt x="284" y="35"/>
                  </a:cubicBezTo>
                  <a:cubicBezTo>
                    <a:pt x="284" y="35"/>
                    <a:pt x="283" y="37"/>
                    <a:pt x="282" y="37"/>
                  </a:cubicBezTo>
                  <a:cubicBezTo>
                    <a:pt x="282" y="37"/>
                    <a:pt x="281" y="38"/>
                    <a:pt x="281" y="39"/>
                  </a:cubicBezTo>
                  <a:cubicBezTo>
                    <a:pt x="281" y="40"/>
                    <a:pt x="279" y="41"/>
                    <a:pt x="279" y="41"/>
                  </a:cubicBezTo>
                  <a:cubicBezTo>
                    <a:pt x="279" y="42"/>
                    <a:pt x="281" y="42"/>
                    <a:pt x="281" y="43"/>
                  </a:cubicBezTo>
                  <a:cubicBezTo>
                    <a:pt x="282" y="42"/>
                    <a:pt x="282" y="42"/>
                    <a:pt x="283" y="41"/>
                  </a:cubicBezTo>
                  <a:close/>
                  <a:moveTo>
                    <a:pt x="270" y="34"/>
                  </a:moveTo>
                  <a:cubicBezTo>
                    <a:pt x="270" y="35"/>
                    <a:pt x="271" y="32"/>
                    <a:pt x="272" y="32"/>
                  </a:cubicBezTo>
                  <a:cubicBezTo>
                    <a:pt x="272" y="32"/>
                    <a:pt x="274" y="34"/>
                    <a:pt x="274" y="34"/>
                  </a:cubicBezTo>
                  <a:cubicBezTo>
                    <a:pt x="275" y="34"/>
                    <a:pt x="275" y="32"/>
                    <a:pt x="276" y="32"/>
                  </a:cubicBezTo>
                  <a:cubicBezTo>
                    <a:pt x="276" y="31"/>
                    <a:pt x="277" y="30"/>
                    <a:pt x="277" y="30"/>
                  </a:cubicBezTo>
                  <a:cubicBezTo>
                    <a:pt x="277" y="29"/>
                    <a:pt x="276" y="28"/>
                    <a:pt x="275" y="28"/>
                  </a:cubicBezTo>
                  <a:cubicBezTo>
                    <a:pt x="275" y="28"/>
                    <a:pt x="273" y="26"/>
                    <a:pt x="273" y="26"/>
                  </a:cubicBezTo>
                  <a:cubicBezTo>
                    <a:pt x="273" y="26"/>
                    <a:pt x="271" y="28"/>
                    <a:pt x="271" y="28"/>
                  </a:cubicBezTo>
                  <a:cubicBezTo>
                    <a:pt x="271" y="29"/>
                    <a:pt x="270" y="30"/>
                    <a:pt x="270" y="31"/>
                  </a:cubicBezTo>
                  <a:cubicBezTo>
                    <a:pt x="269" y="31"/>
                    <a:pt x="268" y="32"/>
                    <a:pt x="268" y="33"/>
                  </a:cubicBezTo>
                  <a:cubicBezTo>
                    <a:pt x="269" y="33"/>
                    <a:pt x="269" y="34"/>
                    <a:pt x="270" y="34"/>
                  </a:cubicBezTo>
                  <a:close/>
                  <a:moveTo>
                    <a:pt x="295" y="25"/>
                  </a:moveTo>
                  <a:cubicBezTo>
                    <a:pt x="295" y="25"/>
                    <a:pt x="293" y="27"/>
                    <a:pt x="293" y="27"/>
                  </a:cubicBezTo>
                  <a:cubicBezTo>
                    <a:pt x="293" y="28"/>
                    <a:pt x="295" y="29"/>
                    <a:pt x="295" y="29"/>
                  </a:cubicBezTo>
                  <a:cubicBezTo>
                    <a:pt x="296" y="29"/>
                    <a:pt x="297" y="31"/>
                    <a:pt x="298" y="31"/>
                  </a:cubicBezTo>
                  <a:cubicBezTo>
                    <a:pt x="298" y="31"/>
                    <a:pt x="299" y="29"/>
                    <a:pt x="299" y="29"/>
                  </a:cubicBezTo>
                  <a:cubicBezTo>
                    <a:pt x="300" y="28"/>
                    <a:pt x="301" y="27"/>
                    <a:pt x="301" y="26"/>
                  </a:cubicBezTo>
                  <a:cubicBezTo>
                    <a:pt x="301" y="26"/>
                    <a:pt x="303" y="25"/>
                    <a:pt x="303" y="24"/>
                  </a:cubicBezTo>
                  <a:cubicBezTo>
                    <a:pt x="303" y="23"/>
                    <a:pt x="301" y="23"/>
                    <a:pt x="301" y="22"/>
                  </a:cubicBezTo>
                  <a:cubicBezTo>
                    <a:pt x="299" y="24"/>
                    <a:pt x="298" y="25"/>
                    <a:pt x="297" y="27"/>
                  </a:cubicBezTo>
                  <a:cubicBezTo>
                    <a:pt x="296" y="27"/>
                    <a:pt x="296" y="25"/>
                    <a:pt x="295" y="25"/>
                  </a:cubicBezTo>
                  <a:close/>
                  <a:moveTo>
                    <a:pt x="373" y="39"/>
                  </a:moveTo>
                  <a:cubicBezTo>
                    <a:pt x="373" y="38"/>
                    <a:pt x="374" y="37"/>
                    <a:pt x="375" y="37"/>
                  </a:cubicBezTo>
                  <a:cubicBezTo>
                    <a:pt x="375" y="36"/>
                    <a:pt x="376" y="38"/>
                    <a:pt x="377" y="38"/>
                  </a:cubicBezTo>
                  <a:cubicBezTo>
                    <a:pt x="377" y="38"/>
                    <a:pt x="378" y="36"/>
                    <a:pt x="378" y="36"/>
                  </a:cubicBezTo>
                  <a:cubicBezTo>
                    <a:pt x="379" y="36"/>
                    <a:pt x="380" y="37"/>
                    <a:pt x="381" y="38"/>
                  </a:cubicBezTo>
                  <a:cubicBezTo>
                    <a:pt x="381" y="38"/>
                    <a:pt x="383" y="39"/>
                    <a:pt x="383" y="39"/>
                  </a:cubicBezTo>
                  <a:cubicBezTo>
                    <a:pt x="384" y="39"/>
                    <a:pt x="384" y="37"/>
                    <a:pt x="385" y="37"/>
                  </a:cubicBezTo>
                  <a:cubicBezTo>
                    <a:pt x="384" y="37"/>
                    <a:pt x="383" y="36"/>
                    <a:pt x="382" y="35"/>
                  </a:cubicBezTo>
                  <a:cubicBezTo>
                    <a:pt x="382" y="35"/>
                    <a:pt x="381" y="34"/>
                    <a:pt x="380" y="34"/>
                  </a:cubicBezTo>
                  <a:cubicBezTo>
                    <a:pt x="380" y="33"/>
                    <a:pt x="379" y="32"/>
                    <a:pt x="378" y="32"/>
                  </a:cubicBezTo>
                  <a:cubicBezTo>
                    <a:pt x="378" y="32"/>
                    <a:pt x="377" y="34"/>
                    <a:pt x="376" y="34"/>
                  </a:cubicBezTo>
                  <a:cubicBezTo>
                    <a:pt x="376" y="34"/>
                    <a:pt x="374" y="32"/>
                    <a:pt x="374" y="33"/>
                  </a:cubicBezTo>
                  <a:cubicBezTo>
                    <a:pt x="373" y="33"/>
                    <a:pt x="373" y="34"/>
                    <a:pt x="372" y="35"/>
                  </a:cubicBezTo>
                  <a:cubicBezTo>
                    <a:pt x="372" y="35"/>
                    <a:pt x="371" y="36"/>
                    <a:pt x="371" y="37"/>
                  </a:cubicBezTo>
                  <a:cubicBezTo>
                    <a:pt x="370" y="38"/>
                    <a:pt x="369" y="39"/>
                    <a:pt x="369" y="39"/>
                  </a:cubicBezTo>
                  <a:cubicBezTo>
                    <a:pt x="369" y="40"/>
                    <a:pt x="371" y="40"/>
                    <a:pt x="371" y="41"/>
                  </a:cubicBezTo>
                  <a:cubicBezTo>
                    <a:pt x="372" y="40"/>
                    <a:pt x="372" y="39"/>
                    <a:pt x="373" y="39"/>
                  </a:cubicBezTo>
                  <a:close/>
                  <a:moveTo>
                    <a:pt x="410" y="50"/>
                  </a:moveTo>
                  <a:cubicBezTo>
                    <a:pt x="411" y="49"/>
                    <a:pt x="412" y="48"/>
                    <a:pt x="412" y="47"/>
                  </a:cubicBezTo>
                  <a:cubicBezTo>
                    <a:pt x="412" y="47"/>
                    <a:pt x="410" y="46"/>
                    <a:pt x="410" y="46"/>
                  </a:cubicBezTo>
                  <a:cubicBezTo>
                    <a:pt x="410" y="46"/>
                    <a:pt x="408" y="44"/>
                    <a:pt x="408" y="44"/>
                  </a:cubicBezTo>
                  <a:cubicBezTo>
                    <a:pt x="407" y="44"/>
                    <a:pt x="406" y="46"/>
                    <a:pt x="406" y="46"/>
                  </a:cubicBezTo>
                  <a:cubicBezTo>
                    <a:pt x="405" y="47"/>
                    <a:pt x="405" y="48"/>
                    <a:pt x="404" y="49"/>
                  </a:cubicBezTo>
                  <a:cubicBezTo>
                    <a:pt x="404" y="49"/>
                    <a:pt x="402" y="50"/>
                    <a:pt x="402" y="51"/>
                  </a:cubicBezTo>
                  <a:cubicBezTo>
                    <a:pt x="402" y="51"/>
                    <a:pt x="404" y="52"/>
                    <a:pt x="405" y="52"/>
                  </a:cubicBezTo>
                  <a:cubicBezTo>
                    <a:pt x="405" y="53"/>
                    <a:pt x="406" y="54"/>
                    <a:pt x="407" y="54"/>
                  </a:cubicBezTo>
                  <a:cubicBezTo>
                    <a:pt x="408" y="53"/>
                    <a:pt x="409" y="51"/>
                    <a:pt x="410" y="50"/>
                  </a:cubicBezTo>
                  <a:close/>
                  <a:moveTo>
                    <a:pt x="399" y="41"/>
                  </a:moveTo>
                  <a:cubicBezTo>
                    <a:pt x="400" y="40"/>
                    <a:pt x="400" y="40"/>
                    <a:pt x="401" y="39"/>
                  </a:cubicBezTo>
                  <a:cubicBezTo>
                    <a:pt x="402" y="37"/>
                    <a:pt x="403" y="36"/>
                    <a:pt x="404" y="35"/>
                  </a:cubicBezTo>
                  <a:cubicBezTo>
                    <a:pt x="403" y="33"/>
                    <a:pt x="401" y="32"/>
                    <a:pt x="400" y="31"/>
                  </a:cubicBezTo>
                  <a:cubicBezTo>
                    <a:pt x="399" y="32"/>
                    <a:pt x="399" y="33"/>
                    <a:pt x="398" y="33"/>
                  </a:cubicBezTo>
                  <a:cubicBezTo>
                    <a:pt x="397" y="35"/>
                    <a:pt x="396" y="36"/>
                    <a:pt x="395" y="38"/>
                  </a:cubicBezTo>
                  <a:cubicBezTo>
                    <a:pt x="394" y="39"/>
                    <a:pt x="392" y="41"/>
                    <a:pt x="391" y="42"/>
                  </a:cubicBezTo>
                  <a:cubicBezTo>
                    <a:pt x="393" y="43"/>
                    <a:pt x="394" y="45"/>
                    <a:pt x="396" y="46"/>
                  </a:cubicBezTo>
                  <a:cubicBezTo>
                    <a:pt x="397" y="44"/>
                    <a:pt x="398" y="43"/>
                    <a:pt x="399" y="41"/>
                  </a:cubicBezTo>
                  <a:close/>
                  <a:moveTo>
                    <a:pt x="433" y="53"/>
                  </a:moveTo>
                  <a:cubicBezTo>
                    <a:pt x="434" y="53"/>
                    <a:pt x="434" y="54"/>
                    <a:pt x="435" y="54"/>
                  </a:cubicBezTo>
                  <a:cubicBezTo>
                    <a:pt x="436" y="55"/>
                    <a:pt x="437" y="56"/>
                    <a:pt x="437" y="56"/>
                  </a:cubicBezTo>
                  <a:cubicBezTo>
                    <a:pt x="438" y="56"/>
                    <a:pt x="439" y="54"/>
                    <a:pt x="439" y="54"/>
                  </a:cubicBezTo>
                  <a:cubicBezTo>
                    <a:pt x="440" y="53"/>
                    <a:pt x="440" y="52"/>
                    <a:pt x="441" y="52"/>
                  </a:cubicBezTo>
                  <a:cubicBezTo>
                    <a:pt x="441" y="51"/>
                    <a:pt x="442" y="50"/>
                    <a:pt x="442" y="49"/>
                  </a:cubicBezTo>
                  <a:cubicBezTo>
                    <a:pt x="442" y="49"/>
                    <a:pt x="440" y="48"/>
                    <a:pt x="440" y="48"/>
                  </a:cubicBezTo>
                  <a:cubicBezTo>
                    <a:pt x="440" y="48"/>
                    <a:pt x="439" y="50"/>
                    <a:pt x="438" y="50"/>
                  </a:cubicBezTo>
                  <a:cubicBezTo>
                    <a:pt x="438" y="50"/>
                    <a:pt x="437" y="48"/>
                    <a:pt x="436" y="48"/>
                  </a:cubicBezTo>
                  <a:cubicBezTo>
                    <a:pt x="436" y="48"/>
                    <a:pt x="435" y="46"/>
                    <a:pt x="434" y="47"/>
                  </a:cubicBezTo>
                  <a:cubicBezTo>
                    <a:pt x="433" y="47"/>
                    <a:pt x="433" y="48"/>
                    <a:pt x="432" y="49"/>
                  </a:cubicBezTo>
                  <a:cubicBezTo>
                    <a:pt x="432" y="49"/>
                    <a:pt x="431" y="50"/>
                    <a:pt x="431" y="51"/>
                  </a:cubicBezTo>
                  <a:cubicBezTo>
                    <a:pt x="430" y="51"/>
                    <a:pt x="429" y="53"/>
                    <a:pt x="429" y="53"/>
                  </a:cubicBezTo>
                  <a:cubicBezTo>
                    <a:pt x="429" y="54"/>
                    <a:pt x="431" y="54"/>
                    <a:pt x="431" y="55"/>
                  </a:cubicBezTo>
                  <a:cubicBezTo>
                    <a:pt x="432" y="54"/>
                    <a:pt x="432" y="53"/>
                    <a:pt x="433" y="53"/>
                  </a:cubicBezTo>
                  <a:close/>
                  <a:moveTo>
                    <a:pt x="464" y="31"/>
                  </a:moveTo>
                  <a:cubicBezTo>
                    <a:pt x="464" y="30"/>
                    <a:pt x="466" y="32"/>
                    <a:pt x="466" y="32"/>
                  </a:cubicBezTo>
                  <a:cubicBezTo>
                    <a:pt x="466" y="32"/>
                    <a:pt x="468" y="30"/>
                    <a:pt x="468" y="30"/>
                  </a:cubicBezTo>
                  <a:cubicBezTo>
                    <a:pt x="468" y="30"/>
                    <a:pt x="466" y="28"/>
                    <a:pt x="466" y="28"/>
                  </a:cubicBezTo>
                  <a:cubicBezTo>
                    <a:pt x="465" y="28"/>
                    <a:pt x="463" y="27"/>
                    <a:pt x="463" y="27"/>
                  </a:cubicBezTo>
                  <a:cubicBezTo>
                    <a:pt x="463" y="26"/>
                    <a:pt x="465" y="25"/>
                    <a:pt x="465" y="24"/>
                  </a:cubicBezTo>
                  <a:cubicBezTo>
                    <a:pt x="465" y="24"/>
                    <a:pt x="466" y="23"/>
                    <a:pt x="467" y="22"/>
                  </a:cubicBezTo>
                  <a:cubicBezTo>
                    <a:pt x="467" y="22"/>
                    <a:pt x="469" y="20"/>
                    <a:pt x="468" y="20"/>
                  </a:cubicBezTo>
                  <a:cubicBezTo>
                    <a:pt x="468" y="19"/>
                    <a:pt x="467" y="19"/>
                    <a:pt x="466" y="18"/>
                  </a:cubicBezTo>
                  <a:cubicBezTo>
                    <a:pt x="466" y="18"/>
                    <a:pt x="465" y="20"/>
                    <a:pt x="465" y="20"/>
                  </a:cubicBezTo>
                  <a:cubicBezTo>
                    <a:pt x="464" y="21"/>
                    <a:pt x="463" y="19"/>
                    <a:pt x="462" y="19"/>
                  </a:cubicBezTo>
                  <a:cubicBezTo>
                    <a:pt x="462" y="19"/>
                    <a:pt x="461" y="20"/>
                    <a:pt x="461" y="21"/>
                  </a:cubicBezTo>
                  <a:cubicBezTo>
                    <a:pt x="461" y="21"/>
                    <a:pt x="463" y="22"/>
                    <a:pt x="463" y="23"/>
                  </a:cubicBezTo>
                  <a:cubicBezTo>
                    <a:pt x="463" y="23"/>
                    <a:pt x="461" y="24"/>
                    <a:pt x="461" y="25"/>
                  </a:cubicBezTo>
                  <a:cubicBezTo>
                    <a:pt x="461" y="25"/>
                    <a:pt x="463" y="26"/>
                    <a:pt x="463" y="27"/>
                  </a:cubicBezTo>
                  <a:cubicBezTo>
                    <a:pt x="463" y="27"/>
                    <a:pt x="462" y="28"/>
                    <a:pt x="462" y="29"/>
                  </a:cubicBezTo>
                  <a:cubicBezTo>
                    <a:pt x="462" y="29"/>
                    <a:pt x="460" y="30"/>
                    <a:pt x="460" y="31"/>
                  </a:cubicBezTo>
                  <a:cubicBezTo>
                    <a:pt x="460" y="32"/>
                    <a:pt x="462" y="32"/>
                    <a:pt x="462" y="33"/>
                  </a:cubicBezTo>
                  <a:cubicBezTo>
                    <a:pt x="463" y="32"/>
                    <a:pt x="463" y="31"/>
                    <a:pt x="464" y="31"/>
                  </a:cubicBezTo>
                  <a:close/>
                  <a:moveTo>
                    <a:pt x="483" y="38"/>
                  </a:moveTo>
                  <a:cubicBezTo>
                    <a:pt x="483" y="38"/>
                    <a:pt x="485" y="40"/>
                    <a:pt x="485" y="40"/>
                  </a:cubicBezTo>
                  <a:cubicBezTo>
                    <a:pt x="485" y="39"/>
                    <a:pt x="487" y="38"/>
                    <a:pt x="487" y="37"/>
                  </a:cubicBezTo>
                  <a:cubicBezTo>
                    <a:pt x="487" y="37"/>
                    <a:pt x="485" y="36"/>
                    <a:pt x="485" y="36"/>
                  </a:cubicBezTo>
                  <a:cubicBezTo>
                    <a:pt x="484" y="36"/>
                    <a:pt x="483" y="34"/>
                    <a:pt x="482" y="34"/>
                  </a:cubicBezTo>
                  <a:cubicBezTo>
                    <a:pt x="482" y="34"/>
                    <a:pt x="481" y="36"/>
                    <a:pt x="481" y="36"/>
                  </a:cubicBezTo>
                  <a:cubicBezTo>
                    <a:pt x="480" y="37"/>
                    <a:pt x="479" y="38"/>
                    <a:pt x="479" y="39"/>
                  </a:cubicBezTo>
                  <a:cubicBezTo>
                    <a:pt x="479" y="39"/>
                    <a:pt x="481" y="40"/>
                    <a:pt x="481" y="40"/>
                  </a:cubicBezTo>
                  <a:cubicBezTo>
                    <a:pt x="482" y="40"/>
                    <a:pt x="482" y="38"/>
                    <a:pt x="483" y="38"/>
                  </a:cubicBezTo>
                  <a:close/>
                  <a:moveTo>
                    <a:pt x="498" y="32"/>
                  </a:moveTo>
                  <a:cubicBezTo>
                    <a:pt x="499" y="32"/>
                    <a:pt x="500" y="34"/>
                    <a:pt x="500" y="34"/>
                  </a:cubicBezTo>
                  <a:cubicBezTo>
                    <a:pt x="501" y="34"/>
                    <a:pt x="502" y="32"/>
                    <a:pt x="502" y="31"/>
                  </a:cubicBezTo>
                  <a:cubicBezTo>
                    <a:pt x="502" y="31"/>
                    <a:pt x="500" y="30"/>
                    <a:pt x="500" y="30"/>
                  </a:cubicBezTo>
                  <a:cubicBezTo>
                    <a:pt x="500" y="29"/>
                    <a:pt x="501" y="28"/>
                    <a:pt x="502" y="27"/>
                  </a:cubicBezTo>
                  <a:cubicBezTo>
                    <a:pt x="501" y="27"/>
                    <a:pt x="500" y="26"/>
                    <a:pt x="499" y="26"/>
                  </a:cubicBezTo>
                  <a:cubicBezTo>
                    <a:pt x="499" y="26"/>
                    <a:pt x="498" y="28"/>
                    <a:pt x="498" y="28"/>
                  </a:cubicBezTo>
                  <a:cubicBezTo>
                    <a:pt x="497" y="29"/>
                    <a:pt x="496" y="29"/>
                    <a:pt x="496" y="30"/>
                  </a:cubicBezTo>
                  <a:cubicBezTo>
                    <a:pt x="496" y="31"/>
                    <a:pt x="494" y="32"/>
                    <a:pt x="494" y="32"/>
                  </a:cubicBezTo>
                  <a:cubicBezTo>
                    <a:pt x="494" y="33"/>
                    <a:pt x="496" y="34"/>
                    <a:pt x="496" y="34"/>
                  </a:cubicBezTo>
                  <a:cubicBezTo>
                    <a:pt x="497" y="34"/>
                    <a:pt x="497" y="32"/>
                    <a:pt x="498" y="32"/>
                  </a:cubicBezTo>
                  <a:close/>
                  <a:moveTo>
                    <a:pt x="527" y="36"/>
                  </a:moveTo>
                  <a:cubicBezTo>
                    <a:pt x="526" y="36"/>
                    <a:pt x="525" y="34"/>
                    <a:pt x="525" y="34"/>
                  </a:cubicBezTo>
                  <a:cubicBezTo>
                    <a:pt x="524" y="34"/>
                    <a:pt x="523" y="36"/>
                    <a:pt x="523" y="37"/>
                  </a:cubicBezTo>
                  <a:cubicBezTo>
                    <a:pt x="523" y="37"/>
                    <a:pt x="525" y="38"/>
                    <a:pt x="525" y="38"/>
                  </a:cubicBezTo>
                  <a:cubicBezTo>
                    <a:pt x="525" y="39"/>
                    <a:pt x="527" y="40"/>
                    <a:pt x="527" y="40"/>
                  </a:cubicBezTo>
                  <a:cubicBezTo>
                    <a:pt x="528" y="40"/>
                    <a:pt x="529" y="38"/>
                    <a:pt x="529" y="38"/>
                  </a:cubicBezTo>
                  <a:cubicBezTo>
                    <a:pt x="530" y="37"/>
                    <a:pt x="530" y="36"/>
                    <a:pt x="531" y="36"/>
                  </a:cubicBezTo>
                  <a:cubicBezTo>
                    <a:pt x="530" y="35"/>
                    <a:pt x="529" y="35"/>
                    <a:pt x="528" y="34"/>
                  </a:cubicBezTo>
                  <a:cubicBezTo>
                    <a:pt x="528" y="34"/>
                    <a:pt x="530" y="32"/>
                    <a:pt x="530" y="32"/>
                  </a:cubicBezTo>
                  <a:cubicBezTo>
                    <a:pt x="530" y="31"/>
                    <a:pt x="528" y="30"/>
                    <a:pt x="528" y="30"/>
                  </a:cubicBezTo>
                  <a:cubicBezTo>
                    <a:pt x="528" y="30"/>
                    <a:pt x="526" y="32"/>
                    <a:pt x="526" y="32"/>
                  </a:cubicBezTo>
                  <a:cubicBezTo>
                    <a:pt x="526" y="33"/>
                    <a:pt x="528" y="33"/>
                    <a:pt x="528" y="34"/>
                  </a:cubicBezTo>
                  <a:cubicBezTo>
                    <a:pt x="528" y="34"/>
                    <a:pt x="527" y="36"/>
                    <a:pt x="527" y="36"/>
                  </a:cubicBezTo>
                  <a:close/>
                  <a:moveTo>
                    <a:pt x="567" y="49"/>
                  </a:moveTo>
                  <a:cubicBezTo>
                    <a:pt x="567" y="49"/>
                    <a:pt x="568" y="47"/>
                    <a:pt x="568" y="47"/>
                  </a:cubicBezTo>
                  <a:cubicBezTo>
                    <a:pt x="569" y="46"/>
                    <a:pt x="569" y="45"/>
                    <a:pt x="570" y="44"/>
                  </a:cubicBezTo>
                  <a:cubicBezTo>
                    <a:pt x="571" y="43"/>
                    <a:pt x="572" y="41"/>
                    <a:pt x="573" y="40"/>
                  </a:cubicBezTo>
                  <a:cubicBezTo>
                    <a:pt x="573" y="40"/>
                    <a:pt x="572" y="38"/>
                    <a:pt x="571" y="38"/>
                  </a:cubicBezTo>
                  <a:cubicBezTo>
                    <a:pt x="571" y="38"/>
                    <a:pt x="570" y="40"/>
                    <a:pt x="569" y="40"/>
                  </a:cubicBezTo>
                  <a:cubicBezTo>
                    <a:pt x="569" y="41"/>
                    <a:pt x="568" y="42"/>
                    <a:pt x="568" y="43"/>
                  </a:cubicBezTo>
                  <a:cubicBezTo>
                    <a:pt x="567" y="44"/>
                    <a:pt x="565" y="46"/>
                    <a:pt x="564" y="47"/>
                  </a:cubicBezTo>
                  <a:cubicBezTo>
                    <a:pt x="565" y="47"/>
                    <a:pt x="566" y="49"/>
                    <a:pt x="567" y="49"/>
                  </a:cubicBezTo>
                  <a:close/>
                  <a:moveTo>
                    <a:pt x="614" y="28"/>
                  </a:moveTo>
                  <a:cubicBezTo>
                    <a:pt x="614" y="28"/>
                    <a:pt x="615" y="26"/>
                    <a:pt x="616" y="26"/>
                  </a:cubicBezTo>
                  <a:cubicBezTo>
                    <a:pt x="616" y="26"/>
                    <a:pt x="618" y="28"/>
                    <a:pt x="618" y="28"/>
                  </a:cubicBezTo>
                  <a:cubicBezTo>
                    <a:pt x="618" y="28"/>
                    <a:pt x="620" y="30"/>
                    <a:pt x="620" y="30"/>
                  </a:cubicBezTo>
                  <a:cubicBezTo>
                    <a:pt x="620" y="30"/>
                    <a:pt x="622" y="28"/>
                    <a:pt x="622" y="27"/>
                  </a:cubicBezTo>
                  <a:cubicBezTo>
                    <a:pt x="622" y="27"/>
                    <a:pt x="620" y="26"/>
                    <a:pt x="619" y="26"/>
                  </a:cubicBezTo>
                  <a:cubicBezTo>
                    <a:pt x="619" y="25"/>
                    <a:pt x="621" y="24"/>
                    <a:pt x="621" y="23"/>
                  </a:cubicBezTo>
                  <a:cubicBezTo>
                    <a:pt x="621" y="23"/>
                    <a:pt x="620" y="22"/>
                    <a:pt x="619" y="22"/>
                  </a:cubicBezTo>
                  <a:cubicBezTo>
                    <a:pt x="618" y="22"/>
                    <a:pt x="618" y="24"/>
                    <a:pt x="617" y="24"/>
                  </a:cubicBezTo>
                  <a:cubicBezTo>
                    <a:pt x="617" y="24"/>
                    <a:pt x="616" y="22"/>
                    <a:pt x="615" y="22"/>
                  </a:cubicBezTo>
                  <a:cubicBezTo>
                    <a:pt x="615" y="22"/>
                    <a:pt x="614" y="24"/>
                    <a:pt x="613" y="24"/>
                  </a:cubicBezTo>
                  <a:cubicBezTo>
                    <a:pt x="613" y="25"/>
                    <a:pt x="612" y="26"/>
                    <a:pt x="612" y="27"/>
                  </a:cubicBezTo>
                  <a:cubicBezTo>
                    <a:pt x="611" y="27"/>
                    <a:pt x="610" y="28"/>
                    <a:pt x="610" y="29"/>
                  </a:cubicBezTo>
                  <a:cubicBezTo>
                    <a:pt x="610" y="30"/>
                    <a:pt x="612" y="30"/>
                    <a:pt x="612" y="31"/>
                  </a:cubicBezTo>
                  <a:cubicBezTo>
                    <a:pt x="613" y="30"/>
                    <a:pt x="613" y="29"/>
                    <a:pt x="614" y="28"/>
                  </a:cubicBezTo>
                  <a:close/>
                  <a:moveTo>
                    <a:pt x="628" y="29"/>
                  </a:moveTo>
                  <a:cubicBezTo>
                    <a:pt x="629" y="27"/>
                    <a:pt x="630" y="26"/>
                    <a:pt x="631" y="24"/>
                  </a:cubicBezTo>
                  <a:cubicBezTo>
                    <a:pt x="631" y="24"/>
                    <a:pt x="630" y="22"/>
                    <a:pt x="629" y="22"/>
                  </a:cubicBezTo>
                  <a:cubicBezTo>
                    <a:pt x="629" y="22"/>
                    <a:pt x="628" y="24"/>
                    <a:pt x="627" y="25"/>
                  </a:cubicBezTo>
                  <a:cubicBezTo>
                    <a:pt x="627" y="25"/>
                    <a:pt x="626" y="26"/>
                    <a:pt x="626" y="27"/>
                  </a:cubicBezTo>
                  <a:cubicBezTo>
                    <a:pt x="625" y="27"/>
                    <a:pt x="624" y="29"/>
                    <a:pt x="624" y="29"/>
                  </a:cubicBezTo>
                  <a:cubicBezTo>
                    <a:pt x="624" y="30"/>
                    <a:pt x="626" y="30"/>
                    <a:pt x="626" y="31"/>
                  </a:cubicBezTo>
                  <a:cubicBezTo>
                    <a:pt x="627" y="30"/>
                    <a:pt x="627" y="29"/>
                    <a:pt x="628" y="29"/>
                  </a:cubicBezTo>
                  <a:close/>
                  <a:moveTo>
                    <a:pt x="650" y="32"/>
                  </a:moveTo>
                  <a:cubicBezTo>
                    <a:pt x="651" y="32"/>
                    <a:pt x="652" y="33"/>
                    <a:pt x="653" y="33"/>
                  </a:cubicBezTo>
                  <a:cubicBezTo>
                    <a:pt x="653" y="33"/>
                    <a:pt x="654" y="31"/>
                    <a:pt x="654" y="31"/>
                  </a:cubicBezTo>
                  <a:cubicBezTo>
                    <a:pt x="655" y="31"/>
                    <a:pt x="655" y="29"/>
                    <a:pt x="656" y="29"/>
                  </a:cubicBezTo>
                  <a:cubicBezTo>
                    <a:pt x="656" y="29"/>
                    <a:pt x="658" y="31"/>
                    <a:pt x="658" y="30"/>
                  </a:cubicBezTo>
                  <a:cubicBezTo>
                    <a:pt x="659" y="30"/>
                    <a:pt x="660" y="29"/>
                    <a:pt x="660" y="28"/>
                  </a:cubicBezTo>
                  <a:cubicBezTo>
                    <a:pt x="660" y="28"/>
                    <a:pt x="662" y="26"/>
                    <a:pt x="662" y="26"/>
                  </a:cubicBezTo>
                  <a:cubicBezTo>
                    <a:pt x="662" y="25"/>
                    <a:pt x="660" y="25"/>
                    <a:pt x="659" y="24"/>
                  </a:cubicBezTo>
                  <a:cubicBezTo>
                    <a:pt x="659" y="25"/>
                    <a:pt x="658" y="26"/>
                    <a:pt x="658" y="27"/>
                  </a:cubicBezTo>
                  <a:cubicBezTo>
                    <a:pt x="657" y="27"/>
                    <a:pt x="656" y="25"/>
                    <a:pt x="655" y="25"/>
                  </a:cubicBezTo>
                  <a:cubicBezTo>
                    <a:pt x="655" y="25"/>
                    <a:pt x="653" y="23"/>
                    <a:pt x="653" y="23"/>
                  </a:cubicBezTo>
                  <a:cubicBezTo>
                    <a:pt x="653" y="23"/>
                    <a:pt x="652" y="25"/>
                    <a:pt x="652" y="25"/>
                  </a:cubicBezTo>
                  <a:cubicBezTo>
                    <a:pt x="651" y="26"/>
                    <a:pt x="650" y="27"/>
                    <a:pt x="650" y="28"/>
                  </a:cubicBezTo>
                  <a:cubicBezTo>
                    <a:pt x="649" y="28"/>
                    <a:pt x="649" y="29"/>
                    <a:pt x="648" y="30"/>
                  </a:cubicBezTo>
                  <a:cubicBezTo>
                    <a:pt x="649" y="30"/>
                    <a:pt x="650" y="31"/>
                    <a:pt x="650" y="32"/>
                  </a:cubicBezTo>
                  <a:close/>
                  <a:moveTo>
                    <a:pt x="695" y="38"/>
                  </a:moveTo>
                  <a:cubicBezTo>
                    <a:pt x="696" y="37"/>
                    <a:pt x="696" y="36"/>
                    <a:pt x="697" y="35"/>
                  </a:cubicBezTo>
                  <a:cubicBezTo>
                    <a:pt x="697" y="35"/>
                    <a:pt x="699" y="34"/>
                    <a:pt x="699" y="33"/>
                  </a:cubicBezTo>
                  <a:cubicBezTo>
                    <a:pt x="699" y="33"/>
                    <a:pt x="697" y="32"/>
                    <a:pt x="696" y="31"/>
                  </a:cubicBezTo>
                  <a:cubicBezTo>
                    <a:pt x="696" y="31"/>
                    <a:pt x="698" y="30"/>
                    <a:pt x="698" y="29"/>
                  </a:cubicBezTo>
                  <a:cubicBezTo>
                    <a:pt x="698" y="29"/>
                    <a:pt x="696" y="27"/>
                    <a:pt x="696" y="27"/>
                  </a:cubicBezTo>
                  <a:cubicBezTo>
                    <a:pt x="695" y="28"/>
                    <a:pt x="694" y="29"/>
                    <a:pt x="694" y="30"/>
                  </a:cubicBezTo>
                  <a:cubicBezTo>
                    <a:pt x="694" y="30"/>
                    <a:pt x="693" y="31"/>
                    <a:pt x="692" y="32"/>
                  </a:cubicBezTo>
                  <a:cubicBezTo>
                    <a:pt x="693" y="33"/>
                    <a:pt x="695" y="33"/>
                    <a:pt x="695" y="34"/>
                  </a:cubicBezTo>
                  <a:cubicBezTo>
                    <a:pt x="695" y="34"/>
                    <a:pt x="693" y="35"/>
                    <a:pt x="693" y="36"/>
                  </a:cubicBezTo>
                  <a:cubicBezTo>
                    <a:pt x="694" y="36"/>
                    <a:pt x="695" y="38"/>
                    <a:pt x="695" y="38"/>
                  </a:cubicBezTo>
                  <a:close/>
                  <a:moveTo>
                    <a:pt x="720" y="28"/>
                  </a:moveTo>
                  <a:cubicBezTo>
                    <a:pt x="721" y="27"/>
                    <a:pt x="721" y="27"/>
                    <a:pt x="722" y="26"/>
                  </a:cubicBezTo>
                  <a:cubicBezTo>
                    <a:pt x="720" y="25"/>
                    <a:pt x="719" y="24"/>
                    <a:pt x="717" y="23"/>
                  </a:cubicBezTo>
                  <a:cubicBezTo>
                    <a:pt x="717" y="23"/>
                    <a:pt x="716" y="24"/>
                    <a:pt x="716" y="25"/>
                  </a:cubicBezTo>
                  <a:cubicBezTo>
                    <a:pt x="715" y="25"/>
                    <a:pt x="718" y="26"/>
                    <a:pt x="718" y="26"/>
                  </a:cubicBezTo>
                  <a:cubicBezTo>
                    <a:pt x="718" y="27"/>
                    <a:pt x="716" y="28"/>
                    <a:pt x="716" y="29"/>
                  </a:cubicBezTo>
                  <a:cubicBezTo>
                    <a:pt x="716" y="29"/>
                    <a:pt x="714" y="30"/>
                    <a:pt x="714" y="31"/>
                  </a:cubicBezTo>
                  <a:cubicBezTo>
                    <a:pt x="714" y="32"/>
                    <a:pt x="716" y="32"/>
                    <a:pt x="717" y="33"/>
                  </a:cubicBezTo>
                  <a:cubicBezTo>
                    <a:pt x="718" y="31"/>
                    <a:pt x="719" y="30"/>
                    <a:pt x="720" y="28"/>
                  </a:cubicBezTo>
                  <a:close/>
                  <a:moveTo>
                    <a:pt x="736" y="44"/>
                  </a:moveTo>
                  <a:cubicBezTo>
                    <a:pt x="737" y="44"/>
                    <a:pt x="738" y="46"/>
                    <a:pt x="738" y="46"/>
                  </a:cubicBezTo>
                  <a:cubicBezTo>
                    <a:pt x="739" y="46"/>
                    <a:pt x="739" y="44"/>
                    <a:pt x="740" y="44"/>
                  </a:cubicBezTo>
                  <a:cubicBezTo>
                    <a:pt x="741" y="43"/>
                    <a:pt x="741" y="42"/>
                    <a:pt x="742" y="41"/>
                  </a:cubicBezTo>
                  <a:cubicBezTo>
                    <a:pt x="742" y="41"/>
                    <a:pt x="743" y="43"/>
                    <a:pt x="744" y="43"/>
                  </a:cubicBezTo>
                  <a:cubicBezTo>
                    <a:pt x="745" y="43"/>
                    <a:pt x="745" y="41"/>
                    <a:pt x="746" y="41"/>
                  </a:cubicBezTo>
                  <a:cubicBezTo>
                    <a:pt x="746" y="40"/>
                    <a:pt x="748" y="39"/>
                    <a:pt x="747" y="39"/>
                  </a:cubicBezTo>
                  <a:cubicBezTo>
                    <a:pt x="747" y="38"/>
                    <a:pt x="745" y="37"/>
                    <a:pt x="745" y="37"/>
                  </a:cubicBezTo>
                  <a:cubicBezTo>
                    <a:pt x="745" y="37"/>
                    <a:pt x="744" y="39"/>
                    <a:pt x="744" y="39"/>
                  </a:cubicBezTo>
                  <a:cubicBezTo>
                    <a:pt x="743" y="39"/>
                    <a:pt x="742" y="37"/>
                    <a:pt x="741" y="37"/>
                  </a:cubicBezTo>
                  <a:cubicBezTo>
                    <a:pt x="741" y="37"/>
                    <a:pt x="740" y="39"/>
                    <a:pt x="740" y="40"/>
                  </a:cubicBezTo>
                  <a:cubicBezTo>
                    <a:pt x="739" y="40"/>
                    <a:pt x="739" y="42"/>
                    <a:pt x="738" y="42"/>
                  </a:cubicBezTo>
                  <a:cubicBezTo>
                    <a:pt x="737" y="42"/>
                    <a:pt x="736" y="40"/>
                    <a:pt x="736" y="40"/>
                  </a:cubicBezTo>
                  <a:cubicBezTo>
                    <a:pt x="735" y="40"/>
                    <a:pt x="735" y="42"/>
                    <a:pt x="734" y="42"/>
                  </a:cubicBezTo>
                  <a:cubicBezTo>
                    <a:pt x="735" y="43"/>
                    <a:pt x="735" y="44"/>
                    <a:pt x="736" y="44"/>
                  </a:cubicBezTo>
                  <a:close/>
                  <a:moveTo>
                    <a:pt x="758" y="43"/>
                  </a:moveTo>
                  <a:cubicBezTo>
                    <a:pt x="758" y="43"/>
                    <a:pt x="760" y="41"/>
                    <a:pt x="760" y="41"/>
                  </a:cubicBezTo>
                  <a:cubicBezTo>
                    <a:pt x="760" y="40"/>
                    <a:pt x="761" y="39"/>
                    <a:pt x="761" y="39"/>
                  </a:cubicBezTo>
                  <a:cubicBezTo>
                    <a:pt x="762" y="38"/>
                    <a:pt x="763" y="37"/>
                    <a:pt x="763" y="36"/>
                  </a:cubicBezTo>
                  <a:cubicBezTo>
                    <a:pt x="763" y="36"/>
                    <a:pt x="761" y="35"/>
                    <a:pt x="761" y="35"/>
                  </a:cubicBezTo>
                  <a:cubicBezTo>
                    <a:pt x="761" y="34"/>
                    <a:pt x="762" y="33"/>
                    <a:pt x="763" y="32"/>
                  </a:cubicBezTo>
                  <a:cubicBezTo>
                    <a:pt x="763" y="32"/>
                    <a:pt x="765" y="34"/>
                    <a:pt x="765" y="34"/>
                  </a:cubicBezTo>
                  <a:cubicBezTo>
                    <a:pt x="765" y="34"/>
                    <a:pt x="766" y="32"/>
                    <a:pt x="767" y="32"/>
                  </a:cubicBezTo>
                  <a:cubicBezTo>
                    <a:pt x="767" y="31"/>
                    <a:pt x="768" y="30"/>
                    <a:pt x="768" y="30"/>
                  </a:cubicBezTo>
                  <a:cubicBezTo>
                    <a:pt x="767" y="29"/>
                    <a:pt x="765" y="27"/>
                    <a:pt x="764" y="26"/>
                  </a:cubicBezTo>
                  <a:cubicBezTo>
                    <a:pt x="763" y="27"/>
                    <a:pt x="763" y="28"/>
                    <a:pt x="762" y="29"/>
                  </a:cubicBezTo>
                  <a:cubicBezTo>
                    <a:pt x="762" y="29"/>
                    <a:pt x="760" y="27"/>
                    <a:pt x="760" y="27"/>
                  </a:cubicBezTo>
                  <a:cubicBezTo>
                    <a:pt x="760" y="27"/>
                    <a:pt x="758" y="29"/>
                    <a:pt x="758" y="29"/>
                  </a:cubicBezTo>
                  <a:cubicBezTo>
                    <a:pt x="758" y="29"/>
                    <a:pt x="761" y="30"/>
                    <a:pt x="760" y="31"/>
                  </a:cubicBezTo>
                  <a:cubicBezTo>
                    <a:pt x="760" y="31"/>
                    <a:pt x="759" y="32"/>
                    <a:pt x="759" y="33"/>
                  </a:cubicBezTo>
                  <a:cubicBezTo>
                    <a:pt x="759" y="33"/>
                    <a:pt x="761" y="34"/>
                    <a:pt x="761" y="35"/>
                  </a:cubicBezTo>
                  <a:cubicBezTo>
                    <a:pt x="761" y="35"/>
                    <a:pt x="760" y="36"/>
                    <a:pt x="759" y="37"/>
                  </a:cubicBezTo>
                  <a:cubicBezTo>
                    <a:pt x="759" y="37"/>
                    <a:pt x="758" y="39"/>
                    <a:pt x="758" y="39"/>
                  </a:cubicBezTo>
                  <a:cubicBezTo>
                    <a:pt x="757" y="40"/>
                    <a:pt x="756" y="41"/>
                    <a:pt x="756" y="41"/>
                  </a:cubicBezTo>
                  <a:cubicBezTo>
                    <a:pt x="757" y="42"/>
                    <a:pt x="757" y="43"/>
                    <a:pt x="758" y="43"/>
                  </a:cubicBezTo>
                  <a:close/>
                  <a:moveTo>
                    <a:pt x="750" y="30"/>
                  </a:moveTo>
                  <a:cubicBezTo>
                    <a:pt x="750" y="30"/>
                    <a:pt x="752" y="28"/>
                    <a:pt x="752" y="28"/>
                  </a:cubicBezTo>
                  <a:cubicBezTo>
                    <a:pt x="752" y="28"/>
                    <a:pt x="750" y="26"/>
                    <a:pt x="750" y="26"/>
                  </a:cubicBezTo>
                  <a:cubicBezTo>
                    <a:pt x="749" y="26"/>
                    <a:pt x="749" y="28"/>
                    <a:pt x="748" y="28"/>
                  </a:cubicBezTo>
                  <a:cubicBezTo>
                    <a:pt x="748" y="29"/>
                    <a:pt x="746" y="30"/>
                    <a:pt x="746" y="31"/>
                  </a:cubicBezTo>
                  <a:cubicBezTo>
                    <a:pt x="746" y="31"/>
                    <a:pt x="748" y="32"/>
                    <a:pt x="749" y="32"/>
                  </a:cubicBezTo>
                  <a:cubicBezTo>
                    <a:pt x="749" y="33"/>
                    <a:pt x="751" y="34"/>
                    <a:pt x="751" y="34"/>
                  </a:cubicBezTo>
                  <a:cubicBezTo>
                    <a:pt x="752" y="34"/>
                    <a:pt x="752" y="32"/>
                    <a:pt x="753" y="32"/>
                  </a:cubicBezTo>
                  <a:cubicBezTo>
                    <a:pt x="752" y="31"/>
                    <a:pt x="750" y="31"/>
                    <a:pt x="750" y="30"/>
                  </a:cubicBezTo>
                  <a:close/>
                  <a:moveTo>
                    <a:pt x="787" y="37"/>
                  </a:moveTo>
                  <a:cubicBezTo>
                    <a:pt x="787" y="37"/>
                    <a:pt x="789" y="36"/>
                    <a:pt x="789" y="35"/>
                  </a:cubicBezTo>
                  <a:cubicBezTo>
                    <a:pt x="789" y="35"/>
                    <a:pt x="787" y="34"/>
                    <a:pt x="787" y="33"/>
                  </a:cubicBezTo>
                  <a:cubicBezTo>
                    <a:pt x="787" y="33"/>
                    <a:pt x="788" y="32"/>
                    <a:pt x="789" y="31"/>
                  </a:cubicBezTo>
                  <a:cubicBezTo>
                    <a:pt x="789" y="31"/>
                    <a:pt x="790" y="29"/>
                    <a:pt x="790" y="29"/>
                  </a:cubicBezTo>
                  <a:cubicBezTo>
                    <a:pt x="790" y="28"/>
                    <a:pt x="788" y="27"/>
                    <a:pt x="788" y="27"/>
                  </a:cubicBezTo>
                  <a:cubicBezTo>
                    <a:pt x="787" y="27"/>
                    <a:pt x="786" y="26"/>
                    <a:pt x="786" y="25"/>
                  </a:cubicBezTo>
                  <a:cubicBezTo>
                    <a:pt x="785" y="25"/>
                    <a:pt x="784" y="27"/>
                    <a:pt x="784" y="28"/>
                  </a:cubicBezTo>
                  <a:cubicBezTo>
                    <a:pt x="784" y="28"/>
                    <a:pt x="782" y="26"/>
                    <a:pt x="782" y="26"/>
                  </a:cubicBezTo>
                  <a:cubicBezTo>
                    <a:pt x="781" y="26"/>
                    <a:pt x="781" y="28"/>
                    <a:pt x="780" y="28"/>
                  </a:cubicBezTo>
                  <a:cubicBezTo>
                    <a:pt x="780" y="29"/>
                    <a:pt x="778" y="30"/>
                    <a:pt x="778" y="30"/>
                  </a:cubicBezTo>
                  <a:cubicBezTo>
                    <a:pt x="778" y="31"/>
                    <a:pt x="780" y="32"/>
                    <a:pt x="781" y="32"/>
                  </a:cubicBezTo>
                  <a:cubicBezTo>
                    <a:pt x="781" y="32"/>
                    <a:pt x="782" y="30"/>
                    <a:pt x="782" y="30"/>
                  </a:cubicBezTo>
                  <a:cubicBezTo>
                    <a:pt x="783" y="30"/>
                    <a:pt x="784" y="31"/>
                    <a:pt x="785" y="32"/>
                  </a:cubicBezTo>
                  <a:cubicBezTo>
                    <a:pt x="785" y="32"/>
                    <a:pt x="786" y="33"/>
                    <a:pt x="787" y="33"/>
                  </a:cubicBezTo>
                  <a:cubicBezTo>
                    <a:pt x="786" y="34"/>
                    <a:pt x="786" y="35"/>
                    <a:pt x="785" y="35"/>
                  </a:cubicBezTo>
                  <a:cubicBezTo>
                    <a:pt x="785" y="36"/>
                    <a:pt x="783" y="37"/>
                    <a:pt x="783" y="38"/>
                  </a:cubicBezTo>
                  <a:cubicBezTo>
                    <a:pt x="783" y="38"/>
                    <a:pt x="785" y="39"/>
                    <a:pt x="786" y="39"/>
                  </a:cubicBezTo>
                  <a:cubicBezTo>
                    <a:pt x="786" y="39"/>
                    <a:pt x="787" y="38"/>
                    <a:pt x="787" y="37"/>
                  </a:cubicBezTo>
                  <a:close/>
                  <a:moveTo>
                    <a:pt x="772" y="25"/>
                  </a:moveTo>
                  <a:cubicBezTo>
                    <a:pt x="772" y="25"/>
                    <a:pt x="773" y="23"/>
                    <a:pt x="773" y="23"/>
                  </a:cubicBezTo>
                  <a:cubicBezTo>
                    <a:pt x="774" y="23"/>
                    <a:pt x="775" y="21"/>
                    <a:pt x="775" y="21"/>
                  </a:cubicBezTo>
                  <a:cubicBezTo>
                    <a:pt x="776" y="19"/>
                    <a:pt x="777" y="18"/>
                    <a:pt x="779" y="16"/>
                  </a:cubicBezTo>
                  <a:cubicBezTo>
                    <a:pt x="778" y="16"/>
                    <a:pt x="777" y="15"/>
                    <a:pt x="776" y="15"/>
                  </a:cubicBezTo>
                  <a:cubicBezTo>
                    <a:pt x="776" y="15"/>
                    <a:pt x="775" y="17"/>
                    <a:pt x="775" y="17"/>
                  </a:cubicBezTo>
                  <a:cubicBezTo>
                    <a:pt x="774" y="17"/>
                    <a:pt x="773" y="18"/>
                    <a:pt x="773" y="19"/>
                  </a:cubicBezTo>
                  <a:cubicBezTo>
                    <a:pt x="772" y="21"/>
                    <a:pt x="771" y="22"/>
                    <a:pt x="769" y="24"/>
                  </a:cubicBezTo>
                  <a:cubicBezTo>
                    <a:pt x="770" y="24"/>
                    <a:pt x="771" y="25"/>
                    <a:pt x="772" y="25"/>
                  </a:cubicBezTo>
                  <a:close/>
                  <a:moveTo>
                    <a:pt x="801" y="37"/>
                  </a:moveTo>
                  <a:cubicBezTo>
                    <a:pt x="801" y="37"/>
                    <a:pt x="804" y="39"/>
                    <a:pt x="804" y="39"/>
                  </a:cubicBezTo>
                  <a:cubicBezTo>
                    <a:pt x="804" y="39"/>
                    <a:pt x="805" y="37"/>
                    <a:pt x="805" y="37"/>
                  </a:cubicBezTo>
                  <a:cubicBezTo>
                    <a:pt x="805" y="36"/>
                    <a:pt x="807" y="35"/>
                    <a:pt x="807" y="35"/>
                  </a:cubicBezTo>
                  <a:cubicBezTo>
                    <a:pt x="807" y="34"/>
                    <a:pt x="805" y="33"/>
                    <a:pt x="805" y="33"/>
                  </a:cubicBezTo>
                  <a:cubicBezTo>
                    <a:pt x="805" y="32"/>
                    <a:pt x="806" y="31"/>
                    <a:pt x="806" y="31"/>
                  </a:cubicBezTo>
                  <a:cubicBezTo>
                    <a:pt x="807" y="30"/>
                    <a:pt x="808" y="29"/>
                    <a:pt x="808" y="28"/>
                  </a:cubicBezTo>
                  <a:cubicBezTo>
                    <a:pt x="809" y="28"/>
                    <a:pt x="809" y="26"/>
                    <a:pt x="810" y="26"/>
                  </a:cubicBezTo>
                  <a:cubicBezTo>
                    <a:pt x="810" y="26"/>
                    <a:pt x="812" y="28"/>
                    <a:pt x="812" y="28"/>
                  </a:cubicBezTo>
                  <a:cubicBezTo>
                    <a:pt x="813" y="28"/>
                    <a:pt x="813" y="26"/>
                    <a:pt x="814" y="26"/>
                  </a:cubicBezTo>
                  <a:cubicBezTo>
                    <a:pt x="814" y="25"/>
                    <a:pt x="816" y="27"/>
                    <a:pt x="816" y="27"/>
                  </a:cubicBezTo>
                  <a:cubicBezTo>
                    <a:pt x="816" y="27"/>
                    <a:pt x="818" y="25"/>
                    <a:pt x="818" y="25"/>
                  </a:cubicBezTo>
                  <a:cubicBezTo>
                    <a:pt x="818" y="25"/>
                    <a:pt x="820" y="23"/>
                    <a:pt x="819" y="23"/>
                  </a:cubicBezTo>
                  <a:cubicBezTo>
                    <a:pt x="819" y="22"/>
                    <a:pt x="817" y="22"/>
                    <a:pt x="817" y="21"/>
                  </a:cubicBezTo>
                  <a:cubicBezTo>
                    <a:pt x="817" y="21"/>
                    <a:pt x="816" y="23"/>
                    <a:pt x="816" y="23"/>
                  </a:cubicBezTo>
                  <a:cubicBezTo>
                    <a:pt x="815" y="23"/>
                    <a:pt x="814" y="22"/>
                    <a:pt x="813" y="22"/>
                  </a:cubicBezTo>
                  <a:cubicBezTo>
                    <a:pt x="813" y="22"/>
                    <a:pt x="812" y="24"/>
                    <a:pt x="812" y="24"/>
                  </a:cubicBezTo>
                  <a:cubicBezTo>
                    <a:pt x="811" y="24"/>
                    <a:pt x="810" y="22"/>
                    <a:pt x="809" y="22"/>
                  </a:cubicBezTo>
                  <a:cubicBezTo>
                    <a:pt x="809" y="22"/>
                    <a:pt x="808" y="24"/>
                    <a:pt x="808" y="24"/>
                  </a:cubicBezTo>
                  <a:cubicBezTo>
                    <a:pt x="807" y="25"/>
                    <a:pt x="806" y="26"/>
                    <a:pt x="806" y="27"/>
                  </a:cubicBezTo>
                  <a:cubicBezTo>
                    <a:pt x="805" y="27"/>
                    <a:pt x="805" y="28"/>
                    <a:pt x="804" y="29"/>
                  </a:cubicBezTo>
                  <a:cubicBezTo>
                    <a:pt x="804" y="29"/>
                    <a:pt x="803" y="31"/>
                    <a:pt x="803" y="31"/>
                  </a:cubicBezTo>
                  <a:cubicBezTo>
                    <a:pt x="802" y="31"/>
                    <a:pt x="801" y="29"/>
                    <a:pt x="800" y="29"/>
                  </a:cubicBezTo>
                  <a:cubicBezTo>
                    <a:pt x="800" y="29"/>
                    <a:pt x="799" y="31"/>
                    <a:pt x="799" y="32"/>
                  </a:cubicBezTo>
                  <a:cubicBezTo>
                    <a:pt x="799" y="32"/>
                    <a:pt x="801" y="33"/>
                    <a:pt x="801" y="33"/>
                  </a:cubicBezTo>
                  <a:cubicBezTo>
                    <a:pt x="802" y="34"/>
                    <a:pt x="802" y="35"/>
                    <a:pt x="803" y="35"/>
                  </a:cubicBezTo>
                  <a:cubicBezTo>
                    <a:pt x="803" y="36"/>
                    <a:pt x="801" y="37"/>
                    <a:pt x="801" y="37"/>
                  </a:cubicBezTo>
                  <a:close/>
                  <a:moveTo>
                    <a:pt x="853" y="52"/>
                  </a:moveTo>
                  <a:cubicBezTo>
                    <a:pt x="853" y="52"/>
                    <a:pt x="852" y="51"/>
                    <a:pt x="851" y="51"/>
                  </a:cubicBezTo>
                  <a:cubicBezTo>
                    <a:pt x="851" y="50"/>
                    <a:pt x="849" y="49"/>
                    <a:pt x="849" y="49"/>
                  </a:cubicBezTo>
                  <a:cubicBezTo>
                    <a:pt x="849" y="49"/>
                    <a:pt x="848" y="51"/>
                    <a:pt x="847" y="51"/>
                  </a:cubicBezTo>
                  <a:cubicBezTo>
                    <a:pt x="847" y="51"/>
                    <a:pt x="846" y="53"/>
                    <a:pt x="846" y="53"/>
                  </a:cubicBezTo>
                  <a:cubicBezTo>
                    <a:pt x="846" y="54"/>
                    <a:pt x="847" y="55"/>
                    <a:pt x="848" y="55"/>
                  </a:cubicBezTo>
                  <a:cubicBezTo>
                    <a:pt x="848" y="55"/>
                    <a:pt x="850" y="57"/>
                    <a:pt x="850" y="57"/>
                  </a:cubicBezTo>
                  <a:cubicBezTo>
                    <a:pt x="850" y="57"/>
                    <a:pt x="852" y="55"/>
                    <a:pt x="852" y="55"/>
                  </a:cubicBezTo>
                  <a:cubicBezTo>
                    <a:pt x="852" y="54"/>
                    <a:pt x="853" y="53"/>
                    <a:pt x="853" y="52"/>
                  </a:cubicBezTo>
                  <a:close/>
                  <a:moveTo>
                    <a:pt x="883" y="46"/>
                  </a:moveTo>
                  <a:cubicBezTo>
                    <a:pt x="883" y="46"/>
                    <a:pt x="884" y="45"/>
                    <a:pt x="884" y="44"/>
                  </a:cubicBezTo>
                  <a:cubicBezTo>
                    <a:pt x="884" y="44"/>
                    <a:pt x="886" y="43"/>
                    <a:pt x="886" y="42"/>
                  </a:cubicBezTo>
                  <a:cubicBezTo>
                    <a:pt x="886" y="41"/>
                    <a:pt x="884" y="41"/>
                    <a:pt x="884" y="40"/>
                  </a:cubicBezTo>
                  <a:cubicBezTo>
                    <a:pt x="883" y="40"/>
                    <a:pt x="883" y="42"/>
                    <a:pt x="882" y="42"/>
                  </a:cubicBezTo>
                  <a:cubicBezTo>
                    <a:pt x="882" y="43"/>
                    <a:pt x="880" y="41"/>
                    <a:pt x="880" y="41"/>
                  </a:cubicBezTo>
                  <a:cubicBezTo>
                    <a:pt x="880" y="41"/>
                    <a:pt x="878" y="43"/>
                    <a:pt x="878" y="43"/>
                  </a:cubicBezTo>
                  <a:cubicBezTo>
                    <a:pt x="878" y="44"/>
                    <a:pt x="880" y="44"/>
                    <a:pt x="881" y="45"/>
                  </a:cubicBezTo>
                  <a:cubicBezTo>
                    <a:pt x="880" y="45"/>
                    <a:pt x="879" y="46"/>
                    <a:pt x="879" y="47"/>
                  </a:cubicBezTo>
                  <a:cubicBezTo>
                    <a:pt x="879" y="47"/>
                    <a:pt x="881" y="48"/>
                    <a:pt x="881" y="49"/>
                  </a:cubicBezTo>
                  <a:cubicBezTo>
                    <a:pt x="881" y="49"/>
                    <a:pt x="883" y="50"/>
                    <a:pt x="883" y="50"/>
                  </a:cubicBezTo>
                  <a:cubicBezTo>
                    <a:pt x="884" y="50"/>
                    <a:pt x="884" y="48"/>
                    <a:pt x="885" y="48"/>
                  </a:cubicBezTo>
                  <a:cubicBezTo>
                    <a:pt x="885" y="47"/>
                    <a:pt x="883" y="47"/>
                    <a:pt x="883" y="46"/>
                  </a:cubicBezTo>
                  <a:close/>
                  <a:moveTo>
                    <a:pt x="883" y="32"/>
                  </a:moveTo>
                  <a:cubicBezTo>
                    <a:pt x="883" y="32"/>
                    <a:pt x="884" y="31"/>
                    <a:pt x="885" y="30"/>
                  </a:cubicBezTo>
                  <a:cubicBezTo>
                    <a:pt x="884" y="30"/>
                    <a:pt x="883" y="29"/>
                    <a:pt x="882" y="28"/>
                  </a:cubicBezTo>
                  <a:cubicBezTo>
                    <a:pt x="882" y="28"/>
                    <a:pt x="880" y="27"/>
                    <a:pt x="880" y="27"/>
                  </a:cubicBezTo>
                  <a:cubicBezTo>
                    <a:pt x="880" y="26"/>
                    <a:pt x="882" y="25"/>
                    <a:pt x="882" y="25"/>
                  </a:cubicBezTo>
                  <a:cubicBezTo>
                    <a:pt x="881" y="24"/>
                    <a:pt x="880" y="23"/>
                    <a:pt x="880" y="23"/>
                  </a:cubicBezTo>
                  <a:cubicBezTo>
                    <a:pt x="879" y="23"/>
                    <a:pt x="878" y="25"/>
                    <a:pt x="878" y="25"/>
                  </a:cubicBezTo>
                  <a:cubicBezTo>
                    <a:pt x="878" y="25"/>
                    <a:pt x="876" y="27"/>
                    <a:pt x="876" y="27"/>
                  </a:cubicBezTo>
                  <a:cubicBezTo>
                    <a:pt x="876" y="28"/>
                    <a:pt x="878" y="28"/>
                    <a:pt x="878" y="29"/>
                  </a:cubicBezTo>
                  <a:cubicBezTo>
                    <a:pt x="878" y="30"/>
                    <a:pt x="877" y="30"/>
                    <a:pt x="877" y="31"/>
                  </a:cubicBezTo>
                  <a:cubicBezTo>
                    <a:pt x="877" y="32"/>
                    <a:pt x="879" y="33"/>
                    <a:pt x="879" y="33"/>
                  </a:cubicBezTo>
                  <a:cubicBezTo>
                    <a:pt x="880" y="33"/>
                    <a:pt x="880" y="34"/>
                    <a:pt x="881" y="35"/>
                  </a:cubicBezTo>
                  <a:cubicBezTo>
                    <a:pt x="882" y="34"/>
                    <a:pt x="882" y="33"/>
                    <a:pt x="883" y="32"/>
                  </a:cubicBezTo>
                  <a:close/>
                  <a:moveTo>
                    <a:pt x="900" y="42"/>
                  </a:moveTo>
                  <a:cubicBezTo>
                    <a:pt x="901" y="42"/>
                    <a:pt x="901" y="40"/>
                    <a:pt x="902" y="40"/>
                  </a:cubicBezTo>
                  <a:cubicBezTo>
                    <a:pt x="902" y="39"/>
                    <a:pt x="904" y="38"/>
                    <a:pt x="904" y="38"/>
                  </a:cubicBezTo>
                  <a:cubicBezTo>
                    <a:pt x="904" y="38"/>
                    <a:pt x="902" y="36"/>
                    <a:pt x="901" y="36"/>
                  </a:cubicBezTo>
                  <a:cubicBezTo>
                    <a:pt x="901" y="36"/>
                    <a:pt x="900" y="38"/>
                    <a:pt x="900" y="38"/>
                  </a:cubicBezTo>
                  <a:cubicBezTo>
                    <a:pt x="899" y="39"/>
                    <a:pt x="899" y="40"/>
                    <a:pt x="898" y="40"/>
                  </a:cubicBezTo>
                  <a:cubicBezTo>
                    <a:pt x="898" y="41"/>
                    <a:pt x="896" y="39"/>
                    <a:pt x="896" y="39"/>
                  </a:cubicBezTo>
                  <a:cubicBezTo>
                    <a:pt x="896" y="39"/>
                    <a:pt x="894" y="41"/>
                    <a:pt x="894" y="41"/>
                  </a:cubicBezTo>
                  <a:cubicBezTo>
                    <a:pt x="894" y="41"/>
                    <a:pt x="896" y="43"/>
                    <a:pt x="896" y="43"/>
                  </a:cubicBezTo>
                  <a:cubicBezTo>
                    <a:pt x="897" y="43"/>
                    <a:pt x="897" y="41"/>
                    <a:pt x="898" y="40"/>
                  </a:cubicBezTo>
                  <a:cubicBezTo>
                    <a:pt x="898" y="40"/>
                    <a:pt x="900" y="42"/>
                    <a:pt x="900" y="42"/>
                  </a:cubicBezTo>
                  <a:close/>
                  <a:moveTo>
                    <a:pt x="899" y="30"/>
                  </a:moveTo>
                  <a:cubicBezTo>
                    <a:pt x="900" y="31"/>
                    <a:pt x="902" y="33"/>
                    <a:pt x="903" y="34"/>
                  </a:cubicBezTo>
                  <a:cubicBezTo>
                    <a:pt x="904" y="33"/>
                    <a:pt x="904" y="32"/>
                    <a:pt x="905" y="31"/>
                  </a:cubicBezTo>
                  <a:cubicBezTo>
                    <a:pt x="905" y="31"/>
                    <a:pt x="906" y="33"/>
                    <a:pt x="907" y="33"/>
                  </a:cubicBezTo>
                  <a:cubicBezTo>
                    <a:pt x="907" y="32"/>
                    <a:pt x="909" y="32"/>
                    <a:pt x="909" y="31"/>
                  </a:cubicBezTo>
                  <a:cubicBezTo>
                    <a:pt x="909" y="30"/>
                    <a:pt x="907" y="30"/>
                    <a:pt x="906" y="29"/>
                  </a:cubicBezTo>
                  <a:cubicBezTo>
                    <a:pt x="906" y="29"/>
                    <a:pt x="908" y="28"/>
                    <a:pt x="908" y="27"/>
                  </a:cubicBezTo>
                  <a:cubicBezTo>
                    <a:pt x="907" y="26"/>
                    <a:pt x="905" y="25"/>
                    <a:pt x="904" y="24"/>
                  </a:cubicBezTo>
                  <a:cubicBezTo>
                    <a:pt x="903" y="25"/>
                    <a:pt x="901" y="27"/>
                    <a:pt x="900" y="28"/>
                  </a:cubicBezTo>
                  <a:cubicBezTo>
                    <a:pt x="900" y="29"/>
                    <a:pt x="899" y="30"/>
                    <a:pt x="899" y="30"/>
                  </a:cubicBezTo>
                  <a:close/>
                  <a:moveTo>
                    <a:pt x="961" y="50"/>
                  </a:moveTo>
                  <a:cubicBezTo>
                    <a:pt x="962" y="48"/>
                    <a:pt x="964" y="47"/>
                    <a:pt x="965" y="45"/>
                  </a:cubicBezTo>
                  <a:cubicBezTo>
                    <a:pt x="964" y="45"/>
                    <a:pt x="963" y="44"/>
                    <a:pt x="963" y="44"/>
                  </a:cubicBezTo>
                  <a:cubicBezTo>
                    <a:pt x="962" y="44"/>
                    <a:pt x="961" y="46"/>
                    <a:pt x="961" y="46"/>
                  </a:cubicBezTo>
                  <a:cubicBezTo>
                    <a:pt x="960" y="46"/>
                    <a:pt x="960" y="48"/>
                    <a:pt x="959" y="48"/>
                  </a:cubicBezTo>
                  <a:cubicBezTo>
                    <a:pt x="959" y="49"/>
                    <a:pt x="957" y="50"/>
                    <a:pt x="957" y="50"/>
                  </a:cubicBezTo>
                  <a:cubicBezTo>
                    <a:pt x="957" y="51"/>
                    <a:pt x="959" y="52"/>
                    <a:pt x="960" y="52"/>
                  </a:cubicBezTo>
                  <a:cubicBezTo>
                    <a:pt x="960" y="51"/>
                    <a:pt x="961" y="51"/>
                    <a:pt x="961" y="50"/>
                  </a:cubicBezTo>
                  <a:close/>
                  <a:moveTo>
                    <a:pt x="971" y="51"/>
                  </a:moveTo>
                  <a:cubicBezTo>
                    <a:pt x="972" y="51"/>
                    <a:pt x="973" y="52"/>
                    <a:pt x="974" y="52"/>
                  </a:cubicBezTo>
                  <a:cubicBezTo>
                    <a:pt x="974" y="52"/>
                    <a:pt x="975" y="51"/>
                    <a:pt x="975" y="50"/>
                  </a:cubicBezTo>
                  <a:cubicBezTo>
                    <a:pt x="976" y="49"/>
                    <a:pt x="976" y="48"/>
                    <a:pt x="977" y="48"/>
                  </a:cubicBezTo>
                  <a:cubicBezTo>
                    <a:pt x="977" y="48"/>
                    <a:pt x="979" y="50"/>
                    <a:pt x="979" y="49"/>
                  </a:cubicBezTo>
                  <a:cubicBezTo>
                    <a:pt x="980" y="49"/>
                    <a:pt x="981" y="48"/>
                    <a:pt x="981" y="47"/>
                  </a:cubicBezTo>
                  <a:cubicBezTo>
                    <a:pt x="981" y="47"/>
                    <a:pt x="979" y="46"/>
                    <a:pt x="979" y="46"/>
                  </a:cubicBezTo>
                  <a:cubicBezTo>
                    <a:pt x="979" y="45"/>
                    <a:pt x="980" y="44"/>
                    <a:pt x="980" y="43"/>
                  </a:cubicBezTo>
                  <a:cubicBezTo>
                    <a:pt x="981" y="43"/>
                    <a:pt x="982" y="42"/>
                    <a:pt x="982" y="41"/>
                  </a:cubicBezTo>
                  <a:cubicBezTo>
                    <a:pt x="982" y="40"/>
                    <a:pt x="980" y="40"/>
                    <a:pt x="980" y="39"/>
                  </a:cubicBezTo>
                  <a:cubicBezTo>
                    <a:pt x="980" y="39"/>
                    <a:pt x="982" y="38"/>
                    <a:pt x="982" y="37"/>
                  </a:cubicBezTo>
                  <a:cubicBezTo>
                    <a:pt x="982" y="37"/>
                    <a:pt x="979" y="35"/>
                    <a:pt x="979" y="35"/>
                  </a:cubicBezTo>
                  <a:cubicBezTo>
                    <a:pt x="979" y="36"/>
                    <a:pt x="978" y="37"/>
                    <a:pt x="978" y="38"/>
                  </a:cubicBezTo>
                  <a:cubicBezTo>
                    <a:pt x="977" y="38"/>
                    <a:pt x="976" y="39"/>
                    <a:pt x="976" y="40"/>
                  </a:cubicBezTo>
                  <a:cubicBezTo>
                    <a:pt x="976" y="40"/>
                    <a:pt x="978" y="41"/>
                    <a:pt x="978" y="42"/>
                  </a:cubicBezTo>
                  <a:cubicBezTo>
                    <a:pt x="978" y="42"/>
                    <a:pt x="977" y="44"/>
                    <a:pt x="977" y="44"/>
                  </a:cubicBezTo>
                  <a:cubicBezTo>
                    <a:pt x="976" y="44"/>
                    <a:pt x="975" y="46"/>
                    <a:pt x="975" y="46"/>
                  </a:cubicBezTo>
                  <a:cubicBezTo>
                    <a:pt x="974" y="46"/>
                    <a:pt x="973" y="44"/>
                    <a:pt x="973" y="44"/>
                  </a:cubicBezTo>
                  <a:cubicBezTo>
                    <a:pt x="972" y="44"/>
                    <a:pt x="971" y="46"/>
                    <a:pt x="971" y="47"/>
                  </a:cubicBezTo>
                  <a:cubicBezTo>
                    <a:pt x="970" y="47"/>
                    <a:pt x="970" y="48"/>
                    <a:pt x="969" y="49"/>
                  </a:cubicBezTo>
                  <a:cubicBezTo>
                    <a:pt x="969" y="49"/>
                    <a:pt x="967" y="51"/>
                    <a:pt x="968" y="51"/>
                  </a:cubicBezTo>
                  <a:cubicBezTo>
                    <a:pt x="968" y="52"/>
                    <a:pt x="970" y="52"/>
                    <a:pt x="970" y="53"/>
                  </a:cubicBezTo>
                  <a:cubicBezTo>
                    <a:pt x="970" y="52"/>
                    <a:pt x="971" y="51"/>
                    <a:pt x="971" y="51"/>
                  </a:cubicBezTo>
                  <a:close/>
                  <a:moveTo>
                    <a:pt x="951" y="31"/>
                  </a:moveTo>
                  <a:cubicBezTo>
                    <a:pt x="952" y="32"/>
                    <a:pt x="952" y="32"/>
                    <a:pt x="953" y="33"/>
                  </a:cubicBezTo>
                  <a:cubicBezTo>
                    <a:pt x="953" y="33"/>
                    <a:pt x="955" y="35"/>
                    <a:pt x="955" y="35"/>
                  </a:cubicBezTo>
                  <a:cubicBezTo>
                    <a:pt x="956" y="35"/>
                    <a:pt x="957" y="33"/>
                    <a:pt x="957" y="32"/>
                  </a:cubicBezTo>
                  <a:cubicBezTo>
                    <a:pt x="957" y="32"/>
                    <a:pt x="955" y="31"/>
                    <a:pt x="955" y="31"/>
                  </a:cubicBezTo>
                  <a:cubicBezTo>
                    <a:pt x="955" y="30"/>
                    <a:pt x="956" y="29"/>
                    <a:pt x="956" y="29"/>
                  </a:cubicBezTo>
                  <a:cubicBezTo>
                    <a:pt x="957" y="28"/>
                    <a:pt x="958" y="27"/>
                    <a:pt x="958" y="26"/>
                  </a:cubicBezTo>
                  <a:cubicBezTo>
                    <a:pt x="958" y="26"/>
                    <a:pt x="960" y="24"/>
                    <a:pt x="960" y="24"/>
                  </a:cubicBezTo>
                  <a:cubicBezTo>
                    <a:pt x="960" y="23"/>
                    <a:pt x="958" y="23"/>
                    <a:pt x="958" y="22"/>
                  </a:cubicBezTo>
                  <a:cubicBezTo>
                    <a:pt x="957" y="23"/>
                    <a:pt x="957" y="24"/>
                    <a:pt x="956" y="25"/>
                  </a:cubicBezTo>
                  <a:cubicBezTo>
                    <a:pt x="955" y="25"/>
                    <a:pt x="955" y="26"/>
                    <a:pt x="954" y="27"/>
                  </a:cubicBezTo>
                  <a:cubicBezTo>
                    <a:pt x="954" y="28"/>
                    <a:pt x="953" y="28"/>
                    <a:pt x="953" y="29"/>
                  </a:cubicBezTo>
                  <a:cubicBezTo>
                    <a:pt x="952" y="29"/>
                    <a:pt x="951" y="27"/>
                    <a:pt x="950" y="27"/>
                  </a:cubicBezTo>
                  <a:cubicBezTo>
                    <a:pt x="950" y="27"/>
                    <a:pt x="949" y="29"/>
                    <a:pt x="949" y="30"/>
                  </a:cubicBezTo>
                  <a:cubicBezTo>
                    <a:pt x="948" y="30"/>
                    <a:pt x="947" y="31"/>
                    <a:pt x="947" y="32"/>
                  </a:cubicBezTo>
                  <a:cubicBezTo>
                    <a:pt x="947" y="32"/>
                    <a:pt x="949" y="33"/>
                    <a:pt x="949" y="34"/>
                  </a:cubicBezTo>
                  <a:cubicBezTo>
                    <a:pt x="950" y="33"/>
                    <a:pt x="950" y="32"/>
                    <a:pt x="951" y="31"/>
                  </a:cubicBezTo>
                  <a:close/>
                  <a:moveTo>
                    <a:pt x="994" y="54"/>
                  </a:moveTo>
                  <a:cubicBezTo>
                    <a:pt x="994" y="54"/>
                    <a:pt x="996" y="55"/>
                    <a:pt x="996" y="55"/>
                  </a:cubicBezTo>
                  <a:cubicBezTo>
                    <a:pt x="997" y="55"/>
                    <a:pt x="997" y="53"/>
                    <a:pt x="998" y="53"/>
                  </a:cubicBezTo>
                  <a:cubicBezTo>
                    <a:pt x="998" y="53"/>
                    <a:pt x="999" y="55"/>
                    <a:pt x="1000" y="55"/>
                  </a:cubicBezTo>
                  <a:cubicBezTo>
                    <a:pt x="1001" y="55"/>
                    <a:pt x="1001" y="53"/>
                    <a:pt x="1002" y="52"/>
                  </a:cubicBezTo>
                  <a:cubicBezTo>
                    <a:pt x="1002" y="52"/>
                    <a:pt x="1003" y="51"/>
                    <a:pt x="1003" y="50"/>
                  </a:cubicBezTo>
                  <a:cubicBezTo>
                    <a:pt x="1004" y="50"/>
                    <a:pt x="1005" y="49"/>
                    <a:pt x="1005" y="48"/>
                  </a:cubicBezTo>
                  <a:cubicBezTo>
                    <a:pt x="1006" y="49"/>
                    <a:pt x="1007" y="49"/>
                    <a:pt x="1007" y="50"/>
                  </a:cubicBezTo>
                  <a:cubicBezTo>
                    <a:pt x="1007" y="49"/>
                    <a:pt x="1009" y="48"/>
                    <a:pt x="1009" y="48"/>
                  </a:cubicBezTo>
                  <a:cubicBezTo>
                    <a:pt x="1009" y="47"/>
                    <a:pt x="1007" y="46"/>
                    <a:pt x="1007" y="46"/>
                  </a:cubicBezTo>
                  <a:cubicBezTo>
                    <a:pt x="1007" y="46"/>
                    <a:pt x="1006" y="48"/>
                    <a:pt x="1005" y="48"/>
                  </a:cubicBezTo>
                  <a:cubicBezTo>
                    <a:pt x="1005" y="48"/>
                    <a:pt x="1003" y="46"/>
                    <a:pt x="1003" y="46"/>
                  </a:cubicBezTo>
                  <a:cubicBezTo>
                    <a:pt x="1002" y="46"/>
                    <a:pt x="1002" y="48"/>
                    <a:pt x="1001" y="49"/>
                  </a:cubicBezTo>
                  <a:cubicBezTo>
                    <a:pt x="1001" y="49"/>
                    <a:pt x="1000" y="51"/>
                    <a:pt x="1000" y="51"/>
                  </a:cubicBezTo>
                  <a:cubicBezTo>
                    <a:pt x="999" y="51"/>
                    <a:pt x="998" y="49"/>
                    <a:pt x="997" y="49"/>
                  </a:cubicBezTo>
                  <a:cubicBezTo>
                    <a:pt x="997" y="49"/>
                    <a:pt x="996" y="51"/>
                    <a:pt x="996" y="51"/>
                  </a:cubicBezTo>
                  <a:cubicBezTo>
                    <a:pt x="996" y="52"/>
                    <a:pt x="994" y="53"/>
                    <a:pt x="994" y="54"/>
                  </a:cubicBezTo>
                  <a:close/>
                  <a:moveTo>
                    <a:pt x="1013" y="43"/>
                  </a:moveTo>
                  <a:cubicBezTo>
                    <a:pt x="1013" y="43"/>
                    <a:pt x="1014" y="41"/>
                    <a:pt x="1014" y="41"/>
                  </a:cubicBezTo>
                  <a:cubicBezTo>
                    <a:pt x="1015" y="41"/>
                    <a:pt x="1016" y="43"/>
                    <a:pt x="1016" y="43"/>
                  </a:cubicBezTo>
                  <a:cubicBezTo>
                    <a:pt x="1017" y="42"/>
                    <a:pt x="1018" y="44"/>
                    <a:pt x="1019" y="44"/>
                  </a:cubicBezTo>
                  <a:cubicBezTo>
                    <a:pt x="1019" y="44"/>
                    <a:pt x="1020" y="42"/>
                    <a:pt x="1020" y="42"/>
                  </a:cubicBezTo>
                  <a:cubicBezTo>
                    <a:pt x="1021" y="41"/>
                    <a:pt x="1022" y="40"/>
                    <a:pt x="1022" y="40"/>
                  </a:cubicBezTo>
                  <a:cubicBezTo>
                    <a:pt x="1021" y="40"/>
                    <a:pt x="1021" y="38"/>
                    <a:pt x="1020" y="38"/>
                  </a:cubicBezTo>
                  <a:cubicBezTo>
                    <a:pt x="1019" y="38"/>
                    <a:pt x="1019" y="40"/>
                    <a:pt x="1018" y="40"/>
                  </a:cubicBezTo>
                  <a:cubicBezTo>
                    <a:pt x="1018" y="40"/>
                    <a:pt x="1017" y="38"/>
                    <a:pt x="1016" y="39"/>
                  </a:cubicBezTo>
                  <a:cubicBezTo>
                    <a:pt x="1015" y="39"/>
                    <a:pt x="1015" y="41"/>
                    <a:pt x="1014" y="41"/>
                  </a:cubicBezTo>
                  <a:cubicBezTo>
                    <a:pt x="1014" y="41"/>
                    <a:pt x="1013" y="39"/>
                    <a:pt x="1012" y="39"/>
                  </a:cubicBezTo>
                  <a:cubicBezTo>
                    <a:pt x="1011" y="39"/>
                    <a:pt x="1011" y="41"/>
                    <a:pt x="1010" y="41"/>
                  </a:cubicBezTo>
                  <a:cubicBezTo>
                    <a:pt x="1011" y="42"/>
                    <a:pt x="1012" y="43"/>
                    <a:pt x="1013" y="43"/>
                  </a:cubicBezTo>
                  <a:close/>
                </a:path>
              </a:pathLst>
            </a:custGeom>
            <a:grpFill/>
            <a:ln>
              <a:solidFill>
                <a:srgbClr val="C00000"/>
              </a:solidFill>
            </a:ln>
          </p:spPr>
          <p:txBody>
            <a:bodyPr vert="horz" wrap="square" lIns="68580" tIns="34290" rIns="68580" bIns="34290" numCol="1" anchor="t" anchorCtr="0" compatLnSpc="1"/>
            <a:lstStyle/>
            <a:p>
              <a:endParaRPr lang="zh-CN" altLang="en-US" sz="1350"/>
            </a:p>
          </p:txBody>
        </p:sp>
      </p:grpSp>
      <p:sp>
        <p:nvSpPr>
          <p:cNvPr id="59" name="Freeform 334"/>
          <p:cNvSpPr>
            <a:spLocks noEditPoints="1"/>
          </p:cNvSpPr>
          <p:nvPr/>
        </p:nvSpPr>
        <p:spPr bwMode="auto">
          <a:xfrm rot="10800000" flipH="1">
            <a:off x="2763079" y="5058534"/>
            <a:ext cx="1881668" cy="50514"/>
          </a:xfrm>
          <a:custGeom>
            <a:avLst/>
            <a:gdLst>
              <a:gd name="T0" fmla="*/ 32 w 1069"/>
              <a:gd name="T1" fmla="*/ 50 h 77"/>
              <a:gd name="T2" fmla="*/ 29 w 1069"/>
              <a:gd name="T3" fmla="*/ 17 h 77"/>
              <a:gd name="T4" fmla="*/ 87 w 1069"/>
              <a:gd name="T5" fmla="*/ 15 h 77"/>
              <a:gd name="T6" fmla="*/ 108 w 1069"/>
              <a:gd name="T7" fmla="*/ 20 h 77"/>
              <a:gd name="T8" fmla="*/ 148 w 1069"/>
              <a:gd name="T9" fmla="*/ 19 h 77"/>
              <a:gd name="T10" fmla="*/ 191 w 1069"/>
              <a:gd name="T11" fmla="*/ 13 h 77"/>
              <a:gd name="T12" fmla="*/ 241 w 1069"/>
              <a:gd name="T13" fmla="*/ 12 h 77"/>
              <a:gd name="T14" fmla="*/ 285 w 1069"/>
              <a:gd name="T15" fmla="*/ 10 h 77"/>
              <a:gd name="T16" fmla="*/ 325 w 1069"/>
              <a:gd name="T17" fmla="*/ 23 h 77"/>
              <a:gd name="T18" fmla="*/ 385 w 1069"/>
              <a:gd name="T19" fmla="*/ 9 h 77"/>
              <a:gd name="T20" fmla="*/ 405 w 1069"/>
              <a:gd name="T21" fmla="*/ 24 h 77"/>
              <a:gd name="T22" fmla="*/ 449 w 1069"/>
              <a:gd name="T23" fmla="*/ 12 h 77"/>
              <a:gd name="T24" fmla="*/ 488 w 1069"/>
              <a:gd name="T25" fmla="*/ 17 h 77"/>
              <a:gd name="T26" fmla="*/ 530 w 1069"/>
              <a:gd name="T27" fmla="*/ 14 h 77"/>
              <a:gd name="T28" fmla="*/ 587 w 1069"/>
              <a:gd name="T29" fmla="*/ 8 h 77"/>
              <a:gd name="T30" fmla="*/ 621 w 1069"/>
              <a:gd name="T31" fmla="*/ 19 h 77"/>
              <a:gd name="T32" fmla="*/ 677 w 1069"/>
              <a:gd name="T33" fmla="*/ 20 h 77"/>
              <a:gd name="T34" fmla="*/ 716 w 1069"/>
              <a:gd name="T35" fmla="*/ 15 h 77"/>
              <a:gd name="T36" fmla="*/ 761 w 1069"/>
              <a:gd name="T37" fmla="*/ 17 h 77"/>
              <a:gd name="T38" fmla="*/ 816 w 1069"/>
              <a:gd name="T39" fmla="*/ 9 h 77"/>
              <a:gd name="T40" fmla="*/ 850 w 1069"/>
              <a:gd name="T41" fmla="*/ 15 h 77"/>
              <a:gd name="T42" fmla="*/ 890 w 1069"/>
              <a:gd name="T43" fmla="*/ 9 h 77"/>
              <a:gd name="T44" fmla="*/ 939 w 1069"/>
              <a:gd name="T45" fmla="*/ 15 h 77"/>
              <a:gd name="T46" fmla="*/ 981 w 1069"/>
              <a:gd name="T47" fmla="*/ 29 h 77"/>
              <a:gd name="T48" fmla="*/ 1010 w 1069"/>
              <a:gd name="T49" fmla="*/ 27 h 77"/>
              <a:gd name="T50" fmla="*/ 1044 w 1069"/>
              <a:gd name="T51" fmla="*/ 53 h 77"/>
              <a:gd name="T52" fmla="*/ 1051 w 1069"/>
              <a:gd name="T53" fmla="*/ 58 h 77"/>
              <a:gd name="T54" fmla="*/ 1010 w 1069"/>
              <a:gd name="T55" fmla="*/ 69 h 77"/>
              <a:gd name="T56" fmla="*/ 981 w 1069"/>
              <a:gd name="T57" fmla="*/ 61 h 77"/>
              <a:gd name="T58" fmla="*/ 928 w 1069"/>
              <a:gd name="T59" fmla="*/ 42 h 77"/>
              <a:gd name="T60" fmla="*/ 866 w 1069"/>
              <a:gd name="T61" fmla="*/ 59 h 77"/>
              <a:gd name="T62" fmla="*/ 832 w 1069"/>
              <a:gd name="T63" fmla="*/ 53 h 77"/>
              <a:gd name="T64" fmla="*/ 806 w 1069"/>
              <a:gd name="T65" fmla="*/ 59 h 77"/>
              <a:gd name="T66" fmla="*/ 756 w 1069"/>
              <a:gd name="T67" fmla="*/ 59 h 77"/>
              <a:gd name="T68" fmla="*/ 716 w 1069"/>
              <a:gd name="T69" fmla="*/ 47 h 77"/>
              <a:gd name="T70" fmla="*/ 665 w 1069"/>
              <a:gd name="T71" fmla="*/ 40 h 77"/>
              <a:gd name="T72" fmla="*/ 629 w 1069"/>
              <a:gd name="T73" fmla="*/ 50 h 77"/>
              <a:gd name="T74" fmla="*/ 584 w 1069"/>
              <a:gd name="T75" fmla="*/ 62 h 77"/>
              <a:gd name="T76" fmla="*/ 533 w 1069"/>
              <a:gd name="T77" fmla="*/ 55 h 77"/>
              <a:gd name="T78" fmla="*/ 481 w 1069"/>
              <a:gd name="T79" fmla="*/ 50 h 77"/>
              <a:gd name="T80" fmla="*/ 455 w 1069"/>
              <a:gd name="T81" fmla="*/ 42 h 77"/>
              <a:gd name="T82" fmla="*/ 412 w 1069"/>
              <a:gd name="T83" fmla="*/ 62 h 77"/>
              <a:gd name="T84" fmla="*/ 359 w 1069"/>
              <a:gd name="T85" fmla="*/ 57 h 77"/>
              <a:gd name="T86" fmla="*/ 321 w 1069"/>
              <a:gd name="T87" fmla="*/ 56 h 77"/>
              <a:gd name="T88" fmla="*/ 283 w 1069"/>
              <a:gd name="T89" fmla="*/ 59 h 77"/>
              <a:gd name="T90" fmla="*/ 246 w 1069"/>
              <a:gd name="T91" fmla="*/ 62 h 77"/>
              <a:gd name="T92" fmla="*/ 203 w 1069"/>
              <a:gd name="T93" fmla="*/ 58 h 77"/>
              <a:gd name="T94" fmla="*/ 174 w 1069"/>
              <a:gd name="T95" fmla="*/ 63 h 77"/>
              <a:gd name="T96" fmla="*/ 153 w 1069"/>
              <a:gd name="T97" fmla="*/ 58 h 77"/>
              <a:gd name="T98" fmla="*/ 115 w 1069"/>
              <a:gd name="T99" fmla="*/ 57 h 77"/>
              <a:gd name="T100" fmla="*/ 364 w 1069"/>
              <a:gd name="T101" fmla="*/ 18 h 77"/>
              <a:gd name="T102" fmla="*/ 13 w 1069"/>
              <a:gd name="T103" fmla="*/ 43 h 77"/>
              <a:gd name="T104" fmla="*/ 179 w 1069"/>
              <a:gd name="T105" fmla="*/ 29 h 77"/>
              <a:gd name="T106" fmla="*/ 233 w 1069"/>
              <a:gd name="T107" fmla="*/ 45 h 77"/>
              <a:gd name="T108" fmla="*/ 276 w 1069"/>
              <a:gd name="T109" fmla="*/ 32 h 77"/>
              <a:gd name="T110" fmla="*/ 404 w 1069"/>
              <a:gd name="T111" fmla="*/ 35 h 77"/>
              <a:gd name="T112" fmla="*/ 479 w 1069"/>
              <a:gd name="T113" fmla="*/ 39 h 77"/>
              <a:gd name="T114" fmla="*/ 612 w 1069"/>
              <a:gd name="T115" fmla="*/ 27 h 77"/>
              <a:gd name="T116" fmla="*/ 736 w 1069"/>
              <a:gd name="T117" fmla="*/ 44 h 77"/>
              <a:gd name="T118" fmla="*/ 789 w 1069"/>
              <a:gd name="T119" fmla="*/ 31 h 77"/>
              <a:gd name="T120" fmla="*/ 800 w 1069"/>
              <a:gd name="T121" fmla="*/ 29 h 77"/>
              <a:gd name="T122" fmla="*/ 894 w 1069"/>
              <a:gd name="T123" fmla="*/ 41 h 77"/>
              <a:gd name="T124" fmla="*/ 955 w 1069"/>
              <a:gd name="T125" fmla="*/ 35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069" h="77">
                <a:moveTo>
                  <a:pt x="63" y="56"/>
                </a:moveTo>
                <a:cubicBezTo>
                  <a:pt x="62" y="56"/>
                  <a:pt x="60" y="55"/>
                  <a:pt x="60" y="55"/>
                </a:cubicBezTo>
                <a:cubicBezTo>
                  <a:pt x="60" y="55"/>
                  <a:pt x="62" y="52"/>
                  <a:pt x="62" y="52"/>
                </a:cubicBezTo>
                <a:cubicBezTo>
                  <a:pt x="62" y="52"/>
                  <a:pt x="64" y="54"/>
                  <a:pt x="64" y="54"/>
                </a:cubicBezTo>
                <a:cubicBezTo>
                  <a:pt x="65" y="54"/>
                  <a:pt x="66" y="52"/>
                  <a:pt x="66" y="52"/>
                </a:cubicBezTo>
                <a:cubicBezTo>
                  <a:pt x="66" y="52"/>
                  <a:pt x="67" y="50"/>
                  <a:pt x="68" y="50"/>
                </a:cubicBezTo>
                <a:cubicBezTo>
                  <a:pt x="68" y="50"/>
                  <a:pt x="70" y="51"/>
                  <a:pt x="70" y="51"/>
                </a:cubicBezTo>
                <a:cubicBezTo>
                  <a:pt x="70" y="51"/>
                  <a:pt x="72" y="53"/>
                  <a:pt x="72" y="53"/>
                </a:cubicBezTo>
                <a:cubicBezTo>
                  <a:pt x="72" y="53"/>
                  <a:pt x="74" y="51"/>
                  <a:pt x="74" y="51"/>
                </a:cubicBezTo>
                <a:cubicBezTo>
                  <a:pt x="74" y="50"/>
                  <a:pt x="72" y="50"/>
                  <a:pt x="72" y="49"/>
                </a:cubicBezTo>
                <a:cubicBezTo>
                  <a:pt x="72" y="49"/>
                  <a:pt x="73" y="47"/>
                  <a:pt x="73" y="47"/>
                </a:cubicBezTo>
                <a:cubicBezTo>
                  <a:pt x="73" y="47"/>
                  <a:pt x="71" y="45"/>
                  <a:pt x="71" y="45"/>
                </a:cubicBezTo>
                <a:cubicBezTo>
                  <a:pt x="71" y="46"/>
                  <a:pt x="70" y="47"/>
                  <a:pt x="69" y="47"/>
                </a:cubicBezTo>
                <a:cubicBezTo>
                  <a:pt x="69" y="48"/>
                  <a:pt x="68" y="50"/>
                  <a:pt x="68" y="50"/>
                </a:cubicBezTo>
                <a:cubicBezTo>
                  <a:pt x="67" y="50"/>
                  <a:pt x="66" y="48"/>
                  <a:pt x="66" y="48"/>
                </a:cubicBezTo>
                <a:cubicBezTo>
                  <a:pt x="65" y="48"/>
                  <a:pt x="64" y="50"/>
                  <a:pt x="64" y="50"/>
                </a:cubicBezTo>
                <a:cubicBezTo>
                  <a:pt x="63" y="51"/>
                  <a:pt x="63" y="52"/>
                  <a:pt x="62" y="52"/>
                </a:cubicBezTo>
                <a:cubicBezTo>
                  <a:pt x="62" y="53"/>
                  <a:pt x="60" y="51"/>
                  <a:pt x="60" y="51"/>
                </a:cubicBezTo>
                <a:cubicBezTo>
                  <a:pt x="60" y="51"/>
                  <a:pt x="58" y="53"/>
                  <a:pt x="58" y="53"/>
                </a:cubicBezTo>
                <a:cubicBezTo>
                  <a:pt x="58" y="53"/>
                  <a:pt x="57" y="55"/>
                  <a:pt x="56" y="55"/>
                </a:cubicBezTo>
                <a:cubicBezTo>
                  <a:pt x="56" y="55"/>
                  <a:pt x="55" y="54"/>
                  <a:pt x="54" y="53"/>
                </a:cubicBezTo>
                <a:cubicBezTo>
                  <a:pt x="54" y="53"/>
                  <a:pt x="52" y="52"/>
                  <a:pt x="52" y="52"/>
                </a:cubicBezTo>
                <a:cubicBezTo>
                  <a:pt x="52" y="52"/>
                  <a:pt x="51" y="54"/>
                  <a:pt x="50" y="54"/>
                </a:cubicBezTo>
                <a:cubicBezTo>
                  <a:pt x="50" y="54"/>
                  <a:pt x="49" y="56"/>
                  <a:pt x="49" y="56"/>
                </a:cubicBezTo>
                <a:cubicBezTo>
                  <a:pt x="48" y="56"/>
                  <a:pt x="47" y="54"/>
                  <a:pt x="46" y="55"/>
                </a:cubicBezTo>
                <a:cubicBezTo>
                  <a:pt x="46" y="55"/>
                  <a:pt x="45" y="56"/>
                  <a:pt x="45" y="57"/>
                </a:cubicBezTo>
                <a:cubicBezTo>
                  <a:pt x="44" y="57"/>
                  <a:pt x="43" y="59"/>
                  <a:pt x="43" y="59"/>
                </a:cubicBezTo>
                <a:cubicBezTo>
                  <a:pt x="42" y="59"/>
                  <a:pt x="41" y="57"/>
                  <a:pt x="41" y="57"/>
                </a:cubicBezTo>
                <a:cubicBezTo>
                  <a:pt x="40" y="57"/>
                  <a:pt x="39" y="60"/>
                  <a:pt x="39" y="60"/>
                </a:cubicBezTo>
                <a:cubicBezTo>
                  <a:pt x="38" y="59"/>
                  <a:pt x="37" y="58"/>
                  <a:pt x="37" y="58"/>
                </a:cubicBezTo>
                <a:cubicBezTo>
                  <a:pt x="37" y="58"/>
                  <a:pt x="35" y="56"/>
                  <a:pt x="35" y="56"/>
                </a:cubicBezTo>
                <a:cubicBezTo>
                  <a:pt x="34" y="56"/>
                  <a:pt x="33" y="58"/>
                  <a:pt x="33" y="58"/>
                </a:cubicBezTo>
                <a:cubicBezTo>
                  <a:pt x="32" y="59"/>
                  <a:pt x="32" y="60"/>
                  <a:pt x="31" y="61"/>
                </a:cubicBezTo>
                <a:cubicBezTo>
                  <a:pt x="31" y="61"/>
                  <a:pt x="30" y="63"/>
                  <a:pt x="29" y="63"/>
                </a:cubicBezTo>
                <a:cubicBezTo>
                  <a:pt x="29" y="63"/>
                  <a:pt x="27" y="61"/>
                  <a:pt x="27" y="61"/>
                </a:cubicBezTo>
                <a:cubicBezTo>
                  <a:pt x="27" y="61"/>
                  <a:pt x="25" y="59"/>
                  <a:pt x="25" y="59"/>
                </a:cubicBezTo>
                <a:cubicBezTo>
                  <a:pt x="25" y="59"/>
                  <a:pt x="24" y="61"/>
                  <a:pt x="23" y="62"/>
                </a:cubicBezTo>
                <a:cubicBezTo>
                  <a:pt x="23" y="62"/>
                  <a:pt x="22" y="63"/>
                  <a:pt x="22" y="64"/>
                </a:cubicBezTo>
                <a:cubicBezTo>
                  <a:pt x="20" y="63"/>
                  <a:pt x="19" y="62"/>
                  <a:pt x="17" y="60"/>
                </a:cubicBezTo>
                <a:cubicBezTo>
                  <a:pt x="18" y="60"/>
                  <a:pt x="18" y="58"/>
                  <a:pt x="19" y="58"/>
                </a:cubicBezTo>
                <a:cubicBezTo>
                  <a:pt x="19" y="58"/>
                  <a:pt x="21" y="60"/>
                  <a:pt x="21" y="60"/>
                </a:cubicBezTo>
                <a:cubicBezTo>
                  <a:pt x="22" y="60"/>
                  <a:pt x="22" y="58"/>
                  <a:pt x="23" y="58"/>
                </a:cubicBezTo>
                <a:cubicBezTo>
                  <a:pt x="23" y="57"/>
                  <a:pt x="24" y="56"/>
                  <a:pt x="24" y="55"/>
                </a:cubicBezTo>
                <a:cubicBezTo>
                  <a:pt x="25" y="55"/>
                  <a:pt x="26" y="57"/>
                  <a:pt x="27" y="57"/>
                </a:cubicBezTo>
                <a:cubicBezTo>
                  <a:pt x="27" y="57"/>
                  <a:pt x="28" y="55"/>
                  <a:pt x="28" y="55"/>
                </a:cubicBezTo>
                <a:cubicBezTo>
                  <a:pt x="29" y="54"/>
                  <a:pt x="30" y="53"/>
                  <a:pt x="30" y="53"/>
                </a:cubicBezTo>
                <a:cubicBezTo>
                  <a:pt x="31" y="52"/>
                  <a:pt x="31" y="51"/>
                  <a:pt x="32" y="50"/>
                </a:cubicBezTo>
                <a:cubicBezTo>
                  <a:pt x="31" y="50"/>
                  <a:pt x="30" y="49"/>
                  <a:pt x="30" y="49"/>
                </a:cubicBezTo>
                <a:cubicBezTo>
                  <a:pt x="29" y="49"/>
                  <a:pt x="28" y="51"/>
                  <a:pt x="28" y="51"/>
                </a:cubicBezTo>
                <a:cubicBezTo>
                  <a:pt x="28" y="51"/>
                  <a:pt x="26" y="53"/>
                  <a:pt x="26" y="53"/>
                </a:cubicBezTo>
                <a:cubicBezTo>
                  <a:pt x="26" y="53"/>
                  <a:pt x="24" y="52"/>
                  <a:pt x="24" y="52"/>
                </a:cubicBezTo>
                <a:cubicBezTo>
                  <a:pt x="24" y="51"/>
                  <a:pt x="26" y="50"/>
                  <a:pt x="26" y="49"/>
                </a:cubicBezTo>
                <a:cubicBezTo>
                  <a:pt x="26" y="49"/>
                  <a:pt x="23" y="48"/>
                  <a:pt x="23" y="48"/>
                </a:cubicBezTo>
                <a:cubicBezTo>
                  <a:pt x="23" y="47"/>
                  <a:pt x="25" y="46"/>
                  <a:pt x="25" y="45"/>
                </a:cubicBezTo>
                <a:cubicBezTo>
                  <a:pt x="25" y="45"/>
                  <a:pt x="23" y="44"/>
                  <a:pt x="23" y="44"/>
                </a:cubicBezTo>
                <a:cubicBezTo>
                  <a:pt x="22" y="44"/>
                  <a:pt x="22" y="45"/>
                  <a:pt x="21" y="46"/>
                </a:cubicBezTo>
                <a:cubicBezTo>
                  <a:pt x="21" y="46"/>
                  <a:pt x="20" y="48"/>
                  <a:pt x="19" y="48"/>
                </a:cubicBezTo>
                <a:cubicBezTo>
                  <a:pt x="19" y="48"/>
                  <a:pt x="18" y="46"/>
                  <a:pt x="17" y="46"/>
                </a:cubicBezTo>
                <a:cubicBezTo>
                  <a:pt x="17" y="47"/>
                  <a:pt x="16" y="48"/>
                  <a:pt x="16" y="49"/>
                </a:cubicBezTo>
                <a:cubicBezTo>
                  <a:pt x="15" y="49"/>
                  <a:pt x="14" y="51"/>
                  <a:pt x="14" y="51"/>
                </a:cubicBezTo>
                <a:cubicBezTo>
                  <a:pt x="14" y="51"/>
                  <a:pt x="12" y="49"/>
                  <a:pt x="12" y="49"/>
                </a:cubicBezTo>
                <a:cubicBezTo>
                  <a:pt x="11" y="50"/>
                  <a:pt x="10" y="51"/>
                  <a:pt x="10" y="51"/>
                </a:cubicBezTo>
                <a:cubicBezTo>
                  <a:pt x="9" y="52"/>
                  <a:pt x="9" y="53"/>
                  <a:pt x="8" y="54"/>
                </a:cubicBezTo>
                <a:cubicBezTo>
                  <a:pt x="7" y="55"/>
                  <a:pt x="6" y="57"/>
                  <a:pt x="5" y="58"/>
                </a:cubicBezTo>
                <a:cubicBezTo>
                  <a:pt x="3" y="57"/>
                  <a:pt x="2" y="56"/>
                  <a:pt x="0" y="55"/>
                </a:cubicBezTo>
                <a:cubicBezTo>
                  <a:pt x="0" y="54"/>
                  <a:pt x="2" y="53"/>
                  <a:pt x="2" y="52"/>
                </a:cubicBezTo>
                <a:cubicBezTo>
                  <a:pt x="2" y="52"/>
                  <a:pt x="0" y="51"/>
                  <a:pt x="0" y="51"/>
                </a:cubicBezTo>
                <a:cubicBezTo>
                  <a:pt x="0" y="50"/>
                  <a:pt x="1" y="49"/>
                  <a:pt x="1" y="49"/>
                </a:cubicBezTo>
                <a:cubicBezTo>
                  <a:pt x="2" y="48"/>
                  <a:pt x="3" y="47"/>
                  <a:pt x="3" y="46"/>
                </a:cubicBezTo>
                <a:cubicBezTo>
                  <a:pt x="3" y="46"/>
                  <a:pt x="1" y="45"/>
                  <a:pt x="1" y="45"/>
                </a:cubicBezTo>
                <a:cubicBezTo>
                  <a:pt x="1" y="44"/>
                  <a:pt x="3" y="43"/>
                  <a:pt x="3" y="42"/>
                </a:cubicBezTo>
                <a:cubicBezTo>
                  <a:pt x="3" y="42"/>
                  <a:pt x="4" y="41"/>
                  <a:pt x="4" y="40"/>
                </a:cubicBezTo>
                <a:cubicBezTo>
                  <a:pt x="4" y="40"/>
                  <a:pt x="2" y="39"/>
                  <a:pt x="2" y="38"/>
                </a:cubicBezTo>
                <a:cubicBezTo>
                  <a:pt x="2" y="38"/>
                  <a:pt x="4" y="36"/>
                  <a:pt x="4" y="36"/>
                </a:cubicBezTo>
                <a:cubicBezTo>
                  <a:pt x="4" y="36"/>
                  <a:pt x="6" y="38"/>
                  <a:pt x="6" y="38"/>
                </a:cubicBezTo>
                <a:cubicBezTo>
                  <a:pt x="6" y="38"/>
                  <a:pt x="8" y="40"/>
                  <a:pt x="8" y="40"/>
                </a:cubicBezTo>
                <a:cubicBezTo>
                  <a:pt x="9" y="39"/>
                  <a:pt x="10" y="38"/>
                  <a:pt x="10" y="37"/>
                </a:cubicBezTo>
                <a:cubicBezTo>
                  <a:pt x="10" y="37"/>
                  <a:pt x="8" y="36"/>
                  <a:pt x="8" y="36"/>
                </a:cubicBezTo>
                <a:cubicBezTo>
                  <a:pt x="8" y="35"/>
                  <a:pt x="10" y="34"/>
                  <a:pt x="9" y="33"/>
                </a:cubicBezTo>
                <a:cubicBezTo>
                  <a:pt x="9" y="33"/>
                  <a:pt x="7" y="32"/>
                  <a:pt x="7" y="32"/>
                </a:cubicBezTo>
                <a:cubicBezTo>
                  <a:pt x="7" y="31"/>
                  <a:pt x="9" y="30"/>
                  <a:pt x="9" y="29"/>
                </a:cubicBezTo>
                <a:cubicBezTo>
                  <a:pt x="9" y="29"/>
                  <a:pt x="7" y="28"/>
                  <a:pt x="7" y="28"/>
                </a:cubicBezTo>
                <a:cubicBezTo>
                  <a:pt x="7" y="27"/>
                  <a:pt x="8" y="26"/>
                  <a:pt x="8" y="26"/>
                </a:cubicBezTo>
                <a:cubicBezTo>
                  <a:pt x="9" y="25"/>
                  <a:pt x="9" y="24"/>
                  <a:pt x="10" y="23"/>
                </a:cubicBezTo>
                <a:cubicBezTo>
                  <a:pt x="10" y="23"/>
                  <a:pt x="12" y="25"/>
                  <a:pt x="12" y="25"/>
                </a:cubicBezTo>
                <a:cubicBezTo>
                  <a:pt x="13" y="26"/>
                  <a:pt x="14" y="26"/>
                  <a:pt x="15" y="27"/>
                </a:cubicBezTo>
                <a:cubicBezTo>
                  <a:pt x="15" y="27"/>
                  <a:pt x="16" y="28"/>
                  <a:pt x="17" y="28"/>
                </a:cubicBezTo>
                <a:cubicBezTo>
                  <a:pt x="17" y="28"/>
                  <a:pt x="18" y="26"/>
                  <a:pt x="19" y="26"/>
                </a:cubicBezTo>
                <a:cubicBezTo>
                  <a:pt x="19" y="26"/>
                  <a:pt x="20" y="24"/>
                  <a:pt x="20" y="24"/>
                </a:cubicBezTo>
                <a:cubicBezTo>
                  <a:pt x="21" y="24"/>
                  <a:pt x="21" y="22"/>
                  <a:pt x="22" y="22"/>
                </a:cubicBezTo>
                <a:cubicBezTo>
                  <a:pt x="22" y="22"/>
                  <a:pt x="24" y="24"/>
                  <a:pt x="24" y="23"/>
                </a:cubicBezTo>
                <a:cubicBezTo>
                  <a:pt x="25" y="23"/>
                  <a:pt x="25" y="22"/>
                  <a:pt x="26" y="21"/>
                </a:cubicBezTo>
                <a:cubicBezTo>
                  <a:pt x="26" y="20"/>
                  <a:pt x="27" y="20"/>
                  <a:pt x="28" y="19"/>
                </a:cubicBezTo>
                <a:cubicBezTo>
                  <a:pt x="28" y="18"/>
                  <a:pt x="29" y="17"/>
                  <a:pt x="29" y="17"/>
                </a:cubicBezTo>
                <a:cubicBezTo>
                  <a:pt x="30" y="16"/>
                  <a:pt x="30" y="15"/>
                  <a:pt x="31" y="14"/>
                </a:cubicBezTo>
                <a:cubicBezTo>
                  <a:pt x="32" y="14"/>
                  <a:pt x="32" y="13"/>
                  <a:pt x="33" y="12"/>
                </a:cubicBezTo>
                <a:cubicBezTo>
                  <a:pt x="33" y="12"/>
                  <a:pt x="35" y="14"/>
                  <a:pt x="35" y="14"/>
                </a:cubicBezTo>
                <a:cubicBezTo>
                  <a:pt x="35" y="15"/>
                  <a:pt x="33" y="16"/>
                  <a:pt x="33" y="16"/>
                </a:cubicBezTo>
                <a:cubicBezTo>
                  <a:pt x="34" y="16"/>
                  <a:pt x="35" y="18"/>
                  <a:pt x="35" y="18"/>
                </a:cubicBezTo>
                <a:cubicBezTo>
                  <a:pt x="36" y="18"/>
                  <a:pt x="37" y="16"/>
                  <a:pt x="37" y="16"/>
                </a:cubicBezTo>
                <a:cubicBezTo>
                  <a:pt x="37" y="16"/>
                  <a:pt x="39" y="13"/>
                  <a:pt x="39" y="13"/>
                </a:cubicBezTo>
                <a:cubicBezTo>
                  <a:pt x="39" y="14"/>
                  <a:pt x="41" y="15"/>
                  <a:pt x="41" y="15"/>
                </a:cubicBezTo>
                <a:cubicBezTo>
                  <a:pt x="41" y="16"/>
                  <a:pt x="40" y="17"/>
                  <a:pt x="39" y="17"/>
                </a:cubicBezTo>
                <a:cubicBezTo>
                  <a:pt x="39" y="18"/>
                  <a:pt x="38" y="19"/>
                  <a:pt x="38" y="20"/>
                </a:cubicBezTo>
                <a:cubicBezTo>
                  <a:pt x="38" y="20"/>
                  <a:pt x="40" y="21"/>
                  <a:pt x="40" y="21"/>
                </a:cubicBezTo>
                <a:cubicBezTo>
                  <a:pt x="40" y="22"/>
                  <a:pt x="42" y="23"/>
                  <a:pt x="42" y="23"/>
                </a:cubicBezTo>
                <a:cubicBezTo>
                  <a:pt x="42" y="23"/>
                  <a:pt x="40" y="25"/>
                  <a:pt x="40" y="25"/>
                </a:cubicBezTo>
                <a:cubicBezTo>
                  <a:pt x="41" y="26"/>
                  <a:pt x="42" y="26"/>
                  <a:pt x="43" y="27"/>
                </a:cubicBezTo>
                <a:cubicBezTo>
                  <a:pt x="43" y="26"/>
                  <a:pt x="44" y="25"/>
                  <a:pt x="44" y="25"/>
                </a:cubicBezTo>
                <a:cubicBezTo>
                  <a:pt x="45" y="24"/>
                  <a:pt x="46" y="23"/>
                  <a:pt x="46" y="22"/>
                </a:cubicBezTo>
                <a:cubicBezTo>
                  <a:pt x="46" y="22"/>
                  <a:pt x="48" y="21"/>
                  <a:pt x="48" y="20"/>
                </a:cubicBezTo>
                <a:cubicBezTo>
                  <a:pt x="48" y="20"/>
                  <a:pt x="46" y="19"/>
                  <a:pt x="46" y="19"/>
                </a:cubicBezTo>
                <a:cubicBezTo>
                  <a:pt x="46" y="18"/>
                  <a:pt x="47" y="16"/>
                  <a:pt x="47" y="16"/>
                </a:cubicBezTo>
                <a:cubicBezTo>
                  <a:pt x="48" y="16"/>
                  <a:pt x="49" y="18"/>
                  <a:pt x="49" y="18"/>
                </a:cubicBezTo>
                <a:cubicBezTo>
                  <a:pt x="50" y="18"/>
                  <a:pt x="51" y="20"/>
                  <a:pt x="52" y="20"/>
                </a:cubicBezTo>
                <a:cubicBezTo>
                  <a:pt x="52" y="20"/>
                  <a:pt x="53" y="18"/>
                  <a:pt x="53" y="17"/>
                </a:cubicBezTo>
                <a:cubicBezTo>
                  <a:pt x="54" y="17"/>
                  <a:pt x="55" y="19"/>
                  <a:pt x="56" y="19"/>
                </a:cubicBezTo>
                <a:cubicBezTo>
                  <a:pt x="56" y="19"/>
                  <a:pt x="57" y="17"/>
                  <a:pt x="57" y="17"/>
                </a:cubicBezTo>
                <a:cubicBezTo>
                  <a:pt x="58" y="17"/>
                  <a:pt x="59" y="15"/>
                  <a:pt x="59" y="15"/>
                </a:cubicBezTo>
                <a:cubicBezTo>
                  <a:pt x="60" y="15"/>
                  <a:pt x="61" y="16"/>
                  <a:pt x="61" y="16"/>
                </a:cubicBezTo>
                <a:cubicBezTo>
                  <a:pt x="62" y="17"/>
                  <a:pt x="63" y="18"/>
                  <a:pt x="64" y="18"/>
                </a:cubicBezTo>
                <a:cubicBezTo>
                  <a:pt x="64" y="19"/>
                  <a:pt x="65" y="19"/>
                  <a:pt x="66" y="20"/>
                </a:cubicBezTo>
                <a:cubicBezTo>
                  <a:pt x="66" y="20"/>
                  <a:pt x="64" y="22"/>
                  <a:pt x="64" y="22"/>
                </a:cubicBezTo>
                <a:cubicBezTo>
                  <a:pt x="64" y="23"/>
                  <a:pt x="66" y="23"/>
                  <a:pt x="66" y="24"/>
                </a:cubicBezTo>
                <a:cubicBezTo>
                  <a:pt x="66" y="23"/>
                  <a:pt x="68" y="22"/>
                  <a:pt x="68" y="22"/>
                </a:cubicBezTo>
                <a:cubicBezTo>
                  <a:pt x="68" y="21"/>
                  <a:pt x="66" y="21"/>
                  <a:pt x="66" y="20"/>
                </a:cubicBezTo>
                <a:cubicBezTo>
                  <a:pt x="66" y="19"/>
                  <a:pt x="68" y="18"/>
                  <a:pt x="67" y="18"/>
                </a:cubicBezTo>
                <a:cubicBezTo>
                  <a:pt x="67" y="17"/>
                  <a:pt x="65" y="16"/>
                  <a:pt x="65" y="16"/>
                </a:cubicBezTo>
                <a:cubicBezTo>
                  <a:pt x="65" y="16"/>
                  <a:pt x="67" y="14"/>
                  <a:pt x="67" y="14"/>
                </a:cubicBezTo>
                <a:cubicBezTo>
                  <a:pt x="67" y="14"/>
                  <a:pt x="69" y="15"/>
                  <a:pt x="69" y="15"/>
                </a:cubicBezTo>
                <a:cubicBezTo>
                  <a:pt x="70" y="16"/>
                  <a:pt x="71" y="17"/>
                  <a:pt x="71" y="17"/>
                </a:cubicBezTo>
                <a:cubicBezTo>
                  <a:pt x="72" y="17"/>
                  <a:pt x="73" y="19"/>
                  <a:pt x="74" y="19"/>
                </a:cubicBezTo>
                <a:cubicBezTo>
                  <a:pt x="74" y="19"/>
                  <a:pt x="75" y="17"/>
                  <a:pt x="75" y="17"/>
                </a:cubicBezTo>
                <a:cubicBezTo>
                  <a:pt x="75" y="16"/>
                  <a:pt x="73" y="15"/>
                  <a:pt x="73" y="15"/>
                </a:cubicBezTo>
                <a:cubicBezTo>
                  <a:pt x="73" y="15"/>
                  <a:pt x="74" y="13"/>
                  <a:pt x="75" y="13"/>
                </a:cubicBezTo>
                <a:cubicBezTo>
                  <a:pt x="75" y="13"/>
                  <a:pt x="77" y="15"/>
                  <a:pt x="77" y="14"/>
                </a:cubicBezTo>
                <a:cubicBezTo>
                  <a:pt x="78" y="14"/>
                  <a:pt x="78" y="12"/>
                  <a:pt x="79" y="12"/>
                </a:cubicBezTo>
                <a:cubicBezTo>
                  <a:pt x="79" y="12"/>
                  <a:pt x="80" y="14"/>
                  <a:pt x="81" y="14"/>
                </a:cubicBezTo>
                <a:cubicBezTo>
                  <a:pt x="82" y="14"/>
                  <a:pt x="82" y="12"/>
                  <a:pt x="83" y="12"/>
                </a:cubicBezTo>
                <a:cubicBezTo>
                  <a:pt x="83" y="12"/>
                  <a:pt x="84" y="13"/>
                  <a:pt x="85" y="13"/>
                </a:cubicBezTo>
                <a:cubicBezTo>
                  <a:pt x="85" y="13"/>
                  <a:pt x="87" y="15"/>
                  <a:pt x="87" y="15"/>
                </a:cubicBezTo>
                <a:cubicBezTo>
                  <a:pt x="87" y="15"/>
                  <a:pt x="86" y="17"/>
                  <a:pt x="85" y="17"/>
                </a:cubicBezTo>
                <a:cubicBezTo>
                  <a:pt x="85" y="17"/>
                  <a:pt x="84" y="16"/>
                  <a:pt x="83" y="16"/>
                </a:cubicBezTo>
                <a:cubicBezTo>
                  <a:pt x="83" y="16"/>
                  <a:pt x="81" y="14"/>
                  <a:pt x="81" y="14"/>
                </a:cubicBezTo>
                <a:cubicBezTo>
                  <a:pt x="80" y="14"/>
                  <a:pt x="80" y="16"/>
                  <a:pt x="79" y="16"/>
                </a:cubicBezTo>
                <a:cubicBezTo>
                  <a:pt x="79" y="17"/>
                  <a:pt x="78" y="18"/>
                  <a:pt x="78" y="18"/>
                </a:cubicBezTo>
                <a:cubicBezTo>
                  <a:pt x="77" y="19"/>
                  <a:pt x="80" y="20"/>
                  <a:pt x="80" y="20"/>
                </a:cubicBezTo>
                <a:cubicBezTo>
                  <a:pt x="80" y="21"/>
                  <a:pt x="78" y="22"/>
                  <a:pt x="78" y="22"/>
                </a:cubicBezTo>
                <a:cubicBezTo>
                  <a:pt x="78" y="23"/>
                  <a:pt x="80" y="23"/>
                  <a:pt x="80" y="24"/>
                </a:cubicBezTo>
                <a:cubicBezTo>
                  <a:pt x="81" y="24"/>
                  <a:pt x="82" y="26"/>
                  <a:pt x="83" y="26"/>
                </a:cubicBezTo>
                <a:cubicBezTo>
                  <a:pt x="83" y="26"/>
                  <a:pt x="84" y="24"/>
                  <a:pt x="84" y="23"/>
                </a:cubicBezTo>
                <a:cubicBezTo>
                  <a:pt x="85" y="23"/>
                  <a:pt x="85" y="22"/>
                  <a:pt x="86" y="21"/>
                </a:cubicBezTo>
                <a:cubicBezTo>
                  <a:pt x="86" y="21"/>
                  <a:pt x="87" y="19"/>
                  <a:pt x="88" y="19"/>
                </a:cubicBezTo>
                <a:cubicBezTo>
                  <a:pt x="88" y="19"/>
                  <a:pt x="89" y="21"/>
                  <a:pt x="90" y="21"/>
                </a:cubicBezTo>
                <a:cubicBezTo>
                  <a:pt x="91" y="20"/>
                  <a:pt x="91" y="19"/>
                  <a:pt x="92" y="18"/>
                </a:cubicBezTo>
                <a:cubicBezTo>
                  <a:pt x="92" y="18"/>
                  <a:pt x="93" y="17"/>
                  <a:pt x="93" y="16"/>
                </a:cubicBezTo>
                <a:cubicBezTo>
                  <a:pt x="94" y="16"/>
                  <a:pt x="95" y="14"/>
                  <a:pt x="95" y="14"/>
                </a:cubicBezTo>
                <a:cubicBezTo>
                  <a:pt x="96" y="14"/>
                  <a:pt x="97" y="16"/>
                  <a:pt x="97" y="16"/>
                </a:cubicBezTo>
                <a:cubicBezTo>
                  <a:pt x="98" y="16"/>
                  <a:pt x="98" y="13"/>
                  <a:pt x="99" y="13"/>
                </a:cubicBezTo>
                <a:cubicBezTo>
                  <a:pt x="99" y="13"/>
                  <a:pt x="101" y="15"/>
                  <a:pt x="101" y="15"/>
                </a:cubicBezTo>
                <a:cubicBezTo>
                  <a:pt x="102" y="16"/>
                  <a:pt x="103" y="16"/>
                  <a:pt x="103" y="17"/>
                </a:cubicBezTo>
                <a:cubicBezTo>
                  <a:pt x="102" y="18"/>
                  <a:pt x="101" y="20"/>
                  <a:pt x="100" y="21"/>
                </a:cubicBezTo>
                <a:cubicBezTo>
                  <a:pt x="100" y="22"/>
                  <a:pt x="98" y="23"/>
                  <a:pt x="98" y="23"/>
                </a:cubicBezTo>
                <a:cubicBezTo>
                  <a:pt x="98" y="24"/>
                  <a:pt x="101" y="25"/>
                  <a:pt x="101" y="25"/>
                </a:cubicBezTo>
                <a:cubicBezTo>
                  <a:pt x="100" y="25"/>
                  <a:pt x="99" y="27"/>
                  <a:pt x="99" y="27"/>
                </a:cubicBezTo>
                <a:cubicBezTo>
                  <a:pt x="98" y="27"/>
                  <a:pt x="97" y="26"/>
                  <a:pt x="97" y="26"/>
                </a:cubicBezTo>
                <a:cubicBezTo>
                  <a:pt x="96" y="26"/>
                  <a:pt x="94" y="24"/>
                  <a:pt x="94" y="24"/>
                </a:cubicBezTo>
                <a:cubicBezTo>
                  <a:pt x="94" y="24"/>
                  <a:pt x="93" y="26"/>
                  <a:pt x="93" y="26"/>
                </a:cubicBezTo>
                <a:cubicBezTo>
                  <a:pt x="93" y="27"/>
                  <a:pt x="95" y="27"/>
                  <a:pt x="95" y="28"/>
                </a:cubicBezTo>
                <a:cubicBezTo>
                  <a:pt x="95" y="29"/>
                  <a:pt x="93" y="30"/>
                  <a:pt x="93" y="30"/>
                </a:cubicBezTo>
                <a:cubicBezTo>
                  <a:pt x="93" y="31"/>
                  <a:pt x="96" y="32"/>
                  <a:pt x="95" y="32"/>
                </a:cubicBezTo>
                <a:cubicBezTo>
                  <a:pt x="95" y="33"/>
                  <a:pt x="94" y="34"/>
                  <a:pt x="94" y="34"/>
                </a:cubicBezTo>
                <a:cubicBezTo>
                  <a:pt x="93" y="35"/>
                  <a:pt x="93" y="36"/>
                  <a:pt x="92" y="36"/>
                </a:cubicBezTo>
                <a:cubicBezTo>
                  <a:pt x="91" y="37"/>
                  <a:pt x="91" y="38"/>
                  <a:pt x="90" y="39"/>
                </a:cubicBezTo>
                <a:cubicBezTo>
                  <a:pt x="91" y="39"/>
                  <a:pt x="92" y="40"/>
                  <a:pt x="93" y="40"/>
                </a:cubicBezTo>
                <a:cubicBezTo>
                  <a:pt x="93" y="40"/>
                  <a:pt x="94" y="38"/>
                  <a:pt x="94" y="38"/>
                </a:cubicBezTo>
                <a:cubicBezTo>
                  <a:pt x="95" y="38"/>
                  <a:pt x="95" y="36"/>
                  <a:pt x="96" y="36"/>
                </a:cubicBezTo>
                <a:cubicBezTo>
                  <a:pt x="96" y="35"/>
                  <a:pt x="97" y="34"/>
                  <a:pt x="98" y="34"/>
                </a:cubicBezTo>
                <a:cubicBezTo>
                  <a:pt x="98" y="33"/>
                  <a:pt x="99" y="32"/>
                  <a:pt x="99" y="31"/>
                </a:cubicBezTo>
                <a:cubicBezTo>
                  <a:pt x="100" y="31"/>
                  <a:pt x="101" y="29"/>
                  <a:pt x="101" y="29"/>
                </a:cubicBezTo>
                <a:cubicBezTo>
                  <a:pt x="101" y="29"/>
                  <a:pt x="103" y="31"/>
                  <a:pt x="103" y="31"/>
                </a:cubicBezTo>
                <a:cubicBezTo>
                  <a:pt x="103" y="30"/>
                  <a:pt x="105" y="29"/>
                  <a:pt x="105" y="29"/>
                </a:cubicBezTo>
                <a:cubicBezTo>
                  <a:pt x="105" y="28"/>
                  <a:pt x="103" y="27"/>
                  <a:pt x="103" y="27"/>
                </a:cubicBezTo>
                <a:cubicBezTo>
                  <a:pt x="103" y="27"/>
                  <a:pt x="101" y="25"/>
                  <a:pt x="101" y="25"/>
                </a:cubicBezTo>
                <a:cubicBezTo>
                  <a:pt x="101" y="24"/>
                  <a:pt x="102" y="24"/>
                  <a:pt x="102" y="23"/>
                </a:cubicBezTo>
                <a:cubicBezTo>
                  <a:pt x="103" y="22"/>
                  <a:pt x="103" y="21"/>
                  <a:pt x="104" y="21"/>
                </a:cubicBezTo>
                <a:cubicBezTo>
                  <a:pt x="104" y="20"/>
                  <a:pt x="105" y="19"/>
                  <a:pt x="106" y="19"/>
                </a:cubicBezTo>
                <a:cubicBezTo>
                  <a:pt x="106" y="18"/>
                  <a:pt x="107" y="20"/>
                  <a:pt x="108" y="20"/>
                </a:cubicBezTo>
                <a:cubicBezTo>
                  <a:pt x="108" y="20"/>
                  <a:pt x="110" y="18"/>
                  <a:pt x="110" y="18"/>
                </a:cubicBezTo>
                <a:cubicBezTo>
                  <a:pt x="110" y="17"/>
                  <a:pt x="111" y="16"/>
                  <a:pt x="111" y="16"/>
                </a:cubicBezTo>
                <a:cubicBezTo>
                  <a:pt x="111" y="16"/>
                  <a:pt x="109" y="14"/>
                  <a:pt x="109" y="14"/>
                </a:cubicBezTo>
                <a:cubicBezTo>
                  <a:pt x="109" y="14"/>
                  <a:pt x="107" y="16"/>
                  <a:pt x="107" y="16"/>
                </a:cubicBezTo>
                <a:cubicBezTo>
                  <a:pt x="107" y="16"/>
                  <a:pt x="105" y="15"/>
                  <a:pt x="105" y="15"/>
                </a:cubicBezTo>
                <a:cubicBezTo>
                  <a:pt x="105" y="14"/>
                  <a:pt x="107" y="13"/>
                  <a:pt x="107" y="12"/>
                </a:cubicBezTo>
                <a:cubicBezTo>
                  <a:pt x="107" y="12"/>
                  <a:pt x="108" y="11"/>
                  <a:pt x="109" y="10"/>
                </a:cubicBezTo>
                <a:cubicBezTo>
                  <a:pt x="109" y="10"/>
                  <a:pt x="106" y="9"/>
                  <a:pt x="106" y="8"/>
                </a:cubicBezTo>
                <a:cubicBezTo>
                  <a:pt x="106" y="8"/>
                  <a:pt x="108" y="7"/>
                  <a:pt x="108" y="6"/>
                </a:cubicBezTo>
                <a:cubicBezTo>
                  <a:pt x="108" y="5"/>
                  <a:pt x="109" y="5"/>
                  <a:pt x="110" y="4"/>
                </a:cubicBezTo>
                <a:cubicBezTo>
                  <a:pt x="110" y="4"/>
                  <a:pt x="107" y="2"/>
                  <a:pt x="107" y="2"/>
                </a:cubicBezTo>
                <a:cubicBezTo>
                  <a:pt x="108" y="2"/>
                  <a:pt x="109" y="0"/>
                  <a:pt x="109" y="0"/>
                </a:cubicBezTo>
                <a:cubicBezTo>
                  <a:pt x="109" y="0"/>
                  <a:pt x="111" y="2"/>
                  <a:pt x="111" y="2"/>
                </a:cubicBezTo>
                <a:cubicBezTo>
                  <a:pt x="111" y="2"/>
                  <a:pt x="110" y="4"/>
                  <a:pt x="110" y="4"/>
                </a:cubicBezTo>
                <a:cubicBezTo>
                  <a:pt x="110" y="5"/>
                  <a:pt x="111" y="5"/>
                  <a:pt x="112" y="6"/>
                </a:cubicBezTo>
                <a:cubicBezTo>
                  <a:pt x="112" y="6"/>
                  <a:pt x="114" y="7"/>
                  <a:pt x="114" y="7"/>
                </a:cubicBezTo>
                <a:cubicBezTo>
                  <a:pt x="114" y="8"/>
                  <a:pt x="113" y="9"/>
                  <a:pt x="112" y="10"/>
                </a:cubicBezTo>
                <a:cubicBezTo>
                  <a:pt x="113" y="10"/>
                  <a:pt x="114" y="11"/>
                  <a:pt x="115" y="11"/>
                </a:cubicBezTo>
                <a:cubicBezTo>
                  <a:pt x="115" y="11"/>
                  <a:pt x="116" y="9"/>
                  <a:pt x="116" y="9"/>
                </a:cubicBezTo>
                <a:cubicBezTo>
                  <a:pt x="116" y="9"/>
                  <a:pt x="114" y="8"/>
                  <a:pt x="114" y="7"/>
                </a:cubicBezTo>
                <a:cubicBezTo>
                  <a:pt x="114" y="7"/>
                  <a:pt x="115" y="6"/>
                  <a:pt x="116" y="5"/>
                </a:cubicBezTo>
                <a:cubicBezTo>
                  <a:pt x="116" y="5"/>
                  <a:pt x="117" y="3"/>
                  <a:pt x="118" y="3"/>
                </a:cubicBezTo>
                <a:cubicBezTo>
                  <a:pt x="118" y="3"/>
                  <a:pt x="120" y="4"/>
                  <a:pt x="120" y="5"/>
                </a:cubicBezTo>
                <a:cubicBezTo>
                  <a:pt x="120" y="5"/>
                  <a:pt x="118" y="6"/>
                  <a:pt x="118" y="7"/>
                </a:cubicBezTo>
                <a:cubicBezTo>
                  <a:pt x="118" y="8"/>
                  <a:pt x="120" y="8"/>
                  <a:pt x="120" y="9"/>
                </a:cubicBezTo>
                <a:cubicBezTo>
                  <a:pt x="119" y="10"/>
                  <a:pt x="118" y="11"/>
                  <a:pt x="117" y="13"/>
                </a:cubicBezTo>
                <a:cubicBezTo>
                  <a:pt x="116" y="14"/>
                  <a:pt x="115" y="16"/>
                  <a:pt x="114" y="17"/>
                </a:cubicBezTo>
                <a:cubicBezTo>
                  <a:pt x="115" y="19"/>
                  <a:pt x="116" y="20"/>
                  <a:pt x="118" y="21"/>
                </a:cubicBezTo>
                <a:cubicBezTo>
                  <a:pt x="119" y="21"/>
                  <a:pt x="119" y="22"/>
                  <a:pt x="120" y="23"/>
                </a:cubicBezTo>
                <a:cubicBezTo>
                  <a:pt x="121" y="22"/>
                  <a:pt x="121" y="20"/>
                  <a:pt x="122" y="20"/>
                </a:cubicBezTo>
                <a:cubicBezTo>
                  <a:pt x="122" y="20"/>
                  <a:pt x="124" y="22"/>
                  <a:pt x="124" y="22"/>
                </a:cubicBezTo>
                <a:cubicBezTo>
                  <a:pt x="124" y="22"/>
                  <a:pt x="126" y="24"/>
                  <a:pt x="126" y="24"/>
                </a:cubicBezTo>
                <a:cubicBezTo>
                  <a:pt x="127" y="24"/>
                  <a:pt x="128" y="22"/>
                  <a:pt x="128" y="22"/>
                </a:cubicBezTo>
                <a:cubicBezTo>
                  <a:pt x="129" y="21"/>
                  <a:pt x="130" y="20"/>
                  <a:pt x="130" y="19"/>
                </a:cubicBezTo>
                <a:cubicBezTo>
                  <a:pt x="130" y="19"/>
                  <a:pt x="128" y="18"/>
                  <a:pt x="128" y="18"/>
                </a:cubicBezTo>
                <a:cubicBezTo>
                  <a:pt x="128" y="17"/>
                  <a:pt x="129" y="16"/>
                  <a:pt x="129" y="15"/>
                </a:cubicBezTo>
                <a:cubicBezTo>
                  <a:pt x="129" y="15"/>
                  <a:pt x="131" y="17"/>
                  <a:pt x="131" y="17"/>
                </a:cubicBezTo>
                <a:cubicBezTo>
                  <a:pt x="132" y="17"/>
                  <a:pt x="133" y="15"/>
                  <a:pt x="133" y="15"/>
                </a:cubicBezTo>
                <a:cubicBezTo>
                  <a:pt x="134" y="14"/>
                  <a:pt x="134" y="13"/>
                  <a:pt x="135" y="13"/>
                </a:cubicBezTo>
                <a:cubicBezTo>
                  <a:pt x="135" y="13"/>
                  <a:pt x="137" y="14"/>
                  <a:pt x="137" y="14"/>
                </a:cubicBezTo>
                <a:cubicBezTo>
                  <a:pt x="137" y="15"/>
                  <a:pt x="135" y="16"/>
                  <a:pt x="135" y="17"/>
                </a:cubicBezTo>
                <a:cubicBezTo>
                  <a:pt x="136" y="17"/>
                  <a:pt x="137" y="18"/>
                  <a:pt x="138" y="18"/>
                </a:cubicBezTo>
                <a:cubicBezTo>
                  <a:pt x="138" y="19"/>
                  <a:pt x="139" y="20"/>
                  <a:pt x="140" y="20"/>
                </a:cubicBezTo>
                <a:cubicBezTo>
                  <a:pt x="140" y="20"/>
                  <a:pt x="142" y="22"/>
                  <a:pt x="142" y="22"/>
                </a:cubicBezTo>
                <a:cubicBezTo>
                  <a:pt x="142" y="22"/>
                  <a:pt x="144" y="20"/>
                  <a:pt x="144" y="19"/>
                </a:cubicBezTo>
                <a:cubicBezTo>
                  <a:pt x="144" y="19"/>
                  <a:pt x="146" y="17"/>
                  <a:pt x="146" y="17"/>
                </a:cubicBezTo>
                <a:cubicBezTo>
                  <a:pt x="146" y="17"/>
                  <a:pt x="148" y="18"/>
                  <a:pt x="148" y="19"/>
                </a:cubicBezTo>
                <a:cubicBezTo>
                  <a:pt x="148" y="19"/>
                  <a:pt x="146" y="21"/>
                  <a:pt x="146" y="21"/>
                </a:cubicBezTo>
                <a:cubicBezTo>
                  <a:pt x="146" y="22"/>
                  <a:pt x="145" y="23"/>
                  <a:pt x="144" y="23"/>
                </a:cubicBezTo>
                <a:cubicBezTo>
                  <a:pt x="144" y="24"/>
                  <a:pt x="143" y="25"/>
                  <a:pt x="143" y="26"/>
                </a:cubicBezTo>
                <a:cubicBezTo>
                  <a:pt x="143" y="26"/>
                  <a:pt x="145" y="27"/>
                  <a:pt x="145" y="27"/>
                </a:cubicBezTo>
                <a:cubicBezTo>
                  <a:pt x="145" y="28"/>
                  <a:pt x="143" y="29"/>
                  <a:pt x="143" y="29"/>
                </a:cubicBezTo>
                <a:cubicBezTo>
                  <a:pt x="143" y="30"/>
                  <a:pt x="145" y="31"/>
                  <a:pt x="145" y="31"/>
                </a:cubicBezTo>
                <a:cubicBezTo>
                  <a:pt x="146" y="31"/>
                  <a:pt x="147" y="29"/>
                  <a:pt x="147" y="29"/>
                </a:cubicBezTo>
                <a:cubicBezTo>
                  <a:pt x="148" y="29"/>
                  <a:pt x="149" y="31"/>
                  <a:pt x="149" y="31"/>
                </a:cubicBezTo>
                <a:cubicBezTo>
                  <a:pt x="150" y="30"/>
                  <a:pt x="150" y="29"/>
                  <a:pt x="151" y="28"/>
                </a:cubicBezTo>
                <a:cubicBezTo>
                  <a:pt x="151" y="28"/>
                  <a:pt x="153" y="27"/>
                  <a:pt x="153" y="26"/>
                </a:cubicBezTo>
                <a:cubicBezTo>
                  <a:pt x="153" y="26"/>
                  <a:pt x="151" y="25"/>
                  <a:pt x="151" y="24"/>
                </a:cubicBezTo>
                <a:cubicBezTo>
                  <a:pt x="150" y="24"/>
                  <a:pt x="152" y="23"/>
                  <a:pt x="152" y="22"/>
                </a:cubicBezTo>
                <a:cubicBezTo>
                  <a:pt x="152" y="22"/>
                  <a:pt x="153" y="21"/>
                  <a:pt x="154" y="20"/>
                </a:cubicBezTo>
                <a:cubicBezTo>
                  <a:pt x="154" y="20"/>
                  <a:pt x="156" y="18"/>
                  <a:pt x="156" y="18"/>
                </a:cubicBezTo>
                <a:cubicBezTo>
                  <a:pt x="156" y="18"/>
                  <a:pt x="153" y="16"/>
                  <a:pt x="153" y="16"/>
                </a:cubicBezTo>
                <a:cubicBezTo>
                  <a:pt x="154" y="15"/>
                  <a:pt x="155" y="15"/>
                  <a:pt x="155" y="14"/>
                </a:cubicBezTo>
                <a:cubicBezTo>
                  <a:pt x="156" y="13"/>
                  <a:pt x="156" y="12"/>
                  <a:pt x="157" y="12"/>
                </a:cubicBezTo>
                <a:cubicBezTo>
                  <a:pt x="157" y="11"/>
                  <a:pt x="159" y="13"/>
                  <a:pt x="159" y="13"/>
                </a:cubicBezTo>
                <a:cubicBezTo>
                  <a:pt x="160" y="13"/>
                  <a:pt x="160" y="11"/>
                  <a:pt x="161" y="11"/>
                </a:cubicBezTo>
                <a:cubicBezTo>
                  <a:pt x="161" y="11"/>
                  <a:pt x="162" y="13"/>
                  <a:pt x="163" y="13"/>
                </a:cubicBezTo>
                <a:cubicBezTo>
                  <a:pt x="164" y="13"/>
                  <a:pt x="164" y="11"/>
                  <a:pt x="165" y="11"/>
                </a:cubicBezTo>
                <a:cubicBezTo>
                  <a:pt x="165" y="11"/>
                  <a:pt x="166" y="12"/>
                  <a:pt x="167" y="12"/>
                </a:cubicBezTo>
                <a:cubicBezTo>
                  <a:pt x="168" y="11"/>
                  <a:pt x="169" y="9"/>
                  <a:pt x="170" y="8"/>
                </a:cubicBezTo>
                <a:cubicBezTo>
                  <a:pt x="171" y="8"/>
                  <a:pt x="172" y="9"/>
                  <a:pt x="173" y="10"/>
                </a:cubicBezTo>
                <a:cubicBezTo>
                  <a:pt x="173" y="10"/>
                  <a:pt x="171" y="11"/>
                  <a:pt x="171" y="12"/>
                </a:cubicBezTo>
                <a:cubicBezTo>
                  <a:pt x="170" y="12"/>
                  <a:pt x="169" y="13"/>
                  <a:pt x="169" y="14"/>
                </a:cubicBezTo>
                <a:cubicBezTo>
                  <a:pt x="169" y="15"/>
                  <a:pt x="167" y="16"/>
                  <a:pt x="167" y="16"/>
                </a:cubicBezTo>
                <a:cubicBezTo>
                  <a:pt x="168" y="17"/>
                  <a:pt x="170" y="17"/>
                  <a:pt x="170" y="18"/>
                </a:cubicBezTo>
                <a:cubicBezTo>
                  <a:pt x="170" y="18"/>
                  <a:pt x="168" y="20"/>
                  <a:pt x="168" y="20"/>
                </a:cubicBezTo>
                <a:cubicBezTo>
                  <a:pt x="168" y="20"/>
                  <a:pt x="170" y="22"/>
                  <a:pt x="170" y="22"/>
                </a:cubicBezTo>
                <a:cubicBezTo>
                  <a:pt x="171" y="22"/>
                  <a:pt x="171" y="20"/>
                  <a:pt x="172" y="20"/>
                </a:cubicBezTo>
                <a:cubicBezTo>
                  <a:pt x="173" y="20"/>
                  <a:pt x="173" y="21"/>
                  <a:pt x="174" y="21"/>
                </a:cubicBezTo>
                <a:cubicBezTo>
                  <a:pt x="174" y="21"/>
                  <a:pt x="176" y="20"/>
                  <a:pt x="176" y="19"/>
                </a:cubicBezTo>
                <a:cubicBezTo>
                  <a:pt x="176" y="19"/>
                  <a:pt x="174" y="18"/>
                  <a:pt x="174" y="17"/>
                </a:cubicBezTo>
                <a:cubicBezTo>
                  <a:pt x="174" y="17"/>
                  <a:pt x="175" y="16"/>
                  <a:pt x="175" y="15"/>
                </a:cubicBezTo>
                <a:cubicBezTo>
                  <a:pt x="176" y="14"/>
                  <a:pt x="176" y="14"/>
                  <a:pt x="177" y="13"/>
                </a:cubicBezTo>
                <a:cubicBezTo>
                  <a:pt x="178" y="12"/>
                  <a:pt x="178" y="11"/>
                  <a:pt x="179" y="11"/>
                </a:cubicBezTo>
                <a:cubicBezTo>
                  <a:pt x="179" y="10"/>
                  <a:pt x="180" y="9"/>
                  <a:pt x="180" y="8"/>
                </a:cubicBezTo>
                <a:cubicBezTo>
                  <a:pt x="181" y="8"/>
                  <a:pt x="182" y="6"/>
                  <a:pt x="182" y="6"/>
                </a:cubicBezTo>
                <a:cubicBezTo>
                  <a:pt x="182" y="6"/>
                  <a:pt x="184" y="8"/>
                  <a:pt x="184" y="8"/>
                </a:cubicBezTo>
                <a:cubicBezTo>
                  <a:pt x="184" y="8"/>
                  <a:pt x="183" y="10"/>
                  <a:pt x="183" y="10"/>
                </a:cubicBezTo>
                <a:cubicBezTo>
                  <a:pt x="183" y="10"/>
                  <a:pt x="181" y="12"/>
                  <a:pt x="181" y="12"/>
                </a:cubicBezTo>
                <a:cubicBezTo>
                  <a:pt x="182" y="13"/>
                  <a:pt x="183" y="14"/>
                  <a:pt x="183" y="14"/>
                </a:cubicBezTo>
                <a:cubicBezTo>
                  <a:pt x="184" y="14"/>
                  <a:pt x="185" y="12"/>
                  <a:pt x="185" y="12"/>
                </a:cubicBezTo>
                <a:cubicBezTo>
                  <a:pt x="186" y="12"/>
                  <a:pt x="187" y="13"/>
                  <a:pt x="187" y="14"/>
                </a:cubicBezTo>
                <a:cubicBezTo>
                  <a:pt x="188" y="14"/>
                  <a:pt x="189" y="15"/>
                  <a:pt x="189" y="15"/>
                </a:cubicBezTo>
                <a:cubicBezTo>
                  <a:pt x="190" y="15"/>
                  <a:pt x="190" y="13"/>
                  <a:pt x="191" y="13"/>
                </a:cubicBezTo>
                <a:cubicBezTo>
                  <a:pt x="192" y="13"/>
                  <a:pt x="193" y="15"/>
                  <a:pt x="193" y="15"/>
                </a:cubicBezTo>
                <a:cubicBezTo>
                  <a:pt x="194" y="15"/>
                  <a:pt x="195" y="12"/>
                  <a:pt x="195" y="13"/>
                </a:cubicBezTo>
                <a:cubicBezTo>
                  <a:pt x="196" y="13"/>
                  <a:pt x="197" y="14"/>
                  <a:pt x="197" y="14"/>
                </a:cubicBezTo>
                <a:cubicBezTo>
                  <a:pt x="198" y="15"/>
                  <a:pt x="199" y="15"/>
                  <a:pt x="199" y="16"/>
                </a:cubicBezTo>
                <a:cubicBezTo>
                  <a:pt x="200" y="16"/>
                  <a:pt x="201" y="18"/>
                  <a:pt x="202" y="18"/>
                </a:cubicBezTo>
                <a:cubicBezTo>
                  <a:pt x="202" y="18"/>
                  <a:pt x="203" y="15"/>
                  <a:pt x="203" y="15"/>
                </a:cubicBezTo>
                <a:cubicBezTo>
                  <a:pt x="204" y="16"/>
                  <a:pt x="206" y="17"/>
                  <a:pt x="206" y="17"/>
                </a:cubicBezTo>
                <a:cubicBezTo>
                  <a:pt x="206" y="18"/>
                  <a:pt x="204" y="19"/>
                  <a:pt x="204" y="19"/>
                </a:cubicBezTo>
                <a:cubicBezTo>
                  <a:pt x="204" y="20"/>
                  <a:pt x="206" y="21"/>
                  <a:pt x="206" y="21"/>
                </a:cubicBezTo>
                <a:cubicBezTo>
                  <a:pt x="206" y="22"/>
                  <a:pt x="205" y="23"/>
                  <a:pt x="204" y="23"/>
                </a:cubicBezTo>
                <a:cubicBezTo>
                  <a:pt x="204" y="24"/>
                  <a:pt x="203" y="25"/>
                  <a:pt x="203" y="26"/>
                </a:cubicBezTo>
                <a:cubicBezTo>
                  <a:pt x="203" y="26"/>
                  <a:pt x="205" y="27"/>
                  <a:pt x="205" y="27"/>
                </a:cubicBezTo>
                <a:cubicBezTo>
                  <a:pt x="206" y="26"/>
                  <a:pt x="207" y="24"/>
                  <a:pt x="208" y="23"/>
                </a:cubicBezTo>
                <a:cubicBezTo>
                  <a:pt x="209" y="22"/>
                  <a:pt x="210" y="21"/>
                  <a:pt x="210" y="21"/>
                </a:cubicBezTo>
                <a:cubicBezTo>
                  <a:pt x="210" y="20"/>
                  <a:pt x="208" y="19"/>
                  <a:pt x="208" y="19"/>
                </a:cubicBezTo>
                <a:cubicBezTo>
                  <a:pt x="208" y="18"/>
                  <a:pt x="209" y="17"/>
                  <a:pt x="210" y="17"/>
                </a:cubicBezTo>
                <a:cubicBezTo>
                  <a:pt x="210" y="16"/>
                  <a:pt x="211" y="14"/>
                  <a:pt x="211" y="14"/>
                </a:cubicBezTo>
                <a:cubicBezTo>
                  <a:pt x="212" y="14"/>
                  <a:pt x="213" y="16"/>
                  <a:pt x="214" y="16"/>
                </a:cubicBezTo>
                <a:cubicBezTo>
                  <a:pt x="212" y="18"/>
                  <a:pt x="211" y="19"/>
                  <a:pt x="210" y="21"/>
                </a:cubicBezTo>
                <a:cubicBezTo>
                  <a:pt x="210" y="21"/>
                  <a:pt x="212" y="22"/>
                  <a:pt x="212" y="22"/>
                </a:cubicBezTo>
                <a:cubicBezTo>
                  <a:pt x="212" y="23"/>
                  <a:pt x="211" y="24"/>
                  <a:pt x="211" y="24"/>
                </a:cubicBezTo>
                <a:cubicBezTo>
                  <a:pt x="210" y="25"/>
                  <a:pt x="209" y="26"/>
                  <a:pt x="209" y="27"/>
                </a:cubicBezTo>
                <a:cubicBezTo>
                  <a:pt x="208" y="27"/>
                  <a:pt x="207" y="28"/>
                  <a:pt x="207" y="29"/>
                </a:cubicBezTo>
                <a:cubicBezTo>
                  <a:pt x="207" y="29"/>
                  <a:pt x="209" y="30"/>
                  <a:pt x="209" y="31"/>
                </a:cubicBezTo>
                <a:cubicBezTo>
                  <a:pt x="210" y="30"/>
                  <a:pt x="211" y="29"/>
                  <a:pt x="211" y="28"/>
                </a:cubicBezTo>
                <a:cubicBezTo>
                  <a:pt x="212" y="28"/>
                  <a:pt x="213" y="27"/>
                  <a:pt x="213" y="26"/>
                </a:cubicBezTo>
                <a:cubicBezTo>
                  <a:pt x="213" y="26"/>
                  <a:pt x="215" y="24"/>
                  <a:pt x="215" y="24"/>
                </a:cubicBezTo>
                <a:cubicBezTo>
                  <a:pt x="215" y="24"/>
                  <a:pt x="212" y="22"/>
                  <a:pt x="212" y="22"/>
                </a:cubicBezTo>
                <a:cubicBezTo>
                  <a:pt x="213" y="22"/>
                  <a:pt x="214" y="20"/>
                  <a:pt x="214" y="20"/>
                </a:cubicBezTo>
                <a:cubicBezTo>
                  <a:pt x="214" y="20"/>
                  <a:pt x="216" y="21"/>
                  <a:pt x="216" y="22"/>
                </a:cubicBezTo>
                <a:cubicBezTo>
                  <a:pt x="217" y="22"/>
                  <a:pt x="218" y="23"/>
                  <a:pt x="218" y="23"/>
                </a:cubicBezTo>
                <a:cubicBezTo>
                  <a:pt x="219" y="23"/>
                  <a:pt x="220" y="21"/>
                  <a:pt x="220" y="21"/>
                </a:cubicBezTo>
                <a:cubicBezTo>
                  <a:pt x="220" y="21"/>
                  <a:pt x="222" y="19"/>
                  <a:pt x="222" y="19"/>
                </a:cubicBezTo>
                <a:cubicBezTo>
                  <a:pt x="222" y="19"/>
                  <a:pt x="224" y="21"/>
                  <a:pt x="224" y="21"/>
                </a:cubicBezTo>
                <a:cubicBezTo>
                  <a:pt x="224" y="20"/>
                  <a:pt x="226" y="19"/>
                  <a:pt x="226" y="18"/>
                </a:cubicBezTo>
                <a:cubicBezTo>
                  <a:pt x="226" y="18"/>
                  <a:pt x="224" y="17"/>
                  <a:pt x="224" y="17"/>
                </a:cubicBezTo>
                <a:cubicBezTo>
                  <a:pt x="224" y="16"/>
                  <a:pt x="225" y="15"/>
                  <a:pt x="225" y="14"/>
                </a:cubicBezTo>
                <a:cubicBezTo>
                  <a:pt x="226" y="14"/>
                  <a:pt x="227" y="12"/>
                  <a:pt x="227" y="12"/>
                </a:cubicBezTo>
                <a:cubicBezTo>
                  <a:pt x="227" y="12"/>
                  <a:pt x="229" y="14"/>
                  <a:pt x="229" y="14"/>
                </a:cubicBezTo>
                <a:cubicBezTo>
                  <a:pt x="230" y="14"/>
                  <a:pt x="231" y="15"/>
                  <a:pt x="231" y="16"/>
                </a:cubicBezTo>
                <a:cubicBezTo>
                  <a:pt x="232" y="16"/>
                  <a:pt x="233" y="17"/>
                  <a:pt x="234" y="17"/>
                </a:cubicBezTo>
                <a:cubicBezTo>
                  <a:pt x="234" y="17"/>
                  <a:pt x="235" y="15"/>
                  <a:pt x="235" y="15"/>
                </a:cubicBezTo>
                <a:cubicBezTo>
                  <a:pt x="236" y="15"/>
                  <a:pt x="237" y="16"/>
                  <a:pt x="238" y="17"/>
                </a:cubicBezTo>
                <a:cubicBezTo>
                  <a:pt x="238" y="17"/>
                  <a:pt x="240" y="19"/>
                  <a:pt x="240" y="19"/>
                </a:cubicBezTo>
                <a:cubicBezTo>
                  <a:pt x="240" y="18"/>
                  <a:pt x="241" y="17"/>
                  <a:pt x="242" y="16"/>
                </a:cubicBezTo>
                <a:cubicBezTo>
                  <a:pt x="242" y="16"/>
                  <a:pt x="243" y="14"/>
                  <a:pt x="243" y="14"/>
                </a:cubicBezTo>
                <a:cubicBezTo>
                  <a:pt x="243" y="14"/>
                  <a:pt x="241" y="12"/>
                  <a:pt x="241" y="12"/>
                </a:cubicBezTo>
                <a:cubicBezTo>
                  <a:pt x="241" y="12"/>
                  <a:pt x="242" y="10"/>
                  <a:pt x="243" y="10"/>
                </a:cubicBezTo>
                <a:cubicBezTo>
                  <a:pt x="243" y="10"/>
                  <a:pt x="245" y="12"/>
                  <a:pt x="245" y="12"/>
                </a:cubicBezTo>
                <a:cubicBezTo>
                  <a:pt x="245" y="12"/>
                  <a:pt x="247" y="13"/>
                  <a:pt x="247" y="14"/>
                </a:cubicBezTo>
                <a:cubicBezTo>
                  <a:pt x="247" y="14"/>
                  <a:pt x="246" y="15"/>
                  <a:pt x="246" y="16"/>
                </a:cubicBezTo>
                <a:cubicBezTo>
                  <a:pt x="245" y="16"/>
                  <a:pt x="244" y="17"/>
                  <a:pt x="244" y="18"/>
                </a:cubicBezTo>
                <a:cubicBezTo>
                  <a:pt x="244" y="18"/>
                  <a:pt x="246" y="19"/>
                  <a:pt x="246" y="20"/>
                </a:cubicBezTo>
                <a:cubicBezTo>
                  <a:pt x="247" y="19"/>
                  <a:pt x="247" y="18"/>
                  <a:pt x="248" y="17"/>
                </a:cubicBezTo>
                <a:cubicBezTo>
                  <a:pt x="248" y="17"/>
                  <a:pt x="249" y="15"/>
                  <a:pt x="249" y="15"/>
                </a:cubicBezTo>
                <a:cubicBezTo>
                  <a:pt x="250" y="15"/>
                  <a:pt x="252" y="17"/>
                  <a:pt x="252" y="17"/>
                </a:cubicBezTo>
                <a:cubicBezTo>
                  <a:pt x="252" y="17"/>
                  <a:pt x="253" y="15"/>
                  <a:pt x="253" y="15"/>
                </a:cubicBezTo>
                <a:cubicBezTo>
                  <a:pt x="253" y="14"/>
                  <a:pt x="251" y="14"/>
                  <a:pt x="251" y="13"/>
                </a:cubicBezTo>
                <a:cubicBezTo>
                  <a:pt x="251" y="12"/>
                  <a:pt x="253" y="11"/>
                  <a:pt x="253" y="11"/>
                </a:cubicBezTo>
                <a:cubicBezTo>
                  <a:pt x="253" y="10"/>
                  <a:pt x="254" y="9"/>
                  <a:pt x="255" y="9"/>
                </a:cubicBezTo>
                <a:cubicBezTo>
                  <a:pt x="255" y="8"/>
                  <a:pt x="256" y="10"/>
                  <a:pt x="257" y="10"/>
                </a:cubicBezTo>
                <a:cubicBezTo>
                  <a:pt x="258" y="10"/>
                  <a:pt x="258" y="8"/>
                  <a:pt x="258" y="8"/>
                </a:cubicBezTo>
                <a:cubicBezTo>
                  <a:pt x="259" y="8"/>
                  <a:pt x="260" y="10"/>
                  <a:pt x="261" y="10"/>
                </a:cubicBezTo>
                <a:cubicBezTo>
                  <a:pt x="261" y="10"/>
                  <a:pt x="259" y="11"/>
                  <a:pt x="259" y="12"/>
                </a:cubicBezTo>
                <a:cubicBezTo>
                  <a:pt x="259" y="12"/>
                  <a:pt x="261" y="13"/>
                  <a:pt x="261" y="14"/>
                </a:cubicBezTo>
                <a:cubicBezTo>
                  <a:pt x="261" y="14"/>
                  <a:pt x="260" y="15"/>
                  <a:pt x="260" y="16"/>
                </a:cubicBezTo>
                <a:cubicBezTo>
                  <a:pt x="259" y="17"/>
                  <a:pt x="258" y="18"/>
                  <a:pt x="258" y="18"/>
                </a:cubicBezTo>
                <a:cubicBezTo>
                  <a:pt x="258" y="18"/>
                  <a:pt x="256" y="16"/>
                  <a:pt x="256" y="16"/>
                </a:cubicBezTo>
                <a:cubicBezTo>
                  <a:pt x="255" y="16"/>
                  <a:pt x="255" y="19"/>
                  <a:pt x="254" y="19"/>
                </a:cubicBezTo>
                <a:cubicBezTo>
                  <a:pt x="253" y="19"/>
                  <a:pt x="252" y="17"/>
                  <a:pt x="252" y="17"/>
                </a:cubicBezTo>
                <a:cubicBezTo>
                  <a:pt x="251" y="17"/>
                  <a:pt x="251" y="19"/>
                  <a:pt x="250" y="19"/>
                </a:cubicBezTo>
                <a:cubicBezTo>
                  <a:pt x="251" y="20"/>
                  <a:pt x="253" y="21"/>
                  <a:pt x="254" y="23"/>
                </a:cubicBezTo>
                <a:cubicBezTo>
                  <a:pt x="255" y="23"/>
                  <a:pt x="256" y="24"/>
                  <a:pt x="257" y="24"/>
                </a:cubicBezTo>
                <a:cubicBezTo>
                  <a:pt x="257" y="24"/>
                  <a:pt x="258" y="22"/>
                  <a:pt x="258" y="22"/>
                </a:cubicBezTo>
                <a:cubicBezTo>
                  <a:pt x="259" y="22"/>
                  <a:pt x="260" y="24"/>
                  <a:pt x="261" y="24"/>
                </a:cubicBezTo>
                <a:cubicBezTo>
                  <a:pt x="261" y="24"/>
                  <a:pt x="263" y="26"/>
                  <a:pt x="263" y="25"/>
                </a:cubicBezTo>
                <a:cubicBezTo>
                  <a:pt x="263" y="25"/>
                  <a:pt x="265" y="23"/>
                  <a:pt x="265" y="23"/>
                </a:cubicBezTo>
                <a:cubicBezTo>
                  <a:pt x="264" y="23"/>
                  <a:pt x="262" y="22"/>
                  <a:pt x="262" y="22"/>
                </a:cubicBezTo>
                <a:cubicBezTo>
                  <a:pt x="262" y="21"/>
                  <a:pt x="264" y="20"/>
                  <a:pt x="264" y="19"/>
                </a:cubicBezTo>
                <a:cubicBezTo>
                  <a:pt x="264" y="19"/>
                  <a:pt x="265" y="18"/>
                  <a:pt x="266" y="17"/>
                </a:cubicBezTo>
                <a:cubicBezTo>
                  <a:pt x="266" y="16"/>
                  <a:pt x="267" y="15"/>
                  <a:pt x="267" y="15"/>
                </a:cubicBezTo>
                <a:cubicBezTo>
                  <a:pt x="268" y="15"/>
                  <a:pt x="269" y="17"/>
                  <a:pt x="270" y="17"/>
                </a:cubicBezTo>
                <a:cubicBezTo>
                  <a:pt x="270" y="16"/>
                  <a:pt x="271" y="14"/>
                  <a:pt x="271" y="14"/>
                </a:cubicBezTo>
                <a:cubicBezTo>
                  <a:pt x="272" y="14"/>
                  <a:pt x="273" y="16"/>
                  <a:pt x="274" y="16"/>
                </a:cubicBezTo>
                <a:cubicBezTo>
                  <a:pt x="274" y="16"/>
                  <a:pt x="275" y="14"/>
                  <a:pt x="275" y="14"/>
                </a:cubicBezTo>
                <a:cubicBezTo>
                  <a:pt x="275" y="14"/>
                  <a:pt x="273" y="12"/>
                  <a:pt x="273" y="12"/>
                </a:cubicBezTo>
                <a:cubicBezTo>
                  <a:pt x="273" y="12"/>
                  <a:pt x="274" y="10"/>
                  <a:pt x="275" y="10"/>
                </a:cubicBezTo>
                <a:cubicBezTo>
                  <a:pt x="275" y="10"/>
                  <a:pt x="276" y="12"/>
                  <a:pt x="277" y="12"/>
                </a:cubicBezTo>
                <a:cubicBezTo>
                  <a:pt x="278" y="11"/>
                  <a:pt x="278" y="10"/>
                  <a:pt x="279" y="9"/>
                </a:cubicBezTo>
                <a:cubicBezTo>
                  <a:pt x="279" y="9"/>
                  <a:pt x="280" y="11"/>
                  <a:pt x="281" y="11"/>
                </a:cubicBezTo>
                <a:cubicBezTo>
                  <a:pt x="281" y="11"/>
                  <a:pt x="282" y="9"/>
                  <a:pt x="283" y="9"/>
                </a:cubicBezTo>
                <a:cubicBezTo>
                  <a:pt x="283" y="8"/>
                  <a:pt x="284" y="7"/>
                  <a:pt x="284" y="7"/>
                </a:cubicBezTo>
                <a:cubicBezTo>
                  <a:pt x="285" y="7"/>
                  <a:pt x="286" y="8"/>
                  <a:pt x="287" y="8"/>
                </a:cubicBezTo>
                <a:cubicBezTo>
                  <a:pt x="287" y="9"/>
                  <a:pt x="285" y="10"/>
                  <a:pt x="285" y="10"/>
                </a:cubicBezTo>
                <a:cubicBezTo>
                  <a:pt x="284" y="11"/>
                  <a:pt x="284" y="12"/>
                  <a:pt x="283" y="13"/>
                </a:cubicBezTo>
                <a:cubicBezTo>
                  <a:pt x="283" y="13"/>
                  <a:pt x="281" y="11"/>
                  <a:pt x="281" y="11"/>
                </a:cubicBezTo>
                <a:cubicBezTo>
                  <a:pt x="281" y="11"/>
                  <a:pt x="280" y="13"/>
                  <a:pt x="279" y="13"/>
                </a:cubicBezTo>
                <a:cubicBezTo>
                  <a:pt x="279" y="14"/>
                  <a:pt x="278" y="15"/>
                  <a:pt x="278" y="15"/>
                </a:cubicBezTo>
                <a:cubicBezTo>
                  <a:pt x="278" y="16"/>
                  <a:pt x="280" y="17"/>
                  <a:pt x="280" y="17"/>
                </a:cubicBezTo>
                <a:cubicBezTo>
                  <a:pt x="280" y="17"/>
                  <a:pt x="278" y="19"/>
                  <a:pt x="278" y="19"/>
                </a:cubicBezTo>
                <a:cubicBezTo>
                  <a:pt x="279" y="20"/>
                  <a:pt x="280" y="21"/>
                  <a:pt x="280" y="21"/>
                </a:cubicBezTo>
                <a:cubicBezTo>
                  <a:pt x="281" y="21"/>
                  <a:pt x="281" y="19"/>
                  <a:pt x="282" y="19"/>
                </a:cubicBezTo>
                <a:cubicBezTo>
                  <a:pt x="283" y="19"/>
                  <a:pt x="284" y="21"/>
                  <a:pt x="284" y="21"/>
                </a:cubicBezTo>
                <a:cubicBezTo>
                  <a:pt x="285" y="20"/>
                  <a:pt x="285" y="19"/>
                  <a:pt x="286" y="18"/>
                </a:cubicBezTo>
                <a:cubicBezTo>
                  <a:pt x="287" y="18"/>
                  <a:pt x="287" y="16"/>
                  <a:pt x="288" y="16"/>
                </a:cubicBezTo>
                <a:cubicBezTo>
                  <a:pt x="288" y="16"/>
                  <a:pt x="289" y="18"/>
                  <a:pt x="290" y="18"/>
                </a:cubicBezTo>
                <a:cubicBezTo>
                  <a:pt x="291" y="18"/>
                  <a:pt x="291" y="16"/>
                  <a:pt x="292" y="16"/>
                </a:cubicBezTo>
                <a:cubicBezTo>
                  <a:pt x="292" y="16"/>
                  <a:pt x="294" y="17"/>
                  <a:pt x="294" y="17"/>
                </a:cubicBezTo>
                <a:cubicBezTo>
                  <a:pt x="294" y="18"/>
                  <a:pt x="292" y="19"/>
                  <a:pt x="292" y="20"/>
                </a:cubicBezTo>
                <a:cubicBezTo>
                  <a:pt x="292" y="20"/>
                  <a:pt x="294" y="21"/>
                  <a:pt x="294" y="21"/>
                </a:cubicBezTo>
                <a:cubicBezTo>
                  <a:pt x="295" y="21"/>
                  <a:pt x="295" y="19"/>
                  <a:pt x="296" y="19"/>
                </a:cubicBezTo>
                <a:cubicBezTo>
                  <a:pt x="296" y="19"/>
                  <a:pt x="298" y="21"/>
                  <a:pt x="298" y="21"/>
                </a:cubicBezTo>
                <a:cubicBezTo>
                  <a:pt x="299" y="20"/>
                  <a:pt x="300" y="19"/>
                  <a:pt x="300" y="18"/>
                </a:cubicBezTo>
                <a:cubicBezTo>
                  <a:pt x="301" y="18"/>
                  <a:pt x="301" y="17"/>
                  <a:pt x="302" y="16"/>
                </a:cubicBezTo>
                <a:cubicBezTo>
                  <a:pt x="302" y="15"/>
                  <a:pt x="303" y="15"/>
                  <a:pt x="303" y="14"/>
                </a:cubicBezTo>
                <a:cubicBezTo>
                  <a:pt x="304" y="14"/>
                  <a:pt x="305" y="12"/>
                  <a:pt x="305" y="12"/>
                </a:cubicBezTo>
                <a:cubicBezTo>
                  <a:pt x="305" y="12"/>
                  <a:pt x="307" y="13"/>
                  <a:pt x="307" y="13"/>
                </a:cubicBezTo>
                <a:cubicBezTo>
                  <a:pt x="307" y="14"/>
                  <a:pt x="306" y="15"/>
                  <a:pt x="306" y="16"/>
                </a:cubicBezTo>
                <a:cubicBezTo>
                  <a:pt x="306" y="16"/>
                  <a:pt x="308" y="17"/>
                  <a:pt x="308" y="17"/>
                </a:cubicBezTo>
                <a:cubicBezTo>
                  <a:pt x="308" y="18"/>
                  <a:pt x="306" y="20"/>
                  <a:pt x="306" y="20"/>
                </a:cubicBezTo>
                <a:cubicBezTo>
                  <a:pt x="307" y="20"/>
                  <a:pt x="308" y="21"/>
                  <a:pt x="308" y="21"/>
                </a:cubicBezTo>
                <a:cubicBezTo>
                  <a:pt x="309" y="21"/>
                  <a:pt x="310" y="19"/>
                  <a:pt x="310" y="19"/>
                </a:cubicBezTo>
                <a:cubicBezTo>
                  <a:pt x="311" y="19"/>
                  <a:pt x="311" y="18"/>
                  <a:pt x="312" y="17"/>
                </a:cubicBezTo>
                <a:cubicBezTo>
                  <a:pt x="312" y="17"/>
                  <a:pt x="313" y="15"/>
                  <a:pt x="313" y="15"/>
                </a:cubicBezTo>
                <a:cubicBezTo>
                  <a:pt x="314" y="15"/>
                  <a:pt x="315" y="16"/>
                  <a:pt x="316" y="16"/>
                </a:cubicBezTo>
                <a:cubicBezTo>
                  <a:pt x="316" y="17"/>
                  <a:pt x="318" y="18"/>
                  <a:pt x="318" y="18"/>
                </a:cubicBezTo>
                <a:cubicBezTo>
                  <a:pt x="318" y="18"/>
                  <a:pt x="316" y="20"/>
                  <a:pt x="316" y="20"/>
                </a:cubicBezTo>
                <a:cubicBezTo>
                  <a:pt x="316" y="20"/>
                  <a:pt x="314" y="22"/>
                  <a:pt x="315" y="23"/>
                </a:cubicBezTo>
                <a:cubicBezTo>
                  <a:pt x="315" y="23"/>
                  <a:pt x="316" y="24"/>
                  <a:pt x="317" y="24"/>
                </a:cubicBezTo>
                <a:cubicBezTo>
                  <a:pt x="317" y="23"/>
                  <a:pt x="318" y="23"/>
                  <a:pt x="318" y="22"/>
                </a:cubicBezTo>
                <a:cubicBezTo>
                  <a:pt x="319" y="21"/>
                  <a:pt x="320" y="20"/>
                  <a:pt x="320" y="20"/>
                </a:cubicBezTo>
                <a:cubicBezTo>
                  <a:pt x="320" y="19"/>
                  <a:pt x="318" y="18"/>
                  <a:pt x="318" y="18"/>
                </a:cubicBezTo>
                <a:cubicBezTo>
                  <a:pt x="318" y="17"/>
                  <a:pt x="320" y="16"/>
                  <a:pt x="320" y="16"/>
                </a:cubicBezTo>
                <a:cubicBezTo>
                  <a:pt x="320" y="15"/>
                  <a:pt x="321" y="14"/>
                  <a:pt x="321" y="14"/>
                </a:cubicBezTo>
                <a:cubicBezTo>
                  <a:pt x="321" y="14"/>
                  <a:pt x="324" y="15"/>
                  <a:pt x="324" y="15"/>
                </a:cubicBezTo>
                <a:cubicBezTo>
                  <a:pt x="324" y="16"/>
                  <a:pt x="322" y="17"/>
                  <a:pt x="322" y="18"/>
                </a:cubicBezTo>
                <a:cubicBezTo>
                  <a:pt x="322" y="18"/>
                  <a:pt x="324" y="19"/>
                  <a:pt x="324" y="19"/>
                </a:cubicBezTo>
                <a:cubicBezTo>
                  <a:pt x="324" y="20"/>
                  <a:pt x="323" y="21"/>
                  <a:pt x="322" y="21"/>
                </a:cubicBezTo>
                <a:cubicBezTo>
                  <a:pt x="322" y="22"/>
                  <a:pt x="321" y="24"/>
                  <a:pt x="321" y="24"/>
                </a:cubicBezTo>
                <a:cubicBezTo>
                  <a:pt x="321" y="24"/>
                  <a:pt x="323" y="25"/>
                  <a:pt x="323" y="25"/>
                </a:cubicBezTo>
                <a:cubicBezTo>
                  <a:pt x="324" y="25"/>
                  <a:pt x="324" y="23"/>
                  <a:pt x="325" y="23"/>
                </a:cubicBezTo>
                <a:cubicBezTo>
                  <a:pt x="325" y="23"/>
                  <a:pt x="327" y="25"/>
                  <a:pt x="327" y="25"/>
                </a:cubicBezTo>
                <a:cubicBezTo>
                  <a:pt x="328" y="25"/>
                  <a:pt x="328" y="26"/>
                  <a:pt x="329" y="27"/>
                </a:cubicBezTo>
                <a:cubicBezTo>
                  <a:pt x="329" y="26"/>
                  <a:pt x="331" y="25"/>
                  <a:pt x="331" y="24"/>
                </a:cubicBezTo>
                <a:cubicBezTo>
                  <a:pt x="331" y="24"/>
                  <a:pt x="329" y="23"/>
                  <a:pt x="329" y="23"/>
                </a:cubicBezTo>
                <a:cubicBezTo>
                  <a:pt x="329" y="22"/>
                  <a:pt x="330" y="21"/>
                  <a:pt x="330" y="20"/>
                </a:cubicBezTo>
                <a:cubicBezTo>
                  <a:pt x="330" y="20"/>
                  <a:pt x="328" y="19"/>
                  <a:pt x="328" y="19"/>
                </a:cubicBezTo>
                <a:cubicBezTo>
                  <a:pt x="328" y="18"/>
                  <a:pt x="330" y="17"/>
                  <a:pt x="330" y="16"/>
                </a:cubicBezTo>
                <a:cubicBezTo>
                  <a:pt x="330" y="16"/>
                  <a:pt x="331" y="15"/>
                  <a:pt x="331" y="14"/>
                </a:cubicBezTo>
                <a:cubicBezTo>
                  <a:pt x="331" y="14"/>
                  <a:pt x="330" y="13"/>
                  <a:pt x="329" y="13"/>
                </a:cubicBezTo>
                <a:cubicBezTo>
                  <a:pt x="329" y="13"/>
                  <a:pt x="331" y="10"/>
                  <a:pt x="331" y="10"/>
                </a:cubicBezTo>
                <a:cubicBezTo>
                  <a:pt x="331" y="10"/>
                  <a:pt x="333" y="12"/>
                  <a:pt x="333" y="12"/>
                </a:cubicBezTo>
                <a:cubicBezTo>
                  <a:pt x="333" y="12"/>
                  <a:pt x="335" y="10"/>
                  <a:pt x="335" y="10"/>
                </a:cubicBezTo>
                <a:cubicBezTo>
                  <a:pt x="335" y="10"/>
                  <a:pt x="337" y="11"/>
                  <a:pt x="337" y="11"/>
                </a:cubicBezTo>
                <a:cubicBezTo>
                  <a:pt x="337" y="12"/>
                  <a:pt x="335" y="14"/>
                  <a:pt x="335" y="14"/>
                </a:cubicBezTo>
                <a:cubicBezTo>
                  <a:pt x="336" y="14"/>
                  <a:pt x="337" y="15"/>
                  <a:pt x="338" y="15"/>
                </a:cubicBezTo>
                <a:cubicBezTo>
                  <a:pt x="338" y="15"/>
                  <a:pt x="339" y="13"/>
                  <a:pt x="339" y="13"/>
                </a:cubicBezTo>
                <a:cubicBezTo>
                  <a:pt x="340" y="13"/>
                  <a:pt x="341" y="14"/>
                  <a:pt x="342" y="15"/>
                </a:cubicBezTo>
                <a:cubicBezTo>
                  <a:pt x="342" y="15"/>
                  <a:pt x="343" y="17"/>
                  <a:pt x="344" y="17"/>
                </a:cubicBezTo>
                <a:cubicBezTo>
                  <a:pt x="344" y="17"/>
                  <a:pt x="345" y="18"/>
                  <a:pt x="346" y="18"/>
                </a:cubicBezTo>
                <a:cubicBezTo>
                  <a:pt x="346" y="18"/>
                  <a:pt x="347" y="16"/>
                  <a:pt x="348" y="16"/>
                </a:cubicBezTo>
                <a:cubicBezTo>
                  <a:pt x="348" y="15"/>
                  <a:pt x="349" y="14"/>
                  <a:pt x="349" y="14"/>
                </a:cubicBezTo>
                <a:cubicBezTo>
                  <a:pt x="350" y="14"/>
                  <a:pt x="351" y="12"/>
                  <a:pt x="351" y="12"/>
                </a:cubicBezTo>
                <a:cubicBezTo>
                  <a:pt x="352" y="12"/>
                  <a:pt x="353" y="13"/>
                  <a:pt x="353" y="13"/>
                </a:cubicBezTo>
                <a:cubicBezTo>
                  <a:pt x="354" y="13"/>
                  <a:pt x="354" y="11"/>
                  <a:pt x="355" y="11"/>
                </a:cubicBezTo>
                <a:cubicBezTo>
                  <a:pt x="355" y="12"/>
                  <a:pt x="357" y="12"/>
                  <a:pt x="357" y="13"/>
                </a:cubicBezTo>
                <a:cubicBezTo>
                  <a:pt x="357" y="13"/>
                  <a:pt x="355" y="14"/>
                  <a:pt x="356" y="15"/>
                </a:cubicBezTo>
                <a:cubicBezTo>
                  <a:pt x="356" y="16"/>
                  <a:pt x="358" y="16"/>
                  <a:pt x="358" y="17"/>
                </a:cubicBezTo>
                <a:cubicBezTo>
                  <a:pt x="358" y="17"/>
                  <a:pt x="356" y="18"/>
                  <a:pt x="356" y="19"/>
                </a:cubicBezTo>
                <a:cubicBezTo>
                  <a:pt x="356" y="20"/>
                  <a:pt x="358" y="20"/>
                  <a:pt x="358" y="21"/>
                </a:cubicBezTo>
                <a:cubicBezTo>
                  <a:pt x="359" y="20"/>
                  <a:pt x="360" y="19"/>
                  <a:pt x="360" y="18"/>
                </a:cubicBezTo>
                <a:cubicBezTo>
                  <a:pt x="360" y="18"/>
                  <a:pt x="362" y="16"/>
                  <a:pt x="362" y="16"/>
                </a:cubicBezTo>
                <a:cubicBezTo>
                  <a:pt x="362" y="16"/>
                  <a:pt x="360" y="14"/>
                  <a:pt x="360" y="14"/>
                </a:cubicBezTo>
                <a:cubicBezTo>
                  <a:pt x="360" y="14"/>
                  <a:pt x="361" y="12"/>
                  <a:pt x="361" y="12"/>
                </a:cubicBezTo>
                <a:cubicBezTo>
                  <a:pt x="361" y="12"/>
                  <a:pt x="363" y="14"/>
                  <a:pt x="363" y="14"/>
                </a:cubicBezTo>
                <a:cubicBezTo>
                  <a:pt x="363" y="14"/>
                  <a:pt x="362" y="16"/>
                  <a:pt x="362" y="16"/>
                </a:cubicBezTo>
                <a:cubicBezTo>
                  <a:pt x="362" y="16"/>
                  <a:pt x="364" y="18"/>
                  <a:pt x="364" y="18"/>
                </a:cubicBezTo>
                <a:cubicBezTo>
                  <a:pt x="365" y="18"/>
                  <a:pt x="365" y="16"/>
                  <a:pt x="366" y="16"/>
                </a:cubicBezTo>
                <a:cubicBezTo>
                  <a:pt x="366" y="16"/>
                  <a:pt x="367" y="17"/>
                  <a:pt x="368" y="17"/>
                </a:cubicBezTo>
                <a:cubicBezTo>
                  <a:pt x="369" y="17"/>
                  <a:pt x="369" y="15"/>
                  <a:pt x="370" y="15"/>
                </a:cubicBezTo>
                <a:cubicBezTo>
                  <a:pt x="370" y="15"/>
                  <a:pt x="371" y="17"/>
                  <a:pt x="372" y="17"/>
                </a:cubicBezTo>
                <a:cubicBezTo>
                  <a:pt x="372" y="17"/>
                  <a:pt x="373" y="15"/>
                  <a:pt x="374" y="15"/>
                </a:cubicBezTo>
                <a:cubicBezTo>
                  <a:pt x="374" y="15"/>
                  <a:pt x="375" y="16"/>
                  <a:pt x="376" y="16"/>
                </a:cubicBezTo>
                <a:cubicBezTo>
                  <a:pt x="376" y="16"/>
                  <a:pt x="377" y="14"/>
                  <a:pt x="378" y="14"/>
                </a:cubicBezTo>
                <a:cubicBezTo>
                  <a:pt x="378" y="14"/>
                  <a:pt x="379" y="12"/>
                  <a:pt x="379" y="12"/>
                </a:cubicBezTo>
                <a:cubicBezTo>
                  <a:pt x="380" y="12"/>
                  <a:pt x="381" y="14"/>
                  <a:pt x="381" y="14"/>
                </a:cubicBezTo>
                <a:cubicBezTo>
                  <a:pt x="382" y="13"/>
                  <a:pt x="383" y="12"/>
                  <a:pt x="383" y="11"/>
                </a:cubicBezTo>
                <a:cubicBezTo>
                  <a:pt x="384" y="11"/>
                  <a:pt x="384" y="9"/>
                  <a:pt x="385" y="9"/>
                </a:cubicBezTo>
                <a:cubicBezTo>
                  <a:pt x="385" y="9"/>
                  <a:pt x="387" y="11"/>
                  <a:pt x="387" y="11"/>
                </a:cubicBezTo>
                <a:cubicBezTo>
                  <a:pt x="387" y="12"/>
                  <a:pt x="386" y="12"/>
                  <a:pt x="385" y="13"/>
                </a:cubicBezTo>
                <a:cubicBezTo>
                  <a:pt x="385" y="13"/>
                  <a:pt x="384" y="15"/>
                  <a:pt x="384" y="15"/>
                </a:cubicBezTo>
                <a:cubicBezTo>
                  <a:pt x="384" y="15"/>
                  <a:pt x="386" y="17"/>
                  <a:pt x="386" y="17"/>
                </a:cubicBezTo>
                <a:cubicBezTo>
                  <a:pt x="385" y="18"/>
                  <a:pt x="385" y="18"/>
                  <a:pt x="384" y="19"/>
                </a:cubicBezTo>
                <a:cubicBezTo>
                  <a:pt x="384" y="20"/>
                  <a:pt x="383" y="21"/>
                  <a:pt x="383" y="21"/>
                </a:cubicBezTo>
                <a:cubicBezTo>
                  <a:pt x="382" y="22"/>
                  <a:pt x="381" y="20"/>
                  <a:pt x="380" y="20"/>
                </a:cubicBezTo>
                <a:cubicBezTo>
                  <a:pt x="380" y="20"/>
                  <a:pt x="379" y="22"/>
                  <a:pt x="379" y="22"/>
                </a:cubicBezTo>
                <a:cubicBezTo>
                  <a:pt x="378" y="22"/>
                  <a:pt x="377" y="20"/>
                  <a:pt x="376" y="20"/>
                </a:cubicBezTo>
                <a:cubicBezTo>
                  <a:pt x="376" y="20"/>
                  <a:pt x="375" y="22"/>
                  <a:pt x="375" y="22"/>
                </a:cubicBezTo>
                <a:cubicBezTo>
                  <a:pt x="375" y="23"/>
                  <a:pt x="377" y="24"/>
                  <a:pt x="377" y="24"/>
                </a:cubicBezTo>
                <a:cubicBezTo>
                  <a:pt x="377" y="25"/>
                  <a:pt x="375" y="26"/>
                  <a:pt x="375" y="26"/>
                </a:cubicBezTo>
                <a:cubicBezTo>
                  <a:pt x="376" y="26"/>
                  <a:pt x="377" y="28"/>
                  <a:pt x="377" y="28"/>
                </a:cubicBezTo>
                <a:cubicBezTo>
                  <a:pt x="378" y="28"/>
                  <a:pt x="379" y="26"/>
                  <a:pt x="379" y="26"/>
                </a:cubicBezTo>
                <a:cubicBezTo>
                  <a:pt x="380" y="26"/>
                  <a:pt x="381" y="28"/>
                  <a:pt x="381" y="28"/>
                </a:cubicBezTo>
                <a:cubicBezTo>
                  <a:pt x="382" y="28"/>
                  <a:pt x="382" y="25"/>
                  <a:pt x="383" y="25"/>
                </a:cubicBezTo>
                <a:cubicBezTo>
                  <a:pt x="384" y="25"/>
                  <a:pt x="385" y="27"/>
                  <a:pt x="385" y="27"/>
                </a:cubicBezTo>
                <a:cubicBezTo>
                  <a:pt x="385" y="26"/>
                  <a:pt x="387" y="25"/>
                  <a:pt x="387" y="25"/>
                </a:cubicBezTo>
                <a:cubicBezTo>
                  <a:pt x="387" y="24"/>
                  <a:pt x="385" y="24"/>
                  <a:pt x="385" y="23"/>
                </a:cubicBezTo>
                <a:cubicBezTo>
                  <a:pt x="385" y="22"/>
                  <a:pt x="386" y="22"/>
                  <a:pt x="386" y="21"/>
                </a:cubicBezTo>
                <a:cubicBezTo>
                  <a:pt x="387" y="20"/>
                  <a:pt x="388" y="19"/>
                  <a:pt x="388" y="19"/>
                </a:cubicBezTo>
                <a:cubicBezTo>
                  <a:pt x="388" y="18"/>
                  <a:pt x="386" y="17"/>
                  <a:pt x="386" y="17"/>
                </a:cubicBezTo>
                <a:cubicBezTo>
                  <a:pt x="386" y="17"/>
                  <a:pt x="387" y="15"/>
                  <a:pt x="388" y="15"/>
                </a:cubicBezTo>
                <a:cubicBezTo>
                  <a:pt x="388" y="15"/>
                  <a:pt x="390" y="17"/>
                  <a:pt x="390" y="16"/>
                </a:cubicBezTo>
                <a:cubicBezTo>
                  <a:pt x="390" y="16"/>
                  <a:pt x="392" y="14"/>
                  <a:pt x="392" y="14"/>
                </a:cubicBezTo>
                <a:cubicBezTo>
                  <a:pt x="392" y="14"/>
                  <a:pt x="389" y="12"/>
                  <a:pt x="389" y="12"/>
                </a:cubicBezTo>
                <a:cubicBezTo>
                  <a:pt x="390" y="12"/>
                  <a:pt x="391" y="10"/>
                  <a:pt x="391" y="10"/>
                </a:cubicBezTo>
                <a:cubicBezTo>
                  <a:pt x="392" y="10"/>
                  <a:pt x="393" y="12"/>
                  <a:pt x="393" y="12"/>
                </a:cubicBezTo>
                <a:cubicBezTo>
                  <a:pt x="393" y="13"/>
                  <a:pt x="391" y="14"/>
                  <a:pt x="392" y="14"/>
                </a:cubicBezTo>
                <a:cubicBezTo>
                  <a:pt x="392" y="15"/>
                  <a:pt x="394" y="15"/>
                  <a:pt x="394" y="16"/>
                </a:cubicBezTo>
                <a:cubicBezTo>
                  <a:pt x="394" y="17"/>
                  <a:pt x="396" y="17"/>
                  <a:pt x="396" y="18"/>
                </a:cubicBezTo>
                <a:cubicBezTo>
                  <a:pt x="396" y="18"/>
                  <a:pt x="395" y="19"/>
                  <a:pt x="394" y="20"/>
                </a:cubicBezTo>
                <a:cubicBezTo>
                  <a:pt x="394" y="20"/>
                  <a:pt x="392" y="18"/>
                  <a:pt x="392" y="18"/>
                </a:cubicBezTo>
                <a:cubicBezTo>
                  <a:pt x="392" y="18"/>
                  <a:pt x="391" y="20"/>
                  <a:pt x="390" y="20"/>
                </a:cubicBezTo>
                <a:cubicBezTo>
                  <a:pt x="390" y="21"/>
                  <a:pt x="389" y="22"/>
                  <a:pt x="389" y="23"/>
                </a:cubicBezTo>
                <a:cubicBezTo>
                  <a:pt x="389" y="23"/>
                  <a:pt x="390" y="24"/>
                  <a:pt x="391" y="24"/>
                </a:cubicBezTo>
                <a:cubicBezTo>
                  <a:pt x="391" y="24"/>
                  <a:pt x="392" y="22"/>
                  <a:pt x="393" y="22"/>
                </a:cubicBezTo>
                <a:cubicBezTo>
                  <a:pt x="393" y="22"/>
                  <a:pt x="394" y="24"/>
                  <a:pt x="395" y="24"/>
                </a:cubicBezTo>
                <a:cubicBezTo>
                  <a:pt x="395" y="24"/>
                  <a:pt x="396" y="22"/>
                  <a:pt x="397" y="22"/>
                </a:cubicBezTo>
                <a:cubicBezTo>
                  <a:pt x="397" y="21"/>
                  <a:pt x="398" y="23"/>
                  <a:pt x="399" y="23"/>
                </a:cubicBezTo>
                <a:cubicBezTo>
                  <a:pt x="399" y="23"/>
                  <a:pt x="400" y="22"/>
                  <a:pt x="400" y="21"/>
                </a:cubicBezTo>
                <a:cubicBezTo>
                  <a:pt x="401" y="20"/>
                  <a:pt x="402" y="20"/>
                  <a:pt x="402" y="19"/>
                </a:cubicBezTo>
                <a:cubicBezTo>
                  <a:pt x="402" y="19"/>
                  <a:pt x="404" y="17"/>
                  <a:pt x="404" y="17"/>
                </a:cubicBezTo>
                <a:cubicBezTo>
                  <a:pt x="404" y="17"/>
                  <a:pt x="406" y="18"/>
                  <a:pt x="406" y="18"/>
                </a:cubicBezTo>
                <a:cubicBezTo>
                  <a:pt x="406" y="19"/>
                  <a:pt x="404" y="20"/>
                  <a:pt x="404" y="20"/>
                </a:cubicBezTo>
                <a:cubicBezTo>
                  <a:pt x="405" y="21"/>
                  <a:pt x="407" y="22"/>
                  <a:pt x="407" y="22"/>
                </a:cubicBezTo>
                <a:cubicBezTo>
                  <a:pt x="407" y="23"/>
                  <a:pt x="405" y="24"/>
                  <a:pt x="405" y="24"/>
                </a:cubicBezTo>
                <a:cubicBezTo>
                  <a:pt x="405" y="25"/>
                  <a:pt x="407" y="26"/>
                  <a:pt x="407" y="26"/>
                </a:cubicBezTo>
                <a:cubicBezTo>
                  <a:pt x="408" y="26"/>
                  <a:pt x="408" y="24"/>
                  <a:pt x="409" y="24"/>
                </a:cubicBezTo>
                <a:cubicBezTo>
                  <a:pt x="409" y="23"/>
                  <a:pt x="407" y="23"/>
                  <a:pt x="407" y="22"/>
                </a:cubicBezTo>
                <a:cubicBezTo>
                  <a:pt x="407" y="22"/>
                  <a:pt x="408" y="20"/>
                  <a:pt x="408" y="20"/>
                </a:cubicBezTo>
                <a:cubicBezTo>
                  <a:pt x="409" y="19"/>
                  <a:pt x="410" y="18"/>
                  <a:pt x="410" y="18"/>
                </a:cubicBezTo>
                <a:cubicBezTo>
                  <a:pt x="410" y="17"/>
                  <a:pt x="408" y="17"/>
                  <a:pt x="408" y="16"/>
                </a:cubicBezTo>
                <a:cubicBezTo>
                  <a:pt x="408" y="16"/>
                  <a:pt x="409" y="14"/>
                  <a:pt x="410" y="14"/>
                </a:cubicBezTo>
                <a:cubicBezTo>
                  <a:pt x="410" y="14"/>
                  <a:pt x="412" y="15"/>
                  <a:pt x="412" y="15"/>
                </a:cubicBezTo>
                <a:cubicBezTo>
                  <a:pt x="412" y="16"/>
                  <a:pt x="410" y="17"/>
                  <a:pt x="410" y="18"/>
                </a:cubicBezTo>
                <a:cubicBezTo>
                  <a:pt x="410" y="18"/>
                  <a:pt x="412" y="19"/>
                  <a:pt x="412" y="19"/>
                </a:cubicBezTo>
                <a:cubicBezTo>
                  <a:pt x="412" y="20"/>
                  <a:pt x="410" y="21"/>
                  <a:pt x="411" y="22"/>
                </a:cubicBezTo>
                <a:cubicBezTo>
                  <a:pt x="411" y="22"/>
                  <a:pt x="413" y="23"/>
                  <a:pt x="413" y="23"/>
                </a:cubicBezTo>
                <a:cubicBezTo>
                  <a:pt x="413" y="24"/>
                  <a:pt x="415" y="25"/>
                  <a:pt x="415" y="25"/>
                </a:cubicBezTo>
                <a:cubicBezTo>
                  <a:pt x="415" y="25"/>
                  <a:pt x="416" y="23"/>
                  <a:pt x="417" y="23"/>
                </a:cubicBezTo>
                <a:cubicBezTo>
                  <a:pt x="417" y="22"/>
                  <a:pt x="418" y="21"/>
                  <a:pt x="418" y="21"/>
                </a:cubicBezTo>
                <a:cubicBezTo>
                  <a:pt x="419" y="20"/>
                  <a:pt x="420" y="19"/>
                  <a:pt x="420" y="18"/>
                </a:cubicBezTo>
                <a:cubicBezTo>
                  <a:pt x="420" y="18"/>
                  <a:pt x="421" y="16"/>
                  <a:pt x="422" y="16"/>
                </a:cubicBezTo>
                <a:cubicBezTo>
                  <a:pt x="422" y="16"/>
                  <a:pt x="424" y="18"/>
                  <a:pt x="424" y="18"/>
                </a:cubicBezTo>
                <a:cubicBezTo>
                  <a:pt x="425" y="18"/>
                  <a:pt x="425" y="16"/>
                  <a:pt x="426" y="16"/>
                </a:cubicBezTo>
                <a:cubicBezTo>
                  <a:pt x="426" y="16"/>
                  <a:pt x="428" y="17"/>
                  <a:pt x="428" y="17"/>
                </a:cubicBezTo>
                <a:cubicBezTo>
                  <a:pt x="428" y="18"/>
                  <a:pt x="426" y="19"/>
                  <a:pt x="426" y="20"/>
                </a:cubicBezTo>
                <a:cubicBezTo>
                  <a:pt x="426" y="20"/>
                  <a:pt x="428" y="21"/>
                  <a:pt x="429" y="21"/>
                </a:cubicBezTo>
                <a:cubicBezTo>
                  <a:pt x="429" y="21"/>
                  <a:pt x="430" y="23"/>
                  <a:pt x="431" y="23"/>
                </a:cubicBezTo>
                <a:cubicBezTo>
                  <a:pt x="431" y="22"/>
                  <a:pt x="433" y="21"/>
                  <a:pt x="433" y="21"/>
                </a:cubicBezTo>
                <a:cubicBezTo>
                  <a:pt x="432" y="20"/>
                  <a:pt x="430" y="20"/>
                  <a:pt x="430" y="19"/>
                </a:cubicBezTo>
                <a:cubicBezTo>
                  <a:pt x="430" y="18"/>
                  <a:pt x="432" y="18"/>
                  <a:pt x="432" y="17"/>
                </a:cubicBezTo>
                <a:cubicBezTo>
                  <a:pt x="432" y="16"/>
                  <a:pt x="430" y="16"/>
                  <a:pt x="430" y="15"/>
                </a:cubicBezTo>
                <a:cubicBezTo>
                  <a:pt x="430" y="15"/>
                  <a:pt x="431" y="13"/>
                  <a:pt x="431" y="13"/>
                </a:cubicBezTo>
                <a:cubicBezTo>
                  <a:pt x="432" y="12"/>
                  <a:pt x="433" y="11"/>
                  <a:pt x="433" y="11"/>
                </a:cubicBezTo>
                <a:cubicBezTo>
                  <a:pt x="435" y="12"/>
                  <a:pt x="436" y="13"/>
                  <a:pt x="438" y="14"/>
                </a:cubicBezTo>
                <a:cubicBezTo>
                  <a:pt x="438" y="15"/>
                  <a:pt x="436" y="16"/>
                  <a:pt x="436" y="16"/>
                </a:cubicBezTo>
                <a:cubicBezTo>
                  <a:pt x="436" y="17"/>
                  <a:pt x="438" y="17"/>
                  <a:pt x="438" y="18"/>
                </a:cubicBezTo>
                <a:cubicBezTo>
                  <a:pt x="438" y="18"/>
                  <a:pt x="436" y="20"/>
                  <a:pt x="436" y="20"/>
                </a:cubicBezTo>
                <a:cubicBezTo>
                  <a:pt x="437" y="21"/>
                  <a:pt x="438" y="21"/>
                  <a:pt x="439" y="22"/>
                </a:cubicBezTo>
                <a:cubicBezTo>
                  <a:pt x="439" y="22"/>
                  <a:pt x="440" y="23"/>
                  <a:pt x="441" y="24"/>
                </a:cubicBezTo>
                <a:cubicBezTo>
                  <a:pt x="442" y="22"/>
                  <a:pt x="443" y="21"/>
                  <a:pt x="444" y="19"/>
                </a:cubicBezTo>
                <a:cubicBezTo>
                  <a:pt x="444" y="18"/>
                  <a:pt x="442" y="18"/>
                  <a:pt x="442" y="17"/>
                </a:cubicBezTo>
                <a:cubicBezTo>
                  <a:pt x="442" y="17"/>
                  <a:pt x="444" y="16"/>
                  <a:pt x="444" y="15"/>
                </a:cubicBezTo>
                <a:cubicBezTo>
                  <a:pt x="444" y="14"/>
                  <a:pt x="442" y="14"/>
                  <a:pt x="442" y="13"/>
                </a:cubicBezTo>
                <a:cubicBezTo>
                  <a:pt x="441" y="13"/>
                  <a:pt x="443" y="12"/>
                  <a:pt x="443" y="11"/>
                </a:cubicBezTo>
                <a:cubicBezTo>
                  <a:pt x="443" y="11"/>
                  <a:pt x="441" y="10"/>
                  <a:pt x="441" y="10"/>
                </a:cubicBezTo>
                <a:cubicBezTo>
                  <a:pt x="442" y="9"/>
                  <a:pt x="442" y="8"/>
                  <a:pt x="443" y="7"/>
                </a:cubicBezTo>
                <a:cubicBezTo>
                  <a:pt x="443" y="7"/>
                  <a:pt x="444" y="5"/>
                  <a:pt x="444" y="5"/>
                </a:cubicBezTo>
                <a:cubicBezTo>
                  <a:pt x="445" y="5"/>
                  <a:pt x="447" y="7"/>
                  <a:pt x="447" y="7"/>
                </a:cubicBezTo>
                <a:cubicBezTo>
                  <a:pt x="447" y="7"/>
                  <a:pt x="445" y="8"/>
                  <a:pt x="445" y="9"/>
                </a:cubicBezTo>
                <a:cubicBezTo>
                  <a:pt x="446" y="10"/>
                  <a:pt x="446" y="10"/>
                  <a:pt x="447" y="11"/>
                </a:cubicBezTo>
                <a:cubicBezTo>
                  <a:pt x="448" y="11"/>
                  <a:pt x="449" y="12"/>
                  <a:pt x="449" y="12"/>
                </a:cubicBezTo>
                <a:cubicBezTo>
                  <a:pt x="450" y="13"/>
                  <a:pt x="448" y="14"/>
                  <a:pt x="448" y="15"/>
                </a:cubicBezTo>
                <a:cubicBezTo>
                  <a:pt x="447" y="15"/>
                  <a:pt x="446" y="17"/>
                  <a:pt x="446" y="17"/>
                </a:cubicBezTo>
                <a:cubicBezTo>
                  <a:pt x="446" y="17"/>
                  <a:pt x="448" y="18"/>
                  <a:pt x="448" y="19"/>
                </a:cubicBezTo>
                <a:cubicBezTo>
                  <a:pt x="449" y="19"/>
                  <a:pt x="450" y="20"/>
                  <a:pt x="450" y="20"/>
                </a:cubicBezTo>
                <a:cubicBezTo>
                  <a:pt x="451" y="21"/>
                  <a:pt x="449" y="22"/>
                  <a:pt x="449" y="23"/>
                </a:cubicBezTo>
                <a:cubicBezTo>
                  <a:pt x="449" y="23"/>
                  <a:pt x="447" y="24"/>
                  <a:pt x="447" y="25"/>
                </a:cubicBezTo>
                <a:cubicBezTo>
                  <a:pt x="447" y="25"/>
                  <a:pt x="449" y="26"/>
                  <a:pt x="449" y="26"/>
                </a:cubicBezTo>
                <a:cubicBezTo>
                  <a:pt x="449" y="27"/>
                  <a:pt x="451" y="28"/>
                  <a:pt x="452" y="28"/>
                </a:cubicBezTo>
                <a:cubicBezTo>
                  <a:pt x="452" y="27"/>
                  <a:pt x="453" y="27"/>
                  <a:pt x="453" y="26"/>
                </a:cubicBezTo>
                <a:cubicBezTo>
                  <a:pt x="453" y="26"/>
                  <a:pt x="451" y="25"/>
                  <a:pt x="451" y="24"/>
                </a:cubicBezTo>
                <a:cubicBezTo>
                  <a:pt x="451" y="24"/>
                  <a:pt x="452" y="23"/>
                  <a:pt x="453" y="22"/>
                </a:cubicBezTo>
                <a:cubicBezTo>
                  <a:pt x="453" y="21"/>
                  <a:pt x="454" y="20"/>
                  <a:pt x="454" y="20"/>
                </a:cubicBezTo>
                <a:cubicBezTo>
                  <a:pt x="455" y="20"/>
                  <a:pt x="456" y="22"/>
                  <a:pt x="457" y="21"/>
                </a:cubicBezTo>
                <a:cubicBezTo>
                  <a:pt x="457" y="21"/>
                  <a:pt x="458" y="20"/>
                  <a:pt x="458" y="19"/>
                </a:cubicBezTo>
                <a:cubicBezTo>
                  <a:pt x="459" y="19"/>
                  <a:pt x="460" y="18"/>
                  <a:pt x="460" y="17"/>
                </a:cubicBezTo>
                <a:cubicBezTo>
                  <a:pt x="461" y="16"/>
                  <a:pt x="461" y="16"/>
                  <a:pt x="462" y="15"/>
                </a:cubicBezTo>
                <a:cubicBezTo>
                  <a:pt x="462" y="14"/>
                  <a:pt x="464" y="13"/>
                  <a:pt x="463" y="13"/>
                </a:cubicBezTo>
                <a:cubicBezTo>
                  <a:pt x="463" y="12"/>
                  <a:pt x="462" y="11"/>
                  <a:pt x="461" y="11"/>
                </a:cubicBezTo>
                <a:cubicBezTo>
                  <a:pt x="461" y="11"/>
                  <a:pt x="459" y="9"/>
                  <a:pt x="459" y="9"/>
                </a:cubicBezTo>
                <a:cubicBezTo>
                  <a:pt x="459" y="9"/>
                  <a:pt x="460" y="7"/>
                  <a:pt x="461" y="7"/>
                </a:cubicBezTo>
                <a:cubicBezTo>
                  <a:pt x="461" y="7"/>
                  <a:pt x="462" y="9"/>
                  <a:pt x="463" y="9"/>
                </a:cubicBezTo>
                <a:cubicBezTo>
                  <a:pt x="463" y="8"/>
                  <a:pt x="464" y="6"/>
                  <a:pt x="465" y="6"/>
                </a:cubicBezTo>
                <a:cubicBezTo>
                  <a:pt x="465" y="7"/>
                  <a:pt x="466" y="8"/>
                  <a:pt x="467" y="8"/>
                </a:cubicBezTo>
                <a:cubicBezTo>
                  <a:pt x="467" y="8"/>
                  <a:pt x="469" y="10"/>
                  <a:pt x="469" y="10"/>
                </a:cubicBezTo>
                <a:cubicBezTo>
                  <a:pt x="470" y="10"/>
                  <a:pt x="471" y="12"/>
                  <a:pt x="471" y="11"/>
                </a:cubicBezTo>
                <a:cubicBezTo>
                  <a:pt x="472" y="11"/>
                  <a:pt x="473" y="10"/>
                  <a:pt x="473" y="9"/>
                </a:cubicBezTo>
                <a:cubicBezTo>
                  <a:pt x="474" y="9"/>
                  <a:pt x="474" y="8"/>
                  <a:pt x="475" y="7"/>
                </a:cubicBezTo>
                <a:cubicBezTo>
                  <a:pt x="475" y="6"/>
                  <a:pt x="476" y="6"/>
                  <a:pt x="476" y="5"/>
                </a:cubicBezTo>
                <a:cubicBezTo>
                  <a:pt x="477" y="5"/>
                  <a:pt x="479" y="6"/>
                  <a:pt x="479" y="6"/>
                </a:cubicBezTo>
                <a:cubicBezTo>
                  <a:pt x="479" y="7"/>
                  <a:pt x="477" y="8"/>
                  <a:pt x="477" y="9"/>
                </a:cubicBezTo>
                <a:cubicBezTo>
                  <a:pt x="477" y="9"/>
                  <a:pt x="479" y="10"/>
                  <a:pt x="479" y="10"/>
                </a:cubicBezTo>
                <a:cubicBezTo>
                  <a:pt x="479" y="11"/>
                  <a:pt x="478" y="12"/>
                  <a:pt x="478" y="13"/>
                </a:cubicBezTo>
                <a:cubicBezTo>
                  <a:pt x="477" y="13"/>
                  <a:pt x="476" y="14"/>
                  <a:pt x="476" y="15"/>
                </a:cubicBezTo>
                <a:cubicBezTo>
                  <a:pt x="476" y="15"/>
                  <a:pt x="474" y="17"/>
                  <a:pt x="474" y="17"/>
                </a:cubicBezTo>
                <a:cubicBezTo>
                  <a:pt x="474" y="17"/>
                  <a:pt x="476" y="19"/>
                  <a:pt x="476" y="19"/>
                </a:cubicBezTo>
                <a:cubicBezTo>
                  <a:pt x="477" y="19"/>
                  <a:pt x="478" y="20"/>
                  <a:pt x="479" y="21"/>
                </a:cubicBezTo>
                <a:cubicBezTo>
                  <a:pt x="479" y="21"/>
                  <a:pt x="481" y="22"/>
                  <a:pt x="481" y="22"/>
                </a:cubicBezTo>
                <a:cubicBezTo>
                  <a:pt x="481" y="22"/>
                  <a:pt x="479" y="24"/>
                  <a:pt x="479" y="24"/>
                </a:cubicBezTo>
                <a:cubicBezTo>
                  <a:pt x="479" y="25"/>
                  <a:pt x="477" y="26"/>
                  <a:pt x="477" y="27"/>
                </a:cubicBezTo>
                <a:cubicBezTo>
                  <a:pt x="478" y="27"/>
                  <a:pt x="479" y="28"/>
                  <a:pt x="480" y="28"/>
                </a:cubicBezTo>
                <a:cubicBezTo>
                  <a:pt x="480" y="29"/>
                  <a:pt x="481" y="29"/>
                  <a:pt x="482" y="30"/>
                </a:cubicBezTo>
                <a:cubicBezTo>
                  <a:pt x="482" y="29"/>
                  <a:pt x="483" y="29"/>
                  <a:pt x="484" y="28"/>
                </a:cubicBezTo>
                <a:cubicBezTo>
                  <a:pt x="484" y="27"/>
                  <a:pt x="485" y="26"/>
                  <a:pt x="485" y="26"/>
                </a:cubicBezTo>
                <a:cubicBezTo>
                  <a:pt x="485" y="25"/>
                  <a:pt x="487" y="24"/>
                  <a:pt x="487" y="23"/>
                </a:cubicBezTo>
                <a:cubicBezTo>
                  <a:pt x="487" y="23"/>
                  <a:pt x="485" y="22"/>
                  <a:pt x="485" y="22"/>
                </a:cubicBezTo>
                <a:cubicBezTo>
                  <a:pt x="485" y="21"/>
                  <a:pt x="486" y="20"/>
                  <a:pt x="486" y="19"/>
                </a:cubicBezTo>
                <a:cubicBezTo>
                  <a:pt x="487" y="19"/>
                  <a:pt x="488" y="18"/>
                  <a:pt x="488" y="17"/>
                </a:cubicBezTo>
                <a:cubicBezTo>
                  <a:pt x="488" y="17"/>
                  <a:pt x="486" y="16"/>
                  <a:pt x="486" y="16"/>
                </a:cubicBezTo>
                <a:cubicBezTo>
                  <a:pt x="486" y="15"/>
                  <a:pt x="487" y="13"/>
                  <a:pt x="488" y="13"/>
                </a:cubicBezTo>
                <a:cubicBezTo>
                  <a:pt x="488" y="13"/>
                  <a:pt x="489" y="15"/>
                  <a:pt x="490" y="15"/>
                </a:cubicBezTo>
                <a:cubicBezTo>
                  <a:pt x="490" y="15"/>
                  <a:pt x="491" y="13"/>
                  <a:pt x="492" y="13"/>
                </a:cubicBezTo>
                <a:cubicBezTo>
                  <a:pt x="492" y="12"/>
                  <a:pt x="493" y="11"/>
                  <a:pt x="493" y="11"/>
                </a:cubicBezTo>
                <a:cubicBezTo>
                  <a:pt x="493" y="10"/>
                  <a:pt x="491" y="9"/>
                  <a:pt x="491" y="9"/>
                </a:cubicBezTo>
                <a:cubicBezTo>
                  <a:pt x="492" y="7"/>
                  <a:pt x="493" y="6"/>
                  <a:pt x="494" y="4"/>
                </a:cubicBezTo>
                <a:cubicBezTo>
                  <a:pt x="496" y="6"/>
                  <a:pt x="497" y="7"/>
                  <a:pt x="499" y="8"/>
                </a:cubicBezTo>
                <a:cubicBezTo>
                  <a:pt x="499" y="8"/>
                  <a:pt x="501" y="9"/>
                  <a:pt x="501" y="9"/>
                </a:cubicBezTo>
                <a:cubicBezTo>
                  <a:pt x="501" y="10"/>
                  <a:pt x="499" y="11"/>
                  <a:pt x="499" y="12"/>
                </a:cubicBezTo>
                <a:cubicBezTo>
                  <a:pt x="500" y="12"/>
                  <a:pt x="501" y="13"/>
                  <a:pt x="502" y="13"/>
                </a:cubicBezTo>
                <a:cubicBezTo>
                  <a:pt x="502" y="14"/>
                  <a:pt x="500" y="15"/>
                  <a:pt x="500" y="16"/>
                </a:cubicBezTo>
                <a:cubicBezTo>
                  <a:pt x="500" y="16"/>
                  <a:pt x="502" y="17"/>
                  <a:pt x="502" y="17"/>
                </a:cubicBezTo>
                <a:cubicBezTo>
                  <a:pt x="502" y="18"/>
                  <a:pt x="500" y="19"/>
                  <a:pt x="500" y="20"/>
                </a:cubicBezTo>
                <a:cubicBezTo>
                  <a:pt x="501" y="20"/>
                  <a:pt x="503" y="21"/>
                  <a:pt x="503" y="21"/>
                </a:cubicBezTo>
                <a:cubicBezTo>
                  <a:pt x="503" y="22"/>
                  <a:pt x="501" y="23"/>
                  <a:pt x="501" y="24"/>
                </a:cubicBezTo>
                <a:cubicBezTo>
                  <a:pt x="501" y="24"/>
                  <a:pt x="503" y="25"/>
                  <a:pt x="503" y="25"/>
                </a:cubicBezTo>
                <a:cubicBezTo>
                  <a:pt x="504" y="26"/>
                  <a:pt x="505" y="26"/>
                  <a:pt x="505" y="27"/>
                </a:cubicBezTo>
                <a:cubicBezTo>
                  <a:pt x="506" y="26"/>
                  <a:pt x="507" y="25"/>
                  <a:pt x="507" y="25"/>
                </a:cubicBezTo>
                <a:cubicBezTo>
                  <a:pt x="508" y="24"/>
                  <a:pt x="509" y="23"/>
                  <a:pt x="509" y="22"/>
                </a:cubicBezTo>
                <a:cubicBezTo>
                  <a:pt x="509" y="22"/>
                  <a:pt x="507" y="21"/>
                  <a:pt x="507" y="21"/>
                </a:cubicBezTo>
                <a:cubicBezTo>
                  <a:pt x="507" y="20"/>
                  <a:pt x="508" y="19"/>
                  <a:pt x="508" y="19"/>
                </a:cubicBezTo>
                <a:cubicBezTo>
                  <a:pt x="509" y="18"/>
                  <a:pt x="510" y="17"/>
                  <a:pt x="510" y="16"/>
                </a:cubicBezTo>
                <a:cubicBezTo>
                  <a:pt x="511" y="16"/>
                  <a:pt x="511" y="15"/>
                  <a:pt x="512" y="14"/>
                </a:cubicBezTo>
                <a:cubicBezTo>
                  <a:pt x="513" y="13"/>
                  <a:pt x="514" y="11"/>
                  <a:pt x="515" y="10"/>
                </a:cubicBezTo>
                <a:cubicBezTo>
                  <a:pt x="516" y="10"/>
                  <a:pt x="517" y="11"/>
                  <a:pt x="517" y="11"/>
                </a:cubicBezTo>
                <a:cubicBezTo>
                  <a:pt x="518" y="12"/>
                  <a:pt x="519" y="12"/>
                  <a:pt x="520" y="13"/>
                </a:cubicBezTo>
                <a:cubicBezTo>
                  <a:pt x="520" y="14"/>
                  <a:pt x="521" y="14"/>
                  <a:pt x="522" y="15"/>
                </a:cubicBezTo>
                <a:cubicBezTo>
                  <a:pt x="522" y="14"/>
                  <a:pt x="523" y="13"/>
                  <a:pt x="524" y="12"/>
                </a:cubicBezTo>
                <a:cubicBezTo>
                  <a:pt x="523" y="13"/>
                  <a:pt x="526" y="14"/>
                  <a:pt x="526" y="14"/>
                </a:cubicBezTo>
                <a:cubicBezTo>
                  <a:pt x="526" y="14"/>
                  <a:pt x="524" y="16"/>
                  <a:pt x="524" y="16"/>
                </a:cubicBezTo>
                <a:cubicBezTo>
                  <a:pt x="524" y="16"/>
                  <a:pt x="522" y="15"/>
                  <a:pt x="522" y="15"/>
                </a:cubicBezTo>
                <a:cubicBezTo>
                  <a:pt x="522" y="15"/>
                  <a:pt x="520" y="17"/>
                  <a:pt x="520" y="17"/>
                </a:cubicBezTo>
                <a:cubicBezTo>
                  <a:pt x="520" y="17"/>
                  <a:pt x="522" y="19"/>
                  <a:pt x="522" y="19"/>
                </a:cubicBezTo>
                <a:cubicBezTo>
                  <a:pt x="522" y="19"/>
                  <a:pt x="521" y="20"/>
                  <a:pt x="521" y="21"/>
                </a:cubicBezTo>
                <a:cubicBezTo>
                  <a:pt x="520" y="22"/>
                  <a:pt x="520" y="22"/>
                  <a:pt x="519" y="23"/>
                </a:cubicBezTo>
                <a:cubicBezTo>
                  <a:pt x="518" y="24"/>
                  <a:pt x="518" y="25"/>
                  <a:pt x="517" y="25"/>
                </a:cubicBezTo>
                <a:cubicBezTo>
                  <a:pt x="517" y="26"/>
                  <a:pt x="516" y="27"/>
                  <a:pt x="516" y="28"/>
                </a:cubicBezTo>
                <a:cubicBezTo>
                  <a:pt x="515" y="28"/>
                  <a:pt x="518" y="29"/>
                  <a:pt x="518" y="29"/>
                </a:cubicBezTo>
                <a:cubicBezTo>
                  <a:pt x="519" y="28"/>
                  <a:pt x="520" y="26"/>
                  <a:pt x="521" y="25"/>
                </a:cubicBezTo>
                <a:cubicBezTo>
                  <a:pt x="522" y="24"/>
                  <a:pt x="522" y="23"/>
                  <a:pt x="523" y="23"/>
                </a:cubicBezTo>
                <a:cubicBezTo>
                  <a:pt x="523" y="22"/>
                  <a:pt x="525" y="24"/>
                  <a:pt x="525" y="24"/>
                </a:cubicBezTo>
                <a:cubicBezTo>
                  <a:pt x="526" y="24"/>
                  <a:pt x="527" y="22"/>
                  <a:pt x="527" y="22"/>
                </a:cubicBezTo>
                <a:cubicBezTo>
                  <a:pt x="527" y="21"/>
                  <a:pt x="528" y="21"/>
                  <a:pt x="529" y="20"/>
                </a:cubicBezTo>
                <a:cubicBezTo>
                  <a:pt x="529" y="19"/>
                  <a:pt x="530" y="18"/>
                  <a:pt x="530" y="18"/>
                </a:cubicBezTo>
                <a:cubicBezTo>
                  <a:pt x="530" y="17"/>
                  <a:pt x="528" y="16"/>
                  <a:pt x="528" y="16"/>
                </a:cubicBezTo>
                <a:cubicBezTo>
                  <a:pt x="528" y="15"/>
                  <a:pt x="530" y="14"/>
                  <a:pt x="530" y="14"/>
                </a:cubicBezTo>
                <a:cubicBezTo>
                  <a:pt x="529" y="14"/>
                  <a:pt x="528" y="12"/>
                  <a:pt x="528" y="12"/>
                </a:cubicBezTo>
                <a:cubicBezTo>
                  <a:pt x="528" y="12"/>
                  <a:pt x="529" y="10"/>
                  <a:pt x="529" y="10"/>
                </a:cubicBezTo>
                <a:cubicBezTo>
                  <a:pt x="530" y="10"/>
                  <a:pt x="531" y="11"/>
                  <a:pt x="531" y="11"/>
                </a:cubicBezTo>
                <a:cubicBezTo>
                  <a:pt x="532" y="12"/>
                  <a:pt x="534" y="13"/>
                  <a:pt x="534" y="13"/>
                </a:cubicBezTo>
                <a:cubicBezTo>
                  <a:pt x="534" y="14"/>
                  <a:pt x="532" y="15"/>
                  <a:pt x="532" y="15"/>
                </a:cubicBezTo>
                <a:cubicBezTo>
                  <a:pt x="532" y="16"/>
                  <a:pt x="534" y="16"/>
                  <a:pt x="534" y="17"/>
                </a:cubicBezTo>
                <a:cubicBezTo>
                  <a:pt x="534" y="18"/>
                  <a:pt x="532" y="19"/>
                  <a:pt x="532" y="19"/>
                </a:cubicBezTo>
                <a:cubicBezTo>
                  <a:pt x="533" y="20"/>
                  <a:pt x="535" y="20"/>
                  <a:pt x="535" y="21"/>
                </a:cubicBezTo>
                <a:cubicBezTo>
                  <a:pt x="535" y="22"/>
                  <a:pt x="537" y="22"/>
                  <a:pt x="537" y="23"/>
                </a:cubicBezTo>
                <a:cubicBezTo>
                  <a:pt x="537" y="22"/>
                  <a:pt x="539" y="21"/>
                  <a:pt x="539" y="20"/>
                </a:cubicBezTo>
                <a:cubicBezTo>
                  <a:pt x="539" y="20"/>
                  <a:pt x="536" y="19"/>
                  <a:pt x="536" y="19"/>
                </a:cubicBezTo>
                <a:cubicBezTo>
                  <a:pt x="536" y="18"/>
                  <a:pt x="538" y="17"/>
                  <a:pt x="538" y="17"/>
                </a:cubicBezTo>
                <a:cubicBezTo>
                  <a:pt x="538" y="16"/>
                  <a:pt x="539" y="14"/>
                  <a:pt x="540" y="14"/>
                </a:cubicBezTo>
                <a:cubicBezTo>
                  <a:pt x="540" y="14"/>
                  <a:pt x="542" y="16"/>
                  <a:pt x="542" y="16"/>
                </a:cubicBezTo>
                <a:cubicBezTo>
                  <a:pt x="543" y="16"/>
                  <a:pt x="543" y="14"/>
                  <a:pt x="544" y="14"/>
                </a:cubicBezTo>
                <a:cubicBezTo>
                  <a:pt x="545" y="14"/>
                  <a:pt x="545" y="15"/>
                  <a:pt x="546" y="15"/>
                </a:cubicBezTo>
                <a:cubicBezTo>
                  <a:pt x="547" y="16"/>
                  <a:pt x="548" y="17"/>
                  <a:pt x="548" y="17"/>
                </a:cubicBezTo>
                <a:cubicBezTo>
                  <a:pt x="548" y="18"/>
                  <a:pt x="546" y="19"/>
                  <a:pt x="547" y="19"/>
                </a:cubicBezTo>
                <a:cubicBezTo>
                  <a:pt x="547" y="20"/>
                  <a:pt x="549" y="21"/>
                  <a:pt x="549" y="21"/>
                </a:cubicBezTo>
                <a:cubicBezTo>
                  <a:pt x="549" y="21"/>
                  <a:pt x="550" y="23"/>
                  <a:pt x="551" y="23"/>
                </a:cubicBezTo>
                <a:cubicBezTo>
                  <a:pt x="551" y="23"/>
                  <a:pt x="552" y="21"/>
                  <a:pt x="553" y="21"/>
                </a:cubicBezTo>
                <a:cubicBezTo>
                  <a:pt x="553" y="20"/>
                  <a:pt x="554" y="19"/>
                  <a:pt x="554" y="18"/>
                </a:cubicBezTo>
                <a:cubicBezTo>
                  <a:pt x="554" y="18"/>
                  <a:pt x="552" y="17"/>
                  <a:pt x="552" y="17"/>
                </a:cubicBezTo>
                <a:cubicBezTo>
                  <a:pt x="553" y="16"/>
                  <a:pt x="553" y="15"/>
                  <a:pt x="554" y="14"/>
                </a:cubicBezTo>
                <a:cubicBezTo>
                  <a:pt x="554" y="14"/>
                  <a:pt x="556" y="16"/>
                  <a:pt x="556" y="16"/>
                </a:cubicBezTo>
                <a:cubicBezTo>
                  <a:pt x="557" y="17"/>
                  <a:pt x="558" y="18"/>
                  <a:pt x="558" y="18"/>
                </a:cubicBezTo>
                <a:cubicBezTo>
                  <a:pt x="559" y="18"/>
                  <a:pt x="560" y="20"/>
                  <a:pt x="561" y="20"/>
                </a:cubicBezTo>
                <a:cubicBezTo>
                  <a:pt x="561" y="20"/>
                  <a:pt x="562" y="17"/>
                  <a:pt x="562" y="17"/>
                </a:cubicBezTo>
                <a:cubicBezTo>
                  <a:pt x="563" y="18"/>
                  <a:pt x="564" y="19"/>
                  <a:pt x="565" y="19"/>
                </a:cubicBezTo>
                <a:cubicBezTo>
                  <a:pt x="565" y="20"/>
                  <a:pt x="563" y="21"/>
                  <a:pt x="563" y="21"/>
                </a:cubicBezTo>
                <a:cubicBezTo>
                  <a:pt x="563" y="22"/>
                  <a:pt x="561" y="23"/>
                  <a:pt x="561" y="23"/>
                </a:cubicBezTo>
                <a:cubicBezTo>
                  <a:pt x="561" y="24"/>
                  <a:pt x="563" y="25"/>
                  <a:pt x="563" y="25"/>
                </a:cubicBezTo>
                <a:cubicBezTo>
                  <a:pt x="564" y="26"/>
                  <a:pt x="565" y="26"/>
                  <a:pt x="566" y="27"/>
                </a:cubicBezTo>
                <a:cubicBezTo>
                  <a:pt x="567" y="25"/>
                  <a:pt x="568" y="24"/>
                  <a:pt x="569" y="22"/>
                </a:cubicBezTo>
                <a:cubicBezTo>
                  <a:pt x="570" y="22"/>
                  <a:pt x="570" y="21"/>
                  <a:pt x="571" y="20"/>
                </a:cubicBezTo>
                <a:cubicBezTo>
                  <a:pt x="572" y="19"/>
                  <a:pt x="573" y="17"/>
                  <a:pt x="574" y="16"/>
                </a:cubicBezTo>
                <a:cubicBezTo>
                  <a:pt x="575" y="15"/>
                  <a:pt x="575" y="14"/>
                  <a:pt x="576" y="14"/>
                </a:cubicBezTo>
                <a:cubicBezTo>
                  <a:pt x="577" y="14"/>
                  <a:pt x="577" y="15"/>
                  <a:pt x="578" y="15"/>
                </a:cubicBezTo>
                <a:cubicBezTo>
                  <a:pt x="579" y="16"/>
                  <a:pt x="580" y="16"/>
                  <a:pt x="580" y="17"/>
                </a:cubicBezTo>
                <a:cubicBezTo>
                  <a:pt x="580" y="17"/>
                  <a:pt x="578" y="19"/>
                  <a:pt x="579" y="19"/>
                </a:cubicBezTo>
                <a:cubicBezTo>
                  <a:pt x="579" y="19"/>
                  <a:pt x="581" y="21"/>
                  <a:pt x="581" y="21"/>
                </a:cubicBezTo>
                <a:cubicBezTo>
                  <a:pt x="581" y="21"/>
                  <a:pt x="582" y="19"/>
                  <a:pt x="582" y="19"/>
                </a:cubicBezTo>
                <a:cubicBezTo>
                  <a:pt x="583" y="18"/>
                  <a:pt x="584" y="17"/>
                  <a:pt x="584" y="16"/>
                </a:cubicBezTo>
                <a:cubicBezTo>
                  <a:pt x="584" y="16"/>
                  <a:pt x="582" y="15"/>
                  <a:pt x="582" y="15"/>
                </a:cubicBezTo>
                <a:cubicBezTo>
                  <a:pt x="582" y="14"/>
                  <a:pt x="583" y="13"/>
                  <a:pt x="584" y="12"/>
                </a:cubicBezTo>
                <a:cubicBezTo>
                  <a:pt x="584" y="12"/>
                  <a:pt x="585" y="11"/>
                  <a:pt x="585" y="10"/>
                </a:cubicBezTo>
                <a:cubicBezTo>
                  <a:pt x="586" y="9"/>
                  <a:pt x="587" y="9"/>
                  <a:pt x="587" y="8"/>
                </a:cubicBezTo>
                <a:cubicBezTo>
                  <a:pt x="587" y="8"/>
                  <a:pt x="588" y="6"/>
                  <a:pt x="589" y="6"/>
                </a:cubicBezTo>
                <a:cubicBezTo>
                  <a:pt x="589" y="6"/>
                  <a:pt x="591" y="7"/>
                  <a:pt x="591" y="7"/>
                </a:cubicBezTo>
                <a:cubicBezTo>
                  <a:pt x="591" y="8"/>
                  <a:pt x="590" y="9"/>
                  <a:pt x="589" y="10"/>
                </a:cubicBezTo>
                <a:cubicBezTo>
                  <a:pt x="589" y="10"/>
                  <a:pt x="588" y="12"/>
                  <a:pt x="588" y="12"/>
                </a:cubicBezTo>
                <a:cubicBezTo>
                  <a:pt x="588" y="12"/>
                  <a:pt x="590" y="14"/>
                  <a:pt x="590" y="14"/>
                </a:cubicBezTo>
                <a:cubicBezTo>
                  <a:pt x="590" y="14"/>
                  <a:pt x="591" y="11"/>
                  <a:pt x="592" y="11"/>
                </a:cubicBezTo>
                <a:cubicBezTo>
                  <a:pt x="592" y="11"/>
                  <a:pt x="593" y="13"/>
                  <a:pt x="594" y="13"/>
                </a:cubicBezTo>
                <a:cubicBezTo>
                  <a:pt x="594" y="13"/>
                  <a:pt x="595" y="11"/>
                  <a:pt x="595" y="11"/>
                </a:cubicBezTo>
                <a:cubicBezTo>
                  <a:pt x="596" y="11"/>
                  <a:pt x="597" y="13"/>
                  <a:pt x="598" y="13"/>
                </a:cubicBezTo>
                <a:cubicBezTo>
                  <a:pt x="598" y="12"/>
                  <a:pt x="599" y="11"/>
                  <a:pt x="599" y="10"/>
                </a:cubicBezTo>
                <a:cubicBezTo>
                  <a:pt x="600" y="10"/>
                  <a:pt x="601" y="9"/>
                  <a:pt x="601" y="8"/>
                </a:cubicBezTo>
                <a:cubicBezTo>
                  <a:pt x="601" y="8"/>
                  <a:pt x="603" y="6"/>
                  <a:pt x="603" y="6"/>
                </a:cubicBezTo>
                <a:cubicBezTo>
                  <a:pt x="603" y="6"/>
                  <a:pt x="601" y="4"/>
                  <a:pt x="601" y="4"/>
                </a:cubicBezTo>
                <a:cubicBezTo>
                  <a:pt x="601" y="4"/>
                  <a:pt x="602" y="2"/>
                  <a:pt x="602" y="2"/>
                </a:cubicBezTo>
                <a:cubicBezTo>
                  <a:pt x="603" y="2"/>
                  <a:pt x="604" y="4"/>
                  <a:pt x="605" y="4"/>
                </a:cubicBezTo>
                <a:cubicBezTo>
                  <a:pt x="605" y="4"/>
                  <a:pt x="607" y="5"/>
                  <a:pt x="607" y="5"/>
                </a:cubicBezTo>
                <a:cubicBezTo>
                  <a:pt x="607" y="6"/>
                  <a:pt x="605" y="7"/>
                  <a:pt x="605" y="8"/>
                </a:cubicBezTo>
                <a:cubicBezTo>
                  <a:pt x="605" y="8"/>
                  <a:pt x="603" y="9"/>
                  <a:pt x="603" y="10"/>
                </a:cubicBezTo>
                <a:cubicBezTo>
                  <a:pt x="603" y="10"/>
                  <a:pt x="606" y="11"/>
                  <a:pt x="606" y="12"/>
                </a:cubicBezTo>
                <a:cubicBezTo>
                  <a:pt x="605" y="12"/>
                  <a:pt x="604" y="14"/>
                  <a:pt x="604" y="14"/>
                </a:cubicBezTo>
                <a:cubicBezTo>
                  <a:pt x="603" y="14"/>
                  <a:pt x="602" y="12"/>
                  <a:pt x="602" y="12"/>
                </a:cubicBezTo>
                <a:cubicBezTo>
                  <a:pt x="601" y="12"/>
                  <a:pt x="600" y="14"/>
                  <a:pt x="600" y="14"/>
                </a:cubicBezTo>
                <a:cubicBezTo>
                  <a:pt x="600" y="15"/>
                  <a:pt x="598" y="16"/>
                  <a:pt x="598" y="16"/>
                </a:cubicBezTo>
                <a:cubicBezTo>
                  <a:pt x="598" y="17"/>
                  <a:pt x="601" y="18"/>
                  <a:pt x="600" y="18"/>
                </a:cubicBezTo>
                <a:cubicBezTo>
                  <a:pt x="600" y="19"/>
                  <a:pt x="599" y="20"/>
                  <a:pt x="599" y="20"/>
                </a:cubicBezTo>
                <a:cubicBezTo>
                  <a:pt x="598" y="21"/>
                  <a:pt x="597" y="22"/>
                  <a:pt x="597" y="23"/>
                </a:cubicBezTo>
                <a:cubicBezTo>
                  <a:pt x="597" y="23"/>
                  <a:pt x="599" y="24"/>
                  <a:pt x="599" y="24"/>
                </a:cubicBezTo>
                <a:cubicBezTo>
                  <a:pt x="599" y="25"/>
                  <a:pt x="598" y="26"/>
                  <a:pt x="598" y="27"/>
                </a:cubicBezTo>
                <a:cubicBezTo>
                  <a:pt x="597" y="27"/>
                  <a:pt x="596" y="28"/>
                  <a:pt x="596" y="29"/>
                </a:cubicBezTo>
                <a:cubicBezTo>
                  <a:pt x="597" y="29"/>
                  <a:pt x="597" y="31"/>
                  <a:pt x="598" y="31"/>
                </a:cubicBezTo>
                <a:cubicBezTo>
                  <a:pt x="598" y="30"/>
                  <a:pt x="600" y="29"/>
                  <a:pt x="600" y="28"/>
                </a:cubicBezTo>
                <a:cubicBezTo>
                  <a:pt x="600" y="28"/>
                  <a:pt x="601" y="27"/>
                  <a:pt x="602" y="26"/>
                </a:cubicBezTo>
                <a:cubicBezTo>
                  <a:pt x="602" y="25"/>
                  <a:pt x="603" y="25"/>
                  <a:pt x="603" y="24"/>
                </a:cubicBezTo>
                <a:cubicBezTo>
                  <a:pt x="604" y="23"/>
                  <a:pt x="604" y="22"/>
                  <a:pt x="605" y="22"/>
                </a:cubicBezTo>
                <a:cubicBezTo>
                  <a:pt x="605" y="21"/>
                  <a:pt x="607" y="20"/>
                  <a:pt x="607" y="19"/>
                </a:cubicBezTo>
                <a:cubicBezTo>
                  <a:pt x="607" y="19"/>
                  <a:pt x="604" y="18"/>
                  <a:pt x="604" y="18"/>
                </a:cubicBezTo>
                <a:cubicBezTo>
                  <a:pt x="605" y="17"/>
                  <a:pt x="606" y="16"/>
                  <a:pt x="606" y="15"/>
                </a:cubicBezTo>
                <a:cubicBezTo>
                  <a:pt x="607" y="15"/>
                  <a:pt x="607" y="14"/>
                  <a:pt x="608" y="13"/>
                </a:cubicBezTo>
                <a:cubicBezTo>
                  <a:pt x="608" y="13"/>
                  <a:pt x="610" y="15"/>
                  <a:pt x="610" y="15"/>
                </a:cubicBezTo>
                <a:cubicBezTo>
                  <a:pt x="611" y="13"/>
                  <a:pt x="612" y="12"/>
                  <a:pt x="613" y="10"/>
                </a:cubicBezTo>
                <a:cubicBezTo>
                  <a:pt x="614" y="11"/>
                  <a:pt x="616" y="12"/>
                  <a:pt x="616" y="12"/>
                </a:cubicBezTo>
                <a:cubicBezTo>
                  <a:pt x="616" y="13"/>
                  <a:pt x="614" y="14"/>
                  <a:pt x="614" y="14"/>
                </a:cubicBezTo>
                <a:cubicBezTo>
                  <a:pt x="614" y="15"/>
                  <a:pt x="616" y="16"/>
                  <a:pt x="616" y="16"/>
                </a:cubicBezTo>
                <a:cubicBezTo>
                  <a:pt x="616" y="16"/>
                  <a:pt x="618" y="14"/>
                  <a:pt x="618" y="14"/>
                </a:cubicBezTo>
                <a:cubicBezTo>
                  <a:pt x="618" y="14"/>
                  <a:pt x="620" y="15"/>
                  <a:pt x="620" y="16"/>
                </a:cubicBezTo>
                <a:cubicBezTo>
                  <a:pt x="620" y="16"/>
                  <a:pt x="618" y="18"/>
                  <a:pt x="618" y="18"/>
                </a:cubicBezTo>
                <a:cubicBezTo>
                  <a:pt x="619" y="18"/>
                  <a:pt x="620" y="19"/>
                  <a:pt x="621" y="19"/>
                </a:cubicBezTo>
                <a:cubicBezTo>
                  <a:pt x="621" y="20"/>
                  <a:pt x="622" y="17"/>
                  <a:pt x="622" y="17"/>
                </a:cubicBezTo>
                <a:cubicBezTo>
                  <a:pt x="623" y="17"/>
                  <a:pt x="624" y="19"/>
                  <a:pt x="625" y="19"/>
                </a:cubicBezTo>
                <a:cubicBezTo>
                  <a:pt x="626" y="17"/>
                  <a:pt x="627" y="16"/>
                  <a:pt x="628" y="15"/>
                </a:cubicBezTo>
                <a:cubicBezTo>
                  <a:pt x="629" y="14"/>
                  <a:pt x="629" y="13"/>
                  <a:pt x="630" y="12"/>
                </a:cubicBezTo>
                <a:cubicBezTo>
                  <a:pt x="630" y="12"/>
                  <a:pt x="631" y="11"/>
                  <a:pt x="631" y="10"/>
                </a:cubicBezTo>
                <a:cubicBezTo>
                  <a:pt x="632" y="10"/>
                  <a:pt x="633" y="8"/>
                  <a:pt x="633" y="8"/>
                </a:cubicBezTo>
                <a:cubicBezTo>
                  <a:pt x="633" y="7"/>
                  <a:pt x="631" y="6"/>
                  <a:pt x="631" y="6"/>
                </a:cubicBezTo>
                <a:cubicBezTo>
                  <a:pt x="631" y="5"/>
                  <a:pt x="632" y="4"/>
                  <a:pt x="633" y="4"/>
                </a:cubicBezTo>
                <a:cubicBezTo>
                  <a:pt x="633" y="3"/>
                  <a:pt x="634" y="2"/>
                  <a:pt x="634" y="2"/>
                </a:cubicBezTo>
                <a:cubicBezTo>
                  <a:pt x="636" y="3"/>
                  <a:pt x="637" y="4"/>
                  <a:pt x="639" y="5"/>
                </a:cubicBezTo>
                <a:cubicBezTo>
                  <a:pt x="639" y="6"/>
                  <a:pt x="637" y="7"/>
                  <a:pt x="637" y="7"/>
                </a:cubicBezTo>
                <a:cubicBezTo>
                  <a:pt x="637" y="8"/>
                  <a:pt x="639" y="9"/>
                  <a:pt x="639" y="9"/>
                </a:cubicBezTo>
                <a:cubicBezTo>
                  <a:pt x="640" y="10"/>
                  <a:pt x="641" y="10"/>
                  <a:pt x="642" y="11"/>
                </a:cubicBezTo>
                <a:cubicBezTo>
                  <a:pt x="642" y="11"/>
                  <a:pt x="643" y="12"/>
                  <a:pt x="644" y="12"/>
                </a:cubicBezTo>
                <a:cubicBezTo>
                  <a:pt x="645" y="13"/>
                  <a:pt x="645" y="14"/>
                  <a:pt x="646" y="14"/>
                </a:cubicBezTo>
                <a:cubicBezTo>
                  <a:pt x="646" y="14"/>
                  <a:pt x="648" y="16"/>
                  <a:pt x="648" y="16"/>
                </a:cubicBezTo>
                <a:cubicBezTo>
                  <a:pt x="648" y="16"/>
                  <a:pt x="647" y="18"/>
                  <a:pt x="647" y="18"/>
                </a:cubicBezTo>
                <a:cubicBezTo>
                  <a:pt x="646" y="19"/>
                  <a:pt x="645" y="20"/>
                  <a:pt x="645" y="20"/>
                </a:cubicBezTo>
                <a:cubicBezTo>
                  <a:pt x="644" y="20"/>
                  <a:pt x="643" y="19"/>
                  <a:pt x="643" y="19"/>
                </a:cubicBezTo>
                <a:cubicBezTo>
                  <a:pt x="642" y="19"/>
                  <a:pt x="642" y="21"/>
                  <a:pt x="641" y="21"/>
                </a:cubicBezTo>
                <a:cubicBezTo>
                  <a:pt x="642" y="22"/>
                  <a:pt x="644" y="23"/>
                  <a:pt x="645" y="24"/>
                </a:cubicBezTo>
                <a:cubicBezTo>
                  <a:pt x="646" y="24"/>
                  <a:pt x="646" y="22"/>
                  <a:pt x="647" y="22"/>
                </a:cubicBezTo>
                <a:cubicBezTo>
                  <a:pt x="647" y="22"/>
                  <a:pt x="649" y="24"/>
                  <a:pt x="649" y="24"/>
                </a:cubicBezTo>
                <a:cubicBezTo>
                  <a:pt x="650" y="23"/>
                  <a:pt x="651" y="22"/>
                  <a:pt x="651" y="21"/>
                </a:cubicBezTo>
                <a:cubicBezTo>
                  <a:pt x="652" y="21"/>
                  <a:pt x="652" y="20"/>
                  <a:pt x="653" y="19"/>
                </a:cubicBezTo>
                <a:cubicBezTo>
                  <a:pt x="653" y="18"/>
                  <a:pt x="654" y="18"/>
                  <a:pt x="654" y="17"/>
                </a:cubicBezTo>
                <a:cubicBezTo>
                  <a:pt x="655" y="16"/>
                  <a:pt x="656" y="15"/>
                  <a:pt x="656" y="15"/>
                </a:cubicBezTo>
                <a:cubicBezTo>
                  <a:pt x="656" y="14"/>
                  <a:pt x="658" y="13"/>
                  <a:pt x="658" y="13"/>
                </a:cubicBezTo>
                <a:cubicBezTo>
                  <a:pt x="658" y="12"/>
                  <a:pt x="656" y="11"/>
                  <a:pt x="656" y="11"/>
                </a:cubicBezTo>
                <a:cubicBezTo>
                  <a:pt x="655" y="11"/>
                  <a:pt x="653" y="9"/>
                  <a:pt x="653" y="9"/>
                </a:cubicBezTo>
                <a:cubicBezTo>
                  <a:pt x="654" y="9"/>
                  <a:pt x="655" y="7"/>
                  <a:pt x="655" y="7"/>
                </a:cubicBezTo>
                <a:cubicBezTo>
                  <a:pt x="656" y="7"/>
                  <a:pt x="657" y="8"/>
                  <a:pt x="657" y="9"/>
                </a:cubicBezTo>
                <a:cubicBezTo>
                  <a:pt x="658" y="9"/>
                  <a:pt x="659" y="10"/>
                  <a:pt x="660" y="10"/>
                </a:cubicBezTo>
                <a:cubicBezTo>
                  <a:pt x="660" y="11"/>
                  <a:pt x="661" y="12"/>
                  <a:pt x="662" y="12"/>
                </a:cubicBezTo>
                <a:cubicBezTo>
                  <a:pt x="662" y="12"/>
                  <a:pt x="663" y="14"/>
                  <a:pt x="664" y="14"/>
                </a:cubicBezTo>
                <a:cubicBezTo>
                  <a:pt x="664" y="14"/>
                  <a:pt x="665" y="12"/>
                  <a:pt x="666" y="11"/>
                </a:cubicBezTo>
                <a:cubicBezTo>
                  <a:pt x="666" y="11"/>
                  <a:pt x="667" y="9"/>
                  <a:pt x="667" y="9"/>
                </a:cubicBezTo>
                <a:cubicBezTo>
                  <a:pt x="668" y="9"/>
                  <a:pt x="669" y="11"/>
                  <a:pt x="670" y="11"/>
                </a:cubicBezTo>
                <a:cubicBezTo>
                  <a:pt x="670" y="11"/>
                  <a:pt x="671" y="13"/>
                  <a:pt x="672" y="13"/>
                </a:cubicBezTo>
                <a:cubicBezTo>
                  <a:pt x="672" y="13"/>
                  <a:pt x="673" y="11"/>
                  <a:pt x="674" y="10"/>
                </a:cubicBezTo>
                <a:cubicBezTo>
                  <a:pt x="674" y="10"/>
                  <a:pt x="675" y="8"/>
                  <a:pt x="675" y="8"/>
                </a:cubicBezTo>
                <a:cubicBezTo>
                  <a:pt x="676" y="8"/>
                  <a:pt x="677" y="9"/>
                  <a:pt x="677" y="10"/>
                </a:cubicBezTo>
                <a:cubicBezTo>
                  <a:pt x="678" y="10"/>
                  <a:pt x="676" y="12"/>
                  <a:pt x="676" y="12"/>
                </a:cubicBezTo>
                <a:cubicBezTo>
                  <a:pt x="675" y="13"/>
                  <a:pt x="674" y="14"/>
                  <a:pt x="674" y="14"/>
                </a:cubicBezTo>
                <a:cubicBezTo>
                  <a:pt x="674" y="15"/>
                  <a:pt x="676" y="16"/>
                  <a:pt x="676" y="16"/>
                </a:cubicBezTo>
                <a:cubicBezTo>
                  <a:pt x="676" y="17"/>
                  <a:pt x="675" y="18"/>
                  <a:pt x="675" y="18"/>
                </a:cubicBezTo>
                <a:cubicBezTo>
                  <a:pt x="675" y="19"/>
                  <a:pt x="677" y="19"/>
                  <a:pt x="677" y="20"/>
                </a:cubicBezTo>
                <a:cubicBezTo>
                  <a:pt x="677" y="21"/>
                  <a:pt x="675" y="22"/>
                  <a:pt x="675" y="22"/>
                </a:cubicBezTo>
                <a:cubicBezTo>
                  <a:pt x="675" y="23"/>
                  <a:pt x="677" y="23"/>
                  <a:pt x="677" y="24"/>
                </a:cubicBezTo>
                <a:cubicBezTo>
                  <a:pt x="677" y="25"/>
                  <a:pt x="676" y="26"/>
                  <a:pt x="676" y="26"/>
                </a:cubicBezTo>
                <a:cubicBezTo>
                  <a:pt x="676" y="27"/>
                  <a:pt x="678" y="27"/>
                  <a:pt x="678" y="28"/>
                </a:cubicBezTo>
                <a:cubicBezTo>
                  <a:pt x="678" y="27"/>
                  <a:pt x="679" y="26"/>
                  <a:pt x="680" y="26"/>
                </a:cubicBezTo>
                <a:cubicBezTo>
                  <a:pt x="680" y="25"/>
                  <a:pt x="681" y="24"/>
                  <a:pt x="681" y="23"/>
                </a:cubicBezTo>
                <a:cubicBezTo>
                  <a:pt x="682" y="23"/>
                  <a:pt x="683" y="22"/>
                  <a:pt x="683" y="21"/>
                </a:cubicBezTo>
                <a:cubicBezTo>
                  <a:pt x="683" y="21"/>
                  <a:pt x="681" y="20"/>
                  <a:pt x="681" y="19"/>
                </a:cubicBezTo>
                <a:cubicBezTo>
                  <a:pt x="681" y="19"/>
                  <a:pt x="683" y="18"/>
                  <a:pt x="682" y="17"/>
                </a:cubicBezTo>
                <a:cubicBezTo>
                  <a:pt x="682" y="17"/>
                  <a:pt x="680" y="16"/>
                  <a:pt x="680" y="16"/>
                </a:cubicBezTo>
                <a:cubicBezTo>
                  <a:pt x="680" y="15"/>
                  <a:pt x="682" y="14"/>
                  <a:pt x="682" y="13"/>
                </a:cubicBezTo>
                <a:cubicBezTo>
                  <a:pt x="682" y="13"/>
                  <a:pt x="680" y="12"/>
                  <a:pt x="680" y="12"/>
                </a:cubicBezTo>
                <a:cubicBezTo>
                  <a:pt x="680" y="11"/>
                  <a:pt x="681" y="9"/>
                  <a:pt x="681" y="9"/>
                </a:cubicBezTo>
                <a:cubicBezTo>
                  <a:pt x="682" y="9"/>
                  <a:pt x="683" y="11"/>
                  <a:pt x="684" y="11"/>
                </a:cubicBezTo>
                <a:cubicBezTo>
                  <a:pt x="684" y="11"/>
                  <a:pt x="685" y="13"/>
                  <a:pt x="686" y="13"/>
                </a:cubicBezTo>
                <a:cubicBezTo>
                  <a:pt x="686" y="13"/>
                  <a:pt x="687" y="10"/>
                  <a:pt x="688" y="11"/>
                </a:cubicBezTo>
                <a:cubicBezTo>
                  <a:pt x="688" y="11"/>
                  <a:pt x="689" y="12"/>
                  <a:pt x="690" y="12"/>
                </a:cubicBezTo>
                <a:cubicBezTo>
                  <a:pt x="691" y="13"/>
                  <a:pt x="691" y="13"/>
                  <a:pt x="692" y="14"/>
                </a:cubicBezTo>
                <a:cubicBezTo>
                  <a:pt x="693" y="14"/>
                  <a:pt x="694" y="15"/>
                  <a:pt x="694" y="16"/>
                </a:cubicBezTo>
                <a:cubicBezTo>
                  <a:pt x="695" y="16"/>
                  <a:pt x="696" y="17"/>
                  <a:pt x="697" y="17"/>
                </a:cubicBezTo>
                <a:cubicBezTo>
                  <a:pt x="697" y="17"/>
                  <a:pt x="698" y="15"/>
                  <a:pt x="698" y="15"/>
                </a:cubicBezTo>
                <a:cubicBezTo>
                  <a:pt x="699" y="15"/>
                  <a:pt x="700" y="17"/>
                  <a:pt x="700" y="17"/>
                </a:cubicBezTo>
                <a:cubicBezTo>
                  <a:pt x="701" y="17"/>
                  <a:pt x="702" y="15"/>
                  <a:pt x="702" y="15"/>
                </a:cubicBezTo>
                <a:cubicBezTo>
                  <a:pt x="702" y="14"/>
                  <a:pt x="700" y="13"/>
                  <a:pt x="700" y="13"/>
                </a:cubicBezTo>
                <a:cubicBezTo>
                  <a:pt x="700" y="12"/>
                  <a:pt x="701" y="11"/>
                  <a:pt x="702" y="11"/>
                </a:cubicBezTo>
                <a:cubicBezTo>
                  <a:pt x="702" y="10"/>
                  <a:pt x="703" y="9"/>
                  <a:pt x="703" y="8"/>
                </a:cubicBezTo>
                <a:cubicBezTo>
                  <a:pt x="705" y="10"/>
                  <a:pt x="706" y="11"/>
                  <a:pt x="708" y="12"/>
                </a:cubicBezTo>
                <a:cubicBezTo>
                  <a:pt x="707" y="13"/>
                  <a:pt x="707" y="13"/>
                  <a:pt x="706" y="14"/>
                </a:cubicBezTo>
                <a:cubicBezTo>
                  <a:pt x="706" y="14"/>
                  <a:pt x="704" y="16"/>
                  <a:pt x="704" y="16"/>
                </a:cubicBezTo>
                <a:cubicBezTo>
                  <a:pt x="704" y="17"/>
                  <a:pt x="706" y="18"/>
                  <a:pt x="707" y="18"/>
                </a:cubicBezTo>
                <a:cubicBezTo>
                  <a:pt x="707" y="18"/>
                  <a:pt x="709" y="19"/>
                  <a:pt x="709" y="20"/>
                </a:cubicBezTo>
                <a:cubicBezTo>
                  <a:pt x="709" y="20"/>
                  <a:pt x="707" y="21"/>
                  <a:pt x="707" y="22"/>
                </a:cubicBezTo>
                <a:cubicBezTo>
                  <a:pt x="707" y="22"/>
                  <a:pt x="709" y="23"/>
                  <a:pt x="709" y="24"/>
                </a:cubicBezTo>
                <a:cubicBezTo>
                  <a:pt x="709" y="24"/>
                  <a:pt x="708" y="25"/>
                  <a:pt x="708" y="26"/>
                </a:cubicBezTo>
                <a:cubicBezTo>
                  <a:pt x="707" y="26"/>
                  <a:pt x="706" y="28"/>
                  <a:pt x="706" y="28"/>
                </a:cubicBezTo>
                <a:cubicBezTo>
                  <a:pt x="706" y="29"/>
                  <a:pt x="708" y="29"/>
                  <a:pt x="708" y="30"/>
                </a:cubicBezTo>
                <a:cubicBezTo>
                  <a:pt x="709" y="28"/>
                  <a:pt x="710" y="27"/>
                  <a:pt x="712" y="25"/>
                </a:cubicBezTo>
                <a:cubicBezTo>
                  <a:pt x="712" y="25"/>
                  <a:pt x="713" y="23"/>
                  <a:pt x="713" y="23"/>
                </a:cubicBezTo>
                <a:cubicBezTo>
                  <a:pt x="713" y="23"/>
                  <a:pt x="711" y="22"/>
                  <a:pt x="711" y="21"/>
                </a:cubicBezTo>
                <a:cubicBezTo>
                  <a:pt x="711" y="21"/>
                  <a:pt x="709" y="20"/>
                  <a:pt x="709" y="20"/>
                </a:cubicBezTo>
                <a:cubicBezTo>
                  <a:pt x="709" y="19"/>
                  <a:pt x="710" y="18"/>
                  <a:pt x="711" y="17"/>
                </a:cubicBezTo>
                <a:cubicBezTo>
                  <a:pt x="711" y="17"/>
                  <a:pt x="712" y="16"/>
                  <a:pt x="712" y="15"/>
                </a:cubicBezTo>
                <a:cubicBezTo>
                  <a:pt x="712" y="15"/>
                  <a:pt x="710" y="14"/>
                  <a:pt x="710" y="14"/>
                </a:cubicBezTo>
                <a:cubicBezTo>
                  <a:pt x="711" y="12"/>
                  <a:pt x="712" y="11"/>
                  <a:pt x="713" y="9"/>
                </a:cubicBezTo>
                <a:cubicBezTo>
                  <a:pt x="714" y="10"/>
                  <a:pt x="715" y="10"/>
                  <a:pt x="716" y="11"/>
                </a:cubicBezTo>
                <a:cubicBezTo>
                  <a:pt x="716" y="11"/>
                  <a:pt x="718" y="12"/>
                  <a:pt x="718" y="12"/>
                </a:cubicBezTo>
                <a:cubicBezTo>
                  <a:pt x="718" y="13"/>
                  <a:pt x="716" y="14"/>
                  <a:pt x="716" y="15"/>
                </a:cubicBezTo>
                <a:cubicBezTo>
                  <a:pt x="716" y="15"/>
                  <a:pt x="714" y="13"/>
                  <a:pt x="714" y="13"/>
                </a:cubicBezTo>
                <a:cubicBezTo>
                  <a:pt x="713" y="13"/>
                  <a:pt x="713" y="15"/>
                  <a:pt x="712" y="15"/>
                </a:cubicBezTo>
                <a:cubicBezTo>
                  <a:pt x="714" y="16"/>
                  <a:pt x="715" y="17"/>
                  <a:pt x="717" y="19"/>
                </a:cubicBezTo>
                <a:cubicBezTo>
                  <a:pt x="717" y="18"/>
                  <a:pt x="718" y="17"/>
                  <a:pt x="718" y="16"/>
                </a:cubicBezTo>
                <a:cubicBezTo>
                  <a:pt x="719" y="16"/>
                  <a:pt x="719" y="15"/>
                  <a:pt x="720" y="14"/>
                </a:cubicBezTo>
                <a:cubicBezTo>
                  <a:pt x="721" y="14"/>
                  <a:pt x="721" y="12"/>
                  <a:pt x="722" y="12"/>
                </a:cubicBezTo>
                <a:cubicBezTo>
                  <a:pt x="722" y="12"/>
                  <a:pt x="724" y="14"/>
                  <a:pt x="724" y="14"/>
                </a:cubicBezTo>
                <a:cubicBezTo>
                  <a:pt x="724" y="13"/>
                  <a:pt x="726" y="12"/>
                  <a:pt x="726" y="11"/>
                </a:cubicBezTo>
                <a:cubicBezTo>
                  <a:pt x="726" y="11"/>
                  <a:pt x="723" y="10"/>
                  <a:pt x="724" y="10"/>
                </a:cubicBezTo>
                <a:cubicBezTo>
                  <a:pt x="724" y="9"/>
                  <a:pt x="725" y="8"/>
                  <a:pt x="725" y="7"/>
                </a:cubicBezTo>
                <a:cubicBezTo>
                  <a:pt x="726" y="7"/>
                  <a:pt x="727" y="9"/>
                  <a:pt x="727" y="9"/>
                </a:cubicBezTo>
                <a:cubicBezTo>
                  <a:pt x="728" y="10"/>
                  <a:pt x="730" y="10"/>
                  <a:pt x="730" y="11"/>
                </a:cubicBezTo>
                <a:cubicBezTo>
                  <a:pt x="730" y="11"/>
                  <a:pt x="728" y="13"/>
                  <a:pt x="728" y="13"/>
                </a:cubicBezTo>
                <a:cubicBezTo>
                  <a:pt x="727" y="14"/>
                  <a:pt x="727" y="15"/>
                  <a:pt x="726" y="15"/>
                </a:cubicBezTo>
                <a:cubicBezTo>
                  <a:pt x="726" y="15"/>
                  <a:pt x="725" y="14"/>
                  <a:pt x="724" y="14"/>
                </a:cubicBezTo>
                <a:cubicBezTo>
                  <a:pt x="724" y="14"/>
                  <a:pt x="722" y="16"/>
                  <a:pt x="722" y="16"/>
                </a:cubicBezTo>
                <a:cubicBezTo>
                  <a:pt x="722" y="16"/>
                  <a:pt x="725" y="17"/>
                  <a:pt x="725" y="18"/>
                </a:cubicBezTo>
                <a:cubicBezTo>
                  <a:pt x="725" y="18"/>
                  <a:pt x="723" y="19"/>
                  <a:pt x="723" y="20"/>
                </a:cubicBezTo>
                <a:cubicBezTo>
                  <a:pt x="724" y="20"/>
                  <a:pt x="724" y="21"/>
                  <a:pt x="725" y="22"/>
                </a:cubicBezTo>
                <a:cubicBezTo>
                  <a:pt x="726" y="22"/>
                  <a:pt x="727" y="23"/>
                  <a:pt x="727" y="23"/>
                </a:cubicBezTo>
                <a:cubicBezTo>
                  <a:pt x="728" y="23"/>
                  <a:pt x="729" y="21"/>
                  <a:pt x="729" y="21"/>
                </a:cubicBezTo>
                <a:cubicBezTo>
                  <a:pt x="730" y="20"/>
                  <a:pt x="730" y="19"/>
                  <a:pt x="731" y="19"/>
                </a:cubicBezTo>
                <a:cubicBezTo>
                  <a:pt x="731" y="18"/>
                  <a:pt x="732" y="17"/>
                  <a:pt x="732" y="17"/>
                </a:cubicBezTo>
                <a:cubicBezTo>
                  <a:pt x="733" y="16"/>
                  <a:pt x="734" y="14"/>
                  <a:pt x="734" y="14"/>
                </a:cubicBezTo>
                <a:cubicBezTo>
                  <a:pt x="735" y="14"/>
                  <a:pt x="736" y="16"/>
                  <a:pt x="736" y="16"/>
                </a:cubicBezTo>
                <a:cubicBezTo>
                  <a:pt x="737" y="16"/>
                  <a:pt x="738" y="17"/>
                  <a:pt x="739" y="18"/>
                </a:cubicBezTo>
                <a:cubicBezTo>
                  <a:pt x="739" y="18"/>
                  <a:pt x="737" y="20"/>
                  <a:pt x="737" y="20"/>
                </a:cubicBezTo>
                <a:cubicBezTo>
                  <a:pt x="737" y="20"/>
                  <a:pt x="739" y="22"/>
                  <a:pt x="739" y="22"/>
                </a:cubicBezTo>
                <a:cubicBezTo>
                  <a:pt x="739" y="21"/>
                  <a:pt x="741" y="20"/>
                  <a:pt x="741" y="19"/>
                </a:cubicBezTo>
                <a:cubicBezTo>
                  <a:pt x="741" y="19"/>
                  <a:pt x="739" y="18"/>
                  <a:pt x="739" y="18"/>
                </a:cubicBezTo>
                <a:cubicBezTo>
                  <a:pt x="739" y="17"/>
                  <a:pt x="740" y="16"/>
                  <a:pt x="740" y="15"/>
                </a:cubicBezTo>
                <a:cubicBezTo>
                  <a:pt x="741" y="15"/>
                  <a:pt x="742" y="14"/>
                  <a:pt x="742" y="13"/>
                </a:cubicBezTo>
                <a:cubicBezTo>
                  <a:pt x="742" y="13"/>
                  <a:pt x="744" y="12"/>
                  <a:pt x="744" y="11"/>
                </a:cubicBezTo>
                <a:cubicBezTo>
                  <a:pt x="744" y="11"/>
                  <a:pt x="741" y="10"/>
                  <a:pt x="742" y="9"/>
                </a:cubicBezTo>
                <a:cubicBezTo>
                  <a:pt x="742" y="9"/>
                  <a:pt x="743" y="8"/>
                  <a:pt x="743" y="7"/>
                </a:cubicBezTo>
                <a:cubicBezTo>
                  <a:pt x="744" y="6"/>
                  <a:pt x="744" y="5"/>
                  <a:pt x="745" y="5"/>
                </a:cubicBezTo>
                <a:cubicBezTo>
                  <a:pt x="745" y="5"/>
                  <a:pt x="747" y="7"/>
                  <a:pt x="747" y="7"/>
                </a:cubicBezTo>
                <a:cubicBezTo>
                  <a:pt x="748" y="6"/>
                  <a:pt x="748" y="5"/>
                  <a:pt x="749" y="4"/>
                </a:cubicBezTo>
                <a:cubicBezTo>
                  <a:pt x="750" y="5"/>
                  <a:pt x="750" y="5"/>
                  <a:pt x="751" y="6"/>
                </a:cubicBezTo>
                <a:cubicBezTo>
                  <a:pt x="752" y="7"/>
                  <a:pt x="753" y="7"/>
                  <a:pt x="753" y="8"/>
                </a:cubicBezTo>
                <a:cubicBezTo>
                  <a:pt x="754" y="8"/>
                  <a:pt x="755" y="9"/>
                  <a:pt x="756" y="9"/>
                </a:cubicBezTo>
                <a:cubicBezTo>
                  <a:pt x="756" y="10"/>
                  <a:pt x="754" y="11"/>
                  <a:pt x="754" y="12"/>
                </a:cubicBezTo>
                <a:cubicBezTo>
                  <a:pt x="754" y="12"/>
                  <a:pt x="756" y="13"/>
                  <a:pt x="756" y="13"/>
                </a:cubicBezTo>
                <a:cubicBezTo>
                  <a:pt x="756" y="14"/>
                  <a:pt x="758" y="15"/>
                  <a:pt x="758" y="15"/>
                </a:cubicBezTo>
                <a:cubicBezTo>
                  <a:pt x="758" y="15"/>
                  <a:pt x="756" y="17"/>
                  <a:pt x="757" y="17"/>
                </a:cubicBezTo>
                <a:cubicBezTo>
                  <a:pt x="757" y="18"/>
                  <a:pt x="758" y="19"/>
                  <a:pt x="759" y="19"/>
                </a:cubicBezTo>
                <a:cubicBezTo>
                  <a:pt x="759" y="19"/>
                  <a:pt x="760" y="17"/>
                  <a:pt x="761" y="17"/>
                </a:cubicBezTo>
                <a:cubicBezTo>
                  <a:pt x="761" y="17"/>
                  <a:pt x="762" y="18"/>
                  <a:pt x="763" y="18"/>
                </a:cubicBezTo>
                <a:cubicBezTo>
                  <a:pt x="763" y="18"/>
                  <a:pt x="765" y="20"/>
                  <a:pt x="765" y="20"/>
                </a:cubicBezTo>
                <a:cubicBezTo>
                  <a:pt x="766" y="20"/>
                  <a:pt x="766" y="19"/>
                  <a:pt x="767" y="18"/>
                </a:cubicBezTo>
                <a:cubicBezTo>
                  <a:pt x="767" y="17"/>
                  <a:pt x="768" y="16"/>
                  <a:pt x="768" y="16"/>
                </a:cubicBezTo>
                <a:cubicBezTo>
                  <a:pt x="769" y="15"/>
                  <a:pt x="770" y="14"/>
                  <a:pt x="770" y="13"/>
                </a:cubicBezTo>
                <a:cubicBezTo>
                  <a:pt x="771" y="13"/>
                  <a:pt x="771" y="12"/>
                  <a:pt x="772" y="11"/>
                </a:cubicBezTo>
                <a:cubicBezTo>
                  <a:pt x="772" y="11"/>
                  <a:pt x="774" y="13"/>
                  <a:pt x="774" y="13"/>
                </a:cubicBezTo>
                <a:cubicBezTo>
                  <a:pt x="775" y="13"/>
                  <a:pt x="775" y="11"/>
                  <a:pt x="776" y="11"/>
                </a:cubicBezTo>
                <a:cubicBezTo>
                  <a:pt x="776" y="11"/>
                  <a:pt x="778" y="13"/>
                  <a:pt x="778" y="12"/>
                </a:cubicBezTo>
                <a:cubicBezTo>
                  <a:pt x="779" y="12"/>
                  <a:pt x="779" y="11"/>
                  <a:pt x="780" y="10"/>
                </a:cubicBezTo>
                <a:cubicBezTo>
                  <a:pt x="780" y="10"/>
                  <a:pt x="781" y="8"/>
                  <a:pt x="781" y="8"/>
                </a:cubicBezTo>
                <a:cubicBezTo>
                  <a:pt x="782" y="8"/>
                  <a:pt x="783" y="9"/>
                  <a:pt x="784" y="10"/>
                </a:cubicBezTo>
                <a:cubicBezTo>
                  <a:pt x="784" y="10"/>
                  <a:pt x="785" y="11"/>
                  <a:pt x="786" y="11"/>
                </a:cubicBezTo>
                <a:cubicBezTo>
                  <a:pt x="786" y="11"/>
                  <a:pt x="787" y="9"/>
                  <a:pt x="788" y="9"/>
                </a:cubicBezTo>
                <a:cubicBezTo>
                  <a:pt x="788" y="9"/>
                  <a:pt x="790" y="11"/>
                  <a:pt x="790" y="11"/>
                </a:cubicBezTo>
                <a:cubicBezTo>
                  <a:pt x="790" y="11"/>
                  <a:pt x="788" y="13"/>
                  <a:pt x="788" y="13"/>
                </a:cubicBezTo>
                <a:cubicBezTo>
                  <a:pt x="788" y="13"/>
                  <a:pt x="786" y="11"/>
                  <a:pt x="786" y="11"/>
                </a:cubicBezTo>
                <a:cubicBezTo>
                  <a:pt x="785" y="11"/>
                  <a:pt x="784" y="13"/>
                  <a:pt x="784" y="14"/>
                </a:cubicBezTo>
                <a:cubicBezTo>
                  <a:pt x="784" y="14"/>
                  <a:pt x="783" y="15"/>
                  <a:pt x="782" y="16"/>
                </a:cubicBezTo>
                <a:cubicBezTo>
                  <a:pt x="782" y="17"/>
                  <a:pt x="781" y="17"/>
                  <a:pt x="781" y="18"/>
                </a:cubicBezTo>
                <a:cubicBezTo>
                  <a:pt x="780" y="19"/>
                  <a:pt x="780" y="20"/>
                  <a:pt x="779" y="20"/>
                </a:cubicBezTo>
                <a:cubicBezTo>
                  <a:pt x="781" y="21"/>
                  <a:pt x="782" y="23"/>
                  <a:pt x="784" y="24"/>
                </a:cubicBezTo>
                <a:cubicBezTo>
                  <a:pt x="784" y="23"/>
                  <a:pt x="785" y="22"/>
                  <a:pt x="785" y="21"/>
                </a:cubicBezTo>
                <a:cubicBezTo>
                  <a:pt x="785" y="21"/>
                  <a:pt x="787" y="19"/>
                  <a:pt x="787" y="19"/>
                </a:cubicBezTo>
                <a:cubicBezTo>
                  <a:pt x="788" y="19"/>
                  <a:pt x="789" y="21"/>
                  <a:pt x="789" y="21"/>
                </a:cubicBezTo>
                <a:cubicBezTo>
                  <a:pt x="790" y="21"/>
                  <a:pt x="790" y="19"/>
                  <a:pt x="791" y="19"/>
                </a:cubicBezTo>
                <a:cubicBezTo>
                  <a:pt x="791" y="19"/>
                  <a:pt x="793" y="21"/>
                  <a:pt x="793" y="20"/>
                </a:cubicBezTo>
                <a:cubicBezTo>
                  <a:pt x="794" y="20"/>
                  <a:pt x="794" y="19"/>
                  <a:pt x="795" y="18"/>
                </a:cubicBezTo>
                <a:cubicBezTo>
                  <a:pt x="795" y="17"/>
                  <a:pt x="796" y="17"/>
                  <a:pt x="797" y="16"/>
                </a:cubicBezTo>
                <a:cubicBezTo>
                  <a:pt x="797" y="15"/>
                  <a:pt x="798" y="14"/>
                  <a:pt x="798" y="14"/>
                </a:cubicBezTo>
                <a:cubicBezTo>
                  <a:pt x="799" y="13"/>
                  <a:pt x="799" y="12"/>
                  <a:pt x="800" y="11"/>
                </a:cubicBezTo>
                <a:cubicBezTo>
                  <a:pt x="800" y="11"/>
                  <a:pt x="802" y="13"/>
                  <a:pt x="802" y="13"/>
                </a:cubicBezTo>
                <a:cubicBezTo>
                  <a:pt x="803" y="13"/>
                  <a:pt x="803" y="11"/>
                  <a:pt x="804" y="11"/>
                </a:cubicBezTo>
                <a:cubicBezTo>
                  <a:pt x="805" y="12"/>
                  <a:pt x="805" y="12"/>
                  <a:pt x="806" y="13"/>
                </a:cubicBezTo>
                <a:cubicBezTo>
                  <a:pt x="806" y="13"/>
                  <a:pt x="808" y="14"/>
                  <a:pt x="808" y="14"/>
                </a:cubicBezTo>
                <a:cubicBezTo>
                  <a:pt x="808" y="15"/>
                  <a:pt x="806" y="16"/>
                  <a:pt x="807" y="17"/>
                </a:cubicBezTo>
                <a:cubicBezTo>
                  <a:pt x="807" y="17"/>
                  <a:pt x="808" y="18"/>
                  <a:pt x="809" y="18"/>
                </a:cubicBezTo>
                <a:cubicBezTo>
                  <a:pt x="810" y="19"/>
                  <a:pt x="810" y="19"/>
                  <a:pt x="811" y="20"/>
                </a:cubicBezTo>
                <a:cubicBezTo>
                  <a:pt x="812" y="20"/>
                  <a:pt x="812" y="18"/>
                  <a:pt x="813" y="18"/>
                </a:cubicBezTo>
                <a:cubicBezTo>
                  <a:pt x="813" y="18"/>
                  <a:pt x="815" y="20"/>
                  <a:pt x="815" y="19"/>
                </a:cubicBezTo>
                <a:cubicBezTo>
                  <a:pt x="815" y="19"/>
                  <a:pt x="817" y="17"/>
                  <a:pt x="817" y="17"/>
                </a:cubicBezTo>
                <a:cubicBezTo>
                  <a:pt x="817" y="17"/>
                  <a:pt x="815" y="15"/>
                  <a:pt x="814" y="16"/>
                </a:cubicBezTo>
                <a:cubicBezTo>
                  <a:pt x="814" y="16"/>
                  <a:pt x="813" y="18"/>
                  <a:pt x="813" y="18"/>
                </a:cubicBezTo>
                <a:cubicBezTo>
                  <a:pt x="812" y="17"/>
                  <a:pt x="811" y="16"/>
                  <a:pt x="811" y="16"/>
                </a:cubicBezTo>
                <a:cubicBezTo>
                  <a:pt x="811" y="16"/>
                  <a:pt x="812" y="14"/>
                  <a:pt x="812" y="14"/>
                </a:cubicBezTo>
                <a:cubicBezTo>
                  <a:pt x="813" y="13"/>
                  <a:pt x="813" y="12"/>
                  <a:pt x="814" y="12"/>
                </a:cubicBezTo>
                <a:cubicBezTo>
                  <a:pt x="814" y="11"/>
                  <a:pt x="815" y="9"/>
                  <a:pt x="816" y="9"/>
                </a:cubicBezTo>
                <a:cubicBezTo>
                  <a:pt x="816" y="9"/>
                  <a:pt x="817" y="11"/>
                  <a:pt x="818" y="11"/>
                </a:cubicBezTo>
                <a:cubicBezTo>
                  <a:pt x="818" y="11"/>
                  <a:pt x="816" y="13"/>
                  <a:pt x="816" y="13"/>
                </a:cubicBezTo>
                <a:cubicBezTo>
                  <a:pt x="816" y="14"/>
                  <a:pt x="818" y="15"/>
                  <a:pt x="818" y="15"/>
                </a:cubicBezTo>
                <a:cubicBezTo>
                  <a:pt x="819" y="16"/>
                  <a:pt x="820" y="16"/>
                  <a:pt x="821" y="17"/>
                </a:cubicBezTo>
                <a:cubicBezTo>
                  <a:pt x="821" y="16"/>
                  <a:pt x="822" y="15"/>
                  <a:pt x="822" y="14"/>
                </a:cubicBezTo>
                <a:cubicBezTo>
                  <a:pt x="823" y="14"/>
                  <a:pt x="824" y="13"/>
                  <a:pt x="824" y="12"/>
                </a:cubicBezTo>
                <a:cubicBezTo>
                  <a:pt x="824" y="12"/>
                  <a:pt x="822" y="11"/>
                  <a:pt x="822" y="11"/>
                </a:cubicBezTo>
                <a:cubicBezTo>
                  <a:pt x="822" y="10"/>
                  <a:pt x="823" y="9"/>
                  <a:pt x="824" y="8"/>
                </a:cubicBezTo>
                <a:cubicBezTo>
                  <a:pt x="824" y="8"/>
                  <a:pt x="825" y="7"/>
                  <a:pt x="825" y="6"/>
                </a:cubicBezTo>
                <a:cubicBezTo>
                  <a:pt x="825" y="5"/>
                  <a:pt x="827" y="4"/>
                  <a:pt x="827" y="4"/>
                </a:cubicBezTo>
                <a:cubicBezTo>
                  <a:pt x="827" y="5"/>
                  <a:pt x="829" y="5"/>
                  <a:pt x="829" y="6"/>
                </a:cubicBezTo>
                <a:cubicBezTo>
                  <a:pt x="829" y="6"/>
                  <a:pt x="827" y="7"/>
                  <a:pt x="827" y="8"/>
                </a:cubicBezTo>
                <a:cubicBezTo>
                  <a:pt x="828" y="8"/>
                  <a:pt x="830" y="9"/>
                  <a:pt x="830" y="9"/>
                </a:cubicBezTo>
                <a:cubicBezTo>
                  <a:pt x="830" y="10"/>
                  <a:pt x="828" y="11"/>
                  <a:pt x="828" y="12"/>
                </a:cubicBezTo>
                <a:cubicBezTo>
                  <a:pt x="827" y="12"/>
                  <a:pt x="827" y="13"/>
                  <a:pt x="826" y="14"/>
                </a:cubicBezTo>
                <a:cubicBezTo>
                  <a:pt x="826" y="14"/>
                  <a:pt x="825" y="16"/>
                  <a:pt x="825" y="16"/>
                </a:cubicBezTo>
                <a:cubicBezTo>
                  <a:pt x="825" y="16"/>
                  <a:pt x="827" y="18"/>
                  <a:pt x="827" y="18"/>
                </a:cubicBezTo>
                <a:cubicBezTo>
                  <a:pt x="827" y="18"/>
                  <a:pt x="828" y="16"/>
                  <a:pt x="829" y="16"/>
                </a:cubicBezTo>
                <a:cubicBezTo>
                  <a:pt x="829" y="16"/>
                  <a:pt x="830" y="17"/>
                  <a:pt x="831" y="17"/>
                </a:cubicBezTo>
                <a:cubicBezTo>
                  <a:pt x="831" y="18"/>
                  <a:pt x="832" y="18"/>
                  <a:pt x="833" y="19"/>
                </a:cubicBezTo>
                <a:cubicBezTo>
                  <a:pt x="833" y="19"/>
                  <a:pt x="831" y="21"/>
                  <a:pt x="831" y="21"/>
                </a:cubicBezTo>
                <a:cubicBezTo>
                  <a:pt x="831" y="22"/>
                  <a:pt x="834" y="22"/>
                  <a:pt x="834" y="23"/>
                </a:cubicBezTo>
                <a:cubicBezTo>
                  <a:pt x="833" y="24"/>
                  <a:pt x="832" y="24"/>
                  <a:pt x="832" y="25"/>
                </a:cubicBezTo>
                <a:cubicBezTo>
                  <a:pt x="832" y="26"/>
                  <a:pt x="834" y="26"/>
                  <a:pt x="834" y="27"/>
                </a:cubicBezTo>
                <a:cubicBezTo>
                  <a:pt x="834" y="27"/>
                  <a:pt x="833" y="29"/>
                  <a:pt x="832" y="29"/>
                </a:cubicBezTo>
                <a:cubicBezTo>
                  <a:pt x="832" y="29"/>
                  <a:pt x="831" y="31"/>
                  <a:pt x="831" y="31"/>
                </a:cubicBezTo>
                <a:cubicBezTo>
                  <a:pt x="831" y="32"/>
                  <a:pt x="833" y="32"/>
                  <a:pt x="833" y="33"/>
                </a:cubicBezTo>
                <a:cubicBezTo>
                  <a:pt x="833" y="32"/>
                  <a:pt x="834" y="32"/>
                  <a:pt x="835" y="31"/>
                </a:cubicBezTo>
                <a:cubicBezTo>
                  <a:pt x="835" y="30"/>
                  <a:pt x="836" y="29"/>
                  <a:pt x="836" y="29"/>
                </a:cubicBezTo>
                <a:cubicBezTo>
                  <a:pt x="836" y="28"/>
                  <a:pt x="838" y="27"/>
                  <a:pt x="838" y="26"/>
                </a:cubicBezTo>
                <a:cubicBezTo>
                  <a:pt x="838" y="26"/>
                  <a:pt x="836" y="25"/>
                  <a:pt x="836" y="25"/>
                </a:cubicBezTo>
                <a:cubicBezTo>
                  <a:pt x="836" y="24"/>
                  <a:pt x="837" y="23"/>
                  <a:pt x="837" y="22"/>
                </a:cubicBezTo>
                <a:cubicBezTo>
                  <a:pt x="838" y="22"/>
                  <a:pt x="839" y="20"/>
                  <a:pt x="839" y="20"/>
                </a:cubicBezTo>
                <a:cubicBezTo>
                  <a:pt x="839" y="20"/>
                  <a:pt x="841" y="22"/>
                  <a:pt x="841" y="22"/>
                </a:cubicBezTo>
                <a:cubicBezTo>
                  <a:pt x="842" y="21"/>
                  <a:pt x="843" y="20"/>
                  <a:pt x="843" y="20"/>
                </a:cubicBezTo>
                <a:cubicBezTo>
                  <a:pt x="843" y="19"/>
                  <a:pt x="841" y="19"/>
                  <a:pt x="841" y="18"/>
                </a:cubicBezTo>
                <a:cubicBezTo>
                  <a:pt x="841" y="17"/>
                  <a:pt x="843" y="16"/>
                  <a:pt x="843" y="16"/>
                </a:cubicBezTo>
                <a:cubicBezTo>
                  <a:pt x="842" y="15"/>
                  <a:pt x="840" y="15"/>
                  <a:pt x="840" y="14"/>
                </a:cubicBezTo>
                <a:cubicBezTo>
                  <a:pt x="840" y="14"/>
                  <a:pt x="842" y="12"/>
                  <a:pt x="842" y="12"/>
                </a:cubicBezTo>
                <a:cubicBezTo>
                  <a:pt x="842" y="12"/>
                  <a:pt x="844" y="10"/>
                  <a:pt x="844" y="10"/>
                </a:cubicBezTo>
                <a:cubicBezTo>
                  <a:pt x="844" y="9"/>
                  <a:pt x="842" y="9"/>
                  <a:pt x="842" y="8"/>
                </a:cubicBezTo>
                <a:cubicBezTo>
                  <a:pt x="843" y="6"/>
                  <a:pt x="844" y="5"/>
                  <a:pt x="845" y="3"/>
                </a:cubicBezTo>
                <a:cubicBezTo>
                  <a:pt x="846" y="5"/>
                  <a:pt x="848" y="6"/>
                  <a:pt x="849" y="7"/>
                </a:cubicBezTo>
                <a:cubicBezTo>
                  <a:pt x="849" y="8"/>
                  <a:pt x="848" y="8"/>
                  <a:pt x="848" y="9"/>
                </a:cubicBezTo>
                <a:cubicBezTo>
                  <a:pt x="848" y="10"/>
                  <a:pt x="850" y="10"/>
                  <a:pt x="850" y="11"/>
                </a:cubicBezTo>
                <a:cubicBezTo>
                  <a:pt x="850" y="11"/>
                  <a:pt x="848" y="13"/>
                  <a:pt x="848" y="13"/>
                </a:cubicBezTo>
                <a:cubicBezTo>
                  <a:pt x="848" y="14"/>
                  <a:pt x="850" y="14"/>
                  <a:pt x="850" y="15"/>
                </a:cubicBezTo>
                <a:cubicBezTo>
                  <a:pt x="851" y="15"/>
                  <a:pt x="852" y="16"/>
                  <a:pt x="853" y="16"/>
                </a:cubicBezTo>
                <a:cubicBezTo>
                  <a:pt x="853" y="17"/>
                  <a:pt x="855" y="18"/>
                  <a:pt x="855" y="18"/>
                </a:cubicBezTo>
                <a:cubicBezTo>
                  <a:pt x="855" y="18"/>
                  <a:pt x="853" y="20"/>
                  <a:pt x="853" y="20"/>
                </a:cubicBezTo>
                <a:cubicBezTo>
                  <a:pt x="853" y="21"/>
                  <a:pt x="851" y="22"/>
                  <a:pt x="851" y="23"/>
                </a:cubicBezTo>
                <a:cubicBezTo>
                  <a:pt x="852" y="23"/>
                  <a:pt x="853" y="24"/>
                  <a:pt x="854" y="24"/>
                </a:cubicBezTo>
                <a:cubicBezTo>
                  <a:pt x="854" y="24"/>
                  <a:pt x="855" y="23"/>
                  <a:pt x="855" y="22"/>
                </a:cubicBezTo>
                <a:cubicBezTo>
                  <a:pt x="856" y="22"/>
                  <a:pt x="857" y="20"/>
                  <a:pt x="857" y="20"/>
                </a:cubicBezTo>
                <a:cubicBezTo>
                  <a:pt x="857" y="19"/>
                  <a:pt x="855" y="19"/>
                  <a:pt x="855" y="18"/>
                </a:cubicBezTo>
                <a:cubicBezTo>
                  <a:pt x="855" y="17"/>
                  <a:pt x="857" y="17"/>
                  <a:pt x="857" y="16"/>
                </a:cubicBezTo>
                <a:cubicBezTo>
                  <a:pt x="857" y="15"/>
                  <a:pt x="854" y="15"/>
                  <a:pt x="854" y="14"/>
                </a:cubicBezTo>
                <a:cubicBezTo>
                  <a:pt x="854" y="14"/>
                  <a:pt x="856" y="13"/>
                  <a:pt x="856" y="12"/>
                </a:cubicBezTo>
                <a:cubicBezTo>
                  <a:pt x="856" y="11"/>
                  <a:pt x="854" y="11"/>
                  <a:pt x="854" y="10"/>
                </a:cubicBezTo>
                <a:cubicBezTo>
                  <a:pt x="854" y="10"/>
                  <a:pt x="856" y="9"/>
                  <a:pt x="856" y="8"/>
                </a:cubicBezTo>
                <a:cubicBezTo>
                  <a:pt x="855" y="7"/>
                  <a:pt x="853" y="7"/>
                  <a:pt x="853" y="6"/>
                </a:cubicBezTo>
                <a:cubicBezTo>
                  <a:pt x="853" y="6"/>
                  <a:pt x="855" y="4"/>
                  <a:pt x="855" y="4"/>
                </a:cubicBezTo>
                <a:cubicBezTo>
                  <a:pt x="856" y="4"/>
                  <a:pt x="857" y="6"/>
                  <a:pt x="857" y="6"/>
                </a:cubicBezTo>
                <a:cubicBezTo>
                  <a:pt x="857" y="6"/>
                  <a:pt x="859" y="7"/>
                  <a:pt x="859" y="7"/>
                </a:cubicBezTo>
                <a:cubicBezTo>
                  <a:pt x="860" y="8"/>
                  <a:pt x="858" y="9"/>
                  <a:pt x="858" y="10"/>
                </a:cubicBezTo>
                <a:cubicBezTo>
                  <a:pt x="858" y="10"/>
                  <a:pt x="860" y="11"/>
                  <a:pt x="860" y="11"/>
                </a:cubicBezTo>
                <a:cubicBezTo>
                  <a:pt x="860" y="12"/>
                  <a:pt x="859" y="13"/>
                  <a:pt x="858" y="14"/>
                </a:cubicBezTo>
                <a:cubicBezTo>
                  <a:pt x="858" y="14"/>
                  <a:pt x="857" y="16"/>
                  <a:pt x="857" y="16"/>
                </a:cubicBezTo>
                <a:cubicBezTo>
                  <a:pt x="857" y="16"/>
                  <a:pt x="859" y="18"/>
                  <a:pt x="859" y="18"/>
                </a:cubicBezTo>
                <a:cubicBezTo>
                  <a:pt x="859" y="18"/>
                  <a:pt x="860" y="16"/>
                  <a:pt x="861" y="15"/>
                </a:cubicBezTo>
                <a:cubicBezTo>
                  <a:pt x="861" y="15"/>
                  <a:pt x="862" y="13"/>
                  <a:pt x="862" y="13"/>
                </a:cubicBezTo>
                <a:cubicBezTo>
                  <a:pt x="862" y="13"/>
                  <a:pt x="864" y="15"/>
                  <a:pt x="864" y="15"/>
                </a:cubicBezTo>
                <a:cubicBezTo>
                  <a:pt x="865" y="15"/>
                  <a:pt x="863" y="17"/>
                  <a:pt x="863" y="17"/>
                </a:cubicBezTo>
                <a:cubicBezTo>
                  <a:pt x="863" y="18"/>
                  <a:pt x="865" y="18"/>
                  <a:pt x="865" y="19"/>
                </a:cubicBezTo>
                <a:cubicBezTo>
                  <a:pt x="865" y="19"/>
                  <a:pt x="863" y="20"/>
                  <a:pt x="863" y="21"/>
                </a:cubicBezTo>
                <a:cubicBezTo>
                  <a:pt x="863" y="21"/>
                  <a:pt x="865" y="22"/>
                  <a:pt x="866" y="23"/>
                </a:cubicBezTo>
                <a:cubicBezTo>
                  <a:pt x="866" y="23"/>
                  <a:pt x="867" y="24"/>
                  <a:pt x="868" y="24"/>
                </a:cubicBezTo>
                <a:cubicBezTo>
                  <a:pt x="869" y="23"/>
                  <a:pt x="870" y="21"/>
                  <a:pt x="871" y="20"/>
                </a:cubicBezTo>
                <a:cubicBezTo>
                  <a:pt x="872" y="19"/>
                  <a:pt x="872" y="18"/>
                  <a:pt x="873" y="18"/>
                </a:cubicBezTo>
                <a:cubicBezTo>
                  <a:pt x="874" y="16"/>
                  <a:pt x="875" y="15"/>
                  <a:pt x="876" y="13"/>
                </a:cubicBezTo>
                <a:cubicBezTo>
                  <a:pt x="877" y="12"/>
                  <a:pt x="877" y="12"/>
                  <a:pt x="878" y="11"/>
                </a:cubicBezTo>
                <a:cubicBezTo>
                  <a:pt x="879" y="12"/>
                  <a:pt x="881" y="13"/>
                  <a:pt x="882" y="14"/>
                </a:cubicBezTo>
                <a:cubicBezTo>
                  <a:pt x="882" y="15"/>
                  <a:pt x="881" y="16"/>
                  <a:pt x="881" y="17"/>
                </a:cubicBezTo>
                <a:cubicBezTo>
                  <a:pt x="881" y="17"/>
                  <a:pt x="879" y="19"/>
                  <a:pt x="879" y="19"/>
                </a:cubicBezTo>
                <a:cubicBezTo>
                  <a:pt x="879" y="19"/>
                  <a:pt x="881" y="20"/>
                  <a:pt x="881" y="21"/>
                </a:cubicBezTo>
                <a:cubicBezTo>
                  <a:pt x="882" y="21"/>
                  <a:pt x="883" y="22"/>
                  <a:pt x="884" y="22"/>
                </a:cubicBezTo>
                <a:cubicBezTo>
                  <a:pt x="884" y="22"/>
                  <a:pt x="885" y="20"/>
                  <a:pt x="885" y="20"/>
                </a:cubicBezTo>
                <a:cubicBezTo>
                  <a:pt x="885" y="20"/>
                  <a:pt x="887" y="22"/>
                  <a:pt x="887" y="22"/>
                </a:cubicBezTo>
                <a:cubicBezTo>
                  <a:pt x="888" y="21"/>
                  <a:pt x="889" y="20"/>
                  <a:pt x="889" y="20"/>
                </a:cubicBezTo>
                <a:cubicBezTo>
                  <a:pt x="889" y="19"/>
                  <a:pt x="887" y="18"/>
                  <a:pt x="887" y="18"/>
                </a:cubicBezTo>
                <a:cubicBezTo>
                  <a:pt x="887" y="17"/>
                  <a:pt x="889" y="16"/>
                  <a:pt x="889" y="16"/>
                </a:cubicBezTo>
                <a:cubicBezTo>
                  <a:pt x="889" y="15"/>
                  <a:pt x="886" y="14"/>
                  <a:pt x="886" y="14"/>
                </a:cubicBezTo>
                <a:cubicBezTo>
                  <a:pt x="886" y="14"/>
                  <a:pt x="888" y="12"/>
                  <a:pt x="888" y="12"/>
                </a:cubicBezTo>
                <a:cubicBezTo>
                  <a:pt x="889" y="11"/>
                  <a:pt x="889" y="10"/>
                  <a:pt x="890" y="9"/>
                </a:cubicBezTo>
                <a:cubicBezTo>
                  <a:pt x="890" y="10"/>
                  <a:pt x="892" y="11"/>
                  <a:pt x="892" y="11"/>
                </a:cubicBezTo>
                <a:cubicBezTo>
                  <a:pt x="892" y="12"/>
                  <a:pt x="890" y="13"/>
                  <a:pt x="890" y="13"/>
                </a:cubicBezTo>
                <a:cubicBezTo>
                  <a:pt x="891" y="14"/>
                  <a:pt x="892" y="14"/>
                  <a:pt x="893" y="15"/>
                </a:cubicBezTo>
                <a:cubicBezTo>
                  <a:pt x="893" y="15"/>
                  <a:pt x="891" y="17"/>
                  <a:pt x="891" y="17"/>
                </a:cubicBezTo>
                <a:cubicBezTo>
                  <a:pt x="891" y="17"/>
                  <a:pt x="893" y="19"/>
                  <a:pt x="893" y="19"/>
                </a:cubicBezTo>
                <a:cubicBezTo>
                  <a:pt x="893" y="19"/>
                  <a:pt x="895" y="17"/>
                  <a:pt x="895" y="17"/>
                </a:cubicBezTo>
                <a:cubicBezTo>
                  <a:pt x="895" y="17"/>
                  <a:pt x="896" y="15"/>
                  <a:pt x="896" y="15"/>
                </a:cubicBezTo>
                <a:cubicBezTo>
                  <a:pt x="897" y="15"/>
                  <a:pt x="898" y="16"/>
                  <a:pt x="899" y="16"/>
                </a:cubicBezTo>
                <a:cubicBezTo>
                  <a:pt x="899" y="17"/>
                  <a:pt x="901" y="17"/>
                  <a:pt x="901" y="18"/>
                </a:cubicBezTo>
                <a:cubicBezTo>
                  <a:pt x="901" y="18"/>
                  <a:pt x="899" y="20"/>
                  <a:pt x="899" y="20"/>
                </a:cubicBezTo>
                <a:cubicBezTo>
                  <a:pt x="899" y="20"/>
                  <a:pt x="901" y="22"/>
                  <a:pt x="901" y="22"/>
                </a:cubicBezTo>
                <a:cubicBezTo>
                  <a:pt x="902" y="22"/>
                  <a:pt x="903" y="20"/>
                  <a:pt x="903" y="20"/>
                </a:cubicBezTo>
                <a:cubicBezTo>
                  <a:pt x="903" y="19"/>
                  <a:pt x="905" y="18"/>
                  <a:pt x="905" y="17"/>
                </a:cubicBezTo>
                <a:cubicBezTo>
                  <a:pt x="905" y="17"/>
                  <a:pt x="903" y="16"/>
                  <a:pt x="903" y="16"/>
                </a:cubicBezTo>
                <a:cubicBezTo>
                  <a:pt x="903" y="15"/>
                  <a:pt x="904" y="14"/>
                  <a:pt x="904" y="13"/>
                </a:cubicBezTo>
                <a:cubicBezTo>
                  <a:pt x="905" y="14"/>
                  <a:pt x="906" y="15"/>
                  <a:pt x="907" y="15"/>
                </a:cubicBezTo>
                <a:cubicBezTo>
                  <a:pt x="907" y="15"/>
                  <a:pt x="909" y="17"/>
                  <a:pt x="909" y="17"/>
                </a:cubicBezTo>
                <a:cubicBezTo>
                  <a:pt x="909" y="18"/>
                  <a:pt x="907" y="18"/>
                  <a:pt x="907" y="19"/>
                </a:cubicBezTo>
                <a:cubicBezTo>
                  <a:pt x="907" y="20"/>
                  <a:pt x="909" y="20"/>
                  <a:pt x="909" y="21"/>
                </a:cubicBezTo>
                <a:cubicBezTo>
                  <a:pt x="909" y="21"/>
                  <a:pt x="908" y="22"/>
                  <a:pt x="908" y="23"/>
                </a:cubicBezTo>
                <a:cubicBezTo>
                  <a:pt x="908" y="24"/>
                  <a:pt x="910" y="24"/>
                  <a:pt x="910" y="25"/>
                </a:cubicBezTo>
                <a:cubicBezTo>
                  <a:pt x="911" y="23"/>
                  <a:pt x="912" y="22"/>
                  <a:pt x="913" y="20"/>
                </a:cubicBezTo>
                <a:cubicBezTo>
                  <a:pt x="914" y="20"/>
                  <a:pt x="914" y="19"/>
                  <a:pt x="915" y="18"/>
                </a:cubicBezTo>
                <a:cubicBezTo>
                  <a:pt x="916" y="17"/>
                  <a:pt x="916" y="17"/>
                  <a:pt x="917" y="16"/>
                </a:cubicBezTo>
                <a:cubicBezTo>
                  <a:pt x="917" y="16"/>
                  <a:pt x="914" y="14"/>
                  <a:pt x="914" y="14"/>
                </a:cubicBezTo>
                <a:cubicBezTo>
                  <a:pt x="914" y="14"/>
                  <a:pt x="916" y="12"/>
                  <a:pt x="916" y="12"/>
                </a:cubicBezTo>
                <a:cubicBezTo>
                  <a:pt x="917" y="12"/>
                  <a:pt x="918" y="13"/>
                  <a:pt x="918" y="14"/>
                </a:cubicBezTo>
                <a:cubicBezTo>
                  <a:pt x="918" y="13"/>
                  <a:pt x="920" y="12"/>
                  <a:pt x="920" y="11"/>
                </a:cubicBezTo>
                <a:cubicBezTo>
                  <a:pt x="920" y="12"/>
                  <a:pt x="922" y="12"/>
                  <a:pt x="922" y="13"/>
                </a:cubicBezTo>
                <a:cubicBezTo>
                  <a:pt x="922" y="13"/>
                  <a:pt x="921" y="15"/>
                  <a:pt x="921" y="15"/>
                </a:cubicBezTo>
                <a:cubicBezTo>
                  <a:pt x="920" y="16"/>
                  <a:pt x="919" y="17"/>
                  <a:pt x="919" y="18"/>
                </a:cubicBezTo>
                <a:cubicBezTo>
                  <a:pt x="919" y="18"/>
                  <a:pt x="921" y="19"/>
                  <a:pt x="921" y="19"/>
                </a:cubicBezTo>
                <a:cubicBezTo>
                  <a:pt x="921" y="20"/>
                  <a:pt x="920" y="21"/>
                  <a:pt x="919" y="21"/>
                </a:cubicBezTo>
                <a:cubicBezTo>
                  <a:pt x="919" y="22"/>
                  <a:pt x="918" y="23"/>
                  <a:pt x="918" y="24"/>
                </a:cubicBezTo>
                <a:cubicBezTo>
                  <a:pt x="918" y="24"/>
                  <a:pt x="920" y="25"/>
                  <a:pt x="920" y="25"/>
                </a:cubicBezTo>
                <a:cubicBezTo>
                  <a:pt x="921" y="25"/>
                  <a:pt x="921" y="24"/>
                  <a:pt x="922" y="23"/>
                </a:cubicBezTo>
                <a:cubicBezTo>
                  <a:pt x="922" y="23"/>
                  <a:pt x="923" y="21"/>
                  <a:pt x="923" y="21"/>
                </a:cubicBezTo>
                <a:cubicBezTo>
                  <a:pt x="924" y="21"/>
                  <a:pt x="925" y="22"/>
                  <a:pt x="926" y="23"/>
                </a:cubicBezTo>
                <a:cubicBezTo>
                  <a:pt x="926" y="23"/>
                  <a:pt x="927" y="24"/>
                  <a:pt x="928" y="24"/>
                </a:cubicBezTo>
                <a:cubicBezTo>
                  <a:pt x="928" y="24"/>
                  <a:pt x="929" y="22"/>
                  <a:pt x="930" y="22"/>
                </a:cubicBezTo>
                <a:cubicBezTo>
                  <a:pt x="930" y="22"/>
                  <a:pt x="931" y="24"/>
                  <a:pt x="932" y="24"/>
                </a:cubicBezTo>
                <a:cubicBezTo>
                  <a:pt x="932" y="24"/>
                  <a:pt x="934" y="22"/>
                  <a:pt x="933" y="22"/>
                </a:cubicBezTo>
                <a:cubicBezTo>
                  <a:pt x="933" y="21"/>
                  <a:pt x="931" y="20"/>
                  <a:pt x="931" y="20"/>
                </a:cubicBezTo>
                <a:cubicBezTo>
                  <a:pt x="931" y="19"/>
                  <a:pt x="933" y="18"/>
                  <a:pt x="933" y="18"/>
                </a:cubicBezTo>
                <a:cubicBezTo>
                  <a:pt x="933" y="17"/>
                  <a:pt x="934" y="16"/>
                  <a:pt x="935" y="15"/>
                </a:cubicBezTo>
                <a:cubicBezTo>
                  <a:pt x="935" y="15"/>
                  <a:pt x="936" y="17"/>
                  <a:pt x="937" y="17"/>
                </a:cubicBezTo>
                <a:cubicBezTo>
                  <a:pt x="937" y="17"/>
                  <a:pt x="938" y="15"/>
                  <a:pt x="939" y="15"/>
                </a:cubicBezTo>
                <a:cubicBezTo>
                  <a:pt x="939" y="15"/>
                  <a:pt x="940" y="16"/>
                  <a:pt x="941" y="17"/>
                </a:cubicBezTo>
                <a:cubicBezTo>
                  <a:pt x="941" y="16"/>
                  <a:pt x="943" y="14"/>
                  <a:pt x="943" y="14"/>
                </a:cubicBezTo>
                <a:cubicBezTo>
                  <a:pt x="943" y="15"/>
                  <a:pt x="945" y="16"/>
                  <a:pt x="945" y="16"/>
                </a:cubicBezTo>
                <a:cubicBezTo>
                  <a:pt x="945" y="16"/>
                  <a:pt x="943" y="18"/>
                  <a:pt x="943" y="18"/>
                </a:cubicBezTo>
                <a:cubicBezTo>
                  <a:pt x="943" y="19"/>
                  <a:pt x="942" y="20"/>
                  <a:pt x="941" y="21"/>
                </a:cubicBezTo>
                <a:cubicBezTo>
                  <a:pt x="941" y="21"/>
                  <a:pt x="939" y="19"/>
                  <a:pt x="939" y="19"/>
                </a:cubicBezTo>
                <a:cubicBezTo>
                  <a:pt x="939" y="19"/>
                  <a:pt x="938" y="21"/>
                  <a:pt x="937" y="21"/>
                </a:cubicBezTo>
                <a:cubicBezTo>
                  <a:pt x="937" y="22"/>
                  <a:pt x="936" y="23"/>
                  <a:pt x="936" y="23"/>
                </a:cubicBezTo>
                <a:cubicBezTo>
                  <a:pt x="936" y="23"/>
                  <a:pt x="937" y="25"/>
                  <a:pt x="938" y="25"/>
                </a:cubicBezTo>
                <a:cubicBezTo>
                  <a:pt x="938" y="25"/>
                  <a:pt x="939" y="23"/>
                  <a:pt x="940" y="23"/>
                </a:cubicBezTo>
                <a:cubicBezTo>
                  <a:pt x="940" y="22"/>
                  <a:pt x="941" y="21"/>
                  <a:pt x="941" y="21"/>
                </a:cubicBezTo>
                <a:cubicBezTo>
                  <a:pt x="942" y="20"/>
                  <a:pt x="943" y="22"/>
                  <a:pt x="944" y="22"/>
                </a:cubicBezTo>
                <a:cubicBezTo>
                  <a:pt x="944" y="22"/>
                  <a:pt x="945" y="20"/>
                  <a:pt x="945" y="20"/>
                </a:cubicBezTo>
                <a:cubicBezTo>
                  <a:pt x="946" y="20"/>
                  <a:pt x="947" y="22"/>
                  <a:pt x="948" y="22"/>
                </a:cubicBezTo>
                <a:cubicBezTo>
                  <a:pt x="948" y="22"/>
                  <a:pt x="949" y="20"/>
                  <a:pt x="949" y="19"/>
                </a:cubicBezTo>
                <a:cubicBezTo>
                  <a:pt x="950" y="19"/>
                  <a:pt x="951" y="21"/>
                  <a:pt x="951" y="21"/>
                </a:cubicBezTo>
                <a:cubicBezTo>
                  <a:pt x="952" y="21"/>
                  <a:pt x="953" y="19"/>
                  <a:pt x="953" y="19"/>
                </a:cubicBezTo>
                <a:cubicBezTo>
                  <a:pt x="954" y="19"/>
                  <a:pt x="955" y="21"/>
                  <a:pt x="955" y="21"/>
                </a:cubicBezTo>
                <a:cubicBezTo>
                  <a:pt x="956" y="21"/>
                  <a:pt x="957" y="18"/>
                  <a:pt x="957" y="18"/>
                </a:cubicBezTo>
                <a:cubicBezTo>
                  <a:pt x="957" y="18"/>
                  <a:pt x="959" y="20"/>
                  <a:pt x="959" y="20"/>
                </a:cubicBezTo>
                <a:cubicBezTo>
                  <a:pt x="960" y="20"/>
                  <a:pt x="961" y="18"/>
                  <a:pt x="961" y="18"/>
                </a:cubicBezTo>
                <a:cubicBezTo>
                  <a:pt x="962" y="17"/>
                  <a:pt x="962" y="16"/>
                  <a:pt x="963" y="16"/>
                </a:cubicBezTo>
                <a:cubicBezTo>
                  <a:pt x="963" y="15"/>
                  <a:pt x="965" y="14"/>
                  <a:pt x="964" y="13"/>
                </a:cubicBezTo>
                <a:cubicBezTo>
                  <a:pt x="964" y="13"/>
                  <a:pt x="962" y="12"/>
                  <a:pt x="962" y="12"/>
                </a:cubicBezTo>
                <a:cubicBezTo>
                  <a:pt x="963" y="11"/>
                  <a:pt x="964" y="10"/>
                  <a:pt x="964" y="9"/>
                </a:cubicBezTo>
                <a:cubicBezTo>
                  <a:pt x="965" y="9"/>
                  <a:pt x="965" y="11"/>
                  <a:pt x="966" y="11"/>
                </a:cubicBezTo>
                <a:cubicBezTo>
                  <a:pt x="966" y="12"/>
                  <a:pt x="968" y="12"/>
                  <a:pt x="968" y="13"/>
                </a:cubicBezTo>
                <a:cubicBezTo>
                  <a:pt x="968" y="13"/>
                  <a:pt x="967" y="15"/>
                  <a:pt x="967" y="15"/>
                </a:cubicBezTo>
                <a:cubicBezTo>
                  <a:pt x="966" y="16"/>
                  <a:pt x="965" y="17"/>
                  <a:pt x="965" y="17"/>
                </a:cubicBezTo>
                <a:cubicBezTo>
                  <a:pt x="965" y="18"/>
                  <a:pt x="964" y="19"/>
                  <a:pt x="963" y="20"/>
                </a:cubicBezTo>
                <a:cubicBezTo>
                  <a:pt x="963" y="20"/>
                  <a:pt x="962" y="21"/>
                  <a:pt x="962" y="22"/>
                </a:cubicBezTo>
                <a:cubicBezTo>
                  <a:pt x="962" y="22"/>
                  <a:pt x="964" y="23"/>
                  <a:pt x="964" y="24"/>
                </a:cubicBezTo>
                <a:cubicBezTo>
                  <a:pt x="964" y="24"/>
                  <a:pt x="962" y="25"/>
                  <a:pt x="962" y="26"/>
                </a:cubicBezTo>
                <a:cubicBezTo>
                  <a:pt x="962" y="26"/>
                  <a:pt x="964" y="27"/>
                  <a:pt x="964" y="27"/>
                </a:cubicBezTo>
                <a:cubicBezTo>
                  <a:pt x="965" y="26"/>
                  <a:pt x="967" y="24"/>
                  <a:pt x="968" y="23"/>
                </a:cubicBezTo>
                <a:cubicBezTo>
                  <a:pt x="968" y="22"/>
                  <a:pt x="969" y="22"/>
                  <a:pt x="969" y="21"/>
                </a:cubicBezTo>
                <a:cubicBezTo>
                  <a:pt x="971" y="19"/>
                  <a:pt x="972" y="18"/>
                  <a:pt x="973" y="16"/>
                </a:cubicBezTo>
                <a:cubicBezTo>
                  <a:pt x="974" y="17"/>
                  <a:pt x="976" y="19"/>
                  <a:pt x="977" y="20"/>
                </a:cubicBezTo>
                <a:cubicBezTo>
                  <a:pt x="977" y="20"/>
                  <a:pt x="976" y="21"/>
                  <a:pt x="976" y="22"/>
                </a:cubicBezTo>
                <a:cubicBezTo>
                  <a:pt x="976" y="22"/>
                  <a:pt x="978" y="23"/>
                  <a:pt x="978" y="24"/>
                </a:cubicBezTo>
                <a:cubicBezTo>
                  <a:pt x="978" y="24"/>
                  <a:pt x="976" y="26"/>
                  <a:pt x="976" y="26"/>
                </a:cubicBezTo>
                <a:cubicBezTo>
                  <a:pt x="976" y="26"/>
                  <a:pt x="974" y="24"/>
                  <a:pt x="974" y="24"/>
                </a:cubicBezTo>
                <a:cubicBezTo>
                  <a:pt x="974" y="24"/>
                  <a:pt x="972" y="26"/>
                  <a:pt x="972" y="26"/>
                </a:cubicBezTo>
                <a:cubicBezTo>
                  <a:pt x="972" y="27"/>
                  <a:pt x="971" y="28"/>
                  <a:pt x="971" y="29"/>
                </a:cubicBezTo>
                <a:cubicBezTo>
                  <a:pt x="972" y="30"/>
                  <a:pt x="973" y="31"/>
                  <a:pt x="975" y="32"/>
                </a:cubicBezTo>
                <a:cubicBezTo>
                  <a:pt x="976" y="33"/>
                  <a:pt x="976" y="33"/>
                  <a:pt x="977" y="34"/>
                </a:cubicBezTo>
                <a:cubicBezTo>
                  <a:pt x="978" y="32"/>
                  <a:pt x="979" y="31"/>
                  <a:pt x="981" y="29"/>
                </a:cubicBezTo>
                <a:cubicBezTo>
                  <a:pt x="981" y="29"/>
                  <a:pt x="982" y="28"/>
                  <a:pt x="982" y="27"/>
                </a:cubicBezTo>
                <a:cubicBezTo>
                  <a:pt x="983" y="27"/>
                  <a:pt x="984" y="25"/>
                  <a:pt x="984" y="25"/>
                </a:cubicBezTo>
                <a:cubicBezTo>
                  <a:pt x="984" y="25"/>
                  <a:pt x="982" y="23"/>
                  <a:pt x="982" y="23"/>
                </a:cubicBezTo>
                <a:cubicBezTo>
                  <a:pt x="982" y="23"/>
                  <a:pt x="983" y="21"/>
                  <a:pt x="983" y="21"/>
                </a:cubicBezTo>
                <a:cubicBezTo>
                  <a:pt x="984" y="21"/>
                  <a:pt x="985" y="23"/>
                  <a:pt x="986" y="23"/>
                </a:cubicBezTo>
                <a:cubicBezTo>
                  <a:pt x="986" y="22"/>
                  <a:pt x="987" y="21"/>
                  <a:pt x="987" y="20"/>
                </a:cubicBezTo>
                <a:cubicBezTo>
                  <a:pt x="989" y="19"/>
                  <a:pt x="990" y="17"/>
                  <a:pt x="991" y="16"/>
                </a:cubicBezTo>
                <a:cubicBezTo>
                  <a:pt x="991" y="15"/>
                  <a:pt x="992" y="14"/>
                  <a:pt x="993" y="14"/>
                </a:cubicBezTo>
                <a:cubicBezTo>
                  <a:pt x="993" y="13"/>
                  <a:pt x="994" y="12"/>
                  <a:pt x="994" y="11"/>
                </a:cubicBezTo>
                <a:cubicBezTo>
                  <a:pt x="994" y="12"/>
                  <a:pt x="996" y="12"/>
                  <a:pt x="996" y="13"/>
                </a:cubicBezTo>
                <a:cubicBezTo>
                  <a:pt x="997" y="14"/>
                  <a:pt x="995" y="15"/>
                  <a:pt x="995" y="15"/>
                </a:cubicBezTo>
                <a:cubicBezTo>
                  <a:pt x="994" y="16"/>
                  <a:pt x="994" y="17"/>
                  <a:pt x="993" y="18"/>
                </a:cubicBezTo>
                <a:cubicBezTo>
                  <a:pt x="993" y="18"/>
                  <a:pt x="992" y="19"/>
                  <a:pt x="991" y="20"/>
                </a:cubicBezTo>
                <a:cubicBezTo>
                  <a:pt x="991" y="21"/>
                  <a:pt x="990" y="21"/>
                  <a:pt x="990" y="22"/>
                </a:cubicBezTo>
                <a:cubicBezTo>
                  <a:pt x="989" y="23"/>
                  <a:pt x="988" y="24"/>
                  <a:pt x="988" y="24"/>
                </a:cubicBezTo>
                <a:cubicBezTo>
                  <a:pt x="988" y="25"/>
                  <a:pt x="990" y="26"/>
                  <a:pt x="990" y="26"/>
                </a:cubicBezTo>
                <a:cubicBezTo>
                  <a:pt x="990" y="26"/>
                  <a:pt x="988" y="28"/>
                  <a:pt x="988" y="28"/>
                </a:cubicBezTo>
                <a:cubicBezTo>
                  <a:pt x="989" y="28"/>
                  <a:pt x="990" y="30"/>
                  <a:pt x="991" y="30"/>
                </a:cubicBezTo>
                <a:cubicBezTo>
                  <a:pt x="991" y="30"/>
                  <a:pt x="992" y="28"/>
                  <a:pt x="992" y="28"/>
                </a:cubicBezTo>
                <a:cubicBezTo>
                  <a:pt x="993" y="28"/>
                  <a:pt x="994" y="29"/>
                  <a:pt x="995" y="29"/>
                </a:cubicBezTo>
                <a:cubicBezTo>
                  <a:pt x="995" y="30"/>
                  <a:pt x="996" y="31"/>
                  <a:pt x="997" y="31"/>
                </a:cubicBezTo>
                <a:cubicBezTo>
                  <a:pt x="997" y="30"/>
                  <a:pt x="998" y="30"/>
                  <a:pt x="999" y="29"/>
                </a:cubicBezTo>
                <a:cubicBezTo>
                  <a:pt x="999" y="29"/>
                  <a:pt x="1000" y="27"/>
                  <a:pt x="1000" y="27"/>
                </a:cubicBezTo>
                <a:cubicBezTo>
                  <a:pt x="1000" y="26"/>
                  <a:pt x="998" y="25"/>
                  <a:pt x="998" y="25"/>
                </a:cubicBezTo>
                <a:cubicBezTo>
                  <a:pt x="997" y="24"/>
                  <a:pt x="997" y="24"/>
                  <a:pt x="996" y="23"/>
                </a:cubicBezTo>
                <a:cubicBezTo>
                  <a:pt x="997" y="22"/>
                  <a:pt x="998" y="20"/>
                  <a:pt x="999" y="19"/>
                </a:cubicBezTo>
                <a:cubicBezTo>
                  <a:pt x="1000" y="18"/>
                  <a:pt x="1000" y="17"/>
                  <a:pt x="1001" y="17"/>
                </a:cubicBezTo>
                <a:cubicBezTo>
                  <a:pt x="1001" y="16"/>
                  <a:pt x="1002" y="14"/>
                  <a:pt x="1003" y="14"/>
                </a:cubicBezTo>
                <a:cubicBezTo>
                  <a:pt x="1003" y="14"/>
                  <a:pt x="1005" y="16"/>
                  <a:pt x="1005" y="16"/>
                </a:cubicBezTo>
                <a:cubicBezTo>
                  <a:pt x="1005" y="16"/>
                  <a:pt x="1003" y="18"/>
                  <a:pt x="1003" y="18"/>
                </a:cubicBezTo>
                <a:cubicBezTo>
                  <a:pt x="1003" y="19"/>
                  <a:pt x="1002" y="20"/>
                  <a:pt x="1001" y="20"/>
                </a:cubicBezTo>
                <a:cubicBezTo>
                  <a:pt x="1001" y="21"/>
                  <a:pt x="1000" y="22"/>
                  <a:pt x="1000" y="23"/>
                </a:cubicBezTo>
                <a:cubicBezTo>
                  <a:pt x="1000" y="23"/>
                  <a:pt x="1002" y="24"/>
                  <a:pt x="1002" y="24"/>
                </a:cubicBezTo>
                <a:cubicBezTo>
                  <a:pt x="1002" y="25"/>
                  <a:pt x="1000" y="26"/>
                  <a:pt x="1000" y="27"/>
                </a:cubicBezTo>
                <a:cubicBezTo>
                  <a:pt x="1001" y="27"/>
                  <a:pt x="1002" y="28"/>
                  <a:pt x="1003" y="28"/>
                </a:cubicBezTo>
                <a:cubicBezTo>
                  <a:pt x="1003" y="29"/>
                  <a:pt x="1005" y="30"/>
                  <a:pt x="1005" y="30"/>
                </a:cubicBezTo>
                <a:cubicBezTo>
                  <a:pt x="1005" y="31"/>
                  <a:pt x="1003" y="32"/>
                  <a:pt x="1003" y="32"/>
                </a:cubicBezTo>
                <a:cubicBezTo>
                  <a:pt x="1003" y="33"/>
                  <a:pt x="1005" y="33"/>
                  <a:pt x="1005" y="34"/>
                </a:cubicBezTo>
                <a:cubicBezTo>
                  <a:pt x="1005" y="35"/>
                  <a:pt x="1003" y="36"/>
                  <a:pt x="1004" y="36"/>
                </a:cubicBezTo>
                <a:cubicBezTo>
                  <a:pt x="1004" y="37"/>
                  <a:pt x="1006" y="37"/>
                  <a:pt x="1006" y="38"/>
                </a:cubicBezTo>
                <a:cubicBezTo>
                  <a:pt x="1006" y="37"/>
                  <a:pt x="1007" y="36"/>
                  <a:pt x="1008" y="36"/>
                </a:cubicBezTo>
                <a:cubicBezTo>
                  <a:pt x="1008" y="35"/>
                  <a:pt x="1009" y="34"/>
                  <a:pt x="1009" y="33"/>
                </a:cubicBezTo>
                <a:cubicBezTo>
                  <a:pt x="1009" y="33"/>
                  <a:pt x="1007" y="32"/>
                  <a:pt x="1007" y="32"/>
                </a:cubicBezTo>
                <a:cubicBezTo>
                  <a:pt x="1007" y="31"/>
                  <a:pt x="1005" y="31"/>
                  <a:pt x="1005" y="30"/>
                </a:cubicBezTo>
                <a:cubicBezTo>
                  <a:pt x="1005" y="30"/>
                  <a:pt x="1006" y="28"/>
                  <a:pt x="1006" y="28"/>
                </a:cubicBezTo>
                <a:cubicBezTo>
                  <a:pt x="1007" y="27"/>
                  <a:pt x="1008" y="26"/>
                  <a:pt x="1008" y="26"/>
                </a:cubicBezTo>
                <a:cubicBezTo>
                  <a:pt x="1009" y="26"/>
                  <a:pt x="1010" y="27"/>
                  <a:pt x="1010" y="27"/>
                </a:cubicBezTo>
                <a:cubicBezTo>
                  <a:pt x="1011" y="28"/>
                  <a:pt x="1012" y="29"/>
                  <a:pt x="1013" y="29"/>
                </a:cubicBezTo>
                <a:cubicBezTo>
                  <a:pt x="1013" y="29"/>
                  <a:pt x="1014" y="31"/>
                  <a:pt x="1015" y="31"/>
                </a:cubicBezTo>
                <a:cubicBezTo>
                  <a:pt x="1015" y="31"/>
                  <a:pt x="1016" y="29"/>
                  <a:pt x="1017" y="28"/>
                </a:cubicBezTo>
                <a:cubicBezTo>
                  <a:pt x="1017" y="28"/>
                  <a:pt x="1018" y="27"/>
                  <a:pt x="1018" y="26"/>
                </a:cubicBezTo>
                <a:cubicBezTo>
                  <a:pt x="1019" y="26"/>
                  <a:pt x="1020" y="28"/>
                  <a:pt x="1021" y="28"/>
                </a:cubicBezTo>
                <a:cubicBezTo>
                  <a:pt x="1021" y="28"/>
                  <a:pt x="1022" y="26"/>
                  <a:pt x="1022" y="26"/>
                </a:cubicBezTo>
                <a:cubicBezTo>
                  <a:pt x="1022" y="26"/>
                  <a:pt x="1024" y="23"/>
                  <a:pt x="1024" y="23"/>
                </a:cubicBezTo>
                <a:cubicBezTo>
                  <a:pt x="1024" y="24"/>
                  <a:pt x="1026" y="25"/>
                  <a:pt x="1026" y="25"/>
                </a:cubicBezTo>
                <a:cubicBezTo>
                  <a:pt x="1026" y="26"/>
                  <a:pt x="1024" y="27"/>
                  <a:pt x="1024" y="27"/>
                </a:cubicBezTo>
                <a:cubicBezTo>
                  <a:pt x="1025" y="28"/>
                  <a:pt x="1027" y="28"/>
                  <a:pt x="1027" y="29"/>
                </a:cubicBezTo>
                <a:cubicBezTo>
                  <a:pt x="1027" y="30"/>
                  <a:pt x="1025" y="31"/>
                  <a:pt x="1025" y="31"/>
                </a:cubicBezTo>
                <a:cubicBezTo>
                  <a:pt x="1025" y="32"/>
                  <a:pt x="1027" y="32"/>
                  <a:pt x="1027" y="33"/>
                </a:cubicBezTo>
                <a:cubicBezTo>
                  <a:pt x="1028" y="32"/>
                  <a:pt x="1028" y="32"/>
                  <a:pt x="1029" y="31"/>
                </a:cubicBezTo>
                <a:cubicBezTo>
                  <a:pt x="1029" y="31"/>
                  <a:pt x="1030" y="29"/>
                  <a:pt x="1031" y="29"/>
                </a:cubicBezTo>
                <a:cubicBezTo>
                  <a:pt x="1031" y="29"/>
                  <a:pt x="1033" y="30"/>
                  <a:pt x="1033" y="30"/>
                </a:cubicBezTo>
                <a:cubicBezTo>
                  <a:pt x="1033" y="30"/>
                  <a:pt x="1034" y="29"/>
                  <a:pt x="1035" y="28"/>
                </a:cubicBezTo>
                <a:cubicBezTo>
                  <a:pt x="1035" y="27"/>
                  <a:pt x="1036" y="27"/>
                  <a:pt x="1036" y="26"/>
                </a:cubicBezTo>
                <a:cubicBezTo>
                  <a:pt x="1037" y="25"/>
                  <a:pt x="1037" y="24"/>
                  <a:pt x="1038" y="24"/>
                </a:cubicBezTo>
                <a:cubicBezTo>
                  <a:pt x="1038" y="23"/>
                  <a:pt x="1039" y="21"/>
                  <a:pt x="1040" y="21"/>
                </a:cubicBezTo>
                <a:cubicBezTo>
                  <a:pt x="1040" y="21"/>
                  <a:pt x="1041" y="23"/>
                  <a:pt x="1042" y="23"/>
                </a:cubicBezTo>
                <a:cubicBezTo>
                  <a:pt x="1042" y="24"/>
                  <a:pt x="1044" y="24"/>
                  <a:pt x="1044" y="25"/>
                </a:cubicBezTo>
                <a:cubicBezTo>
                  <a:pt x="1044" y="25"/>
                  <a:pt x="1043" y="27"/>
                  <a:pt x="1042" y="27"/>
                </a:cubicBezTo>
                <a:cubicBezTo>
                  <a:pt x="1042" y="28"/>
                  <a:pt x="1041" y="28"/>
                  <a:pt x="1041" y="29"/>
                </a:cubicBezTo>
                <a:cubicBezTo>
                  <a:pt x="1040" y="29"/>
                  <a:pt x="1039" y="27"/>
                  <a:pt x="1038" y="28"/>
                </a:cubicBezTo>
                <a:cubicBezTo>
                  <a:pt x="1038" y="28"/>
                  <a:pt x="1037" y="29"/>
                  <a:pt x="1037" y="30"/>
                </a:cubicBezTo>
                <a:cubicBezTo>
                  <a:pt x="1036" y="30"/>
                  <a:pt x="1035" y="32"/>
                  <a:pt x="1035" y="32"/>
                </a:cubicBezTo>
                <a:cubicBezTo>
                  <a:pt x="1035" y="33"/>
                  <a:pt x="1037" y="33"/>
                  <a:pt x="1037" y="34"/>
                </a:cubicBezTo>
                <a:cubicBezTo>
                  <a:pt x="1037" y="34"/>
                  <a:pt x="1036" y="36"/>
                  <a:pt x="1036" y="36"/>
                </a:cubicBezTo>
                <a:cubicBezTo>
                  <a:pt x="1035" y="37"/>
                  <a:pt x="1034" y="37"/>
                  <a:pt x="1034" y="38"/>
                </a:cubicBezTo>
                <a:cubicBezTo>
                  <a:pt x="1035" y="38"/>
                  <a:pt x="1035" y="40"/>
                  <a:pt x="1036" y="40"/>
                </a:cubicBezTo>
                <a:cubicBezTo>
                  <a:pt x="1036" y="40"/>
                  <a:pt x="1038" y="38"/>
                  <a:pt x="1038" y="38"/>
                </a:cubicBezTo>
                <a:cubicBezTo>
                  <a:pt x="1038" y="37"/>
                  <a:pt x="1039" y="35"/>
                  <a:pt x="1040" y="35"/>
                </a:cubicBezTo>
                <a:cubicBezTo>
                  <a:pt x="1040" y="35"/>
                  <a:pt x="1041" y="37"/>
                  <a:pt x="1042" y="37"/>
                </a:cubicBezTo>
                <a:cubicBezTo>
                  <a:pt x="1042" y="38"/>
                  <a:pt x="1043" y="39"/>
                  <a:pt x="1044" y="39"/>
                </a:cubicBezTo>
                <a:cubicBezTo>
                  <a:pt x="1044" y="39"/>
                  <a:pt x="1046" y="41"/>
                  <a:pt x="1046" y="41"/>
                </a:cubicBezTo>
                <a:cubicBezTo>
                  <a:pt x="1047" y="40"/>
                  <a:pt x="1048" y="39"/>
                  <a:pt x="1048" y="38"/>
                </a:cubicBezTo>
                <a:cubicBezTo>
                  <a:pt x="1049" y="38"/>
                  <a:pt x="1049" y="37"/>
                  <a:pt x="1050" y="36"/>
                </a:cubicBezTo>
                <a:cubicBezTo>
                  <a:pt x="1051" y="37"/>
                  <a:pt x="1053" y="38"/>
                  <a:pt x="1054" y="39"/>
                </a:cubicBezTo>
                <a:cubicBezTo>
                  <a:pt x="1053" y="41"/>
                  <a:pt x="1052" y="42"/>
                  <a:pt x="1051" y="44"/>
                </a:cubicBezTo>
                <a:cubicBezTo>
                  <a:pt x="1050" y="44"/>
                  <a:pt x="1050" y="46"/>
                  <a:pt x="1049" y="46"/>
                </a:cubicBezTo>
                <a:cubicBezTo>
                  <a:pt x="1048" y="46"/>
                  <a:pt x="1047" y="44"/>
                  <a:pt x="1047" y="44"/>
                </a:cubicBezTo>
                <a:cubicBezTo>
                  <a:pt x="1046" y="45"/>
                  <a:pt x="1046" y="47"/>
                  <a:pt x="1045" y="47"/>
                </a:cubicBezTo>
                <a:cubicBezTo>
                  <a:pt x="1044" y="47"/>
                  <a:pt x="1043" y="45"/>
                  <a:pt x="1043" y="45"/>
                </a:cubicBezTo>
                <a:cubicBezTo>
                  <a:pt x="1042" y="45"/>
                  <a:pt x="1042" y="47"/>
                  <a:pt x="1041" y="47"/>
                </a:cubicBezTo>
                <a:cubicBezTo>
                  <a:pt x="1041" y="48"/>
                  <a:pt x="1043" y="48"/>
                  <a:pt x="1043" y="49"/>
                </a:cubicBezTo>
                <a:cubicBezTo>
                  <a:pt x="1043" y="49"/>
                  <a:pt x="1041" y="51"/>
                  <a:pt x="1042" y="51"/>
                </a:cubicBezTo>
                <a:cubicBezTo>
                  <a:pt x="1042" y="51"/>
                  <a:pt x="1044" y="53"/>
                  <a:pt x="1044" y="53"/>
                </a:cubicBezTo>
                <a:cubicBezTo>
                  <a:pt x="1044" y="53"/>
                  <a:pt x="1045" y="51"/>
                  <a:pt x="1046" y="51"/>
                </a:cubicBezTo>
                <a:cubicBezTo>
                  <a:pt x="1046" y="51"/>
                  <a:pt x="1047" y="52"/>
                  <a:pt x="1048" y="52"/>
                </a:cubicBezTo>
                <a:cubicBezTo>
                  <a:pt x="1048" y="52"/>
                  <a:pt x="1049" y="50"/>
                  <a:pt x="1050" y="50"/>
                </a:cubicBezTo>
                <a:cubicBezTo>
                  <a:pt x="1050" y="50"/>
                  <a:pt x="1051" y="52"/>
                  <a:pt x="1052" y="52"/>
                </a:cubicBezTo>
                <a:cubicBezTo>
                  <a:pt x="1052" y="52"/>
                  <a:pt x="1053" y="50"/>
                  <a:pt x="1053" y="50"/>
                </a:cubicBezTo>
                <a:cubicBezTo>
                  <a:pt x="1054" y="49"/>
                  <a:pt x="1055" y="48"/>
                  <a:pt x="1055" y="47"/>
                </a:cubicBezTo>
                <a:cubicBezTo>
                  <a:pt x="1056" y="47"/>
                  <a:pt x="1057" y="46"/>
                  <a:pt x="1057" y="45"/>
                </a:cubicBezTo>
                <a:cubicBezTo>
                  <a:pt x="1057" y="45"/>
                  <a:pt x="1055" y="44"/>
                  <a:pt x="1055" y="43"/>
                </a:cubicBezTo>
                <a:cubicBezTo>
                  <a:pt x="1055" y="43"/>
                  <a:pt x="1056" y="42"/>
                  <a:pt x="1056" y="41"/>
                </a:cubicBezTo>
                <a:cubicBezTo>
                  <a:pt x="1056" y="41"/>
                  <a:pt x="1054" y="40"/>
                  <a:pt x="1054" y="39"/>
                </a:cubicBezTo>
                <a:cubicBezTo>
                  <a:pt x="1054" y="39"/>
                  <a:pt x="1056" y="38"/>
                  <a:pt x="1056" y="37"/>
                </a:cubicBezTo>
                <a:cubicBezTo>
                  <a:pt x="1056" y="36"/>
                  <a:pt x="1057" y="36"/>
                  <a:pt x="1058" y="35"/>
                </a:cubicBezTo>
                <a:cubicBezTo>
                  <a:pt x="1058" y="35"/>
                  <a:pt x="1060" y="37"/>
                  <a:pt x="1060" y="37"/>
                </a:cubicBezTo>
                <a:cubicBezTo>
                  <a:pt x="1060" y="37"/>
                  <a:pt x="1062" y="38"/>
                  <a:pt x="1062" y="38"/>
                </a:cubicBezTo>
                <a:cubicBezTo>
                  <a:pt x="1062" y="38"/>
                  <a:pt x="1064" y="36"/>
                  <a:pt x="1064" y="36"/>
                </a:cubicBezTo>
                <a:cubicBezTo>
                  <a:pt x="1064" y="36"/>
                  <a:pt x="1061" y="35"/>
                  <a:pt x="1061" y="34"/>
                </a:cubicBezTo>
                <a:cubicBezTo>
                  <a:pt x="1061" y="34"/>
                  <a:pt x="1063" y="33"/>
                  <a:pt x="1063" y="32"/>
                </a:cubicBezTo>
                <a:cubicBezTo>
                  <a:pt x="1064" y="31"/>
                  <a:pt x="1065" y="29"/>
                  <a:pt x="1067" y="28"/>
                </a:cubicBezTo>
                <a:cubicBezTo>
                  <a:pt x="1067" y="28"/>
                  <a:pt x="1069" y="29"/>
                  <a:pt x="1069" y="29"/>
                </a:cubicBezTo>
                <a:cubicBezTo>
                  <a:pt x="1069" y="30"/>
                  <a:pt x="1067" y="31"/>
                  <a:pt x="1067" y="32"/>
                </a:cubicBezTo>
                <a:cubicBezTo>
                  <a:pt x="1067" y="32"/>
                  <a:pt x="1069" y="33"/>
                  <a:pt x="1069" y="33"/>
                </a:cubicBezTo>
                <a:cubicBezTo>
                  <a:pt x="1069" y="34"/>
                  <a:pt x="1068" y="35"/>
                  <a:pt x="1068" y="36"/>
                </a:cubicBezTo>
                <a:cubicBezTo>
                  <a:pt x="1067" y="36"/>
                  <a:pt x="1066" y="37"/>
                  <a:pt x="1066" y="38"/>
                </a:cubicBezTo>
                <a:cubicBezTo>
                  <a:pt x="1065" y="39"/>
                  <a:pt x="1065" y="40"/>
                  <a:pt x="1064" y="40"/>
                </a:cubicBezTo>
                <a:cubicBezTo>
                  <a:pt x="1064" y="40"/>
                  <a:pt x="1063" y="42"/>
                  <a:pt x="1063" y="42"/>
                </a:cubicBezTo>
                <a:cubicBezTo>
                  <a:pt x="1062" y="42"/>
                  <a:pt x="1060" y="41"/>
                  <a:pt x="1060" y="41"/>
                </a:cubicBezTo>
                <a:cubicBezTo>
                  <a:pt x="1060" y="41"/>
                  <a:pt x="1058" y="42"/>
                  <a:pt x="1059" y="43"/>
                </a:cubicBezTo>
                <a:cubicBezTo>
                  <a:pt x="1059" y="43"/>
                  <a:pt x="1060" y="44"/>
                  <a:pt x="1061" y="45"/>
                </a:cubicBezTo>
                <a:cubicBezTo>
                  <a:pt x="1061" y="45"/>
                  <a:pt x="1063" y="46"/>
                  <a:pt x="1063" y="46"/>
                </a:cubicBezTo>
                <a:cubicBezTo>
                  <a:pt x="1063" y="47"/>
                  <a:pt x="1062" y="48"/>
                  <a:pt x="1061" y="49"/>
                </a:cubicBezTo>
                <a:cubicBezTo>
                  <a:pt x="1061" y="49"/>
                  <a:pt x="1060" y="50"/>
                  <a:pt x="1060" y="51"/>
                </a:cubicBezTo>
                <a:cubicBezTo>
                  <a:pt x="1059" y="51"/>
                  <a:pt x="1058" y="53"/>
                  <a:pt x="1058" y="53"/>
                </a:cubicBezTo>
                <a:cubicBezTo>
                  <a:pt x="1058" y="54"/>
                  <a:pt x="1056" y="55"/>
                  <a:pt x="1056" y="55"/>
                </a:cubicBezTo>
                <a:cubicBezTo>
                  <a:pt x="1056" y="55"/>
                  <a:pt x="1058" y="57"/>
                  <a:pt x="1058" y="57"/>
                </a:cubicBezTo>
                <a:cubicBezTo>
                  <a:pt x="1059" y="57"/>
                  <a:pt x="1060" y="55"/>
                  <a:pt x="1060" y="55"/>
                </a:cubicBezTo>
                <a:cubicBezTo>
                  <a:pt x="1061" y="55"/>
                  <a:pt x="1062" y="56"/>
                  <a:pt x="1062" y="56"/>
                </a:cubicBezTo>
                <a:cubicBezTo>
                  <a:pt x="1063" y="57"/>
                  <a:pt x="1065" y="58"/>
                  <a:pt x="1065" y="58"/>
                </a:cubicBezTo>
                <a:cubicBezTo>
                  <a:pt x="1065" y="59"/>
                  <a:pt x="1063" y="60"/>
                  <a:pt x="1063" y="60"/>
                </a:cubicBezTo>
                <a:cubicBezTo>
                  <a:pt x="1062" y="62"/>
                  <a:pt x="1061" y="63"/>
                  <a:pt x="1060" y="65"/>
                </a:cubicBezTo>
                <a:cubicBezTo>
                  <a:pt x="1058" y="64"/>
                  <a:pt x="1057" y="63"/>
                  <a:pt x="1055" y="61"/>
                </a:cubicBezTo>
                <a:cubicBezTo>
                  <a:pt x="1055" y="61"/>
                  <a:pt x="1057" y="60"/>
                  <a:pt x="1057" y="59"/>
                </a:cubicBezTo>
                <a:cubicBezTo>
                  <a:pt x="1057" y="59"/>
                  <a:pt x="1054" y="58"/>
                  <a:pt x="1055" y="57"/>
                </a:cubicBezTo>
                <a:cubicBezTo>
                  <a:pt x="1055" y="57"/>
                  <a:pt x="1056" y="56"/>
                  <a:pt x="1056" y="55"/>
                </a:cubicBezTo>
                <a:cubicBezTo>
                  <a:pt x="1056" y="55"/>
                  <a:pt x="1055" y="54"/>
                  <a:pt x="1054" y="53"/>
                </a:cubicBezTo>
                <a:cubicBezTo>
                  <a:pt x="1053" y="53"/>
                  <a:pt x="1052" y="52"/>
                  <a:pt x="1052" y="52"/>
                </a:cubicBezTo>
                <a:cubicBezTo>
                  <a:pt x="1051" y="53"/>
                  <a:pt x="1049" y="55"/>
                  <a:pt x="1048" y="56"/>
                </a:cubicBezTo>
                <a:cubicBezTo>
                  <a:pt x="1049" y="57"/>
                  <a:pt x="1050" y="57"/>
                  <a:pt x="1051" y="58"/>
                </a:cubicBezTo>
                <a:cubicBezTo>
                  <a:pt x="1051" y="58"/>
                  <a:pt x="1053" y="59"/>
                  <a:pt x="1053" y="60"/>
                </a:cubicBezTo>
                <a:cubicBezTo>
                  <a:pt x="1053" y="60"/>
                  <a:pt x="1051" y="62"/>
                  <a:pt x="1051" y="62"/>
                </a:cubicBezTo>
                <a:cubicBezTo>
                  <a:pt x="1051" y="62"/>
                  <a:pt x="1049" y="64"/>
                  <a:pt x="1049" y="64"/>
                </a:cubicBezTo>
                <a:cubicBezTo>
                  <a:pt x="1049" y="64"/>
                  <a:pt x="1051" y="66"/>
                  <a:pt x="1052" y="66"/>
                </a:cubicBezTo>
                <a:cubicBezTo>
                  <a:pt x="1052" y="66"/>
                  <a:pt x="1054" y="67"/>
                  <a:pt x="1054" y="68"/>
                </a:cubicBezTo>
                <a:cubicBezTo>
                  <a:pt x="1054" y="68"/>
                  <a:pt x="1052" y="70"/>
                  <a:pt x="1052" y="70"/>
                </a:cubicBezTo>
                <a:cubicBezTo>
                  <a:pt x="1052" y="70"/>
                  <a:pt x="1050" y="68"/>
                  <a:pt x="1050" y="68"/>
                </a:cubicBezTo>
                <a:cubicBezTo>
                  <a:pt x="1049" y="68"/>
                  <a:pt x="1049" y="70"/>
                  <a:pt x="1048" y="70"/>
                </a:cubicBezTo>
                <a:cubicBezTo>
                  <a:pt x="1048" y="71"/>
                  <a:pt x="1047" y="72"/>
                  <a:pt x="1047" y="73"/>
                </a:cubicBezTo>
                <a:cubicBezTo>
                  <a:pt x="1047" y="73"/>
                  <a:pt x="1048" y="74"/>
                  <a:pt x="1049" y="74"/>
                </a:cubicBezTo>
                <a:cubicBezTo>
                  <a:pt x="1049" y="74"/>
                  <a:pt x="1047" y="76"/>
                  <a:pt x="1047" y="76"/>
                </a:cubicBezTo>
                <a:cubicBezTo>
                  <a:pt x="1047" y="76"/>
                  <a:pt x="1045" y="75"/>
                  <a:pt x="1045" y="75"/>
                </a:cubicBezTo>
                <a:cubicBezTo>
                  <a:pt x="1045" y="74"/>
                  <a:pt x="1047" y="73"/>
                  <a:pt x="1047" y="73"/>
                </a:cubicBezTo>
                <a:cubicBezTo>
                  <a:pt x="1046" y="72"/>
                  <a:pt x="1044" y="71"/>
                  <a:pt x="1044" y="71"/>
                </a:cubicBezTo>
                <a:cubicBezTo>
                  <a:pt x="1044" y="70"/>
                  <a:pt x="1046" y="69"/>
                  <a:pt x="1046" y="69"/>
                </a:cubicBezTo>
                <a:cubicBezTo>
                  <a:pt x="1046" y="68"/>
                  <a:pt x="1044" y="68"/>
                  <a:pt x="1044" y="67"/>
                </a:cubicBezTo>
                <a:cubicBezTo>
                  <a:pt x="1044" y="66"/>
                  <a:pt x="1046" y="65"/>
                  <a:pt x="1045" y="65"/>
                </a:cubicBezTo>
                <a:cubicBezTo>
                  <a:pt x="1045" y="64"/>
                  <a:pt x="1043" y="64"/>
                  <a:pt x="1043" y="63"/>
                </a:cubicBezTo>
                <a:cubicBezTo>
                  <a:pt x="1043" y="62"/>
                  <a:pt x="1045" y="61"/>
                  <a:pt x="1045" y="61"/>
                </a:cubicBezTo>
                <a:cubicBezTo>
                  <a:pt x="1045" y="60"/>
                  <a:pt x="1043" y="60"/>
                  <a:pt x="1043" y="59"/>
                </a:cubicBezTo>
                <a:cubicBezTo>
                  <a:pt x="1042" y="61"/>
                  <a:pt x="1040" y="62"/>
                  <a:pt x="1039" y="63"/>
                </a:cubicBezTo>
                <a:cubicBezTo>
                  <a:pt x="1039" y="64"/>
                  <a:pt x="1038" y="65"/>
                  <a:pt x="1038" y="66"/>
                </a:cubicBezTo>
                <a:cubicBezTo>
                  <a:pt x="1037" y="66"/>
                  <a:pt x="1036" y="68"/>
                  <a:pt x="1036" y="68"/>
                </a:cubicBezTo>
                <a:cubicBezTo>
                  <a:pt x="1036" y="68"/>
                  <a:pt x="1034" y="66"/>
                  <a:pt x="1034" y="66"/>
                </a:cubicBezTo>
                <a:cubicBezTo>
                  <a:pt x="1033" y="67"/>
                  <a:pt x="1032" y="68"/>
                  <a:pt x="1032" y="68"/>
                </a:cubicBezTo>
                <a:cubicBezTo>
                  <a:pt x="1032" y="69"/>
                  <a:pt x="1034" y="70"/>
                  <a:pt x="1034" y="70"/>
                </a:cubicBezTo>
                <a:cubicBezTo>
                  <a:pt x="1034" y="71"/>
                  <a:pt x="1033" y="72"/>
                  <a:pt x="1032" y="72"/>
                </a:cubicBezTo>
                <a:cubicBezTo>
                  <a:pt x="1032" y="73"/>
                  <a:pt x="1031" y="74"/>
                  <a:pt x="1031" y="75"/>
                </a:cubicBezTo>
                <a:cubicBezTo>
                  <a:pt x="1030" y="75"/>
                  <a:pt x="1030" y="76"/>
                  <a:pt x="1029" y="77"/>
                </a:cubicBezTo>
                <a:cubicBezTo>
                  <a:pt x="1028" y="76"/>
                  <a:pt x="1026" y="75"/>
                  <a:pt x="1025" y="73"/>
                </a:cubicBezTo>
                <a:cubicBezTo>
                  <a:pt x="1025" y="73"/>
                  <a:pt x="1026" y="72"/>
                  <a:pt x="1026" y="71"/>
                </a:cubicBezTo>
                <a:cubicBezTo>
                  <a:pt x="1027" y="71"/>
                  <a:pt x="1028" y="69"/>
                  <a:pt x="1028" y="69"/>
                </a:cubicBezTo>
                <a:cubicBezTo>
                  <a:pt x="1028" y="69"/>
                  <a:pt x="1026" y="68"/>
                  <a:pt x="1026" y="67"/>
                </a:cubicBezTo>
                <a:cubicBezTo>
                  <a:pt x="1025" y="67"/>
                  <a:pt x="1024" y="66"/>
                  <a:pt x="1024" y="66"/>
                </a:cubicBezTo>
                <a:cubicBezTo>
                  <a:pt x="1023" y="66"/>
                  <a:pt x="1022" y="68"/>
                  <a:pt x="1022" y="68"/>
                </a:cubicBezTo>
                <a:cubicBezTo>
                  <a:pt x="1022" y="68"/>
                  <a:pt x="1020" y="70"/>
                  <a:pt x="1020" y="70"/>
                </a:cubicBezTo>
                <a:cubicBezTo>
                  <a:pt x="1020" y="70"/>
                  <a:pt x="1018" y="69"/>
                  <a:pt x="1018" y="68"/>
                </a:cubicBezTo>
                <a:cubicBezTo>
                  <a:pt x="1018" y="68"/>
                  <a:pt x="1016" y="67"/>
                  <a:pt x="1016" y="67"/>
                </a:cubicBezTo>
                <a:cubicBezTo>
                  <a:pt x="1016" y="66"/>
                  <a:pt x="1018" y="65"/>
                  <a:pt x="1017" y="64"/>
                </a:cubicBezTo>
                <a:cubicBezTo>
                  <a:pt x="1017" y="64"/>
                  <a:pt x="1016" y="63"/>
                  <a:pt x="1015" y="63"/>
                </a:cubicBezTo>
                <a:cubicBezTo>
                  <a:pt x="1014" y="62"/>
                  <a:pt x="1014" y="62"/>
                  <a:pt x="1013" y="61"/>
                </a:cubicBezTo>
                <a:cubicBezTo>
                  <a:pt x="1013" y="62"/>
                  <a:pt x="1011" y="63"/>
                  <a:pt x="1011" y="63"/>
                </a:cubicBezTo>
                <a:cubicBezTo>
                  <a:pt x="1011" y="64"/>
                  <a:pt x="1013" y="65"/>
                  <a:pt x="1013" y="65"/>
                </a:cubicBezTo>
                <a:cubicBezTo>
                  <a:pt x="1014" y="65"/>
                  <a:pt x="1016" y="66"/>
                  <a:pt x="1016" y="67"/>
                </a:cubicBezTo>
                <a:cubicBezTo>
                  <a:pt x="1016" y="67"/>
                  <a:pt x="1014" y="68"/>
                  <a:pt x="1014" y="69"/>
                </a:cubicBezTo>
                <a:cubicBezTo>
                  <a:pt x="1014" y="69"/>
                  <a:pt x="1013" y="71"/>
                  <a:pt x="1012" y="71"/>
                </a:cubicBezTo>
                <a:cubicBezTo>
                  <a:pt x="1012" y="71"/>
                  <a:pt x="1010" y="69"/>
                  <a:pt x="1010" y="69"/>
                </a:cubicBezTo>
                <a:cubicBezTo>
                  <a:pt x="1009" y="70"/>
                  <a:pt x="1009" y="71"/>
                  <a:pt x="1008" y="72"/>
                </a:cubicBezTo>
                <a:cubicBezTo>
                  <a:pt x="1009" y="72"/>
                  <a:pt x="1010" y="73"/>
                  <a:pt x="1011" y="73"/>
                </a:cubicBezTo>
                <a:cubicBezTo>
                  <a:pt x="1010" y="73"/>
                  <a:pt x="1009" y="76"/>
                  <a:pt x="1009" y="76"/>
                </a:cubicBezTo>
                <a:cubicBezTo>
                  <a:pt x="1008" y="76"/>
                  <a:pt x="1007" y="74"/>
                  <a:pt x="1007" y="74"/>
                </a:cubicBezTo>
                <a:cubicBezTo>
                  <a:pt x="1006" y="74"/>
                  <a:pt x="1004" y="72"/>
                  <a:pt x="1004" y="72"/>
                </a:cubicBezTo>
                <a:cubicBezTo>
                  <a:pt x="1004" y="72"/>
                  <a:pt x="1006" y="70"/>
                  <a:pt x="1006" y="70"/>
                </a:cubicBezTo>
                <a:cubicBezTo>
                  <a:pt x="1006" y="70"/>
                  <a:pt x="1008" y="68"/>
                  <a:pt x="1008" y="68"/>
                </a:cubicBezTo>
                <a:cubicBezTo>
                  <a:pt x="1008" y="67"/>
                  <a:pt x="1006" y="67"/>
                  <a:pt x="1006" y="66"/>
                </a:cubicBezTo>
                <a:cubicBezTo>
                  <a:pt x="1005" y="65"/>
                  <a:pt x="1007" y="64"/>
                  <a:pt x="1007" y="64"/>
                </a:cubicBezTo>
                <a:cubicBezTo>
                  <a:pt x="1007" y="63"/>
                  <a:pt x="1009" y="62"/>
                  <a:pt x="1009" y="62"/>
                </a:cubicBezTo>
                <a:cubicBezTo>
                  <a:pt x="1009" y="61"/>
                  <a:pt x="1007" y="60"/>
                  <a:pt x="1007" y="60"/>
                </a:cubicBezTo>
                <a:cubicBezTo>
                  <a:pt x="1007" y="59"/>
                  <a:pt x="1005" y="59"/>
                  <a:pt x="1005" y="58"/>
                </a:cubicBezTo>
                <a:cubicBezTo>
                  <a:pt x="1003" y="60"/>
                  <a:pt x="1002" y="61"/>
                  <a:pt x="1001" y="63"/>
                </a:cubicBezTo>
                <a:cubicBezTo>
                  <a:pt x="1001" y="63"/>
                  <a:pt x="1000" y="64"/>
                  <a:pt x="999" y="65"/>
                </a:cubicBezTo>
                <a:cubicBezTo>
                  <a:pt x="999" y="65"/>
                  <a:pt x="998" y="67"/>
                  <a:pt x="998" y="67"/>
                </a:cubicBezTo>
                <a:cubicBezTo>
                  <a:pt x="998" y="68"/>
                  <a:pt x="1000" y="68"/>
                  <a:pt x="1000" y="69"/>
                </a:cubicBezTo>
                <a:cubicBezTo>
                  <a:pt x="1000" y="70"/>
                  <a:pt x="998" y="70"/>
                  <a:pt x="998" y="71"/>
                </a:cubicBezTo>
                <a:cubicBezTo>
                  <a:pt x="997" y="70"/>
                  <a:pt x="997" y="70"/>
                  <a:pt x="996" y="69"/>
                </a:cubicBezTo>
                <a:cubicBezTo>
                  <a:pt x="996" y="69"/>
                  <a:pt x="994" y="68"/>
                  <a:pt x="994" y="68"/>
                </a:cubicBezTo>
                <a:cubicBezTo>
                  <a:pt x="994" y="67"/>
                  <a:pt x="996" y="66"/>
                  <a:pt x="995" y="65"/>
                </a:cubicBezTo>
                <a:cubicBezTo>
                  <a:pt x="995" y="65"/>
                  <a:pt x="994" y="64"/>
                  <a:pt x="993" y="64"/>
                </a:cubicBezTo>
                <a:cubicBezTo>
                  <a:pt x="993" y="63"/>
                  <a:pt x="991" y="62"/>
                  <a:pt x="991" y="62"/>
                </a:cubicBezTo>
                <a:cubicBezTo>
                  <a:pt x="991" y="61"/>
                  <a:pt x="993" y="60"/>
                  <a:pt x="993" y="60"/>
                </a:cubicBezTo>
                <a:cubicBezTo>
                  <a:pt x="993" y="59"/>
                  <a:pt x="991" y="59"/>
                  <a:pt x="990" y="58"/>
                </a:cubicBezTo>
                <a:cubicBezTo>
                  <a:pt x="990" y="57"/>
                  <a:pt x="992" y="56"/>
                  <a:pt x="992" y="56"/>
                </a:cubicBezTo>
                <a:cubicBezTo>
                  <a:pt x="992" y="55"/>
                  <a:pt x="990" y="55"/>
                  <a:pt x="990" y="54"/>
                </a:cubicBezTo>
                <a:cubicBezTo>
                  <a:pt x="990" y="55"/>
                  <a:pt x="988" y="56"/>
                  <a:pt x="988" y="56"/>
                </a:cubicBezTo>
                <a:cubicBezTo>
                  <a:pt x="988" y="57"/>
                  <a:pt x="991" y="58"/>
                  <a:pt x="990" y="58"/>
                </a:cubicBezTo>
                <a:cubicBezTo>
                  <a:pt x="990" y="59"/>
                  <a:pt x="989" y="60"/>
                  <a:pt x="989" y="60"/>
                </a:cubicBezTo>
                <a:cubicBezTo>
                  <a:pt x="988" y="61"/>
                  <a:pt x="987" y="62"/>
                  <a:pt x="987" y="62"/>
                </a:cubicBezTo>
                <a:cubicBezTo>
                  <a:pt x="987" y="63"/>
                  <a:pt x="985" y="64"/>
                  <a:pt x="985" y="65"/>
                </a:cubicBezTo>
                <a:cubicBezTo>
                  <a:pt x="985" y="65"/>
                  <a:pt x="988" y="66"/>
                  <a:pt x="988" y="66"/>
                </a:cubicBezTo>
                <a:cubicBezTo>
                  <a:pt x="987" y="67"/>
                  <a:pt x="986" y="68"/>
                  <a:pt x="986" y="69"/>
                </a:cubicBezTo>
                <a:cubicBezTo>
                  <a:pt x="985" y="69"/>
                  <a:pt x="985" y="70"/>
                  <a:pt x="984" y="71"/>
                </a:cubicBezTo>
                <a:cubicBezTo>
                  <a:pt x="984" y="71"/>
                  <a:pt x="982" y="69"/>
                  <a:pt x="982" y="69"/>
                </a:cubicBezTo>
                <a:cubicBezTo>
                  <a:pt x="981" y="69"/>
                  <a:pt x="981" y="71"/>
                  <a:pt x="980" y="71"/>
                </a:cubicBezTo>
                <a:cubicBezTo>
                  <a:pt x="979" y="71"/>
                  <a:pt x="979" y="70"/>
                  <a:pt x="978" y="70"/>
                </a:cubicBezTo>
                <a:cubicBezTo>
                  <a:pt x="977" y="70"/>
                  <a:pt x="977" y="71"/>
                  <a:pt x="976" y="72"/>
                </a:cubicBezTo>
                <a:cubicBezTo>
                  <a:pt x="976" y="72"/>
                  <a:pt x="974" y="70"/>
                  <a:pt x="974" y="70"/>
                </a:cubicBezTo>
                <a:cubicBezTo>
                  <a:pt x="974" y="70"/>
                  <a:pt x="976" y="68"/>
                  <a:pt x="976" y="68"/>
                </a:cubicBezTo>
                <a:cubicBezTo>
                  <a:pt x="976" y="68"/>
                  <a:pt x="977" y="66"/>
                  <a:pt x="977" y="66"/>
                </a:cubicBezTo>
                <a:cubicBezTo>
                  <a:pt x="978" y="66"/>
                  <a:pt x="980" y="68"/>
                  <a:pt x="980" y="67"/>
                </a:cubicBezTo>
                <a:cubicBezTo>
                  <a:pt x="980" y="67"/>
                  <a:pt x="981" y="66"/>
                  <a:pt x="981" y="65"/>
                </a:cubicBezTo>
                <a:cubicBezTo>
                  <a:pt x="982" y="64"/>
                  <a:pt x="983" y="64"/>
                  <a:pt x="983" y="63"/>
                </a:cubicBezTo>
                <a:cubicBezTo>
                  <a:pt x="983" y="63"/>
                  <a:pt x="985" y="61"/>
                  <a:pt x="985" y="61"/>
                </a:cubicBezTo>
                <a:cubicBezTo>
                  <a:pt x="985" y="61"/>
                  <a:pt x="983" y="59"/>
                  <a:pt x="983" y="59"/>
                </a:cubicBezTo>
                <a:cubicBezTo>
                  <a:pt x="982" y="59"/>
                  <a:pt x="981" y="61"/>
                  <a:pt x="981" y="61"/>
                </a:cubicBezTo>
                <a:cubicBezTo>
                  <a:pt x="980" y="61"/>
                  <a:pt x="979" y="60"/>
                  <a:pt x="979" y="60"/>
                </a:cubicBezTo>
                <a:cubicBezTo>
                  <a:pt x="978" y="59"/>
                  <a:pt x="977" y="58"/>
                  <a:pt x="976" y="58"/>
                </a:cubicBezTo>
                <a:cubicBezTo>
                  <a:pt x="976" y="58"/>
                  <a:pt x="975" y="56"/>
                  <a:pt x="974" y="56"/>
                </a:cubicBezTo>
                <a:cubicBezTo>
                  <a:pt x="974" y="56"/>
                  <a:pt x="973" y="58"/>
                  <a:pt x="972" y="58"/>
                </a:cubicBezTo>
                <a:cubicBezTo>
                  <a:pt x="972" y="58"/>
                  <a:pt x="971" y="57"/>
                  <a:pt x="970" y="57"/>
                </a:cubicBezTo>
                <a:cubicBezTo>
                  <a:pt x="970" y="57"/>
                  <a:pt x="969" y="58"/>
                  <a:pt x="969" y="59"/>
                </a:cubicBezTo>
                <a:cubicBezTo>
                  <a:pt x="968" y="60"/>
                  <a:pt x="967" y="60"/>
                  <a:pt x="967" y="61"/>
                </a:cubicBezTo>
                <a:cubicBezTo>
                  <a:pt x="966" y="62"/>
                  <a:pt x="966" y="63"/>
                  <a:pt x="965" y="63"/>
                </a:cubicBezTo>
                <a:cubicBezTo>
                  <a:pt x="965" y="64"/>
                  <a:pt x="964" y="65"/>
                  <a:pt x="963" y="66"/>
                </a:cubicBezTo>
                <a:cubicBezTo>
                  <a:pt x="963" y="66"/>
                  <a:pt x="962" y="68"/>
                  <a:pt x="962" y="68"/>
                </a:cubicBezTo>
                <a:cubicBezTo>
                  <a:pt x="961" y="68"/>
                  <a:pt x="961" y="70"/>
                  <a:pt x="960" y="70"/>
                </a:cubicBezTo>
                <a:cubicBezTo>
                  <a:pt x="960" y="70"/>
                  <a:pt x="958" y="69"/>
                  <a:pt x="958" y="68"/>
                </a:cubicBezTo>
                <a:cubicBezTo>
                  <a:pt x="958" y="68"/>
                  <a:pt x="959" y="67"/>
                  <a:pt x="960" y="66"/>
                </a:cubicBezTo>
                <a:cubicBezTo>
                  <a:pt x="960" y="65"/>
                  <a:pt x="961" y="65"/>
                  <a:pt x="961" y="64"/>
                </a:cubicBezTo>
                <a:cubicBezTo>
                  <a:pt x="962" y="63"/>
                  <a:pt x="962" y="62"/>
                  <a:pt x="963" y="62"/>
                </a:cubicBezTo>
                <a:cubicBezTo>
                  <a:pt x="962" y="61"/>
                  <a:pt x="961" y="61"/>
                  <a:pt x="961" y="60"/>
                </a:cubicBezTo>
                <a:cubicBezTo>
                  <a:pt x="960" y="60"/>
                  <a:pt x="959" y="58"/>
                  <a:pt x="958" y="58"/>
                </a:cubicBezTo>
                <a:cubicBezTo>
                  <a:pt x="958" y="58"/>
                  <a:pt x="957" y="60"/>
                  <a:pt x="957" y="61"/>
                </a:cubicBezTo>
                <a:cubicBezTo>
                  <a:pt x="956" y="61"/>
                  <a:pt x="955" y="59"/>
                  <a:pt x="955" y="59"/>
                </a:cubicBezTo>
                <a:cubicBezTo>
                  <a:pt x="954" y="59"/>
                  <a:pt x="953" y="61"/>
                  <a:pt x="953" y="61"/>
                </a:cubicBezTo>
                <a:cubicBezTo>
                  <a:pt x="952" y="61"/>
                  <a:pt x="951" y="60"/>
                  <a:pt x="951" y="59"/>
                </a:cubicBezTo>
                <a:cubicBezTo>
                  <a:pt x="950" y="59"/>
                  <a:pt x="949" y="58"/>
                  <a:pt x="948" y="58"/>
                </a:cubicBezTo>
                <a:cubicBezTo>
                  <a:pt x="948" y="58"/>
                  <a:pt x="947" y="56"/>
                  <a:pt x="946" y="56"/>
                </a:cubicBezTo>
                <a:cubicBezTo>
                  <a:pt x="946" y="56"/>
                  <a:pt x="945" y="58"/>
                  <a:pt x="944" y="58"/>
                </a:cubicBezTo>
                <a:cubicBezTo>
                  <a:pt x="944" y="58"/>
                  <a:pt x="943" y="56"/>
                  <a:pt x="942" y="56"/>
                </a:cubicBezTo>
                <a:cubicBezTo>
                  <a:pt x="942" y="57"/>
                  <a:pt x="941" y="59"/>
                  <a:pt x="940" y="59"/>
                </a:cubicBezTo>
                <a:cubicBezTo>
                  <a:pt x="940" y="59"/>
                  <a:pt x="939" y="57"/>
                  <a:pt x="938" y="57"/>
                </a:cubicBezTo>
                <a:cubicBezTo>
                  <a:pt x="938" y="57"/>
                  <a:pt x="937" y="59"/>
                  <a:pt x="937" y="59"/>
                </a:cubicBezTo>
                <a:cubicBezTo>
                  <a:pt x="936" y="59"/>
                  <a:pt x="935" y="57"/>
                  <a:pt x="934" y="58"/>
                </a:cubicBezTo>
                <a:cubicBezTo>
                  <a:pt x="934" y="58"/>
                  <a:pt x="933" y="60"/>
                  <a:pt x="933" y="60"/>
                </a:cubicBezTo>
                <a:cubicBezTo>
                  <a:pt x="932" y="60"/>
                  <a:pt x="931" y="58"/>
                  <a:pt x="930" y="58"/>
                </a:cubicBezTo>
                <a:cubicBezTo>
                  <a:pt x="930" y="58"/>
                  <a:pt x="929" y="60"/>
                  <a:pt x="929" y="60"/>
                </a:cubicBezTo>
                <a:cubicBezTo>
                  <a:pt x="929" y="61"/>
                  <a:pt x="931" y="61"/>
                  <a:pt x="931" y="62"/>
                </a:cubicBezTo>
                <a:cubicBezTo>
                  <a:pt x="931" y="62"/>
                  <a:pt x="929" y="64"/>
                  <a:pt x="929" y="64"/>
                </a:cubicBezTo>
                <a:cubicBezTo>
                  <a:pt x="929" y="64"/>
                  <a:pt x="927" y="62"/>
                  <a:pt x="927" y="63"/>
                </a:cubicBezTo>
                <a:cubicBezTo>
                  <a:pt x="926" y="63"/>
                  <a:pt x="926" y="65"/>
                  <a:pt x="925" y="65"/>
                </a:cubicBezTo>
                <a:cubicBezTo>
                  <a:pt x="925" y="64"/>
                  <a:pt x="923" y="64"/>
                  <a:pt x="923" y="63"/>
                </a:cubicBezTo>
                <a:cubicBezTo>
                  <a:pt x="923" y="63"/>
                  <a:pt x="925" y="61"/>
                  <a:pt x="925" y="61"/>
                </a:cubicBezTo>
                <a:cubicBezTo>
                  <a:pt x="925" y="60"/>
                  <a:pt x="926" y="59"/>
                  <a:pt x="926" y="59"/>
                </a:cubicBezTo>
                <a:cubicBezTo>
                  <a:pt x="927" y="58"/>
                  <a:pt x="928" y="57"/>
                  <a:pt x="928" y="56"/>
                </a:cubicBezTo>
                <a:cubicBezTo>
                  <a:pt x="928" y="56"/>
                  <a:pt x="926" y="55"/>
                  <a:pt x="926" y="55"/>
                </a:cubicBezTo>
                <a:cubicBezTo>
                  <a:pt x="926" y="54"/>
                  <a:pt x="928" y="53"/>
                  <a:pt x="928" y="52"/>
                </a:cubicBezTo>
                <a:cubicBezTo>
                  <a:pt x="928" y="52"/>
                  <a:pt x="925" y="51"/>
                  <a:pt x="925" y="51"/>
                </a:cubicBezTo>
                <a:cubicBezTo>
                  <a:pt x="926" y="50"/>
                  <a:pt x="927" y="49"/>
                  <a:pt x="927" y="48"/>
                </a:cubicBezTo>
                <a:cubicBezTo>
                  <a:pt x="928" y="48"/>
                  <a:pt x="928" y="47"/>
                  <a:pt x="929" y="46"/>
                </a:cubicBezTo>
                <a:cubicBezTo>
                  <a:pt x="929" y="46"/>
                  <a:pt x="930" y="44"/>
                  <a:pt x="930" y="44"/>
                </a:cubicBezTo>
                <a:cubicBezTo>
                  <a:pt x="930" y="44"/>
                  <a:pt x="929" y="42"/>
                  <a:pt x="928" y="42"/>
                </a:cubicBezTo>
                <a:cubicBezTo>
                  <a:pt x="928" y="42"/>
                  <a:pt x="927" y="44"/>
                  <a:pt x="927" y="45"/>
                </a:cubicBezTo>
                <a:cubicBezTo>
                  <a:pt x="926" y="45"/>
                  <a:pt x="924" y="43"/>
                  <a:pt x="924" y="43"/>
                </a:cubicBezTo>
                <a:cubicBezTo>
                  <a:pt x="924" y="43"/>
                  <a:pt x="923" y="45"/>
                  <a:pt x="923" y="45"/>
                </a:cubicBezTo>
                <a:cubicBezTo>
                  <a:pt x="923" y="46"/>
                  <a:pt x="925" y="46"/>
                  <a:pt x="925" y="47"/>
                </a:cubicBezTo>
                <a:cubicBezTo>
                  <a:pt x="925" y="47"/>
                  <a:pt x="923" y="48"/>
                  <a:pt x="923" y="49"/>
                </a:cubicBezTo>
                <a:cubicBezTo>
                  <a:pt x="923" y="50"/>
                  <a:pt x="925" y="50"/>
                  <a:pt x="925" y="51"/>
                </a:cubicBezTo>
                <a:cubicBezTo>
                  <a:pt x="925" y="51"/>
                  <a:pt x="924" y="52"/>
                  <a:pt x="924" y="53"/>
                </a:cubicBezTo>
                <a:cubicBezTo>
                  <a:pt x="924" y="53"/>
                  <a:pt x="926" y="54"/>
                  <a:pt x="926" y="55"/>
                </a:cubicBezTo>
                <a:cubicBezTo>
                  <a:pt x="926" y="55"/>
                  <a:pt x="925" y="56"/>
                  <a:pt x="924" y="57"/>
                </a:cubicBezTo>
                <a:cubicBezTo>
                  <a:pt x="924" y="57"/>
                  <a:pt x="923" y="59"/>
                  <a:pt x="923" y="59"/>
                </a:cubicBezTo>
                <a:cubicBezTo>
                  <a:pt x="922" y="59"/>
                  <a:pt x="920" y="58"/>
                  <a:pt x="920" y="57"/>
                </a:cubicBezTo>
                <a:cubicBezTo>
                  <a:pt x="920" y="57"/>
                  <a:pt x="919" y="56"/>
                  <a:pt x="918" y="56"/>
                </a:cubicBezTo>
                <a:cubicBezTo>
                  <a:pt x="918" y="56"/>
                  <a:pt x="916" y="54"/>
                  <a:pt x="916" y="54"/>
                </a:cubicBezTo>
                <a:cubicBezTo>
                  <a:pt x="915" y="54"/>
                  <a:pt x="914" y="56"/>
                  <a:pt x="914" y="56"/>
                </a:cubicBezTo>
                <a:cubicBezTo>
                  <a:pt x="914" y="57"/>
                  <a:pt x="913" y="58"/>
                  <a:pt x="912" y="58"/>
                </a:cubicBezTo>
                <a:cubicBezTo>
                  <a:pt x="912" y="59"/>
                  <a:pt x="910" y="57"/>
                  <a:pt x="910" y="57"/>
                </a:cubicBezTo>
                <a:cubicBezTo>
                  <a:pt x="910" y="57"/>
                  <a:pt x="908" y="55"/>
                  <a:pt x="908" y="55"/>
                </a:cubicBezTo>
                <a:cubicBezTo>
                  <a:pt x="908" y="55"/>
                  <a:pt x="906" y="57"/>
                  <a:pt x="906" y="57"/>
                </a:cubicBezTo>
                <a:cubicBezTo>
                  <a:pt x="906" y="57"/>
                  <a:pt x="905" y="60"/>
                  <a:pt x="905" y="60"/>
                </a:cubicBezTo>
                <a:cubicBezTo>
                  <a:pt x="904" y="59"/>
                  <a:pt x="903" y="58"/>
                  <a:pt x="902" y="58"/>
                </a:cubicBezTo>
                <a:cubicBezTo>
                  <a:pt x="902" y="57"/>
                  <a:pt x="901" y="57"/>
                  <a:pt x="900" y="56"/>
                </a:cubicBezTo>
                <a:cubicBezTo>
                  <a:pt x="900" y="56"/>
                  <a:pt x="898" y="55"/>
                  <a:pt x="898" y="54"/>
                </a:cubicBezTo>
                <a:cubicBezTo>
                  <a:pt x="898" y="54"/>
                  <a:pt x="899" y="52"/>
                  <a:pt x="900" y="52"/>
                </a:cubicBezTo>
                <a:cubicBezTo>
                  <a:pt x="899" y="52"/>
                  <a:pt x="898" y="50"/>
                  <a:pt x="897" y="50"/>
                </a:cubicBezTo>
                <a:cubicBezTo>
                  <a:pt x="897" y="51"/>
                  <a:pt x="896" y="52"/>
                  <a:pt x="896" y="53"/>
                </a:cubicBezTo>
                <a:cubicBezTo>
                  <a:pt x="895" y="53"/>
                  <a:pt x="895" y="54"/>
                  <a:pt x="894" y="55"/>
                </a:cubicBezTo>
                <a:cubicBezTo>
                  <a:pt x="893" y="56"/>
                  <a:pt x="893" y="56"/>
                  <a:pt x="892" y="57"/>
                </a:cubicBezTo>
                <a:cubicBezTo>
                  <a:pt x="892" y="58"/>
                  <a:pt x="891" y="59"/>
                  <a:pt x="890" y="59"/>
                </a:cubicBezTo>
                <a:cubicBezTo>
                  <a:pt x="890" y="59"/>
                  <a:pt x="889" y="58"/>
                  <a:pt x="888" y="58"/>
                </a:cubicBezTo>
                <a:cubicBezTo>
                  <a:pt x="888" y="58"/>
                  <a:pt x="886" y="56"/>
                  <a:pt x="886" y="56"/>
                </a:cubicBezTo>
                <a:cubicBezTo>
                  <a:pt x="886" y="56"/>
                  <a:pt x="888" y="54"/>
                  <a:pt x="888" y="54"/>
                </a:cubicBezTo>
                <a:cubicBezTo>
                  <a:pt x="887" y="54"/>
                  <a:pt x="886" y="52"/>
                  <a:pt x="885" y="52"/>
                </a:cubicBezTo>
                <a:cubicBezTo>
                  <a:pt x="885" y="52"/>
                  <a:pt x="884" y="54"/>
                  <a:pt x="884" y="54"/>
                </a:cubicBezTo>
                <a:cubicBezTo>
                  <a:pt x="883" y="55"/>
                  <a:pt x="883" y="56"/>
                  <a:pt x="882" y="57"/>
                </a:cubicBezTo>
                <a:cubicBezTo>
                  <a:pt x="882" y="57"/>
                  <a:pt x="881" y="59"/>
                  <a:pt x="880" y="59"/>
                </a:cubicBezTo>
                <a:cubicBezTo>
                  <a:pt x="880" y="59"/>
                  <a:pt x="878" y="57"/>
                  <a:pt x="878" y="57"/>
                </a:cubicBezTo>
                <a:cubicBezTo>
                  <a:pt x="878" y="57"/>
                  <a:pt x="876" y="59"/>
                  <a:pt x="876" y="59"/>
                </a:cubicBezTo>
                <a:cubicBezTo>
                  <a:pt x="877" y="60"/>
                  <a:pt x="879" y="61"/>
                  <a:pt x="879" y="61"/>
                </a:cubicBezTo>
                <a:cubicBezTo>
                  <a:pt x="879" y="62"/>
                  <a:pt x="877" y="63"/>
                  <a:pt x="877" y="63"/>
                </a:cubicBezTo>
                <a:cubicBezTo>
                  <a:pt x="876" y="64"/>
                  <a:pt x="876" y="65"/>
                  <a:pt x="875" y="65"/>
                </a:cubicBezTo>
                <a:cubicBezTo>
                  <a:pt x="875" y="66"/>
                  <a:pt x="874" y="68"/>
                  <a:pt x="874" y="68"/>
                </a:cubicBezTo>
                <a:cubicBezTo>
                  <a:pt x="873" y="68"/>
                  <a:pt x="872" y="66"/>
                  <a:pt x="871" y="66"/>
                </a:cubicBezTo>
                <a:cubicBezTo>
                  <a:pt x="871" y="66"/>
                  <a:pt x="870" y="68"/>
                  <a:pt x="870" y="68"/>
                </a:cubicBezTo>
                <a:cubicBezTo>
                  <a:pt x="868" y="67"/>
                  <a:pt x="867" y="66"/>
                  <a:pt x="865" y="65"/>
                </a:cubicBezTo>
                <a:cubicBezTo>
                  <a:pt x="866" y="64"/>
                  <a:pt x="866" y="63"/>
                  <a:pt x="867" y="63"/>
                </a:cubicBezTo>
                <a:cubicBezTo>
                  <a:pt x="867" y="62"/>
                  <a:pt x="869" y="61"/>
                  <a:pt x="869" y="60"/>
                </a:cubicBezTo>
                <a:cubicBezTo>
                  <a:pt x="869" y="60"/>
                  <a:pt x="866" y="59"/>
                  <a:pt x="866" y="59"/>
                </a:cubicBezTo>
                <a:cubicBezTo>
                  <a:pt x="867" y="58"/>
                  <a:pt x="868" y="56"/>
                  <a:pt x="868" y="56"/>
                </a:cubicBezTo>
                <a:cubicBezTo>
                  <a:pt x="869" y="56"/>
                  <a:pt x="870" y="58"/>
                  <a:pt x="870" y="58"/>
                </a:cubicBezTo>
                <a:cubicBezTo>
                  <a:pt x="871" y="58"/>
                  <a:pt x="872" y="59"/>
                  <a:pt x="873" y="60"/>
                </a:cubicBezTo>
                <a:cubicBezTo>
                  <a:pt x="873" y="60"/>
                  <a:pt x="874" y="61"/>
                  <a:pt x="875" y="62"/>
                </a:cubicBezTo>
                <a:cubicBezTo>
                  <a:pt x="875" y="61"/>
                  <a:pt x="877" y="60"/>
                  <a:pt x="876" y="59"/>
                </a:cubicBezTo>
                <a:cubicBezTo>
                  <a:pt x="876" y="59"/>
                  <a:pt x="874" y="58"/>
                  <a:pt x="874" y="58"/>
                </a:cubicBezTo>
                <a:cubicBezTo>
                  <a:pt x="874" y="57"/>
                  <a:pt x="876" y="56"/>
                  <a:pt x="876" y="55"/>
                </a:cubicBezTo>
                <a:cubicBezTo>
                  <a:pt x="876" y="55"/>
                  <a:pt x="874" y="54"/>
                  <a:pt x="874" y="54"/>
                </a:cubicBezTo>
                <a:cubicBezTo>
                  <a:pt x="874" y="53"/>
                  <a:pt x="876" y="52"/>
                  <a:pt x="875" y="51"/>
                </a:cubicBezTo>
                <a:cubicBezTo>
                  <a:pt x="875" y="51"/>
                  <a:pt x="874" y="50"/>
                  <a:pt x="873" y="50"/>
                </a:cubicBezTo>
                <a:cubicBezTo>
                  <a:pt x="873" y="50"/>
                  <a:pt x="872" y="52"/>
                  <a:pt x="871" y="52"/>
                </a:cubicBezTo>
                <a:cubicBezTo>
                  <a:pt x="871" y="52"/>
                  <a:pt x="870" y="50"/>
                  <a:pt x="869" y="50"/>
                </a:cubicBezTo>
                <a:cubicBezTo>
                  <a:pt x="869" y="51"/>
                  <a:pt x="868" y="52"/>
                  <a:pt x="868" y="52"/>
                </a:cubicBezTo>
                <a:cubicBezTo>
                  <a:pt x="867" y="53"/>
                  <a:pt x="866" y="55"/>
                  <a:pt x="866" y="55"/>
                </a:cubicBezTo>
                <a:cubicBezTo>
                  <a:pt x="865" y="55"/>
                  <a:pt x="864" y="53"/>
                  <a:pt x="864" y="53"/>
                </a:cubicBezTo>
                <a:cubicBezTo>
                  <a:pt x="863" y="52"/>
                  <a:pt x="862" y="52"/>
                  <a:pt x="861" y="51"/>
                </a:cubicBezTo>
                <a:cubicBezTo>
                  <a:pt x="861" y="51"/>
                  <a:pt x="859" y="50"/>
                  <a:pt x="859" y="50"/>
                </a:cubicBezTo>
                <a:cubicBezTo>
                  <a:pt x="859" y="50"/>
                  <a:pt x="858" y="51"/>
                  <a:pt x="857" y="52"/>
                </a:cubicBezTo>
                <a:cubicBezTo>
                  <a:pt x="857" y="53"/>
                  <a:pt x="856" y="53"/>
                  <a:pt x="856" y="54"/>
                </a:cubicBezTo>
                <a:cubicBezTo>
                  <a:pt x="855" y="55"/>
                  <a:pt x="855" y="56"/>
                  <a:pt x="854" y="56"/>
                </a:cubicBezTo>
                <a:cubicBezTo>
                  <a:pt x="853" y="57"/>
                  <a:pt x="853" y="58"/>
                  <a:pt x="852" y="59"/>
                </a:cubicBezTo>
                <a:cubicBezTo>
                  <a:pt x="852" y="59"/>
                  <a:pt x="851" y="61"/>
                  <a:pt x="851" y="61"/>
                </a:cubicBezTo>
                <a:cubicBezTo>
                  <a:pt x="850" y="61"/>
                  <a:pt x="849" y="59"/>
                  <a:pt x="848" y="59"/>
                </a:cubicBezTo>
                <a:cubicBezTo>
                  <a:pt x="848" y="58"/>
                  <a:pt x="847" y="58"/>
                  <a:pt x="846" y="57"/>
                </a:cubicBezTo>
                <a:cubicBezTo>
                  <a:pt x="846" y="57"/>
                  <a:pt x="844" y="56"/>
                  <a:pt x="844" y="56"/>
                </a:cubicBezTo>
                <a:cubicBezTo>
                  <a:pt x="843" y="56"/>
                  <a:pt x="842" y="54"/>
                  <a:pt x="842" y="54"/>
                </a:cubicBezTo>
                <a:cubicBezTo>
                  <a:pt x="841" y="54"/>
                  <a:pt x="840" y="56"/>
                  <a:pt x="840" y="56"/>
                </a:cubicBezTo>
                <a:cubicBezTo>
                  <a:pt x="840" y="57"/>
                  <a:pt x="839" y="58"/>
                  <a:pt x="838" y="58"/>
                </a:cubicBezTo>
                <a:cubicBezTo>
                  <a:pt x="838" y="59"/>
                  <a:pt x="837" y="57"/>
                  <a:pt x="836" y="57"/>
                </a:cubicBezTo>
                <a:cubicBezTo>
                  <a:pt x="835" y="57"/>
                  <a:pt x="835" y="59"/>
                  <a:pt x="834" y="59"/>
                </a:cubicBezTo>
                <a:cubicBezTo>
                  <a:pt x="834" y="59"/>
                  <a:pt x="833" y="57"/>
                  <a:pt x="832" y="57"/>
                </a:cubicBezTo>
                <a:cubicBezTo>
                  <a:pt x="832" y="57"/>
                  <a:pt x="831" y="59"/>
                  <a:pt x="830" y="59"/>
                </a:cubicBezTo>
                <a:cubicBezTo>
                  <a:pt x="830" y="60"/>
                  <a:pt x="829" y="62"/>
                  <a:pt x="829" y="62"/>
                </a:cubicBezTo>
                <a:cubicBezTo>
                  <a:pt x="828" y="62"/>
                  <a:pt x="827" y="60"/>
                  <a:pt x="826" y="60"/>
                </a:cubicBezTo>
                <a:cubicBezTo>
                  <a:pt x="826" y="60"/>
                  <a:pt x="825" y="62"/>
                  <a:pt x="825" y="62"/>
                </a:cubicBezTo>
                <a:cubicBezTo>
                  <a:pt x="824" y="62"/>
                  <a:pt x="823" y="60"/>
                  <a:pt x="823" y="61"/>
                </a:cubicBezTo>
                <a:cubicBezTo>
                  <a:pt x="822" y="61"/>
                  <a:pt x="822" y="62"/>
                  <a:pt x="821" y="63"/>
                </a:cubicBezTo>
                <a:cubicBezTo>
                  <a:pt x="820" y="63"/>
                  <a:pt x="820" y="64"/>
                  <a:pt x="819" y="65"/>
                </a:cubicBezTo>
                <a:cubicBezTo>
                  <a:pt x="819" y="65"/>
                  <a:pt x="817" y="63"/>
                  <a:pt x="817" y="63"/>
                </a:cubicBezTo>
                <a:cubicBezTo>
                  <a:pt x="817" y="63"/>
                  <a:pt x="818" y="61"/>
                  <a:pt x="819" y="61"/>
                </a:cubicBezTo>
                <a:cubicBezTo>
                  <a:pt x="819" y="61"/>
                  <a:pt x="820" y="59"/>
                  <a:pt x="820" y="59"/>
                </a:cubicBezTo>
                <a:cubicBezTo>
                  <a:pt x="821" y="59"/>
                  <a:pt x="822" y="61"/>
                  <a:pt x="823" y="61"/>
                </a:cubicBezTo>
                <a:cubicBezTo>
                  <a:pt x="823" y="60"/>
                  <a:pt x="824" y="59"/>
                  <a:pt x="824" y="58"/>
                </a:cubicBezTo>
                <a:cubicBezTo>
                  <a:pt x="825" y="58"/>
                  <a:pt x="825" y="57"/>
                  <a:pt x="826" y="56"/>
                </a:cubicBezTo>
                <a:cubicBezTo>
                  <a:pt x="826" y="55"/>
                  <a:pt x="827" y="55"/>
                  <a:pt x="828" y="54"/>
                </a:cubicBezTo>
                <a:cubicBezTo>
                  <a:pt x="828" y="53"/>
                  <a:pt x="829" y="52"/>
                  <a:pt x="829" y="52"/>
                </a:cubicBezTo>
                <a:cubicBezTo>
                  <a:pt x="830" y="52"/>
                  <a:pt x="831" y="53"/>
                  <a:pt x="832" y="53"/>
                </a:cubicBezTo>
                <a:cubicBezTo>
                  <a:pt x="832" y="53"/>
                  <a:pt x="834" y="55"/>
                  <a:pt x="834" y="55"/>
                </a:cubicBezTo>
                <a:cubicBezTo>
                  <a:pt x="834" y="54"/>
                  <a:pt x="835" y="53"/>
                  <a:pt x="836" y="53"/>
                </a:cubicBezTo>
                <a:cubicBezTo>
                  <a:pt x="836" y="53"/>
                  <a:pt x="837" y="51"/>
                  <a:pt x="837" y="51"/>
                </a:cubicBezTo>
                <a:cubicBezTo>
                  <a:pt x="837" y="50"/>
                  <a:pt x="835" y="49"/>
                  <a:pt x="835" y="49"/>
                </a:cubicBezTo>
                <a:cubicBezTo>
                  <a:pt x="835" y="48"/>
                  <a:pt x="836" y="47"/>
                  <a:pt x="837" y="47"/>
                </a:cubicBezTo>
                <a:cubicBezTo>
                  <a:pt x="837" y="46"/>
                  <a:pt x="838" y="45"/>
                  <a:pt x="838" y="44"/>
                </a:cubicBezTo>
                <a:cubicBezTo>
                  <a:pt x="839" y="44"/>
                  <a:pt x="840" y="43"/>
                  <a:pt x="840" y="42"/>
                </a:cubicBezTo>
                <a:cubicBezTo>
                  <a:pt x="839" y="41"/>
                  <a:pt x="837" y="40"/>
                  <a:pt x="836" y="39"/>
                </a:cubicBezTo>
                <a:cubicBezTo>
                  <a:pt x="835" y="38"/>
                  <a:pt x="834" y="38"/>
                  <a:pt x="833" y="37"/>
                </a:cubicBezTo>
                <a:cubicBezTo>
                  <a:pt x="833" y="38"/>
                  <a:pt x="832" y="39"/>
                  <a:pt x="832" y="39"/>
                </a:cubicBezTo>
                <a:cubicBezTo>
                  <a:pt x="832" y="40"/>
                  <a:pt x="834" y="40"/>
                  <a:pt x="834" y="41"/>
                </a:cubicBezTo>
                <a:cubicBezTo>
                  <a:pt x="834" y="42"/>
                  <a:pt x="832" y="43"/>
                  <a:pt x="832" y="43"/>
                </a:cubicBezTo>
                <a:cubicBezTo>
                  <a:pt x="832" y="43"/>
                  <a:pt x="834" y="45"/>
                  <a:pt x="834" y="45"/>
                </a:cubicBezTo>
                <a:cubicBezTo>
                  <a:pt x="834" y="45"/>
                  <a:pt x="833" y="47"/>
                  <a:pt x="833" y="47"/>
                </a:cubicBezTo>
                <a:cubicBezTo>
                  <a:pt x="832" y="47"/>
                  <a:pt x="831" y="46"/>
                  <a:pt x="831" y="45"/>
                </a:cubicBezTo>
                <a:cubicBezTo>
                  <a:pt x="830" y="45"/>
                  <a:pt x="829" y="44"/>
                  <a:pt x="828" y="44"/>
                </a:cubicBezTo>
                <a:cubicBezTo>
                  <a:pt x="828" y="44"/>
                  <a:pt x="827" y="46"/>
                  <a:pt x="827" y="46"/>
                </a:cubicBezTo>
                <a:cubicBezTo>
                  <a:pt x="826" y="46"/>
                  <a:pt x="825" y="44"/>
                  <a:pt x="824" y="44"/>
                </a:cubicBezTo>
                <a:cubicBezTo>
                  <a:pt x="824" y="44"/>
                  <a:pt x="823" y="46"/>
                  <a:pt x="823" y="46"/>
                </a:cubicBezTo>
                <a:cubicBezTo>
                  <a:pt x="822" y="47"/>
                  <a:pt x="821" y="49"/>
                  <a:pt x="821" y="49"/>
                </a:cubicBezTo>
                <a:cubicBezTo>
                  <a:pt x="821" y="49"/>
                  <a:pt x="819" y="47"/>
                  <a:pt x="819" y="47"/>
                </a:cubicBezTo>
                <a:cubicBezTo>
                  <a:pt x="818" y="47"/>
                  <a:pt x="817" y="49"/>
                  <a:pt x="817" y="49"/>
                </a:cubicBezTo>
                <a:cubicBezTo>
                  <a:pt x="816" y="50"/>
                  <a:pt x="816" y="51"/>
                  <a:pt x="815" y="51"/>
                </a:cubicBezTo>
                <a:cubicBezTo>
                  <a:pt x="815" y="52"/>
                  <a:pt x="814" y="53"/>
                  <a:pt x="814" y="54"/>
                </a:cubicBezTo>
                <a:cubicBezTo>
                  <a:pt x="813" y="54"/>
                  <a:pt x="812" y="56"/>
                  <a:pt x="812" y="56"/>
                </a:cubicBezTo>
                <a:cubicBezTo>
                  <a:pt x="811" y="56"/>
                  <a:pt x="810" y="54"/>
                  <a:pt x="810" y="54"/>
                </a:cubicBezTo>
                <a:cubicBezTo>
                  <a:pt x="809" y="54"/>
                  <a:pt x="809" y="56"/>
                  <a:pt x="808" y="56"/>
                </a:cubicBezTo>
                <a:cubicBezTo>
                  <a:pt x="808" y="57"/>
                  <a:pt x="806" y="55"/>
                  <a:pt x="806" y="55"/>
                </a:cubicBezTo>
                <a:cubicBezTo>
                  <a:pt x="805" y="55"/>
                  <a:pt x="804" y="53"/>
                  <a:pt x="803" y="53"/>
                </a:cubicBezTo>
                <a:cubicBezTo>
                  <a:pt x="803" y="53"/>
                  <a:pt x="805" y="51"/>
                  <a:pt x="805" y="51"/>
                </a:cubicBezTo>
                <a:cubicBezTo>
                  <a:pt x="806" y="50"/>
                  <a:pt x="806" y="49"/>
                  <a:pt x="807" y="49"/>
                </a:cubicBezTo>
                <a:cubicBezTo>
                  <a:pt x="807" y="48"/>
                  <a:pt x="808" y="47"/>
                  <a:pt x="809" y="46"/>
                </a:cubicBezTo>
                <a:cubicBezTo>
                  <a:pt x="808" y="46"/>
                  <a:pt x="807" y="45"/>
                  <a:pt x="806" y="45"/>
                </a:cubicBezTo>
                <a:cubicBezTo>
                  <a:pt x="806" y="45"/>
                  <a:pt x="805" y="47"/>
                  <a:pt x="805" y="47"/>
                </a:cubicBezTo>
                <a:cubicBezTo>
                  <a:pt x="804" y="47"/>
                  <a:pt x="803" y="45"/>
                  <a:pt x="802" y="45"/>
                </a:cubicBezTo>
                <a:cubicBezTo>
                  <a:pt x="802" y="45"/>
                  <a:pt x="801" y="47"/>
                  <a:pt x="801" y="47"/>
                </a:cubicBezTo>
                <a:cubicBezTo>
                  <a:pt x="800" y="48"/>
                  <a:pt x="800" y="49"/>
                  <a:pt x="799" y="50"/>
                </a:cubicBezTo>
                <a:cubicBezTo>
                  <a:pt x="798" y="50"/>
                  <a:pt x="798" y="51"/>
                  <a:pt x="797" y="52"/>
                </a:cubicBezTo>
                <a:cubicBezTo>
                  <a:pt x="797" y="51"/>
                  <a:pt x="796" y="51"/>
                  <a:pt x="795" y="50"/>
                </a:cubicBezTo>
                <a:cubicBezTo>
                  <a:pt x="795" y="50"/>
                  <a:pt x="793" y="48"/>
                  <a:pt x="793" y="48"/>
                </a:cubicBezTo>
                <a:cubicBezTo>
                  <a:pt x="792" y="49"/>
                  <a:pt x="792" y="50"/>
                  <a:pt x="791" y="51"/>
                </a:cubicBezTo>
                <a:cubicBezTo>
                  <a:pt x="793" y="52"/>
                  <a:pt x="794" y="53"/>
                  <a:pt x="796" y="54"/>
                </a:cubicBezTo>
                <a:cubicBezTo>
                  <a:pt x="796" y="55"/>
                  <a:pt x="797" y="55"/>
                  <a:pt x="798" y="56"/>
                </a:cubicBezTo>
                <a:cubicBezTo>
                  <a:pt x="799" y="56"/>
                  <a:pt x="799" y="57"/>
                  <a:pt x="800" y="58"/>
                </a:cubicBezTo>
                <a:cubicBezTo>
                  <a:pt x="800" y="58"/>
                  <a:pt x="802" y="59"/>
                  <a:pt x="802" y="59"/>
                </a:cubicBezTo>
                <a:cubicBezTo>
                  <a:pt x="802" y="59"/>
                  <a:pt x="804" y="57"/>
                  <a:pt x="804" y="57"/>
                </a:cubicBezTo>
                <a:cubicBezTo>
                  <a:pt x="804" y="57"/>
                  <a:pt x="806" y="58"/>
                  <a:pt x="806" y="59"/>
                </a:cubicBezTo>
                <a:cubicBezTo>
                  <a:pt x="806" y="59"/>
                  <a:pt x="805" y="61"/>
                  <a:pt x="805" y="61"/>
                </a:cubicBezTo>
                <a:cubicBezTo>
                  <a:pt x="804" y="61"/>
                  <a:pt x="803" y="63"/>
                  <a:pt x="803" y="63"/>
                </a:cubicBezTo>
                <a:cubicBezTo>
                  <a:pt x="802" y="63"/>
                  <a:pt x="801" y="62"/>
                  <a:pt x="801" y="61"/>
                </a:cubicBezTo>
                <a:cubicBezTo>
                  <a:pt x="800" y="62"/>
                  <a:pt x="799" y="63"/>
                  <a:pt x="799" y="64"/>
                </a:cubicBezTo>
                <a:cubicBezTo>
                  <a:pt x="799" y="64"/>
                  <a:pt x="797" y="66"/>
                  <a:pt x="797" y="66"/>
                </a:cubicBezTo>
                <a:cubicBezTo>
                  <a:pt x="796" y="66"/>
                  <a:pt x="796" y="64"/>
                  <a:pt x="795" y="64"/>
                </a:cubicBezTo>
                <a:cubicBezTo>
                  <a:pt x="795" y="64"/>
                  <a:pt x="793" y="67"/>
                  <a:pt x="793" y="66"/>
                </a:cubicBezTo>
                <a:cubicBezTo>
                  <a:pt x="793" y="66"/>
                  <a:pt x="791" y="65"/>
                  <a:pt x="791" y="65"/>
                </a:cubicBezTo>
                <a:cubicBezTo>
                  <a:pt x="791" y="64"/>
                  <a:pt x="793" y="63"/>
                  <a:pt x="793" y="63"/>
                </a:cubicBezTo>
                <a:cubicBezTo>
                  <a:pt x="793" y="62"/>
                  <a:pt x="795" y="60"/>
                  <a:pt x="794" y="60"/>
                </a:cubicBezTo>
                <a:cubicBezTo>
                  <a:pt x="794" y="60"/>
                  <a:pt x="792" y="59"/>
                  <a:pt x="792" y="59"/>
                </a:cubicBezTo>
                <a:cubicBezTo>
                  <a:pt x="792" y="59"/>
                  <a:pt x="791" y="61"/>
                  <a:pt x="791" y="61"/>
                </a:cubicBezTo>
                <a:cubicBezTo>
                  <a:pt x="790" y="61"/>
                  <a:pt x="789" y="60"/>
                  <a:pt x="788" y="59"/>
                </a:cubicBezTo>
                <a:cubicBezTo>
                  <a:pt x="788" y="59"/>
                  <a:pt x="786" y="58"/>
                  <a:pt x="786" y="57"/>
                </a:cubicBezTo>
                <a:cubicBezTo>
                  <a:pt x="786" y="57"/>
                  <a:pt x="788" y="55"/>
                  <a:pt x="788" y="55"/>
                </a:cubicBezTo>
                <a:cubicBezTo>
                  <a:pt x="788" y="54"/>
                  <a:pt x="789" y="54"/>
                  <a:pt x="789" y="53"/>
                </a:cubicBezTo>
                <a:cubicBezTo>
                  <a:pt x="790" y="52"/>
                  <a:pt x="791" y="51"/>
                  <a:pt x="791" y="51"/>
                </a:cubicBezTo>
                <a:cubicBezTo>
                  <a:pt x="791" y="50"/>
                  <a:pt x="789" y="49"/>
                  <a:pt x="789" y="49"/>
                </a:cubicBezTo>
                <a:cubicBezTo>
                  <a:pt x="789" y="48"/>
                  <a:pt x="791" y="47"/>
                  <a:pt x="791" y="47"/>
                </a:cubicBezTo>
                <a:cubicBezTo>
                  <a:pt x="791" y="46"/>
                  <a:pt x="788" y="46"/>
                  <a:pt x="788" y="45"/>
                </a:cubicBezTo>
                <a:cubicBezTo>
                  <a:pt x="788" y="46"/>
                  <a:pt x="787" y="47"/>
                  <a:pt x="787" y="47"/>
                </a:cubicBezTo>
                <a:cubicBezTo>
                  <a:pt x="786" y="48"/>
                  <a:pt x="785" y="49"/>
                  <a:pt x="785" y="50"/>
                </a:cubicBezTo>
                <a:cubicBezTo>
                  <a:pt x="785" y="50"/>
                  <a:pt x="787" y="51"/>
                  <a:pt x="787" y="51"/>
                </a:cubicBezTo>
                <a:cubicBezTo>
                  <a:pt x="787" y="52"/>
                  <a:pt x="786" y="53"/>
                  <a:pt x="786" y="53"/>
                </a:cubicBezTo>
                <a:cubicBezTo>
                  <a:pt x="785" y="54"/>
                  <a:pt x="784" y="52"/>
                  <a:pt x="783" y="52"/>
                </a:cubicBezTo>
                <a:cubicBezTo>
                  <a:pt x="782" y="53"/>
                  <a:pt x="781" y="55"/>
                  <a:pt x="780" y="56"/>
                </a:cubicBezTo>
                <a:cubicBezTo>
                  <a:pt x="778" y="55"/>
                  <a:pt x="777" y="54"/>
                  <a:pt x="775" y="53"/>
                </a:cubicBezTo>
                <a:cubicBezTo>
                  <a:pt x="777" y="51"/>
                  <a:pt x="778" y="50"/>
                  <a:pt x="779" y="48"/>
                </a:cubicBezTo>
                <a:cubicBezTo>
                  <a:pt x="779" y="48"/>
                  <a:pt x="780" y="50"/>
                  <a:pt x="781" y="50"/>
                </a:cubicBezTo>
                <a:cubicBezTo>
                  <a:pt x="781" y="50"/>
                  <a:pt x="783" y="48"/>
                  <a:pt x="783" y="48"/>
                </a:cubicBezTo>
                <a:cubicBezTo>
                  <a:pt x="783" y="48"/>
                  <a:pt x="781" y="46"/>
                  <a:pt x="781" y="46"/>
                </a:cubicBezTo>
                <a:cubicBezTo>
                  <a:pt x="780" y="46"/>
                  <a:pt x="782" y="44"/>
                  <a:pt x="782" y="44"/>
                </a:cubicBezTo>
                <a:cubicBezTo>
                  <a:pt x="782" y="43"/>
                  <a:pt x="780" y="43"/>
                  <a:pt x="780" y="42"/>
                </a:cubicBezTo>
                <a:cubicBezTo>
                  <a:pt x="779" y="44"/>
                  <a:pt x="778" y="45"/>
                  <a:pt x="777" y="47"/>
                </a:cubicBezTo>
                <a:cubicBezTo>
                  <a:pt x="776" y="47"/>
                  <a:pt x="776" y="48"/>
                  <a:pt x="775" y="49"/>
                </a:cubicBezTo>
                <a:cubicBezTo>
                  <a:pt x="775" y="49"/>
                  <a:pt x="773" y="47"/>
                  <a:pt x="773" y="47"/>
                </a:cubicBezTo>
                <a:cubicBezTo>
                  <a:pt x="772" y="47"/>
                  <a:pt x="771" y="49"/>
                  <a:pt x="771" y="49"/>
                </a:cubicBezTo>
                <a:cubicBezTo>
                  <a:pt x="771" y="50"/>
                  <a:pt x="770" y="52"/>
                  <a:pt x="769" y="52"/>
                </a:cubicBezTo>
                <a:cubicBezTo>
                  <a:pt x="769" y="52"/>
                  <a:pt x="767" y="50"/>
                  <a:pt x="767" y="50"/>
                </a:cubicBezTo>
                <a:cubicBezTo>
                  <a:pt x="767" y="50"/>
                  <a:pt x="765" y="48"/>
                  <a:pt x="765" y="48"/>
                </a:cubicBezTo>
                <a:cubicBezTo>
                  <a:pt x="765" y="48"/>
                  <a:pt x="763" y="50"/>
                  <a:pt x="763" y="50"/>
                </a:cubicBezTo>
                <a:cubicBezTo>
                  <a:pt x="763" y="51"/>
                  <a:pt x="765" y="52"/>
                  <a:pt x="765" y="52"/>
                </a:cubicBezTo>
                <a:cubicBezTo>
                  <a:pt x="765" y="53"/>
                  <a:pt x="764" y="54"/>
                  <a:pt x="764" y="54"/>
                </a:cubicBezTo>
                <a:cubicBezTo>
                  <a:pt x="763" y="55"/>
                  <a:pt x="763" y="56"/>
                  <a:pt x="762" y="57"/>
                </a:cubicBezTo>
                <a:cubicBezTo>
                  <a:pt x="762" y="57"/>
                  <a:pt x="760" y="55"/>
                  <a:pt x="760" y="55"/>
                </a:cubicBezTo>
                <a:cubicBezTo>
                  <a:pt x="759" y="55"/>
                  <a:pt x="758" y="57"/>
                  <a:pt x="758" y="57"/>
                </a:cubicBezTo>
                <a:cubicBezTo>
                  <a:pt x="758" y="58"/>
                  <a:pt x="756" y="59"/>
                  <a:pt x="756" y="59"/>
                </a:cubicBezTo>
                <a:cubicBezTo>
                  <a:pt x="756" y="60"/>
                  <a:pt x="759" y="61"/>
                  <a:pt x="758" y="61"/>
                </a:cubicBezTo>
                <a:cubicBezTo>
                  <a:pt x="758" y="62"/>
                  <a:pt x="757" y="63"/>
                  <a:pt x="757" y="63"/>
                </a:cubicBezTo>
                <a:cubicBezTo>
                  <a:pt x="756" y="64"/>
                  <a:pt x="756" y="65"/>
                  <a:pt x="755" y="66"/>
                </a:cubicBezTo>
                <a:cubicBezTo>
                  <a:pt x="755" y="66"/>
                  <a:pt x="753" y="64"/>
                  <a:pt x="753" y="64"/>
                </a:cubicBezTo>
                <a:cubicBezTo>
                  <a:pt x="753" y="64"/>
                  <a:pt x="754" y="62"/>
                  <a:pt x="755" y="62"/>
                </a:cubicBezTo>
                <a:cubicBezTo>
                  <a:pt x="755" y="61"/>
                  <a:pt x="756" y="60"/>
                  <a:pt x="756" y="59"/>
                </a:cubicBezTo>
                <a:cubicBezTo>
                  <a:pt x="756" y="59"/>
                  <a:pt x="754" y="58"/>
                  <a:pt x="754" y="58"/>
                </a:cubicBezTo>
                <a:cubicBezTo>
                  <a:pt x="754" y="57"/>
                  <a:pt x="756" y="56"/>
                  <a:pt x="756" y="55"/>
                </a:cubicBezTo>
                <a:cubicBezTo>
                  <a:pt x="756" y="55"/>
                  <a:pt x="754" y="54"/>
                  <a:pt x="753" y="54"/>
                </a:cubicBezTo>
                <a:cubicBezTo>
                  <a:pt x="753" y="53"/>
                  <a:pt x="752" y="53"/>
                  <a:pt x="751" y="52"/>
                </a:cubicBezTo>
                <a:cubicBezTo>
                  <a:pt x="751" y="53"/>
                  <a:pt x="749" y="54"/>
                  <a:pt x="750" y="54"/>
                </a:cubicBezTo>
                <a:cubicBezTo>
                  <a:pt x="750" y="55"/>
                  <a:pt x="752" y="55"/>
                  <a:pt x="752" y="56"/>
                </a:cubicBezTo>
                <a:cubicBezTo>
                  <a:pt x="752" y="56"/>
                  <a:pt x="750" y="58"/>
                  <a:pt x="750" y="58"/>
                </a:cubicBezTo>
                <a:cubicBezTo>
                  <a:pt x="750" y="58"/>
                  <a:pt x="748" y="56"/>
                  <a:pt x="748" y="57"/>
                </a:cubicBezTo>
                <a:cubicBezTo>
                  <a:pt x="747" y="57"/>
                  <a:pt x="747" y="59"/>
                  <a:pt x="746" y="59"/>
                </a:cubicBezTo>
                <a:cubicBezTo>
                  <a:pt x="747" y="59"/>
                  <a:pt x="748" y="61"/>
                  <a:pt x="748" y="60"/>
                </a:cubicBezTo>
                <a:cubicBezTo>
                  <a:pt x="748" y="61"/>
                  <a:pt x="747" y="63"/>
                  <a:pt x="747" y="63"/>
                </a:cubicBezTo>
                <a:cubicBezTo>
                  <a:pt x="746" y="63"/>
                  <a:pt x="745" y="61"/>
                  <a:pt x="744" y="61"/>
                </a:cubicBezTo>
                <a:cubicBezTo>
                  <a:pt x="744" y="61"/>
                  <a:pt x="742" y="60"/>
                  <a:pt x="742" y="59"/>
                </a:cubicBezTo>
                <a:cubicBezTo>
                  <a:pt x="742" y="59"/>
                  <a:pt x="744" y="58"/>
                  <a:pt x="744" y="57"/>
                </a:cubicBezTo>
                <a:cubicBezTo>
                  <a:pt x="744" y="56"/>
                  <a:pt x="742" y="56"/>
                  <a:pt x="742" y="55"/>
                </a:cubicBezTo>
                <a:cubicBezTo>
                  <a:pt x="742" y="55"/>
                  <a:pt x="744" y="54"/>
                  <a:pt x="743" y="53"/>
                </a:cubicBezTo>
                <a:cubicBezTo>
                  <a:pt x="743" y="52"/>
                  <a:pt x="742" y="52"/>
                  <a:pt x="741" y="51"/>
                </a:cubicBezTo>
                <a:cubicBezTo>
                  <a:pt x="740" y="53"/>
                  <a:pt x="739" y="54"/>
                  <a:pt x="738" y="56"/>
                </a:cubicBezTo>
                <a:cubicBezTo>
                  <a:pt x="737" y="57"/>
                  <a:pt x="736" y="57"/>
                  <a:pt x="736" y="58"/>
                </a:cubicBezTo>
                <a:cubicBezTo>
                  <a:pt x="736" y="58"/>
                  <a:pt x="738" y="59"/>
                  <a:pt x="738" y="60"/>
                </a:cubicBezTo>
                <a:cubicBezTo>
                  <a:pt x="738" y="60"/>
                  <a:pt x="737" y="62"/>
                  <a:pt x="737" y="62"/>
                </a:cubicBezTo>
                <a:cubicBezTo>
                  <a:pt x="736" y="63"/>
                  <a:pt x="735" y="64"/>
                  <a:pt x="735" y="64"/>
                </a:cubicBezTo>
                <a:cubicBezTo>
                  <a:pt x="732" y="62"/>
                  <a:pt x="729" y="60"/>
                  <a:pt x="726" y="57"/>
                </a:cubicBezTo>
                <a:cubicBezTo>
                  <a:pt x="727" y="57"/>
                  <a:pt x="727" y="55"/>
                  <a:pt x="728" y="55"/>
                </a:cubicBezTo>
                <a:cubicBezTo>
                  <a:pt x="728" y="55"/>
                  <a:pt x="729" y="57"/>
                  <a:pt x="730" y="57"/>
                </a:cubicBezTo>
                <a:cubicBezTo>
                  <a:pt x="730" y="57"/>
                  <a:pt x="731" y="55"/>
                  <a:pt x="732" y="55"/>
                </a:cubicBezTo>
                <a:cubicBezTo>
                  <a:pt x="732" y="54"/>
                  <a:pt x="733" y="53"/>
                  <a:pt x="733" y="52"/>
                </a:cubicBezTo>
                <a:cubicBezTo>
                  <a:pt x="734" y="52"/>
                  <a:pt x="734" y="51"/>
                  <a:pt x="735" y="50"/>
                </a:cubicBezTo>
                <a:cubicBezTo>
                  <a:pt x="735" y="50"/>
                  <a:pt x="737" y="49"/>
                  <a:pt x="737" y="48"/>
                </a:cubicBezTo>
                <a:cubicBezTo>
                  <a:pt x="737" y="48"/>
                  <a:pt x="735" y="47"/>
                  <a:pt x="734" y="46"/>
                </a:cubicBezTo>
                <a:cubicBezTo>
                  <a:pt x="734" y="47"/>
                  <a:pt x="733" y="48"/>
                  <a:pt x="733" y="49"/>
                </a:cubicBezTo>
                <a:cubicBezTo>
                  <a:pt x="733" y="49"/>
                  <a:pt x="731" y="51"/>
                  <a:pt x="731" y="51"/>
                </a:cubicBezTo>
                <a:cubicBezTo>
                  <a:pt x="731" y="51"/>
                  <a:pt x="729" y="49"/>
                  <a:pt x="729" y="49"/>
                </a:cubicBezTo>
                <a:cubicBezTo>
                  <a:pt x="729" y="49"/>
                  <a:pt x="731" y="47"/>
                  <a:pt x="731" y="47"/>
                </a:cubicBezTo>
                <a:cubicBezTo>
                  <a:pt x="730" y="47"/>
                  <a:pt x="729" y="45"/>
                  <a:pt x="728" y="45"/>
                </a:cubicBezTo>
                <a:cubicBezTo>
                  <a:pt x="728" y="45"/>
                  <a:pt x="727" y="47"/>
                  <a:pt x="727" y="47"/>
                </a:cubicBezTo>
                <a:cubicBezTo>
                  <a:pt x="726" y="47"/>
                  <a:pt x="725" y="46"/>
                  <a:pt x="724" y="46"/>
                </a:cubicBezTo>
                <a:cubicBezTo>
                  <a:pt x="724" y="46"/>
                  <a:pt x="723" y="44"/>
                  <a:pt x="722" y="44"/>
                </a:cubicBezTo>
                <a:cubicBezTo>
                  <a:pt x="722" y="44"/>
                  <a:pt x="721" y="46"/>
                  <a:pt x="720" y="46"/>
                </a:cubicBezTo>
                <a:cubicBezTo>
                  <a:pt x="720" y="46"/>
                  <a:pt x="719" y="44"/>
                  <a:pt x="718" y="44"/>
                </a:cubicBezTo>
                <a:cubicBezTo>
                  <a:pt x="718" y="45"/>
                  <a:pt x="717" y="47"/>
                  <a:pt x="716" y="47"/>
                </a:cubicBezTo>
                <a:cubicBezTo>
                  <a:pt x="716" y="47"/>
                  <a:pt x="715" y="45"/>
                  <a:pt x="714" y="45"/>
                </a:cubicBezTo>
                <a:cubicBezTo>
                  <a:pt x="714" y="45"/>
                  <a:pt x="713" y="47"/>
                  <a:pt x="713" y="47"/>
                </a:cubicBezTo>
                <a:cubicBezTo>
                  <a:pt x="713" y="48"/>
                  <a:pt x="715" y="48"/>
                  <a:pt x="715" y="49"/>
                </a:cubicBezTo>
                <a:cubicBezTo>
                  <a:pt x="715" y="50"/>
                  <a:pt x="713" y="50"/>
                  <a:pt x="713" y="51"/>
                </a:cubicBezTo>
                <a:cubicBezTo>
                  <a:pt x="715" y="52"/>
                  <a:pt x="716" y="53"/>
                  <a:pt x="718" y="55"/>
                </a:cubicBezTo>
                <a:cubicBezTo>
                  <a:pt x="718" y="55"/>
                  <a:pt x="719" y="56"/>
                  <a:pt x="720" y="56"/>
                </a:cubicBezTo>
                <a:cubicBezTo>
                  <a:pt x="719" y="58"/>
                  <a:pt x="717" y="59"/>
                  <a:pt x="716" y="61"/>
                </a:cubicBezTo>
                <a:cubicBezTo>
                  <a:pt x="715" y="60"/>
                  <a:pt x="713" y="58"/>
                  <a:pt x="712" y="57"/>
                </a:cubicBezTo>
                <a:cubicBezTo>
                  <a:pt x="712" y="57"/>
                  <a:pt x="714" y="56"/>
                  <a:pt x="714" y="55"/>
                </a:cubicBezTo>
                <a:cubicBezTo>
                  <a:pt x="714" y="55"/>
                  <a:pt x="712" y="54"/>
                  <a:pt x="711" y="53"/>
                </a:cubicBezTo>
                <a:cubicBezTo>
                  <a:pt x="711" y="53"/>
                  <a:pt x="710" y="52"/>
                  <a:pt x="709" y="52"/>
                </a:cubicBezTo>
                <a:cubicBezTo>
                  <a:pt x="708" y="53"/>
                  <a:pt x="707" y="55"/>
                  <a:pt x="706" y="56"/>
                </a:cubicBezTo>
                <a:cubicBezTo>
                  <a:pt x="705" y="57"/>
                  <a:pt x="705" y="58"/>
                  <a:pt x="704" y="58"/>
                </a:cubicBezTo>
                <a:cubicBezTo>
                  <a:pt x="704" y="58"/>
                  <a:pt x="702" y="57"/>
                  <a:pt x="702" y="57"/>
                </a:cubicBezTo>
                <a:cubicBezTo>
                  <a:pt x="702" y="56"/>
                  <a:pt x="700" y="55"/>
                  <a:pt x="700" y="55"/>
                </a:cubicBezTo>
                <a:cubicBezTo>
                  <a:pt x="699" y="55"/>
                  <a:pt x="698" y="57"/>
                  <a:pt x="698" y="57"/>
                </a:cubicBezTo>
                <a:cubicBezTo>
                  <a:pt x="698" y="57"/>
                  <a:pt x="696" y="56"/>
                  <a:pt x="696" y="56"/>
                </a:cubicBezTo>
                <a:cubicBezTo>
                  <a:pt x="696" y="55"/>
                  <a:pt x="697" y="53"/>
                  <a:pt x="697" y="53"/>
                </a:cubicBezTo>
                <a:cubicBezTo>
                  <a:pt x="698" y="53"/>
                  <a:pt x="699" y="55"/>
                  <a:pt x="700" y="55"/>
                </a:cubicBezTo>
                <a:cubicBezTo>
                  <a:pt x="700" y="54"/>
                  <a:pt x="701" y="53"/>
                  <a:pt x="701" y="53"/>
                </a:cubicBezTo>
                <a:cubicBezTo>
                  <a:pt x="701" y="52"/>
                  <a:pt x="699" y="51"/>
                  <a:pt x="699" y="51"/>
                </a:cubicBezTo>
                <a:cubicBezTo>
                  <a:pt x="699" y="50"/>
                  <a:pt x="697" y="50"/>
                  <a:pt x="697" y="49"/>
                </a:cubicBezTo>
                <a:cubicBezTo>
                  <a:pt x="696" y="49"/>
                  <a:pt x="695" y="48"/>
                  <a:pt x="695" y="48"/>
                </a:cubicBezTo>
                <a:cubicBezTo>
                  <a:pt x="694" y="47"/>
                  <a:pt x="693" y="47"/>
                  <a:pt x="692" y="46"/>
                </a:cubicBezTo>
                <a:cubicBezTo>
                  <a:pt x="692" y="47"/>
                  <a:pt x="691" y="47"/>
                  <a:pt x="691" y="48"/>
                </a:cubicBezTo>
                <a:cubicBezTo>
                  <a:pt x="690" y="48"/>
                  <a:pt x="689" y="50"/>
                  <a:pt x="689" y="50"/>
                </a:cubicBezTo>
                <a:cubicBezTo>
                  <a:pt x="689" y="51"/>
                  <a:pt x="691" y="52"/>
                  <a:pt x="691" y="52"/>
                </a:cubicBezTo>
                <a:cubicBezTo>
                  <a:pt x="691" y="52"/>
                  <a:pt x="690" y="54"/>
                  <a:pt x="689" y="54"/>
                </a:cubicBezTo>
                <a:cubicBezTo>
                  <a:pt x="689" y="54"/>
                  <a:pt x="688" y="53"/>
                  <a:pt x="687" y="53"/>
                </a:cubicBezTo>
                <a:cubicBezTo>
                  <a:pt x="686" y="52"/>
                  <a:pt x="686" y="51"/>
                  <a:pt x="685" y="51"/>
                </a:cubicBezTo>
                <a:cubicBezTo>
                  <a:pt x="685" y="51"/>
                  <a:pt x="683" y="49"/>
                  <a:pt x="683" y="49"/>
                </a:cubicBezTo>
                <a:cubicBezTo>
                  <a:pt x="682" y="49"/>
                  <a:pt x="681" y="51"/>
                  <a:pt x="681" y="51"/>
                </a:cubicBezTo>
                <a:cubicBezTo>
                  <a:pt x="680" y="52"/>
                  <a:pt x="680" y="53"/>
                  <a:pt x="679" y="54"/>
                </a:cubicBezTo>
                <a:cubicBezTo>
                  <a:pt x="679" y="54"/>
                  <a:pt x="678" y="56"/>
                  <a:pt x="678" y="56"/>
                </a:cubicBezTo>
                <a:cubicBezTo>
                  <a:pt x="677" y="56"/>
                  <a:pt x="676" y="54"/>
                  <a:pt x="675" y="54"/>
                </a:cubicBezTo>
                <a:cubicBezTo>
                  <a:pt x="675" y="54"/>
                  <a:pt x="674" y="53"/>
                  <a:pt x="673" y="53"/>
                </a:cubicBezTo>
                <a:cubicBezTo>
                  <a:pt x="673" y="52"/>
                  <a:pt x="672" y="55"/>
                  <a:pt x="671" y="55"/>
                </a:cubicBezTo>
                <a:cubicBezTo>
                  <a:pt x="671" y="55"/>
                  <a:pt x="670" y="53"/>
                  <a:pt x="669" y="53"/>
                </a:cubicBezTo>
                <a:cubicBezTo>
                  <a:pt x="669" y="54"/>
                  <a:pt x="668" y="55"/>
                  <a:pt x="668" y="55"/>
                </a:cubicBezTo>
                <a:cubicBezTo>
                  <a:pt x="668" y="55"/>
                  <a:pt x="665" y="54"/>
                  <a:pt x="665" y="54"/>
                </a:cubicBezTo>
                <a:cubicBezTo>
                  <a:pt x="665" y="53"/>
                  <a:pt x="667" y="52"/>
                  <a:pt x="667" y="51"/>
                </a:cubicBezTo>
                <a:cubicBezTo>
                  <a:pt x="667" y="51"/>
                  <a:pt x="668" y="50"/>
                  <a:pt x="669" y="49"/>
                </a:cubicBezTo>
                <a:cubicBezTo>
                  <a:pt x="669" y="49"/>
                  <a:pt x="670" y="47"/>
                  <a:pt x="670" y="47"/>
                </a:cubicBezTo>
                <a:cubicBezTo>
                  <a:pt x="670" y="46"/>
                  <a:pt x="668" y="46"/>
                  <a:pt x="668" y="45"/>
                </a:cubicBezTo>
                <a:cubicBezTo>
                  <a:pt x="668" y="45"/>
                  <a:pt x="670" y="43"/>
                  <a:pt x="670" y="43"/>
                </a:cubicBezTo>
                <a:cubicBezTo>
                  <a:pt x="670" y="42"/>
                  <a:pt x="668" y="42"/>
                  <a:pt x="668" y="41"/>
                </a:cubicBezTo>
                <a:cubicBezTo>
                  <a:pt x="668" y="41"/>
                  <a:pt x="666" y="40"/>
                  <a:pt x="665" y="40"/>
                </a:cubicBezTo>
                <a:cubicBezTo>
                  <a:pt x="665" y="40"/>
                  <a:pt x="664" y="41"/>
                  <a:pt x="664" y="42"/>
                </a:cubicBezTo>
                <a:cubicBezTo>
                  <a:pt x="664" y="42"/>
                  <a:pt x="666" y="43"/>
                  <a:pt x="666" y="43"/>
                </a:cubicBezTo>
                <a:cubicBezTo>
                  <a:pt x="666" y="44"/>
                  <a:pt x="665" y="45"/>
                  <a:pt x="664" y="46"/>
                </a:cubicBezTo>
                <a:cubicBezTo>
                  <a:pt x="664" y="46"/>
                  <a:pt x="663" y="47"/>
                  <a:pt x="663" y="48"/>
                </a:cubicBezTo>
                <a:cubicBezTo>
                  <a:pt x="662" y="48"/>
                  <a:pt x="665" y="49"/>
                  <a:pt x="665" y="50"/>
                </a:cubicBezTo>
                <a:cubicBezTo>
                  <a:pt x="665" y="50"/>
                  <a:pt x="663" y="51"/>
                  <a:pt x="663" y="52"/>
                </a:cubicBezTo>
                <a:cubicBezTo>
                  <a:pt x="663" y="53"/>
                  <a:pt x="661" y="53"/>
                  <a:pt x="661" y="54"/>
                </a:cubicBezTo>
                <a:cubicBezTo>
                  <a:pt x="661" y="55"/>
                  <a:pt x="663" y="55"/>
                  <a:pt x="664" y="56"/>
                </a:cubicBezTo>
                <a:cubicBezTo>
                  <a:pt x="662" y="57"/>
                  <a:pt x="661" y="59"/>
                  <a:pt x="660" y="60"/>
                </a:cubicBezTo>
                <a:cubicBezTo>
                  <a:pt x="660" y="61"/>
                  <a:pt x="659" y="62"/>
                  <a:pt x="659" y="63"/>
                </a:cubicBezTo>
                <a:cubicBezTo>
                  <a:pt x="657" y="61"/>
                  <a:pt x="656" y="60"/>
                  <a:pt x="654" y="59"/>
                </a:cubicBezTo>
                <a:cubicBezTo>
                  <a:pt x="655" y="58"/>
                  <a:pt x="655" y="58"/>
                  <a:pt x="656" y="57"/>
                </a:cubicBezTo>
                <a:cubicBezTo>
                  <a:pt x="656" y="56"/>
                  <a:pt x="657" y="55"/>
                  <a:pt x="657" y="55"/>
                </a:cubicBezTo>
                <a:cubicBezTo>
                  <a:pt x="657" y="54"/>
                  <a:pt x="655" y="53"/>
                  <a:pt x="655" y="53"/>
                </a:cubicBezTo>
                <a:cubicBezTo>
                  <a:pt x="655" y="53"/>
                  <a:pt x="653" y="52"/>
                  <a:pt x="653" y="51"/>
                </a:cubicBezTo>
                <a:cubicBezTo>
                  <a:pt x="653" y="51"/>
                  <a:pt x="655" y="50"/>
                  <a:pt x="655" y="49"/>
                </a:cubicBezTo>
                <a:cubicBezTo>
                  <a:pt x="654" y="48"/>
                  <a:pt x="653" y="48"/>
                  <a:pt x="652" y="47"/>
                </a:cubicBezTo>
                <a:cubicBezTo>
                  <a:pt x="652" y="47"/>
                  <a:pt x="651" y="46"/>
                  <a:pt x="650" y="46"/>
                </a:cubicBezTo>
                <a:cubicBezTo>
                  <a:pt x="650" y="46"/>
                  <a:pt x="649" y="47"/>
                  <a:pt x="649" y="48"/>
                </a:cubicBezTo>
                <a:cubicBezTo>
                  <a:pt x="648" y="48"/>
                  <a:pt x="647" y="50"/>
                  <a:pt x="647" y="50"/>
                </a:cubicBezTo>
                <a:cubicBezTo>
                  <a:pt x="647" y="50"/>
                  <a:pt x="649" y="51"/>
                  <a:pt x="649" y="52"/>
                </a:cubicBezTo>
                <a:cubicBezTo>
                  <a:pt x="649" y="52"/>
                  <a:pt x="648" y="53"/>
                  <a:pt x="647" y="54"/>
                </a:cubicBezTo>
                <a:cubicBezTo>
                  <a:pt x="647" y="54"/>
                  <a:pt x="646" y="56"/>
                  <a:pt x="646" y="56"/>
                </a:cubicBezTo>
                <a:cubicBezTo>
                  <a:pt x="646" y="57"/>
                  <a:pt x="648" y="57"/>
                  <a:pt x="648" y="58"/>
                </a:cubicBezTo>
                <a:cubicBezTo>
                  <a:pt x="648" y="59"/>
                  <a:pt x="646" y="59"/>
                  <a:pt x="646" y="60"/>
                </a:cubicBezTo>
                <a:cubicBezTo>
                  <a:pt x="646" y="60"/>
                  <a:pt x="644" y="59"/>
                  <a:pt x="644" y="58"/>
                </a:cubicBezTo>
                <a:cubicBezTo>
                  <a:pt x="644" y="58"/>
                  <a:pt x="646" y="57"/>
                  <a:pt x="646" y="56"/>
                </a:cubicBezTo>
                <a:cubicBezTo>
                  <a:pt x="645" y="56"/>
                  <a:pt x="644" y="55"/>
                  <a:pt x="643" y="55"/>
                </a:cubicBezTo>
                <a:cubicBezTo>
                  <a:pt x="643" y="54"/>
                  <a:pt x="642" y="53"/>
                  <a:pt x="641" y="53"/>
                </a:cubicBezTo>
                <a:cubicBezTo>
                  <a:pt x="641" y="53"/>
                  <a:pt x="639" y="51"/>
                  <a:pt x="639" y="51"/>
                </a:cubicBezTo>
                <a:cubicBezTo>
                  <a:pt x="638" y="51"/>
                  <a:pt x="638" y="53"/>
                  <a:pt x="637" y="53"/>
                </a:cubicBezTo>
                <a:cubicBezTo>
                  <a:pt x="637" y="53"/>
                  <a:pt x="636" y="51"/>
                  <a:pt x="635" y="52"/>
                </a:cubicBezTo>
                <a:cubicBezTo>
                  <a:pt x="634" y="52"/>
                  <a:pt x="634" y="54"/>
                  <a:pt x="633" y="54"/>
                </a:cubicBezTo>
                <a:cubicBezTo>
                  <a:pt x="634" y="55"/>
                  <a:pt x="635" y="55"/>
                  <a:pt x="636" y="56"/>
                </a:cubicBezTo>
                <a:cubicBezTo>
                  <a:pt x="636" y="56"/>
                  <a:pt x="634" y="57"/>
                  <a:pt x="634" y="58"/>
                </a:cubicBezTo>
                <a:cubicBezTo>
                  <a:pt x="633" y="58"/>
                  <a:pt x="632" y="59"/>
                  <a:pt x="632" y="60"/>
                </a:cubicBezTo>
                <a:cubicBezTo>
                  <a:pt x="632" y="60"/>
                  <a:pt x="634" y="61"/>
                  <a:pt x="634" y="62"/>
                </a:cubicBezTo>
                <a:cubicBezTo>
                  <a:pt x="634" y="62"/>
                  <a:pt x="633" y="64"/>
                  <a:pt x="633" y="64"/>
                </a:cubicBezTo>
                <a:cubicBezTo>
                  <a:pt x="632" y="65"/>
                  <a:pt x="631" y="65"/>
                  <a:pt x="631" y="66"/>
                </a:cubicBezTo>
                <a:cubicBezTo>
                  <a:pt x="631" y="66"/>
                  <a:pt x="629" y="65"/>
                  <a:pt x="629" y="64"/>
                </a:cubicBezTo>
                <a:cubicBezTo>
                  <a:pt x="629" y="64"/>
                  <a:pt x="631" y="63"/>
                  <a:pt x="630" y="62"/>
                </a:cubicBezTo>
                <a:cubicBezTo>
                  <a:pt x="630" y="62"/>
                  <a:pt x="628" y="61"/>
                  <a:pt x="628" y="61"/>
                </a:cubicBezTo>
                <a:cubicBezTo>
                  <a:pt x="628" y="60"/>
                  <a:pt x="626" y="60"/>
                  <a:pt x="626" y="59"/>
                </a:cubicBezTo>
                <a:cubicBezTo>
                  <a:pt x="626" y="58"/>
                  <a:pt x="628" y="57"/>
                  <a:pt x="628" y="57"/>
                </a:cubicBezTo>
                <a:cubicBezTo>
                  <a:pt x="628" y="56"/>
                  <a:pt x="629" y="55"/>
                  <a:pt x="629" y="54"/>
                </a:cubicBezTo>
                <a:cubicBezTo>
                  <a:pt x="629" y="54"/>
                  <a:pt x="627" y="53"/>
                  <a:pt x="627" y="53"/>
                </a:cubicBezTo>
                <a:cubicBezTo>
                  <a:pt x="627" y="52"/>
                  <a:pt x="629" y="51"/>
                  <a:pt x="629" y="50"/>
                </a:cubicBezTo>
                <a:cubicBezTo>
                  <a:pt x="629" y="50"/>
                  <a:pt x="627" y="49"/>
                  <a:pt x="627" y="49"/>
                </a:cubicBezTo>
                <a:cubicBezTo>
                  <a:pt x="626" y="48"/>
                  <a:pt x="625" y="48"/>
                  <a:pt x="624" y="47"/>
                </a:cubicBezTo>
                <a:cubicBezTo>
                  <a:pt x="624" y="48"/>
                  <a:pt x="623" y="49"/>
                  <a:pt x="623" y="49"/>
                </a:cubicBezTo>
                <a:cubicBezTo>
                  <a:pt x="623" y="50"/>
                  <a:pt x="625" y="51"/>
                  <a:pt x="625" y="51"/>
                </a:cubicBezTo>
                <a:cubicBezTo>
                  <a:pt x="625" y="52"/>
                  <a:pt x="624" y="53"/>
                  <a:pt x="623" y="53"/>
                </a:cubicBezTo>
                <a:cubicBezTo>
                  <a:pt x="623" y="54"/>
                  <a:pt x="622" y="55"/>
                  <a:pt x="621" y="55"/>
                </a:cubicBezTo>
                <a:cubicBezTo>
                  <a:pt x="621" y="56"/>
                  <a:pt x="624" y="57"/>
                  <a:pt x="624" y="57"/>
                </a:cubicBezTo>
                <a:cubicBezTo>
                  <a:pt x="624" y="58"/>
                  <a:pt x="622" y="59"/>
                  <a:pt x="622" y="59"/>
                </a:cubicBezTo>
                <a:cubicBezTo>
                  <a:pt x="622" y="60"/>
                  <a:pt x="621" y="61"/>
                  <a:pt x="620" y="62"/>
                </a:cubicBezTo>
                <a:cubicBezTo>
                  <a:pt x="620" y="62"/>
                  <a:pt x="618" y="60"/>
                  <a:pt x="618" y="60"/>
                </a:cubicBezTo>
                <a:cubicBezTo>
                  <a:pt x="618" y="60"/>
                  <a:pt x="620" y="58"/>
                  <a:pt x="620" y="58"/>
                </a:cubicBezTo>
                <a:cubicBezTo>
                  <a:pt x="619" y="57"/>
                  <a:pt x="618" y="56"/>
                  <a:pt x="618" y="56"/>
                </a:cubicBezTo>
                <a:cubicBezTo>
                  <a:pt x="617" y="56"/>
                  <a:pt x="616" y="54"/>
                  <a:pt x="615" y="54"/>
                </a:cubicBezTo>
                <a:cubicBezTo>
                  <a:pt x="615" y="54"/>
                  <a:pt x="614" y="56"/>
                  <a:pt x="614" y="57"/>
                </a:cubicBezTo>
                <a:cubicBezTo>
                  <a:pt x="613" y="57"/>
                  <a:pt x="612" y="58"/>
                  <a:pt x="612" y="59"/>
                </a:cubicBezTo>
                <a:cubicBezTo>
                  <a:pt x="612" y="59"/>
                  <a:pt x="614" y="60"/>
                  <a:pt x="614" y="60"/>
                </a:cubicBezTo>
                <a:cubicBezTo>
                  <a:pt x="614" y="61"/>
                  <a:pt x="616" y="62"/>
                  <a:pt x="616" y="62"/>
                </a:cubicBezTo>
                <a:cubicBezTo>
                  <a:pt x="616" y="62"/>
                  <a:pt x="615" y="64"/>
                  <a:pt x="615" y="64"/>
                </a:cubicBezTo>
                <a:cubicBezTo>
                  <a:pt x="614" y="64"/>
                  <a:pt x="613" y="62"/>
                  <a:pt x="612" y="63"/>
                </a:cubicBezTo>
                <a:cubicBezTo>
                  <a:pt x="612" y="63"/>
                  <a:pt x="611" y="65"/>
                  <a:pt x="611" y="65"/>
                </a:cubicBezTo>
                <a:cubicBezTo>
                  <a:pt x="610" y="64"/>
                  <a:pt x="609" y="64"/>
                  <a:pt x="609" y="63"/>
                </a:cubicBezTo>
                <a:cubicBezTo>
                  <a:pt x="608" y="63"/>
                  <a:pt x="606" y="62"/>
                  <a:pt x="606" y="62"/>
                </a:cubicBezTo>
                <a:cubicBezTo>
                  <a:pt x="606" y="61"/>
                  <a:pt x="608" y="60"/>
                  <a:pt x="608" y="59"/>
                </a:cubicBezTo>
                <a:cubicBezTo>
                  <a:pt x="608" y="59"/>
                  <a:pt x="606" y="58"/>
                  <a:pt x="606" y="58"/>
                </a:cubicBezTo>
                <a:cubicBezTo>
                  <a:pt x="606" y="57"/>
                  <a:pt x="608" y="56"/>
                  <a:pt x="607" y="55"/>
                </a:cubicBezTo>
                <a:cubicBezTo>
                  <a:pt x="607" y="55"/>
                  <a:pt x="605" y="54"/>
                  <a:pt x="605" y="54"/>
                </a:cubicBezTo>
                <a:cubicBezTo>
                  <a:pt x="605" y="53"/>
                  <a:pt x="607" y="52"/>
                  <a:pt x="607" y="51"/>
                </a:cubicBezTo>
                <a:cubicBezTo>
                  <a:pt x="607" y="51"/>
                  <a:pt x="609" y="49"/>
                  <a:pt x="609" y="49"/>
                </a:cubicBezTo>
                <a:cubicBezTo>
                  <a:pt x="609" y="49"/>
                  <a:pt x="606" y="48"/>
                  <a:pt x="606" y="47"/>
                </a:cubicBezTo>
                <a:cubicBezTo>
                  <a:pt x="607" y="47"/>
                  <a:pt x="608" y="46"/>
                  <a:pt x="608" y="45"/>
                </a:cubicBezTo>
                <a:cubicBezTo>
                  <a:pt x="609" y="44"/>
                  <a:pt x="609" y="44"/>
                  <a:pt x="610" y="43"/>
                </a:cubicBezTo>
                <a:cubicBezTo>
                  <a:pt x="609" y="43"/>
                  <a:pt x="608" y="41"/>
                  <a:pt x="608" y="41"/>
                </a:cubicBezTo>
                <a:cubicBezTo>
                  <a:pt x="607" y="41"/>
                  <a:pt x="607" y="43"/>
                  <a:pt x="606" y="44"/>
                </a:cubicBezTo>
                <a:cubicBezTo>
                  <a:pt x="605" y="44"/>
                  <a:pt x="604" y="42"/>
                  <a:pt x="604" y="42"/>
                </a:cubicBezTo>
                <a:cubicBezTo>
                  <a:pt x="603" y="42"/>
                  <a:pt x="602" y="44"/>
                  <a:pt x="602" y="44"/>
                </a:cubicBezTo>
                <a:cubicBezTo>
                  <a:pt x="602" y="44"/>
                  <a:pt x="604" y="46"/>
                  <a:pt x="604" y="46"/>
                </a:cubicBezTo>
                <a:cubicBezTo>
                  <a:pt x="604" y="46"/>
                  <a:pt x="603" y="48"/>
                  <a:pt x="602" y="48"/>
                </a:cubicBezTo>
                <a:cubicBezTo>
                  <a:pt x="602" y="49"/>
                  <a:pt x="601" y="50"/>
                  <a:pt x="601" y="50"/>
                </a:cubicBezTo>
                <a:cubicBezTo>
                  <a:pt x="600" y="51"/>
                  <a:pt x="600" y="52"/>
                  <a:pt x="599" y="52"/>
                </a:cubicBezTo>
                <a:cubicBezTo>
                  <a:pt x="599" y="53"/>
                  <a:pt x="597" y="51"/>
                  <a:pt x="597" y="51"/>
                </a:cubicBezTo>
                <a:cubicBezTo>
                  <a:pt x="596" y="51"/>
                  <a:pt x="596" y="53"/>
                  <a:pt x="595" y="53"/>
                </a:cubicBezTo>
                <a:cubicBezTo>
                  <a:pt x="594" y="53"/>
                  <a:pt x="594" y="55"/>
                  <a:pt x="593" y="55"/>
                </a:cubicBezTo>
                <a:cubicBezTo>
                  <a:pt x="593" y="55"/>
                  <a:pt x="591" y="53"/>
                  <a:pt x="591" y="54"/>
                </a:cubicBezTo>
                <a:cubicBezTo>
                  <a:pt x="591" y="54"/>
                  <a:pt x="590" y="55"/>
                  <a:pt x="589" y="56"/>
                </a:cubicBezTo>
                <a:cubicBezTo>
                  <a:pt x="589" y="56"/>
                  <a:pt x="588" y="57"/>
                  <a:pt x="588" y="58"/>
                </a:cubicBezTo>
                <a:cubicBezTo>
                  <a:pt x="587" y="59"/>
                  <a:pt x="587" y="59"/>
                  <a:pt x="586" y="60"/>
                </a:cubicBezTo>
                <a:cubicBezTo>
                  <a:pt x="586" y="61"/>
                  <a:pt x="585" y="62"/>
                  <a:pt x="584" y="62"/>
                </a:cubicBezTo>
                <a:cubicBezTo>
                  <a:pt x="584" y="62"/>
                  <a:pt x="586" y="64"/>
                  <a:pt x="587" y="64"/>
                </a:cubicBezTo>
                <a:cubicBezTo>
                  <a:pt x="587" y="64"/>
                  <a:pt x="588" y="62"/>
                  <a:pt x="588" y="62"/>
                </a:cubicBezTo>
                <a:cubicBezTo>
                  <a:pt x="588" y="62"/>
                  <a:pt x="590" y="63"/>
                  <a:pt x="591" y="64"/>
                </a:cubicBezTo>
                <a:cubicBezTo>
                  <a:pt x="591" y="64"/>
                  <a:pt x="589" y="66"/>
                  <a:pt x="589" y="66"/>
                </a:cubicBezTo>
                <a:cubicBezTo>
                  <a:pt x="589" y="66"/>
                  <a:pt x="587" y="64"/>
                  <a:pt x="587" y="64"/>
                </a:cubicBezTo>
                <a:cubicBezTo>
                  <a:pt x="586" y="64"/>
                  <a:pt x="586" y="66"/>
                  <a:pt x="585" y="66"/>
                </a:cubicBezTo>
                <a:cubicBezTo>
                  <a:pt x="584" y="66"/>
                  <a:pt x="583" y="65"/>
                  <a:pt x="583" y="65"/>
                </a:cubicBezTo>
                <a:cubicBezTo>
                  <a:pt x="582" y="64"/>
                  <a:pt x="580" y="63"/>
                  <a:pt x="580" y="63"/>
                </a:cubicBezTo>
                <a:cubicBezTo>
                  <a:pt x="580" y="63"/>
                  <a:pt x="582" y="61"/>
                  <a:pt x="582" y="61"/>
                </a:cubicBezTo>
                <a:cubicBezTo>
                  <a:pt x="582" y="61"/>
                  <a:pt x="584" y="59"/>
                  <a:pt x="584" y="59"/>
                </a:cubicBezTo>
                <a:cubicBezTo>
                  <a:pt x="584" y="58"/>
                  <a:pt x="582" y="57"/>
                  <a:pt x="582" y="57"/>
                </a:cubicBezTo>
                <a:cubicBezTo>
                  <a:pt x="581" y="57"/>
                  <a:pt x="580" y="59"/>
                  <a:pt x="580" y="59"/>
                </a:cubicBezTo>
                <a:cubicBezTo>
                  <a:pt x="579" y="59"/>
                  <a:pt x="578" y="58"/>
                  <a:pt x="578" y="57"/>
                </a:cubicBezTo>
                <a:cubicBezTo>
                  <a:pt x="577" y="57"/>
                  <a:pt x="576" y="56"/>
                  <a:pt x="575" y="56"/>
                </a:cubicBezTo>
                <a:cubicBezTo>
                  <a:pt x="575" y="55"/>
                  <a:pt x="577" y="54"/>
                  <a:pt x="577" y="53"/>
                </a:cubicBezTo>
                <a:cubicBezTo>
                  <a:pt x="577" y="53"/>
                  <a:pt x="579" y="51"/>
                  <a:pt x="579" y="51"/>
                </a:cubicBezTo>
                <a:cubicBezTo>
                  <a:pt x="579" y="50"/>
                  <a:pt x="577" y="50"/>
                  <a:pt x="577" y="49"/>
                </a:cubicBezTo>
                <a:cubicBezTo>
                  <a:pt x="576" y="49"/>
                  <a:pt x="575" y="48"/>
                  <a:pt x="574" y="48"/>
                </a:cubicBezTo>
                <a:cubicBezTo>
                  <a:pt x="573" y="49"/>
                  <a:pt x="572" y="51"/>
                  <a:pt x="571" y="52"/>
                </a:cubicBezTo>
                <a:cubicBezTo>
                  <a:pt x="570" y="54"/>
                  <a:pt x="569" y="55"/>
                  <a:pt x="568" y="57"/>
                </a:cubicBezTo>
                <a:cubicBezTo>
                  <a:pt x="566" y="58"/>
                  <a:pt x="565" y="60"/>
                  <a:pt x="564" y="61"/>
                </a:cubicBezTo>
                <a:cubicBezTo>
                  <a:pt x="564" y="62"/>
                  <a:pt x="563" y="63"/>
                  <a:pt x="562" y="63"/>
                </a:cubicBezTo>
                <a:cubicBezTo>
                  <a:pt x="562" y="64"/>
                  <a:pt x="561" y="65"/>
                  <a:pt x="561" y="66"/>
                </a:cubicBezTo>
                <a:cubicBezTo>
                  <a:pt x="561" y="66"/>
                  <a:pt x="559" y="64"/>
                  <a:pt x="559" y="64"/>
                </a:cubicBezTo>
                <a:cubicBezTo>
                  <a:pt x="558" y="63"/>
                  <a:pt x="560" y="62"/>
                  <a:pt x="560" y="62"/>
                </a:cubicBezTo>
                <a:cubicBezTo>
                  <a:pt x="559" y="61"/>
                  <a:pt x="559" y="60"/>
                  <a:pt x="558" y="60"/>
                </a:cubicBezTo>
                <a:cubicBezTo>
                  <a:pt x="557" y="60"/>
                  <a:pt x="556" y="58"/>
                  <a:pt x="556" y="58"/>
                </a:cubicBezTo>
                <a:cubicBezTo>
                  <a:pt x="555" y="58"/>
                  <a:pt x="555" y="61"/>
                  <a:pt x="554" y="60"/>
                </a:cubicBezTo>
                <a:cubicBezTo>
                  <a:pt x="553" y="60"/>
                  <a:pt x="553" y="59"/>
                  <a:pt x="552" y="59"/>
                </a:cubicBezTo>
                <a:cubicBezTo>
                  <a:pt x="551" y="59"/>
                  <a:pt x="551" y="61"/>
                  <a:pt x="550" y="61"/>
                </a:cubicBezTo>
                <a:cubicBezTo>
                  <a:pt x="550" y="61"/>
                  <a:pt x="548" y="60"/>
                  <a:pt x="548" y="59"/>
                </a:cubicBezTo>
                <a:cubicBezTo>
                  <a:pt x="547" y="59"/>
                  <a:pt x="546" y="58"/>
                  <a:pt x="546" y="58"/>
                </a:cubicBezTo>
                <a:cubicBezTo>
                  <a:pt x="546" y="58"/>
                  <a:pt x="547" y="56"/>
                  <a:pt x="547" y="55"/>
                </a:cubicBezTo>
                <a:cubicBezTo>
                  <a:pt x="548" y="55"/>
                  <a:pt x="549" y="54"/>
                  <a:pt x="549" y="53"/>
                </a:cubicBezTo>
                <a:cubicBezTo>
                  <a:pt x="549" y="53"/>
                  <a:pt x="547" y="51"/>
                  <a:pt x="547" y="51"/>
                </a:cubicBezTo>
                <a:cubicBezTo>
                  <a:pt x="546" y="51"/>
                  <a:pt x="546" y="54"/>
                  <a:pt x="545" y="54"/>
                </a:cubicBezTo>
                <a:cubicBezTo>
                  <a:pt x="544" y="54"/>
                  <a:pt x="544" y="52"/>
                  <a:pt x="543" y="52"/>
                </a:cubicBezTo>
                <a:cubicBezTo>
                  <a:pt x="541" y="51"/>
                  <a:pt x="540" y="50"/>
                  <a:pt x="538" y="49"/>
                </a:cubicBezTo>
                <a:cubicBezTo>
                  <a:pt x="538" y="49"/>
                  <a:pt x="537" y="50"/>
                  <a:pt x="537" y="51"/>
                </a:cubicBezTo>
                <a:cubicBezTo>
                  <a:pt x="537" y="51"/>
                  <a:pt x="539" y="52"/>
                  <a:pt x="539" y="53"/>
                </a:cubicBezTo>
                <a:cubicBezTo>
                  <a:pt x="539" y="53"/>
                  <a:pt x="541" y="54"/>
                  <a:pt x="541" y="54"/>
                </a:cubicBezTo>
                <a:cubicBezTo>
                  <a:pt x="541" y="55"/>
                  <a:pt x="540" y="56"/>
                  <a:pt x="539" y="56"/>
                </a:cubicBezTo>
                <a:cubicBezTo>
                  <a:pt x="540" y="57"/>
                  <a:pt x="541" y="58"/>
                  <a:pt x="542" y="58"/>
                </a:cubicBezTo>
                <a:cubicBezTo>
                  <a:pt x="542" y="58"/>
                  <a:pt x="540" y="60"/>
                  <a:pt x="540" y="60"/>
                </a:cubicBezTo>
                <a:cubicBezTo>
                  <a:pt x="540" y="60"/>
                  <a:pt x="538" y="59"/>
                  <a:pt x="538" y="59"/>
                </a:cubicBezTo>
                <a:cubicBezTo>
                  <a:pt x="537" y="58"/>
                  <a:pt x="536" y="57"/>
                  <a:pt x="536" y="57"/>
                </a:cubicBezTo>
                <a:cubicBezTo>
                  <a:pt x="535" y="56"/>
                  <a:pt x="534" y="56"/>
                  <a:pt x="533" y="55"/>
                </a:cubicBezTo>
                <a:cubicBezTo>
                  <a:pt x="533" y="55"/>
                  <a:pt x="531" y="53"/>
                  <a:pt x="531" y="54"/>
                </a:cubicBezTo>
                <a:cubicBezTo>
                  <a:pt x="531" y="54"/>
                  <a:pt x="529" y="56"/>
                  <a:pt x="529" y="56"/>
                </a:cubicBezTo>
                <a:cubicBezTo>
                  <a:pt x="529" y="56"/>
                  <a:pt x="532" y="57"/>
                  <a:pt x="532" y="57"/>
                </a:cubicBezTo>
                <a:cubicBezTo>
                  <a:pt x="532" y="58"/>
                  <a:pt x="530" y="59"/>
                  <a:pt x="530" y="60"/>
                </a:cubicBezTo>
                <a:cubicBezTo>
                  <a:pt x="530" y="60"/>
                  <a:pt x="529" y="61"/>
                  <a:pt x="528" y="62"/>
                </a:cubicBezTo>
                <a:cubicBezTo>
                  <a:pt x="528" y="63"/>
                  <a:pt x="527" y="63"/>
                  <a:pt x="526" y="64"/>
                </a:cubicBezTo>
                <a:cubicBezTo>
                  <a:pt x="526" y="64"/>
                  <a:pt x="525" y="66"/>
                  <a:pt x="525" y="66"/>
                </a:cubicBezTo>
                <a:cubicBezTo>
                  <a:pt x="525" y="66"/>
                  <a:pt x="523" y="65"/>
                  <a:pt x="523" y="65"/>
                </a:cubicBezTo>
                <a:cubicBezTo>
                  <a:pt x="522" y="64"/>
                  <a:pt x="524" y="63"/>
                  <a:pt x="524" y="62"/>
                </a:cubicBezTo>
                <a:cubicBezTo>
                  <a:pt x="524" y="62"/>
                  <a:pt x="526" y="61"/>
                  <a:pt x="526" y="60"/>
                </a:cubicBezTo>
                <a:cubicBezTo>
                  <a:pt x="526" y="60"/>
                  <a:pt x="524" y="59"/>
                  <a:pt x="524" y="59"/>
                </a:cubicBezTo>
                <a:cubicBezTo>
                  <a:pt x="523" y="58"/>
                  <a:pt x="522" y="57"/>
                  <a:pt x="522" y="57"/>
                </a:cubicBezTo>
                <a:cubicBezTo>
                  <a:pt x="521" y="57"/>
                  <a:pt x="520" y="59"/>
                  <a:pt x="520" y="59"/>
                </a:cubicBezTo>
                <a:cubicBezTo>
                  <a:pt x="519" y="60"/>
                  <a:pt x="519" y="61"/>
                  <a:pt x="518" y="61"/>
                </a:cubicBezTo>
                <a:cubicBezTo>
                  <a:pt x="517" y="63"/>
                  <a:pt x="516" y="64"/>
                  <a:pt x="515" y="66"/>
                </a:cubicBezTo>
                <a:cubicBezTo>
                  <a:pt x="513" y="65"/>
                  <a:pt x="512" y="64"/>
                  <a:pt x="510" y="62"/>
                </a:cubicBezTo>
                <a:cubicBezTo>
                  <a:pt x="511" y="61"/>
                  <a:pt x="512" y="59"/>
                  <a:pt x="514" y="58"/>
                </a:cubicBezTo>
                <a:cubicBezTo>
                  <a:pt x="515" y="56"/>
                  <a:pt x="516" y="55"/>
                  <a:pt x="517" y="53"/>
                </a:cubicBezTo>
                <a:cubicBezTo>
                  <a:pt x="516" y="53"/>
                  <a:pt x="515" y="52"/>
                  <a:pt x="515" y="52"/>
                </a:cubicBezTo>
                <a:cubicBezTo>
                  <a:pt x="514" y="52"/>
                  <a:pt x="514" y="54"/>
                  <a:pt x="513" y="54"/>
                </a:cubicBezTo>
                <a:cubicBezTo>
                  <a:pt x="512" y="54"/>
                  <a:pt x="512" y="52"/>
                  <a:pt x="511" y="52"/>
                </a:cubicBezTo>
                <a:cubicBezTo>
                  <a:pt x="510" y="52"/>
                  <a:pt x="510" y="54"/>
                  <a:pt x="509" y="54"/>
                </a:cubicBezTo>
                <a:cubicBezTo>
                  <a:pt x="509" y="55"/>
                  <a:pt x="508" y="53"/>
                  <a:pt x="507" y="53"/>
                </a:cubicBezTo>
                <a:cubicBezTo>
                  <a:pt x="506" y="53"/>
                  <a:pt x="506" y="55"/>
                  <a:pt x="505" y="55"/>
                </a:cubicBezTo>
                <a:cubicBezTo>
                  <a:pt x="505" y="55"/>
                  <a:pt x="503" y="53"/>
                  <a:pt x="503" y="53"/>
                </a:cubicBezTo>
                <a:cubicBezTo>
                  <a:pt x="502" y="54"/>
                  <a:pt x="502" y="55"/>
                  <a:pt x="501" y="56"/>
                </a:cubicBezTo>
                <a:cubicBezTo>
                  <a:pt x="501" y="56"/>
                  <a:pt x="500" y="57"/>
                  <a:pt x="500" y="58"/>
                </a:cubicBezTo>
                <a:cubicBezTo>
                  <a:pt x="499" y="57"/>
                  <a:pt x="498" y="57"/>
                  <a:pt x="497" y="56"/>
                </a:cubicBezTo>
                <a:cubicBezTo>
                  <a:pt x="497" y="56"/>
                  <a:pt x="495" y="55"/>
                  <a:pt x="495" y="54"/>
                </a:cubicBezTo>
                <a:cubicBezTo>
                  <a:pt x="495" y="54"/>
                  <a:pt x="497" y="53"/>
                  <a:pt x="497" y="52"/>
                </a:cubicBezTo>
                <a:cubicBezTo>
                  <a:pt x="497" y="52"/>
                  <a:pt x="495" y="51"/>
                  <a:pt x="495" y="50"/>
                </a:cubicBezTo>
                <a:cubicBezTo>
                  <a:pt x="495" y="50"/>
                  <a:pt x="496" y="49"/>
                  <a:pt x="496" y="48"/>
                </a:cubicBezTo>
                <a:cubicBezTo>
                  <a:pt x="496" y="47"/>
                  <a:pt x="494" y="47"/>
                  <a:pt x="494" y="47"/>
                </a:cubicBezTo>
                <a:cubicBezTo>
                  <a:pt x="493" y="48"/>
                  <a:pt x="492" y="49"/>
                  <a:pt x="491" y="51"/>
                </a:cubicBezTo>
                <a:cubicBezTo>
                  <a:pt x="491" y="52"/>
                  <a:pt x="492" y="52"/>
                  <a:pt x="493" y="53"/>
                </a:cubicBezTo>
                <a:cubicBezTo>
                  <a:pt x="493" y="53"/>
                  <a:pt x="495" y="54"/>
                  <a:pt x="495" y="54"/>
                </a:cubicBezTo>
                <a:cubicBezTo>
                  <a:pt x="495" y="55"/>
                  <a:pt x="493" y="56"/>
                  <a:pt x="493" y="57"/>
                </a:cubicBezTo>
                <a:cubicBezTo>
                  <a:pt x="493" y="57"/>
                  <a:pt x="496" y="58"/>
                  <a:pt x="496" y="58"/>
                </a:cubicBezTo>
                <a:cubicBezTo>
                  <a:pt x="496" y="59"/>
                  <a:pt x="494" y="61"/>
                  <a:pt x="494" y="61"/>
                </a:cubicBezTo>
                <a:cubicBezTo>
                  <a:pt x="493" y="61"/>
                  <a:pt x="492" y="59"/>
                  <a:pt x="492" y="59"/>
                </a:cubicBezTo>
                <a:cubicBezTo>
                  <a:pt x="492" y="58"/>
                  <a:pt x="490" y="58"/>
                  <a:pt x="489" y="57"/>
                </a:cubicBezTo>
                <a:cubicBezTo>
                  <a:pt x="489" y="57"/>
                  <a:pt x="491" y="55"/>
                  <a:pt x="491" y="55"/>
                </a:cubicBezTo>
                <a:cubicBezTo>
                  <a:pt x="491" y="54"/>
                  <a:pt x="490" y="54"/>
                  <a:pt x="489" y="53"/>
                </a:cubicBezTo>
                <a:cubicBezTo>
                  <a:pt x="489" y="53"/>
                  <a:pt x="487" y="51"/>
                  <a:pt x="487" y="52"/>
                </a:cubicBezTo>
                <a:cubicBezTo>
                  <a:pt x="486" y="52"/>
                  <a:pt x="485" y="54"/>
                  <a:pt x="485" y="54"/>
                </a:cubicBezTo>
                <a:cubicBezTo>
                  <a:pt x="484" y="54"/>
                  <a:pt x="483" y="52"/>
                  <a:pt x="483" y="52"/>
                </a:cubicBezTo>
                <a:cubicBezTo>
                  <a:pt x="482" y="52"/>
                  <a:pt x="481" y="51"/>
                  <a:pt x="481" y="50"/>
                </a:cubicBezTo>
                <a:cubicBezTo>
                  <a:pt x="481" y="50"/>
                  <a:pt x="482" y="48"/>
                  <a:pt x="482" y="48"/>
                </a:cubicBezTo>
                <a:cubicBezTo>
                  <a:pt x="483" y="47"/>
                  <a:pt x="483" y="47"/>
                  <a:pt x="484" y="46"/>
                </a:cubicBezTo>
                <a:cubicBezTo>
                  <a:pt x="484" y="45"/>
                  <a:pt x="486" y="44"/>
                  <a:pt x="486" y="44"/>
                </a:cubicBezTo>
                <a:cubicBezTo>
                  <a:pt x="486" y="43"/>
                  <a:pt x="484" y="42"/>
                  <a:pt x="483" y="42"/>
                </a:cubicBezTo>
                <a:cubicBezTo>
                  <a:pt x="483" y="43"/>
                  <a:pt x="482" y="43"/>
                  <a:pt x="482" y="44"/>
                </a:cubicBezTo>
                <a:cubicBezTo>
                  <a:pt x="481" y="44"/>
                  <a:pt x="480" y="46"/>
                  <a:pt x="480" y="46"/>
                </a:cubicBezTo>
                <a:cubicBezTo>
                  <a:pt x="480" y="46"/>
                  <a:pt x="478" y="45"/>
                  <a:pt x="478" y="45"/>
                </a:cubicBezTo>
                <a:cubicBezTo>
                  <a:pt x="478" y="45"/>
                  <a:pt x="476" y="43"/>
                  <a:pt x="476" y="43"/>
                </a:cubicBezTo>
                <a:cubicBezTo>
                  <a:pt x="475" y="43"/>
                  <a:pt x="474" y="45"/>
                  <a:pt x="474" y="45"/>
                </a:cubicBezTo>
                <a:cubicBezTo>
                  <a:pt x="473" y="46"/>
                  <a:pt x="473" y="47"/>
                  <a:pt x="472" y="47"/>
                </a:cubicBezTo>
                <a:cubicBezTo>
                  <a:pt x="472" y="48"/>
                  <a:pt x="471" y="49"/>
                  <a:pt x="470" y="50"/>
                </a:cubicBezTo>
                <a:cubicBezTo>
                  <a:pt x="470" y="50"/>
                  <a:pt x="473" y="51"/>
                  <a:pt x="473" y="51"/>
                </a:cubicBezTo>
                <a:cubicBezTo>
                  <a:pt x="473" y="52"/>
                  <a:pt x="471" y="53"/>
                  <a:pt x="471" y="54"/>
                </a:cubicBezTo>
                <a:cubicBezTo>
                  <a:pt x="470" y="54"/>
                  <a:pt x="470" y="55"/>
                  <a:pt x="469" y="56"/>
                </a:cubicBezTo>
                <a:cubicBezTo>
                  <a:pt x="469" y="57"/>
                  <a:pt x="468" y="57"/>
                  <a:pt x="468" y="58"/>
                </a:cubicBezTo>
                <a:cubicBezTo>
                  <a:pt x="467" y="58"/>
                  <a:pt x="466" y="60"/>
                  <a:pt x="466" y="60"/>
                </a:cubicBezTo>
                <a:cubicBezTo>
                  <a:pt x="466" y="60"/>
                  <a:pt x="464" y="59"/>
                  <a:pt x="464" y="59"/>
                </a:cubicBezTo>
                <a:cubicBezTo>
                  <a:pt x="464" y="58"/>
                  <a:pt x="466" y="57"/>
                  <a:pt x="465" y="56"/>
                </a:cubicBezTo>
                <a:cubicBezTo>
                  <a:pt x="465" y="56"/>
                  <a:pt x="463" y="55"/>
                  <a:pt x="463" y="55"/>
                </a:cubicBezTo>
                <a:cubicBezTo>
                  <a:pt x="464" y="54"/>
                  <a:pt x="464" y="53"/>
                  <a:pt x="465" y="52"/>
                </a:cubicBezTo>
                <a:cubicBezTo>
                  <a:pt x="465" y="52"/>
                  <a:pt x="466" y="51"/>
                  <a:pt x="467" y="50"/>
                </a:cubicBezTo>
                <a:cubicBezTo>
                  <a:pt x="467" y="50"/>
                  <a:pt x="468" y="48"/>
                  <a:pt x="468" y="48"/>
                </a:cubicBezTo>
                <a:cubicBezTo>
                  <a:pt x="468" y="48"/>
                  <a:pt x="466" y="47"/>
                  <a:pt x="466" y="46"/>
                </a:cubicBezTo>
                <a:cubicBezTo>
                  <a:pt x="465" y="46"/>
                  <a:pt x="464" y="45"/>
                  <a:pt x="464" y="45"/>
                </a:cubicBezTo>
                <a:cubicBezTo>
                  <a:pt x="464" y="45"/>
                  <a:pt x="462" y="46"/>
                  <a:pt x="462" y="47"/>
                </a:cubicBezTo>
                <a:cubicBezTo>
                  <a:pt x="462" y="47"/>
                  <a:pt x="464" y="48"/>
                  <a:pt x="464" y="49"/>
                </a:cubicBezTo>
                <a:cubicBezTo>
                  <a:pt x="464" y="49"/>
                  <a:pt x="463" y="51"/>
                  <a:pt x="463" y="51"/>
                </a:cubicBezTo>
                <a:cubicBezTo>
                  <a:pt x="462" y="51"/>
                  <a:pt x="460" y="49"/>
                  <a:pt x="460" y="49"/>
                </a:cubicBezTo>
                <a:cubicBezTo>
                  <a:pt x="460" y="49"/>
                  <a:pt x="459" y="51"/>
                  <a:pt x="459" y="51"/>
                </a:cubicBezTo>
                <a:cubicBezTo>
                  <a:pt x="459" y="52"/>
                  <a:pt x="461" y="52"/>
                  <a:pt x="461" y="53"/>
                </a:cubicBezTo>
                <a:cubicBezTo>
                  <a:pt x="461" y="54"/>
                  <a:pt x="459" y="54"/>
                  <a:pt x="459" y="55"/>
                </a:cubicBezTo>
                <a:cubicBezTo>
                  <a:pt x="458" y="57"/>
                  <a:pt x="457" y="58"/>
                  <a:pt x="456" y="60"/>
                </a:cubicBezTo>
                <a:cubicBezTo>
                  <a:pt x="455" y="60"/>
                  <a:pt x="454" y="62"/>
                  <a:pt x="454" y="62"/>
                </a:cubicBezTo>
                <a:cubicBezTo>
                  <a:pt x="454" y="62"/>
                  <a:pt x="452" y="60"/>
                  <a:pt x="452" y="60"/>
                </a:cubicBezTo>
                <a:cubicBezTo>
                  <a:pt x="452" y="60"/>
                  <a:pt x="453" y="58"/>
                  <a:pt x="454" y="58"/>
                </a:cubicBezTo>
                <a:cubicBezTo>
                  <a:pt x="454" y="57"/>
                  <a:pt x="455" y="56"/>
                  <a:pt x="455" y="56"/>
                </a:cubicBezTo>
                <a:cubicBezTo>
                  <a:pt x="456" y="55"/>
                  <a:pt x="456" y="54"/>
                  <a:pt x="457" y="53"/>
                </a:cubicBezTo>
                <a:cubicBezTo>
                  <a:pt x="456" y="53"/>
                  <a:pt x="455" y="52"/>
                  <a:pt x="455" y="52"/>
                </a:cubicBezTo>
                <a:cubicBezTo>
                  <a:pt x="454" y="52"/>
                  <a:pt x="453" y="50"/>
                  <a:pt x="452" y="50"/>
                </a:cubicBezTo>
                <a:cubicBezTo>
                  <a:pt x="452" y="50"/>
                  <a:pt x="454" y="48"/>
                  <a:pt x="454" y="48"/>
                </a:cubicBezTo>
                <a:cubicBezTo>
                  <a:pt x="455" y="47"/>
                  <a:pt x="455" y="46"/>
                  <a:pt x="456" y="46"/>
                </a:cubicBezTo>
                <a:cubicBezTo>
                  <a:pt x="456" y="45"/>
                  <a:pt x="457" y="44"/>
                  <a:pt x="458" y="43"/>
                </a:cubicBezTo>
                <a:cubicBezTo>
                  <a:pt x="458" y="43"/>
                  <a:pt x="455" y="42"/>
                  <a:pt x="455" y="42"/>
                </a:cubicBezTo>
                <a:cubicBezTo>
                  <a:pt x="455" y="41"/>
                  <a:pt x="457" y="40"/>
                  <a:pt x="457" y="39"/>
                </a:cubicBezTo>
                <a:cubicBezTo>
                  <a:pt x="457" y="39"/>
                  <a:pt x="455" y="38"/>
                  <a:pt x="455" y="38"/>
                </a:cubicBezTo>
                <a:cubicBezTo>
                  <a:pt x="455" y="38"/>
                  <a:pt x="453" y="39"/>
                  <a:pt x="453" y="40"/>
                </a:cubicBezTo>
                <a:cubicBezTo>
                  <a:pt x="453" y="41"/>
                  <a:pt x="455" y="41"/>
                  <a:pt x="455" y="42"/>
                </a:cubicBezTo>
                <a:cubicBezTo>
                  <a:pt x="455" y="42"/>
                  <a:pt x="454" y="43"/>
                  <a:pt x="454" y="44"/>
                </a:cubicBezTo>
                <a:cubicBezTo>
                  <a:pt x="453" y="45"/>
                  <a:pt x="453" y="45"/>
                  <a:pt x="452" y="46"/>
                </a:cubicBezTo>
                <a:cubicBezTo>
                  <a:pt x="452" y="46"/>
                  <a:pt x="451" y="48"/>
                  <a:pt x="450" y="48"/>
                </a:cubicBezTo>
                <a:cubicBezTo>
                  <a:pt x="450" y="48"/>
                  <a:pt x="448" y="47"/>
                  <a:pt x="448" y="47"/>
                </a:cubicBezTo>
                <a:cubicBezTo>
                  <a:pt x="448" y="47"/>
                  <a:pt x="446" y="49"/>
                  <a:pt x="446" y="49"/>
                </a:cubicBezTo>
                <a:cubicBezTo>
                  <a:pt x="446" y="49"/>
                  <a:pt x="449" y="50"/>
                  <a:pt x="449" y="51"/>
                </a:cubicBezTo>
                <a:cubicBezTo>
                  <a:pt x="448" y="51"/>
                  <a:pt x="447" y="52"/>
                  <a:pt x="447" y="53"/>
                </a:cubicBezTo>
                <a:cubicBezTo>
                  <a:pt x="447" y="53"/>
                  <a:pt x="445" y="55"/>
                  <a:pt x="445" y="55"/>
                </a:cubicBezTo>
                <a:cubicBezTo>
                  <a:pt x="445" y="55"/>
                  <a:pt x="443" y="53"/>
                  <a:pt x="443" y="53"/>
                </a:cubicBezTo>
                <a:cubicBezTo>
                  <a:pt x="443" y="54"/>
                  <a:pt x="441" y="55"/>
                  <a:pt x="441" y="56"/>
                </a:cubicBezTo>
                <a:cubicBezTo>
                  <a:pt x="441" y="56"/>
                  <a:pt x="443" y="57"/>
                  <a:pt x="443" y="57"/>
                </a:cubicBezTo>
                <a:cubicBezTo>
                  <a:pt x="444" y="58"/>
                  <a:pt x="442" y="59"/>
                  <a:pt x="442" y="60"/>
                </a:cubicBezTo>
                <a:cubicBezTo>
                  <a:pt x="442" y="60"/>
                  <a:pt x="444" y="61"/>
                  <a:pt x="444" y="61"/>
                </a:cubicBezTo>
                <a:cubicBezTo>
                  <a:pt x="444" y="62"/>
                  <a:pt x="443" y="63"/>
                  <a:pt x="442" y="63"/>
                </a:cubicBezTo>
                <a:cubicBezTo>
                  <a:pt x="442" y="64"/>
                  <a:pt x="441" y="62"/>
                  <a:pt x="440" y="62"/>
                </a:cubicBezTo>
                <a:cubicBezTo>
                  <a:pt x="439" y="62"/>
                  <a:pt x="439" y="64"/>
                  <a:pt x="438" y="64"/>
                </a:cubicBezTo>
                <a:cubicBezTo>
                  <a:pt x="438" y="64"/>
                  <a:pt x="437" y="62"/>
                  <a:pt x="436" y="62"/>
                </a:cubicBezTo>
                <a:cubicBezTo>
                  <a:pt x="436" y="62"/>
                  <a:pt x="435" y="64"/>
                  <a:pt x="434" y="65"/>
                </a:cubicBezTo>
                <a:cubicBezTo>
                  <a:pt x="434" y="65"/>
                  <a:pt x="432" y="63"/>
                  <a:pt x="432" y="63"/>
                </a:cubicBezTo>
                <a:cubicBezTo>
                  <a:pt x="432" y="63"/>
                  <a:pt x="434" y="61"/>
                  <a:pt x="434" y="61"/>
                </a:cubicBezTo>
                <a:cubicBezTo>
                  <a:pt x="434" y="60"/>
                  <a:pt x="432" y="59"/>
                  <a:pt x="432" y="59"/>
                </a:cubicBezTo>
                <a:cubicBezTo>
                  <a:pt x="432" y="59"/>
                  <a:pt x="430" y="61"/>
                  <a:pt x="430" y="61"/>
                </a:cubicBezTo>
                <a:cubicBezTo>
                  <a:pt x="430" y="62"/>
                  <a:pt x="432" y="62"/>
                  <a:pt x="432" y="63"/>
                </a:cubicBezTo>
                <a:cubicBezTo>
                  <a:pt x="432" y="63"/>
                  <a:pt x="430" y="64"/>
                  <a:pt x="430" y="65"/>
                </a:cubicBezTo>
                <a:cubicBezTo>
                  <a:pt x="430" y="65"/>
                  <a:pt x="433" y="67"/>
                  <a:pt x="433" y="67"/>
                </a:cubicBezTo>
                <a:cubicBezTo>
                  <a:pt x="432" y="67"/>
                  <a:pt x="432" y="69"/>
                  <a:pt x="431" y="69"/>
                </a:cubicBezTo>
                <a:cubicBezTo>
                  <a:pt x="430" y="69"/>
                  <a:pt x="429" y="67"/>
                  <a:pt x="429" y="67"/>
                </a:cubicBezTo>
                <a:cubicBezTo>
                  <a:pt x="429" y="67"/>
                  <a:pt x="427" y="66"/>
                  <a:pt x="427" y="66"/>
                </a:cubicBezTo>
                <a:cubicBezTo>
                  <a:pt x="426" y="65"/>
                  <a:pt x="428" y="64"/>
                  <a:pt x="428" y="63"/>
                </a:cubicBezTo>
                <a:cubicBezTo>
                  <a:pt x="428" y="63"/>
                  <a:pt x="426" y="62"/>
                  <a:pt x="426" y="62"/>
                </a:cubicBezTo>
                <a:cubicBezTo>
                  <a:pt x="426" y="61"/>
                  <a:pt x="428" y="60"/>
                  <a:pt x="428" y="59"/>
                </a:cubicBezTo>
                <a:cubicBezTo>
                  <a:pt x="428" y="59"/>
                  <a:pt x="426" y="58"/>
                  <a:pt x="425" y="58"/>
                </a:cubicBezTo>
                <a:cubicBezTo>
                  <a:pt x="425" y="58"/>
                  <a:pt x="423" y="56"/>
                  <a:pt x="423" y="56"/>
                </a:cubicBezTo>
                <a:cubicBezTo>
                  <a:pt x="423" y="56"/>
                  <a:pt x="425" y="54"/>
                  <a:pt x="425" y="54"/>
                </a:cubicBezTo>
                <a:cubicBezTo>
                  <a:pt x="425" y="53"/>
                  <a:pt x="423" y="52"/>
                  <a:pt x="423" y="52"/>
                </a:cubicBezTo>
                <a:cubicBezTo>
                  <a:pt x="422" y="52"/>
                  <a:pt x="421" y="51"/>
                  <a:pt x="420" y="50"/>
                </a:cubicBezTo>
                <a:cubicBezTo>
                  <a:pt x="420" y="50"/>
                  <a:pt x="418" y="49"/>
                  <a:pt x="418" y="49"/>
                </a:cubicBezTo>
                <a:cubicBezTo>
                  <a:pt x="418" y="48"/>
                  <a:pt x="420" y="47"/>
                  <a:pt x="420" y="46"/>
                </a:cubicBezTo>
                <a:cubicBezTo>
                  <a:pt x="420" y="46"/>
                  <a:pt x="418" y="45"/>
                  <a:pt x="418" y="45"/>
                </a:cubicBezTo>
                <a:cubicBezTo>
                  <a:pt x="417" y="45"/>
                  <a:pt x="416" y="47"/>
                  <a:pt x="416" y="47"/>
                </a:cubicBezTo>
                <a:cubicBezTo>
                  <a:pt x="416" y="47"/>
                  <a:pt x="418" y="48"/>
                  <a:pt x="418" y="49"/>
                </a:cubicBezTo>
                <a:cubicBezTo>
                  <a:pt x="418" y="49"/>
                  <a:pt x="417" y="50"/>
                  <a:pt x="417" y="51"/>
                </a:cubicBezTo>
                <a:cubicBezTo>
                  <a:pt x="416" y="51"/>
                  <a:pt x="415" y="52"/>
                  <a:pt x="415" y="53"/>
                </a:cubicBezTo>
                <a:cubicBezTo>
                  <a:pt x="415" y="54"/>
                  <a:pt x="413" y="55"/>
                  <a:pt x="413" y="55"/>
                </a:cubicBezTo>
                <a:cubicBezTo>
                  <a:pt x="413" y="56"/>
                  <a:pt x="415" y="57"/>
                  <a:pt x="415" y="57"/>
                </a:cubicBezTo>
                <a:cubicBezTo>
                  <a:pt x="415" y="58"/>
                  <a:pt x="414" y="59"/>
                  <a:pt x="414" y="59"/>
                </a:cubicBezTo>
                <a:cubicBezTo>
                  <a:pt x="413" y="60"/>
                  <a:pt x="413" y="61"/>
                  <a:pt x="412" y="62"/>
                </a:cubicBezTo>
                <a:cubicBezTo>
                  <a:pt x="411" y="63"/>
                  <a:pt x="410" y="65"/>
                  <a:pt x="409" y="66"/>
                </a:cubicBezTo>
                <a:cubicBezTo>
                  <a:pt x="407" y="65"/>
                  <a:pt x="406" y="64"/>
                  <a:pt x="404" y="63"/>
                </a:cubicBezTo>
                <a:cubicBezTo>
                  <a:pt x="404" y="62"/>
                  <a:pt x="402" y="62"/>
                  <a:pt x="402" y="61"/>
                </a:cubicBezTo>
                <a:cubicBezTo>
                  <a:pt x="402" y="60"/>
                  <a:pt x="404" y="59"/>
                  <a:pt x="404" y="59"/>
                </a:cubicBezTo>
                <a:cubicBezTo>
                  <a:pt x="403" y="58"/>
                  <a:pt x="401" y="58"/>
                  <a:pt x="401" y="57"/>
                </a:cubicBezTo>
                <a:cubicBezTo>
                  <a:pt x="401" y="57"/>
                  <a:pt x="403" y="55"/>
                  <a:pt x="403" y="55"/>
                </a:cubicBezTo>
                <a:cubicBezTo>
                  <a:pt x="403" y="54"/>
                  <a:pt x="401" y="53"/>
                  <a:pt x="401" y="53"/>
                </a:cubicBezTo>
                <a:cubicBezTo>
                  <a:pt x="400" y="53"/>
                  <a:pt x="399" y="55"/>
                  <a:pt x="399" y="55"/>
                </a:cubicBezTo>
                <a:cubicBezTo>
                  <a:pt x="399" y="55"/>
                  <a:pt x="398" y="58"/>
                  <a:pt x="397" y="57"/>
                </a:cubicBezTo>
                <a:cubicBezTo>
                  <a:pt x="397" y="57"/>
                  <a:pt x="395" y="56"/>
                  <a:pt x="395" y="56"/>
                </a:cubicBezTo>
                <a:cubicBezTo>
                  <a:pt x="395" y="55"/>
                  <a:pt x="397" y="54"/>
                  <a:pt x="397" y="54"/>
                </a:cubicBezTo>
                <a:cubicBezTo>
                  <a:pt x="397" y="53"/>
                  <a:pt x="395" y="53"/>
                  <a:pt x="395" y="52"/>
                </a:cubicBezTo>
                <a:cubicBezTo>
                  <a:pt x="393" y="53"/>
                  <a:pt x="392" y="55"/>
                  <a:pt x="391" y="56"/>
                </a:cubicBezTo>
                <a:cubicBezTo>
                  <a:pt x="391" y="57"/>
                  <a:pt x="390" y="58"/>
                  <a:pt x="390" y="59"/>
                </a:cubicBezTo>
                <a:cubicBezTo>
                  <a:pt x="389" y="59"/>
                  <a:pt x="392" y="60"/>
                  <a:pt x="392" y="60"/>
                </a:cubicBezTo>
                <a:cubicBezTo>
                  <a:pt x="392" y="61"/>
                  <a:pt x="390" y="62"/>
                  <a:pt x="390" y="62"/>
                </a:cubicBezTo>
                <a:cubicBezTo>
                  <a:pt x="390" y="63"/>
                  <a:pt x="389" y="65"/>
                  <a:pt x="388" y="65"/>
                </a:cubicBezTo>
                <a:cubicBezTo>
                  <a:pt x="388" y="65"/>
                  <a:pt x="386" y="63"/>
                  <a:pt x="386" y="63"/>
                </a:cubicBezTo>
                <a:cubicBezTo>
                  <a:pt x="386" y="62"/>
                  <a:pt x="388" y="61"/>
                  <a:pt x="388" y="61"/>
                </a:cubicBezTo>
                <a:cubicBezTo>
                  <a:pt x="387" y="60"/>
                  <a:pt x="386" y="60"/>
                  <a:pt x="386" y="59"/>
                </a:cubicBezTo>
                <a:cubicBezTo>
                  <a:pt x="385" y="59"/>
                  <a:pt x="383" y="58"/>
                  <a:pt x="383" y="57"/>
                </a:cubicBezTo>
                <a:cubicBezTo>
                  <a:pt x="383" y="57"/>
                  <a:pt x="385" y="55"/>
                  <a:pt x="385" y="55"/>
                </a:cubicBezTo>
                <a:cubicBezTo>
                  <a:pt x="385" y="55"/>
                  <a:pt x="383" y="54"/>
                  <a:pt x="383" y="53"/>
                </a:cubicBezTo>
                <a:cubicBezTo>
                  <a:pt x="382" y="53"/>
                  <a:pt x="381" y="52"/>
                  <a:pt x="381" y="52"/>
                </a:cubicBezTo>
                <a:cubicBezTo>
                  <a:pt x="381" y="51"/>
                  <a:pt x="382" y="50"/>
                  <a:pt x="382" y="49"/>
                </a:cubicBezTo>
                <a:cubicBezTo>
                  <a:pt x="383" y="49"/>
                  <a:pt x="384" y="48"/>
                  <a:pt x="384" y="47"/>
                </a:cubicBezTo>
                <a:cubicBezTo>
                  <a:pt x="384" y="47"/>
                  <a:pt x="382" y="46"/>
                  <a:pt x="382" y="46"/>
                </a:cubicBezTo>
                <a:cubicBezTo>
                  <a:pt x="382" y="45"/>
                  <a:pt x="383" y="44"/>
                  <a:pt x="383" y="43"/>
                </a:cubicBezTo>
                <a:cubicBezTo>
                  <a:pt x="384" y="43"/>
                  <a:pt x="381" y="42"/>
                  <a:pt x="381" y="42"/>
                </a:cubicBezTo>
                <a:cubicBezTo>
                  <a:pt x="381" y="42"/>
                  <a:pt x="379" y="43"/>
                  <a:pt x="380" y="44"/>
                </a:cubicBezTo>
                <a:cubicBezTo>
                  <a:pt x="380" y="44"/>
                  <a:pt x="382" y="45"/>
                  <a:pt x="382" y="46"/>
                </a:cubicBezTo>
                <a:cubicBezTo>
                  <a:pt x="382" y="46"/>
                  <a:pt x="380" y="47"/>
                  <a:pt x="380" y="48"/>
                </a:cubicBezTo>
                <a:cubicBezTo>
                  <a:pt x="380" y="49"/>
                  <a:pt x="379" y="49"/>
                  <a:pt x="378" y="50"/>
                </a:cubicBezTo>
                <a:cubicBezTo>
                  <a:pt x="378" y="51"/>
                  <a:pt x="377" y="52"/>
                  <a:pt x="377" y="52"/>
                </a:cubicBezTo>
                <a:cubicBezTo>
                  <a:pt x="376" y="54"/>
                  <a:pt x="374" y="55"/>
                  <a:pt x="373" y="57"/>
                </a:cubicBezTo>
                <a:cubicBezTo>
                  <a:pt x="372" y="58"/>
                  <a:pt x="371" y="60"/>
                  <a:pt x="370" y="61"/>
                </a:cubicBezTo>
                <a:cubicBezTo>
                  <a:pt x="369" y="62"/>
                  <a:pt x="369" y="63"/>
                  <a:pt x="368" y="63"/>
                </a:cubicBezTo>
                <a:cubicBezTo>
                  <a:pt x="368" y="64"/>
                  <a:pt x="367" y="65"/>
                  <a:pt x="366" y="66"/>
                </a:cubicBezTo>
                <a:cubicBezTo>
                  <a:pt x="366" y="66"/>
                  <a:pt x="364" y="64"/>
                  <a:pt x="364" y="64"/>
                </a:cubicBezTo>
                <a:cubicBezTo>
                  <a:pt x="364" y="64"/>
                  <a:pt x="362" y="62"/>
                  <a:pt x="362" y="62"/>
                </a:cubicBezTo>
                <a:cubicBezTo>
                  <a:pt x="361" y="62"/>
                  <a:pt x="361" y="64"/>
                  <a:pt x="360" y="64"/>
                </a:cubicBezTo>
                <a:cubicBezTo>
                  <a:pt x="360" y="64"/>
                  <a:pt x="359" y="63"/>
                  <a:pt x="358" y="63"/>
                </a:cubicBezTo>
                <a:cubicBezTo>
                  <a:pt x="358" y="63"/>
                  <a:pt x="356" y="65"/>
                  <a:pt x="356" y="65"/>
                </a:cubicBezTo>
                <a:cubicBezTo>
                  <a:pt x="356" y="65"/>
                  <a:pt x="354" y="64"/>
                  <a:pt x="354" y="63"/>
                </a:cubicBezTo>
                <a:cubicBezTo>
                  <a:pt x="354" y="63"/>
                  <a:pt x="356" y="62"/>
                  <a:pt x="356" y="61"/>
                </a:cubicBezTo>
                <a:cubicBezTo>
                  <a:pt x="356" y="60"/>
                  <a:pt x="357" y="59"/>
                  <a:pt x="357" y="59"/>
                </a:cubicBezTo>
                <a:cubicBezTo>
                  <a:pt x="358" y="58"/>
                  <a:pt x="359" y="57"/>
                  <a:pt x="359" y="57"/>
                </a:cubicBezTo>
                <a:cubicBezTo>
                  <a:pt x="360" y="56"/>
                  <a:pt x="360" y="55"/>
                  <a:pt x="361" y="54"/>
                </a:cubicBezTo>
                <a:cubicBezTo>
                  <a:pt x="361" y="54"/>
                  <a:pt x="362" y="52"/>
                  <a:pt x="363" y="52"/>
                </a:cubicBezTo>
                <a:cubicBezTo>
                  <a:pt x="363" y="52"/>
                  <a:pt x="365" y="54"/>
                  <a:pt x="365" y="54"/>
                </a:cubicBezTo>
                <a:cubicBezTo>
                  <a:pt x="365" y="53"/>
                  <a:pt x="367" y="52"/>
                  <a:pt x="367" y="52"/>
                </a:cubicBezTo>
                <a:cubicBezTo>
                  <a:pt x="366" y="51"/>
                  <a:pt x="365" y="51"/>
                  <a:pt x="364" y="50"/>
                </a:cubicBezTo>
                <a:cubicBezTo>
                  <a:pt x="364" y="49"/>
                  <a:pt x="362" y="49"/>
                  <a:pt x="362" y="48"/>
                </a:cubicBezTo>
                <a:cubicBezTo>
                  <a:pt x="362" y="48"/>
                  <a:pt x="364" y="47"/>
                  <a:pt x="364" y="46"/>
                </a:cubicBezTo>
                <a:cubicBezTo>
                  <a:pt x="363" y="46"/>
                  <a:pt x="362" y="44"/>
                  <a:pt x="362" y="44"/>
                </a:cubicBezTo>
                <a:cubicBezTo>
                  <a:pt x="361" y="44"/>
                  <a:pt x="360" y="46"/>
                  <a:pt x="360" y="46"/>
                </a:cubicBezTo>
                <a:cubicBezTo>
                  <a:pt x="360" y="47"/>
                  <a:pt x="358" y="48"/>
                  <a:pt x="358" y="49"/>
                </a:cubicBezTo>
                <a:cubicBezTo>
                  <a:pt x="358" y="49"/>
                  <a:pt x="360" y="50"/>
                  <a:pt x="360" y="50"/>
                </a:cubicBezTo>
                <a:cubicBezTo>
                  <a:pt x="360" y="51"/>
                  <a:pt x="359" y="53"/>
                  <a:pt x="359" y="53"/>
                </a:cubicBezTo>
                <a:cubicBezTo>
                  <a:pt x="358" y="53"/>
                  <a:pt x="357" y="51"/>
                  <a:pt x="356" y="51"/>
                </a:cubicBezTo>
                <a:cubicBezTo>
                  <a:pt x="356" y="51"/>
                  <a:pt x="355" y="53"/>
                  <a:pt x="355" y="53"/>
                </a:cubicBezTo>
                <a:cubicBezTo>
                  <a:pt x="354" y="54"/>
                  <a:pt x="354" y="55"/>
                  <a:pt x="353" y="55"/>
                </a:cubicBezTo>
                <a:cubicBezTo>
                  <a:pt x="353" y="56"/>
                  <a:pt x="352" y="58"/>
                  <a:pt x="351" y="58"/>
                </a:cubicBezTo>
                <a:cubicBezTo>
                  <a:pt x="351" y="58"/>
                  <a:pt x="349" y="56"/>
                  <a:pt x="349" y="56"/>
                </a:cubicBezTo>
                <a:cubicBezTo>
                  <a:pt x="348" y="56"/>
                  <a:pt x="348" y="58"/>
                  <a:pt x="347" y="58"/>
                </a:cubicBezTo>
                <a:cubicBezTo>
                  <a:pt x="347" y="59"/>
                  <a:pt x="346" y="60"/>
                  <a:pt x="346" y="60"/>
                </a:cubicBezTo>
                <a:cubicBezTo>
                  <a:pt x="346" y="60"/>
                  <a:pt x="343" y="59"/>
                  <a:pt x="343" y="59"/>
                </a:cubicBezTo>
                <a:cubicBezTo>
                  <a:pt x="343" y="58"/>
                  <a:pt x="345" y="57"/>
                  <a:pt x="345" y="56"/>
                </a:cubicBezTo>
                <a:cubicBezTo>
                  <a:pt x="345" y="56"/>
                  <a:pt x="343" y="55"/>
                  <a:pt x="343" y="55"/>
                </a:cubicBezTo>
                <a:cubicBezTo>
                  <a:pt x="342" y="55"/>
                  <a:pt x="342" y="57"/>
                  <a:pt x="341" y="57"/>
                </a:cubicBezTo>
                <a:cubicBezTo>
                  <a:pt x="341" y="57"/>
                  <a:pt x="340" y="55"/>
                  <a:pt x="339" y="55"/>
                </a:cubicBezTo>
                <a:cubicBezTo>
                  <a:pt x="338" y="55"/>
                  <a:pt x="338" y="57"/>
                  <a:pt x="337" y="58"/>
                </a:cubicBezTo>
                <a:cubicBezTo>
                  <a:pt x="337" y="58"/>
                  <a:pt x="336" y="56"/>
                  <a:pt x="335" y="56"/>
                </a:cubicBezTo>
                <a:cubicBezTo>
                  <a:pt x="334" y="56"/>
                  <a:pt x="334" y="58"/>
                  <a:pt x="333" y="58"/>
                </a:cubicBezTo>
                <a:cubicBezTo>
                  <a:pt x="332" y="57"/>
                  <a:pt x="330" y="56"/>
                  <a:pt x="329" y="55"/>
                </a:cubicBezTo>
                <a:cubicBezTo>
                  <a:pt x="330" y="53"/>
                  <a:pt x="331" y="52"/>
                  <a:pt x="332" y="50"/>
                </a:cubicBezTo>
                <a:cubicBezTo>
                  <a:pt x="333" y="49"/>
                  <a:pt x="333" y="49"/>
                  <a:pt x="334" y="48"/>
                </a:cubicBezTo>
                <a:cubicBezTo>
                  <a:pt x="334" y="48"/>
                  <a:pt x="336" y="46"/>
                  <a:pt x="336" y="46"/>
                </a:cubicBezTo>
                <a:cubicBezTo>
                  <a:pt x="336" y="46"/>
                  <a:pt x="334" y="44"/>
                  <a:pt x="333" y="44"/>
                </a:cubicBezTo>
                <a:cubicBezTo>
                  <a:pt x="333" y="44"/>
                  <a:pt x="332" y="46"/>
                  <a:pt x="332" y="46"/>
                </a:cubicBezTo>
                <a:cubicBezTo>
                  <a:pt x="331" y="47"/>
                  <a:pt x="331" y="48"/>
                  <a:pt x="330" y="48"/>
                </a:cubicBezTo>
                <a:cubicBezTo>
                  <a:pt x="329" y="49"/>
                  <a:pt x="329" y="50"/>
                  <a:pt x="328" y="51"/>
                </a:cubicBezTo>
                <a:cubicBezTo>
                  <a:pt x="328" y="51"/>
                  <a:pt x="327" y="52"/>
                  <a:pt x="327" y="53"/>
                </a:cubicBezTo>
                <a:cubicBezTo>
                  <a:pt x="326" y="54"/>
                  <a:pt x="325" y="55"/>
                  <a:pt x="325" y="55"/>
                </a:cubicBezTo>
                <a:cubicBezTo>
                  <a:pt x="325" y="56"/>
                  <a:pt x="327" y="57"/>
                  <a:pt x="327" y="57"/>
                </a:cubicBezTo>
                <a:cubicBezTo>
                  <a:pt x="328" y="57"/>
                  <a:pt x="329" y="58"/>
                  <a:pt x="329" y="59"/>
                </a:cubicBezTo>
                <a:cubicBezTo>
                  <a:pt x="330" y="59"/>
                  <a:pt x="328" y="60"/>
                  <a:pt x="328" y="61"/>
                </a:cubicBezTo>
                <a:cubicBezTo>
                  <a:pt x="327" y="60"/>
                  <a:pt x="326" y="60"/>
                  <a:pt x="325" y="59"/>
                </a:cubicBezTo>
                <a:cubicBezTo>
                  <a:pt x="325" y="59"/>
                  <a:pt x="324" y="57"/>
                  <a:pt x="323" y="57"/>
                </a:cubicBezTo>
                <a:cubicBezTo>
                  <a:pt x="323" y="57"/>
                  <a:pt x="322" y="59"/>
                  <a:pt x="322" y="60"/>
                </a:cubicBezTo>
                <a:cubicBezTo>
                  <a:pt x="321" y="60"/>
                  <a:pt x="320" y="61"/>
                  <a:pt x="320" y="62"/>
                </a:cubicBezTo>
                <a:cubicBezTo>
                  <a:pt x="320" y="61"/>
                  <a:pt x="318" y="61"/>
                  <a:pt x="318" y="60"/>
                </a:cubicBezTo>
                <a:cubicBezTo>
                  <a:pt x="318" y="60"/>
                  <a:pt x="319" y="58"/>
                  <a:pt x="319" y="58"/>
                </a:cubicBezTo>
                <a:cubicBezTo>
                  <a:pt x="320" y="57"/>
                  <a:pt x="320" y="56"/>
                  <a:pt x="321" y="56"/>
                </a:cubicBezTo>
                <a:cubicBezTo>
                  <a:pt x="322" y="55"/>
                  <a:pt x="322" y="54"/>
                  <a:pt x="323" y="53"/>
                </a:cubicBezTo>
                <a:cubicBezTo>
                  <a:pt x="323" y="53"/>
                  <a:pt x="324" y="52"/>
                  <a:pt x="324" y="51"/>
                </a:cubicBezTo>
                <a:cubicBezTo>
                  <a:pt x="324" y="51"/>
                  <a:pt x="323" y="49"/>
                  <a:pt x="322" y="50"/>
                </a:cubicBezTo>
                <a:cubicBezTo>
                  <a:pt x="322" y="50"/>
                  <a:pt x="321" y="52"/>
                  <a:pt x="320" y="52"/>
                </a:cubicBezTo>
                <a:cubicBezTo>
                  <a:pt x="320" y="52"/>
                  <a:pt x="319" y="50"/>
                  <a:pt x="318" y="50"/>
                </a:cubicBezTo>
                <a:cubicBezTo>
                  <a:pt x="318" y="50"/>
                  <a:pt x="317" y="52"/>
                  <a:pt x="317" y="52"/>
                </a:cubicBezTo>
                <a:cubicBezTo>
                  <a:pt x="316" y="53"/>
                  <a:pt x="315" y="54"/>
                  <a:pt x="315" y="55"/>
                </a:cubicBezTo>
                <a:cubicBezTo>
                  <a:pt x="315" y="55"/>
                  <a:pt x="314" y="57"/>
                  <a:pt x="313" y="57"/>
                </a:cubicBezTo>
                <a:cubicBezTo>
                  <a:pt x="313" y="57"/>
                  <a:pt x="311" y="55"/>
                  <a:pt x="311" y="55"/>
                </a:cubicBezTo>
                <a:cubicBezTo>
                  <a:pt x="310" y="55"/>
                  <a:pt x="310" y="57"/>
                  <a:pt x="309" y="57"/>
                </a:cubicBezTo>
                <a:cubicBezTo>
                  <a:pt x="309" y="57"/>
                  <a:pt x="308" y="56"/>
                  <a:pt x="307" y="56"/>
                </a:cubicBezTo>
                <a:cubicBezTo>
                  <a:pt x="306" y="56"/>
                  <a:pt x="306" y="58"/>
                  <a:pt x="305" y="58"/>
                </a:cubicBezTo>
                <a:cubicBezTo>
                  <a:pt x="305" y="58"/>
                  <a:pt x="304" y="56"/>
                  <a:pt x="303" y="56"/>
                </a:cubicBezTo>
                <a:cubicBezTo>
                  <a:pt x="302" y="56"/>
                  <a:pt x="302" y="58"/>
                  <a:pt x="301" y="58"/>
                </a:cubicBezTo>
                <a:cubicBezTo>
                  <a:pt x="301" y="58"/>
                  <a:pt x="300" y="57"/>
                  <a:pt x="299" y="57"/>
                </a:cubicBezTo>
                <a:cubicBezTo>
                  <a:pt x="299" y="57"/>
                  <a:pt x="298" y="59"/>
                  <a:pt x="297" y="59"/>
                </a:cubicBezTo>
                <a:cubicBezTo>
                  <a:pt x="297" y="59"/>
                  <a:pt x="295" y="57"/>
                  <a:pt x="295" y="57"/>
                </a:cubicBezTo>
                <a:cubicBezTo>
                  <a:pt x="295" y="57"/>
                  <a:pt x="294" y="59"/>
                  <a:pt x="293" y="59"/>
                </a:cubicBezTo>
                <a:cubicBezTo>
                  <a:pt x="293" y="60"/>
                  <a:pt x="292" y="61"/>
                  <a:pt x="292" y="62"/>
                </a:cubicBezTo>
                <a:cubicBezTo>
                  <a:pt x="291" y="61"/>
                  <a:pt x="290" y="61"/>
                  <a:pt x="290" y="60"/>
                </a:cubicBezTo>
                <a:cubicBezTo>
                  <a:pt x="289" y="60"/>
                  <a:pt x="287" y="59"/>
                  <a:pt x="287" y="58"/>
                </a:cubicBezTo>
                <a:cubicBezTo>
                  <a:pt x="287" y="58"/>
                  <a:pt x="289" y="56"/>
                  <a:pt x="289" y="56"/>
                </a:cubicBezTo>
                <a:cubicBezTo>
                  <a:pt x="290" y="55"/>
                  <a:pt x="290" y="55"/>
                  <a:pt x="291" y="54"/>
                </a:cubicBezTo>
                <a:cubicBezTo>
                  <a:pt x="291" y="54"/>
                  <a:pt x="292" y="55"/>
                  <a:pt x="293" y="55"/>
                </a:cubicBezTo>
                <a:cubicBezTo>
                  <a:pt x="293" y="56"/>
                  <a:pt x="295" y="57"/>
                  <a:pt x="295" y="57"/>
                </a:cubicBezTo>
                <a:cubicBezTo>
                  <a:pt x="296" y="57"/>
                  <a:pt x="296" y="55"/>
                  <a:pt x="297" y="55"/>
                </a:cubicBezTo>
                <a:cubicBezTo>
                  <a:pt x="298" y="55"/>
                  <a:pt x="298" y="57"/>
                  <a:pt x="299" y="57"/>
                </a:cubicBezTo>
                <a:cubicBezTo>
                  <a:pt x="300" y="57"/>
                  <a:pt x="300" y="54"/>
                  <a:pt x="301" y="54"/>
                </a:cubicBezTo>
                <a:cubicBezTo>
                  <a:pt x="301" y="54"/>
                  <a:pt x="303" y="56"/>
                  <a:pt x="303" y="56"/>
                </a:cubicBezTo>
                <a:cubicBezTo>
                  <a:pt x="304" y="56"/>
                  <a:pt x="304" y="54"/>
                  <a:pt x="305" y="54"/>
                </a:cubicBezTo>
                <a:cubicBezTo>
                  <a:pt x="304" y="53"/>
                  <a:pt x="303" y="53"/>
                  <a:pt x="303" y="52"/>
                </a:cubicBezTo>
                <a:cubicBezTo>
                  <a:pt x="302" y="52"/>
                  <a:pt x="300" y="51"/>
                  <a:pt x="300" y="50"/>
                </a:cubicBezTo>
                <a:cubicBezTo>
                  <a:pt x="300" y="50"/>
                  <a:pt x="302" y="49"/>
                  <a:pt x="302" y="48"/>
                </a:cubicBezTo>
                <a:cubicBezTo>
                  <a:pt x="303" y="48"/>
                  <a:pt x="303" y="47"/>
                  <a:pt x="304" y="46"/>
                </a:cubicBezTo>
                <a:cubicBezTo>
                  <a:pt x="304" y="45"/>
                  <a:pt x="305" y="45"/>
                  <a:pt x="305" y="44"/>
                </a:cubicBezTo>
                <a:cubicBezTo>
                  <a:pt x="305" y="44"/>
                  <a:pt x="304" y="42"/>
                  <a:pt x="303" y="42"/>
                </a:cubicBezTo>
                <a:cubicBezTo>
                  <a:pt x="303" y="42"/>
                  <a:pt x="302" y="44"/>
                  <a:pt x="301" y="44"/>
                </a:cubicBezTo>
                <a:cubicBezTo>
                  <a:pt x="301" y="45"/>
                  <a:pt x="300" y="46"/>
                  <a:pt x="300" y="47"/>
                </a:cubicBezTo>
                <a:cubicBezTo>
                  <a:pt x="299" y="47"/>
                  <a:pt x="299" y="48"/>
                  <a:pt x="298" y="49"/>
                </a:cubicBezTo>
                <a:cubicBezTo>
                  <a:pt x="298" y="49"/>
                  <a:pt x="297" y="51"/>
                  <a:pt x="296" y="51"/>
                </a:cubicBezTo>
                <a:cubicBezTo>
                  <a:pt x="296" y="51"/>
                  <a:pt x="295" y="49"/>
                  <a:pt x="294" y="49"/>
                </a:cubicBezTo>
                <a:cubicBezTo>
                  <a:pt x="294" y="49"/>
                  <a:pt x="293" y="52"/>
                  <a:pt x="292" y="52"/>
                </a:cubicBezTo>
                <a:cubicBezTo>
                  <a:pt x="292" y="52"/>
                  <a:pt x="290" y="50"/>
                  <a:pt x="290" y="50"/>
                </a:cubicBezTo>
                <a:cubicBezTo>
                  <a:pt x="290" y="50"/>
                  <a:pt x="289" y="51"/>
                  <a:pt x="288" y="52"/>
                </a:cubicBezTo>
                <a:cubicBezTo>
                  <a:pt x="288" y="53"/>
                  <a:pt x="287" y="54"/>
                  <a:pt x="287" y="54"/>
                </a:cubicBezTo>
                <a:cubicBezTo>
                  <a:pt x="286" y="55"/>
                  <a:pt x="286" y="56"/>
                  <a:pt x="285" y="57"/>
                </a:cubicBezTo>
                <a:cubicBezTo>
                  <a:pt x="284" y="57"/>
                  <a:pt x="284" y="58"/>
                  <a:pt x="283" y="59"/>
                </a:cubicBezTo>
                <a:cubicBezTo>
                  <a:pt x="283" y="60"/>
                  <a:pt x="282" y="60"/>
                  <a:pt x="282" y="61"/>
                </a:cubicBezTo>
                <a:cubicBezTo>
                  <a:pt x="281" y="62"/>
                  <a:pt x="280" y="63"/>
                  <a:pt x="280" y="63"/>
                </a:cubicBezTo>
                <a:cubicBezTo>
                  <a:pt x="280" y="64"/>
                  <a:pt x="282" y="65"/>
                  <a:pt x="282" y="65"/>
                </a:cubicBezTo>
                <a:cubicBezTo>
                  <a:pt x="282" y="65"/>
                  <a:pt x="281" y="67"/>
                  <a:pt x="280" y="67"/>
                </a:cubicBezTo>
                <a:cubicBezTo>
                  <a:pt x="280" y="67"/>
                  <a:pt x="279" y="69"/>
                  <a:pt x="279" y="69"/>
                </a:cubicBezTo>
                <a:cubicBezTo>
                  <a:pt x="278" y="69"/>
                  <a:pt x="277" y="68"/>
                  <a:pt x="277" y="68"/>
                </a:cubicBezTo>
                <a:cubicBezTo>
                  <a:pt x="276" y="68"/>
                  <a:pt x="275" y="70"/>
                  <a:pt x="275" y="70"/>
                </a:cubicBezTo>
                <a:cubicBezTo>
                  <a:pt x="275" y="70"/>
                  <a:pt x="273" y="68"/>
                  <a:pt x="273" y="68"/>
                </a:cubicBezTo>
                <a:cubicBezTo>
                  <a:pt x="273" y="67"/>
                  <a:pt x="274" y="67"/>
                  <a:pt x="274" y="66"/>
                </a:cubicBezTo>
                <a:cubicBezTo>
                  <a:pt x="275" y="65"/>
                  <a:pt x="276" y="64"/>
                  <a:pt x="276" y="64"/>
                </a:cubicBezTo>
                <a:cubicBezTo>
                  <a:pt x="276" y="63"/>
                  <a:pt x="274" y="62"/>
                  <a:pt x="274" y="62"/>
                </a:cubicBezTo>
                <a:cubicBezTo>
                  <a:pt x="274" y="62"/>
                  <a:pt x="275" y="60"/>
                  <a:pt x="275" y="60"/>
                </a:cubicBezTo>
                <a:cubicBezTo>
                  <a:pt x="276" y="59"/>
                  <a:pt x="277" y="58"/>
                  <a:pt x="277" y="58"/>
                </a:cubicBezTo>
                <a:cubicBezTo>
                  <a:pt x="278" y="57"/>
                  <a:pt x="278" y="56"/>
                  <a:pt x="279" y="55"/>
                </a:cubicBezTo>
                <a:cubicBezTo>
                  <a:pt x="279" y="55"/>
                  <a:pt x="280" y="54"/>
                  <a:pt x="281" y="53"/>
                </a:cubicBezTo>
                <a:cubicBezTo>
                  <a:pt x="281" y="54"/>
                  <a:pt x="282" y="54"/>
                  <a:pt x="283" y="55"/>
                </a:cubicBezTo>
                <a:cubicBezTo>
                  <a:pt x="283" y="55"/>
                  <a:pt x="285" y="53"/>
                  <a:pt x="285" y="53"/>
                </a:cubicBezTo>
                <a:cubicBezTo>
                  <a:pt x="285" y="52"/>
                  <a:pt x="282" y="51"/>
                  <a:pt x="282" y="51"/>
                </a:cubicBezTo>
                <a:cubicBezTo>
                  <a:pt x="282" y="51"/>
                  <a:pt x="281" y="53"/>
                  <a:pt x="281" y="53"/>
                </a:cubicBezTo>
                <a:cubicBezTo>
                  <a:pt x="280" y="53"/>
                  <a:pt x="279" y="51"/>
                  <a:pt x="278" y="51"/>
                </a:cubicBezTo>
                <a:cubicBezTo>
                  <a:pt x="278" y="51"/>
                  <a:pt x="277" y="54"/>
                  <a:pt x="277" y="54"/>
                </a:cubicBezTo>
                <a:cubicBezTo>
                  <a:pt x="276" y="54"/>
                  <a:pt x="274" y="52"/>
                  <a:pt x="274" y="52"/>
                </a:cubicBezTo>
                <a:cubicBezTo>
                  <a:pt x="274" y="51"/>
                  <a:pt x="276" y="50"/>
                  <a:pt x="276" y="50"/>
                </a:cubicBezTo>
                <a:cubicBezTo>
                  <a:pt x="276" y="50"/>
                  <a:pt x="274" y="48"/>
                  <a:pt x="274" y="48"/>
                </a:cubicBezTo>
                <a:cubicBezTo>
                  <a:pt x="274" y="48"/>
                  <a:pt x="272" y="50"/>
                  <a:pt x="272" y="50"/>
                </a:cubicBezTo>
                <a:cubicBezTo>
                  <a:pt x="272" y="51"/>
                  <a:pt x="275" y="52"/>
                  <a:pt x="274" y="52"/>
                </a:cubicBezTo>
                <a:cubicBezTo>
                  <a:pt x="274" y="52"/>
                  <a:pt x="273" y="54"/>
                  <a:pt x="273" y="54"/>
                </a:cubicBezTo>
                <a:cubicBezTo>
                  <a:pt x="272" y="54"/>
                  <a:pt x="271" y="52"/>
                  <a:pt x="270" y="52"/>
                </a:cubicBezTo>
                <a:cubicBezTo>
                  <a:pt x="270" y="53"/>
                  <a:pt x="269" y="55"/>
                  <a:pt x="269" y="55"/>
                </a:cubicBezTo>
                <a:cubicBezTo>
                  <a:pt x="268" y="55"/>
                  <a:pt x="267" y="53"/>
                  <a:pt x="267" y="53"/>
                </a:cubicBezTo>
                <a:cubicBezTo>
                  <a:pt x="266" y="54"/>
                  <a:pt x="265" y="54"/>
                  <a:pt x="265" y="55"/>
                </a:cubicBezTo>
                <a:cubicBezTo>
                  <a:pt x="265" y="56"/>
                  <a:pt x="263" y="57"/>
                  <a:pt x="263" y="57"/>
                </a:cubicBezTo>
                <a:cubicBezTo>
                  <a:pt x="263" y="58"/>
                  <a:pt x="265" y="59"/>
                  <a:pt x="265" y="59"/>
                </a:cubicBezTo>
                <a:cubicBezTo>
                  <a:pt x="265" y="60"/>
                  <a:pt x="264" y="61"/>
                  <a:pt x="264" y="61"/>
                </a:cubicBezTo>
                <a:cubicBezTo>
                  <a:pt x="264" y="62"/>
                  <a:pt x="266" y="63"/>
                  <a:pt x="266" y="63"/>
                </a:cubicBezTo>
                <a:cubicBezTo>
                  <a:pt x="266" y="64"/>
                  <a:pt x="264" y="65"/>
                  <a:pt x="264" y="65"/>
                </a:cubicBezTo>
                <a:cubicBezTo>
                  <a:pt x="264" y="66"/>
                  <a:pt x="262" y="67"/>
                  <a:pt x="262" y="68"/>
                </a:cubicBezTo>
                <a:cubicBezTo>
                  <a:pt x="262" y="67"/>
                  <a:pt x="260" y="67"/>
                  <a:pt x="260" y="66"/>
                </a:cubicBezTo>
                <a:cubicBezTo>
                  <a:pt x="260" y="65"/>
                  <a:pt x="262" y="64"/>
                  <a:pt x="262" y="64"/>
                </a:cubicBezTo>
                <a:cubicBezTo>
                  <a:pt x="262" y="63"/>
                  <a:pt x="260" y="63"/>
                  <a:pt x="260" y="62"/>
                </a:cubicBezTo>
                <a:cubicBezTo>
                  <a:pt x="260" y="62"/>
                  <a:pt x="262" y="60"/>
                  <a:pt x="261" y="60"/>
                </a:cubicBezTo>
                <a:cubicBezTo>
                  <a:pt x="261" y="59"/>
                  <a:pt x="259" y="58"/>
                  <a:pt x="259" y="58"/>
                </a:cubicBezTo>
                <a:cubicBezTo>
                  <a:pt x="259" y="58"/>
                  <a:pt x="258" y="60"/>
                  <a:pt x="257" y="60"/>
                </a:cubicBezTo>
                <a:cubicBezTo>
                  <a:pt x="257" y="60"/>
                  <a:pt x="256" y="59"/>
                  <a:pt x="255" y="59"/>
                </a:cubicBezTo>
                <a:cubicBezTo>
                  <a:pt x="254" y="60"/>
                  <a:pt x="253" y="62"/>
                  <a:pt x="252" y="63"/>
                </a:cubicBezTo>
                <a:cubicBezTo>
                  <a:pt x="251" y="64"/>
                  <a:pt x="251" y="64"/>
                  <a:pt x="250" y="65"/>
                </a:cubicBezTo>
                <a:cubicBezTo>
                  <a:pt x="249" y="64"/>
                  <a:pt x="247" y="63"/>
                  <a:pt x="246" y="62"/>
                </a:cubicBezTo>
                <a:cubicBezTo>
                  <a:pt x="246" y="61"/>
                  <a:pt x="247" y="60"/>
                  <a:pt x="247" y="60"/>
                </a:cubicBezTo>
                <a:cubicBezTo>
                  <a:pt x="247" y="59"/>
                  <a:pt x="245" y="58"/>
                  <a:pt x="245" y="58"/>
                </a:cubicBezTo>
                <a:cubicBezTo>
                  <a:pt x="245" y="57"/>
                  <a:pt x="247" y="56"/>
                  <a:pt x="247" y="56"/>
                </a:cubicBezTo>
                <a:cubicBezTo>
                  <a:pt x="247" y="55"/>
                  <a:pt x="248" y="53"/>
                  <a:pt x="249" y="53"/>
                </a:cubicBezTo>
                <a:cubicBezTo>
                  <a:pt x="249" y="53"/>
                  <a:pt x="250" y="55"/>
                  <a:pt x="251" y="55"/>
                </a:cubicBezTo>
                <a:cubicBezTo>
                  <a:pt x="251" y="55"/>
                  <a:pt x="253" y="57"/>
                  <a:pt x="253" y="57"/>
                </a:cubicBezTo>
                <a:cubicBezTo>
                  <a:pt x="253" y="56"/>
                  <a:pt x="255" y="55"/>
                  <a:pt x="255" y="55"/>
                </a:cubicBezTo>
                <a:cubicBezTo>
                  <a:pt x="255" y="54"/>
                  <a:pt x="253" y="54"/>
                  <a:pt x="253" y="53"/>
                </a:cubicBezTo>
                <a:cubicBezTo>
                  <a:pt x="252" y="52"/>
                  <a:pt x="254" y="51"/>
                  <a:pt x="254" y="51"/>
                </a:cubicBezTo>
                <a:cubicBezTo>
                  <a:pt x="254" y="50"/>
                  <a:pt x="252" y="49"/>
                  <a:pt x="252" y="49"/>
                </a:cubicBezTo>
                <a:cubicBezTo>
                  <a:pt x="252" y="49"/>
                  <a:pt x="251" y="51"/>
                  <a:pt x="250" y="51"/>
                </a:cubicBezTo>
                <a:cubicBezTo>
                  <a:pt x="250" y="51"/>
                  <a:pt x="249" y="50"/>
                  <a:pt x="248" y="49"/>
                </a:cubicBezTo>
                <a:cubicBezTo>
                  <a:pt x="248" y="49"/>
                  <a:pt x="250" y="48"/>
                  <a:pt x="250" y="47"/>
                </a:cubicBezTo>
                <a:cubicBezTo>
                  <a:pt x="250" y="47"/>
                  <a:pt x="247" y="46"/>
                  <a:pt x="248" y="46"/>
                </a:cubicBezTo>
                <a:cubicBezTo>
                  <a:pt x="247" y="46"/>
                  <a:pt x="246" y="47"/>
                  <a:pt x="246" y="48"/>
                </a:cubicBezTo>
                <a:cubicBezTo>
                  <a:pt x="246" y="48"/>
                  <a:pt x="248" y="49"/>
                  <a:pt x="248" y="49"/>
                </a:cubicBezTo>
                <a:cubicBezTo>
                  <a:pt x="248" y="50"/>
                  <a:pt x="247" y="51"/>
                  <a:pt x="246" y="52"/>
                </a:cubicBezTo>
                <a:cubicBezTo>
                  <a:pt x="246" y="52"/>
                  <a:pt x="245" y="53"/>
                  <a:pt x="245" y="54"/>
                </a:cubicBezTo>
                <a:cubicBezTo>
                  <a:pt x="244" y="55"/>
                  <a:pt x="244" y="56"/>
                  <a:pt x="243" y="56"/>
                </a:cubicBezTo>
                <a:cubicBezTo>
                  <a:pt x="243" y="56"/>
                  <a:pt x="241" y="54"/>
                  <a:pt x="241" y="54"/>
                </a:cubicBezTo>
                <a:cubicBezTo>
                  <a:pt x="240" y="55"/>
                  <a:pt x="240" y="56"/>
                  <a:pt x="239" y="57"/>
                </a:cubicBezTo>
                <a:cubicBezTo>
                  <a:pt x="239" y="57"/>
                  <a:pt x="241" y="58"/>
                  <a:pt x="241" y="58"/>
                </a:cubicBezTo>
                <a:cubicBezTo>
                  <a:pt x="241" y="59"/>
                  <a:pt x="240" y="61"/>
                  <a:pt x="240" y="61"/>
                </a:cubicBezTo>
                <a:cubicBezTo>
                  <a:pt x="239" y="61"/>
                  <a:pt x="237" y="59"/>
                  <a:pt x="237" y="59"/>
                </a:cubicBezTo>
                <a:cubicBezTo>
                  <a:pt x="237" y="59"/>
                  <a:pt x="239" y="57"/>
                  <a:pt x="239" y="57"/>
                </a:cubicBezTo>
                <a:cubicBezTo>
                  <a:pt x="239" y="56"/>
                  <a:pt x="237" y="55"/>
                  <a:pt x="237" y="55"/>
                </a:cubicBezTo>
                <a:cubicBezTo>
                  <a:pt x="236" y="54"/>
                  <a:pt x="235" y="54"/>
                  <a:pt x="235" y="53"/>
                </a:cubicBezTo>
                <a:cubicBezTo>
                  <a:pt x="234" y="53"/>
                  <a:pt x="233" y="52"/>
                  <a:pt x="232" y="52"/>
                </a:cubicBezTo>
                <a:cubicBezTo>
                  <a:pt x="231" y="53"/>
                  <a:pt x="230" y="55"/>
                  <a:pt x="229" y="56"/>
                </a:cubicBezTo>
                <a:cubicBezTo>
                  <a:pt x="228" y="57"/>
                  <a:pt x="228" y="58"/>
                  <a:pt x="227" y="58"/>
                </a:cubicBezTo>
                <a:cubicBezTo>
                  <a:pt x="227" y="58"/>
                  <a:pt x="225" y="57"/>
                  <a:pt x="225" y="57"/>
                </a:cubicBezTo>
                <a:cubicBezTo>
                  <a:pt x="224" y="57"/>
                  <a:pt x="224" y="59"/>
                  <a:pt x="223" y="59"/>
                </a:cubicBezTo>
                <a:cubicBezTo>
                  <a:pt x="222" y="59"/>
                  <a:pt x="222" y="57"/>
                  <a:pt x="221" y="57"/>
                </a:cubicBezTo>
                <a:cubicBezTo>
                  <a:pt x="220" y="57"/>
                  <a:pt x="219" y="55"/>
                  <a:pt x="219" y="55"/>
                </a:cubicBezTo>
                <a:cubicBezTo>
                  <a:pt x="218" y="55"/>
                  <a:pt x="218" y="57"/>
                  <a:pt x="217" y="58"/>
                </a:cubicBezTo>
                <a:cubicBezTo>
                  <a:pt x="216" y="57"/>
                  <a:pt x="216" y="57"/>
                  <a:pt x="215" y="56"/>
                </a:cubicBezTo>
                <a:cubicBezTo>
                  <a:pt x="214" y="56"/>
                  <a:pt x="213" y="55"/>
                  <a:pt x="213" y="54"/>
                </a:cubicBezTo>
                <a:cubicBezTo>
                  <a:pt x="213" y="54"/>
                  <a:pt x="214" y="52"/>
                  <a:pt x="214" y="52"/>
                </a:cubicBezTo>
                <a:cubicBezTo>
                  <a:pt x="215" y="52"/>
                  <a:pt x="216" y="54"/>
                  <a:pt x="217" y="54"/>
                </a:cubicBezTo>
                <a:cubicBezTo>
                  <a:pt x="217" y="53"/>
                  <a:pt x="218" y="52"/>
                  <a:pt x="218" y="51"/>
                </a:cubicBezTo>
                <a:cubicBezTo>
                  <a:pt x="217" y="50"/>
                  <a:pt x="215" y="49"/>
                  <a:pt x="214" y="48"/>
                </a:cubicBezTo>
                <a:cubicBezTo>
                  <a:pt x="213" y="49"/>
                  <a:pt x="213" y="50"/>
                  <a:pt x="212" y="50"/>
                </a:cubicBezTo>
                <a:cubicBezTo>
                  <a:pt x="212" y="51"/>
                  <a:pt x="211" y="53"/>
                  <a:pt x="210" y="53"/>
                </a:cubicBezTo>
                <a:cubicBezTo>
                  <a:pt x="210" y="53"/>
                  <a:pt x="208" y="51"/>
                  <a:pt x="208" y="51"/>
                </a:cubicBezTo>
                <a:cubicBezTo>
                  <a:pt x="208" y="51"/>
                  <a:pt x="207" y="52"/>
                  <a:pt x="206" y="53"/>
                </a:cubicBezTo>
                <a:cubicBezTo>
                  <a:pt x="206" y="54"/>
                  <a:pt x="205" y="55"/>
                  <a:pt x="205" y="55"/>
                </a:cubicBezTo>
                <a:cubicBezTo>
                  <a:pt x="205" y="56"/>
                  <a:pt x="203" y="57"/>
                  <a:pt x="203" y="58"/>
                </a:cubicBezTo>
                <a:cubicBezTo>
                  <a:pt x="203" y="58"/>
                  <a:pt x="205" y="59"/>
                  <a:pt x="205" y="59"/>
                </a:cubicBezTo>
                <a:cubicBezTo>
                  <a:pt x="205" y="59"/>
                  <a:pt x="204" y="61"/>
                  <a:pt x="204" y="61"/>
                </a:cubicBezTo>
                <a:cubicBezTo>
                  <a:pt x="203" y="62"/>
                  <a:pt x="202" y="60"/>
                  <a:pt x="201" y="60"/>
                </a:cubicBezTo>
                <a:cubicBezTo>
                  <a:pt x="201" y="60"/>
                  <a:pt x="199" y="58"/>
                  <a:pt x="199" y="58"/>
                </a:cubicBezTo>
                <a:cubicBezTo>
                  <a:pt x="199" y="57"/>
                  <a:pt x="201" y="56"/>
                  <a:pt x="201" y="56"/>
                </a:cubicBezTo>
                <a:cubicBezTo>
                  <a:pt x="201" y="55"/>
                  <a:pt x="203" y="54"/>
                  <a:pt x="203" y="54"/>
                </a:cubicBezTo>
                <a:cubicBezTo>
                  <a:pt x="202" y="53"/>
                  <a:pt x="200" y="53"/>
                  <a:pt x="200" y="52"/>
                </a:cubicBezTo>
                <a:cubicBezTo>
                  <a:pt x="200" y="51"/>
                  <a:pt x="202" y="50"/>
                  <a:pt x="202" y="50"/>
                </a:cubicBezTo>
                <a:cubicBezTo>
                  <a:pt x="202" y="49"/>
                  <a:pt x="200" y="49"/>
                  <a:pt x="200" y="48"/>
                </a:cubicBezTo>
                <a:cubicBezTo>
                  <a:pt x="199" y="49"/>
                  <a:pt x="197" y="51"/>
                  <a:pt x="196" y="52"/>
                </a:cubicBezTo>
                <a:cubicBezTo>
                  <a:pt x="197" y="53"/>
                  <a:pt x="198" y="53"/>
                  <a:pt x="199" y="54"/>
                </a:cubicBezTo>
                <a:cubicBezTo>
                  <a:pt x="199" y="54"/>
                  <a:pt x="197" y="56"/>
                  <a:pt x="197" y="56"/>
                </a:cubicBezTo>
                <a:cubicBezTo>
                  <a:pt x="196" y="57"/>
                  <a:pt x="196" y="58"/>
                  <a:pt x="195" y="59"/>
                </a:cubicBezTo>
                <a:cubicBezTo>
                  <a:pt x="195" y="59"/>
                  <a:pt x="194" y="60"/>
                  <a:pt x="193" y="61"/>
                </a:cubicBezTo>
                <a:cubicBezTo>
                  <a:pt x="193" y="61"/>
                  <a:pt x="192" y="63"/>
                  <a:pt x="192" y="63"/>
                </a:cubicBezTo>
                <a:cubicBezTo>
                  <a:pt x="192" y="63"/>
                  <a:pt x="190" y="61"/>
                  <a:pt x="190" y="61"/>
                </a:cubicBezTo>
                <a:cubicBezTo>
                  <a:pt x="189" y="61"/>
                  <a:pt x="188" y="60"/>
                  <a:pt x="187" y="60"/>
                </a:cubicBezTo>
                <a:cubicBezTo>
                  <a:pt x="187" y="60"/>
                  <a:pt x="186" y="62"/>
                  <a:pt x="186" y="62"/>
                </a:cubicBezTo>
                <a:cubicBezTo>
                  <a:pt x="185" y="63"/>
                  <a:pt x="184" y="63"/>
                  <a:pt x="184" y="64"/>
                </a:cubicBezTo>
                <a:cubicBezTo>
                  <a:pt x="183" y="65"/>
                  <a:pt x="183" y="66"/>
                  <a:pt x="182" y="66"/>
                </a:cubicBezTo>
                <a:cubicBezTo>
                  <a:pt x="182" y="67"/>
                  <a:pt x="181" y="68"/>
                  <a:pt x="180" y="69"/>
                </a:cubicBezTo>
                <a:cubicBezTo>
                  <a:pt x="180" y="69"/>
                  <a:pt x="179" y="67"/>
                  <a:pt x="178" y="67"/>
                </a:cubicBezTo>
                <a:cubicBezTo>
                  <a:pt x="178" y="67"/>
                  <a:pt x="177" y="69"/>
                  <a:pt x="177" y="69"/>
                </a:cubicBezTo>
                <a:cubicBezTo>
                  <a:pt x="176" y="69"/>
                  <a:pt x="174" y="68"/>
                  <a:pt x="174" y="67"/>
                </a:cubicBezTo>
                <a:cubicBezTo>
                  <a:pt x="174" y="67"/>
                  <a:pt x="176" y="65"/>
                  <a:pt x="176" y="65"/>
                </a:cubicBezTo>
                <a:cubicBezTo>
                  <a:pt x="176" y="65"/>
                  <a:pt x="178" y="67"/>
                  <a:pt x="178" y="67"/>
                </a:cubicBezTo>
                <a:cubicBezTo>
                  <a:pt x="179" y="66"/>
                  <a:pt x="179" y="65"/>
                  <a:pt x="180" y="65"/>
                </a:cubicBezTo>
                <a:cubicBezTo>
                  <a:pt x="181" y="64"/>
                  <a:pt x="181" y="63"/>
                  <a:pt x="182" y="62"/>
                </a:cubicBezTo>
                <a:cubicBezTo>
                  <a:pt x="182" y="62"/>
                  <a:pt x="183" y="61"/>
                  <a:pt x="183" y="60"/>
                </a:cubicBezTo>
                <a:cubicBezTo>
                  <a:pt x="184" y="59"/>
                  <a:pt x="184" y="59"/>
                  <a:pt x="185" y="58"/>
                </a:cubicBezTo>
                <a:cubicBezTo>
                  <a:pt x="185" y="58"/>
                  <a:pt x="187" y="60"/>
                  <a:pt x="187" y="60"/>
                </a:cubicBezTo>
                <a:cubicBezTo>
                  <a:pt x="188" y="60"/>
                  <a:pt x="189" y="58"/>
                  <a:pt x="189" y="57"/>
                </a:cubicBezTo>
                <a:cubicBezTo>
                  <a:pt x="190" y="57"/>
                  <a:pt x="190" y="56"/>
                  <a:pt x="191" y="55"/>
                </a:cubicBezTo>
                <a:cubicBezTo>
                  <a:pt x="191" y="55"/>
                  <a:pt x="192" y="53"/>
                  <a:pt x="192" y="53"/>
                </a:cubicBezTo>
                <a:cubicBezTo>
                  <a:pt x="192" y="52"/>
                  <a:pt x="190" y="52"/>
                  <a:pt x="190" y="51"/>
                </a:cubicBezTo>
                <a:cubicBezTo>
                  <a:pt x="190" y="51"/>
                  <a:pt x="192" y="50"/>
                  <a:pt x="192" y="49"/>
                </a:cubicBezTo>
                <a:cubicBezTo>
                  <a:pt x="192" y="49"/>
                  <a:pt x="190" y="48"/>
                  <a:pt x="190" y="47"/>
                </a:cubicBezTo>
                <a:cubicBezTo>
                  <a:pt x="189" y="49"/>
                  <a:pt x="187" y="50"/>
                  <a:pt x="186" y="52"/>
                </a:cubicBezTo>
                <a:cubicBezTo>
                  <a:pt x="186" y="52"/>
                  <a:pt x="185" y="54"/>
                  <a:pt x="185" y="54"/>
                </a:cubicBezTo>
                <a:cubicBezTo>
                  <a:pt x="184" y="54"/>
                  <a:pt x="183" y="52"/>
                  <a:pt x="182" y="52"/>
                </a:cubicBezTo>
                <a:cubicBezTo>
                  <a:pt x="182" y="52"/>
                  <a:pt x="181" y="55"/>
                  <a:pt x="181" y="55"/>
                </a:cubicBezTo>
                <a:cubicBezTo>
                  <a:pt x="180" y="55"/>
                  <a:pt x="178" y="53"/>
                  <a:pt x="178" y="53"/>
                </a:cubicBezTo>
                <a:cubicBezTo>
                  <a:pt x="178" y="53"/>
                  <a:pt x="177" y="55"/>
                  <a:pt x="177" y="55"/>
                </a:cubicBezTo>
                <a:cubicBezTo>
                  <a:pt x="177" y="56"/>
                  <a:pt x="179" y="56"/>
                  <a:pt x="179" y="57"/>
                </a:cubicBezTo>
                <a:cubicBezTo>
                  <a:pt x="179" y="57"/>
                  <a:pt x="177" y="58"/>
                  <a:pt x="177" y="59"/>
                </a:cubicBezTo>
                <a:cubicBezTo>
                  <a:pt x="177" y="60"/>
                  <a:pt x="176" y="61"/>
                  <a:pt x="175" y="61"/>
                </a:cubicBezTo>
                <a:cubicBezTo>
                  <a:pt x="175" y="62"/>
                  <a:pt x="174" y="63"/>
                  <a:pt x="174" y="63"/>
                </a:cubicBezTo>
                <a:cubicBezTo>
                  <a:pt x="174" y="64"/>
                  <a:pt x="172" y="62"/>
                  <a:pt x="172" y="62"/>
                </a:cubicBezTo>
                <a:cubicBezTo>
                  <a:pt x="171" y="62"/>
                  <a:pt x="171" y="64"/>
                  <a:pt x="170" y="64"/>
                </a:cubicBezTo>
                <a:cubicBezTo>
                  <a:pt x="169" y="64"/>
                  <a:pt x="168" y="62"/>
                  <a:pt x="168" y="62"/>
                </a:cubicBezTo>
                <a:cubicBezTo>
                  <a:pt x="167" y="62"/>
                  <a:pt x="167" y="64"/>
                  <a:pt x="166" y="65"/>
                </a:cubicBezTo>
                <a:cubicBezTo>
                  <a:pt x="164" y="63"/>
                  <a:pt x="163" y="62"/>
                  <a:pt x="161" y="61"/>
                </a:cubicBezTo>
                <a:cubicBezTo>
                  <a:pt x="162" y="60"/>
                  <a:pt x="163" y="60"/>
                  <a:pt x="163" y="59"/>
                </a:cubicBezTo>
                <a:cubicBezTo>
                  <a:pt x="163" y="59"/>
                  <a:pt x="165" y="57"/>
                  <a:pt x="165" y="57"/>
                </a:cubicBezTo>
                <a:cubicBezTo>
                  <a:pt x="165" y="57"/>
                  <a:pt x="167" y="58"/>
                  <a:pt x="167" y="58"/>
                </a:cubicBezTo>
                <a:cubicBezTo>
                  <a:pt x="167" y="58"/>
                  <a:pt x="169" y="56"/>
                  <a:pt x="169" y="56"/>
                </a:cubicBezTo>
                <a:cubicBezTo>
                  <a:pt x="169" y="56"/>
                  <a:pt x="167" y="55"/>
                  <a:pt x="167" y="54"/>
                </a:cubicBezTo>
                <a:cubicBezTo>
                  <a:pt x="167" y="54"/>
                  <a:pt x="168" y="53"/>
                  <a:pt x="168" y="52"/>
                </a:cubicBezTo>
                <a:cubicBezTo>
                  <a:pt x="168" y="52"/>
                  <a:pt x="170" y="51"/>
                  <a:pt x="170" y="50"/>
                </a:cubicBezTo>
                <a:cubicBezTo>
                  <a:pt x="170" y="49"/>
                  <a:pt x="168" y="49"/>
                  <a:pt x="168" y="48"/>
                </a:cubicBezTo>
                <a:cubicBezTo>
                  <a:pt x="168" y="47"/>
                  <a:pt x="169" y="47"/>
                  <a:pt x="169" y="46"/>
                </a:cubicBezTo>
                <a:cubicBezTo>
                  <a:pt x="169" y="45"/>
                  <a:pt x="171" y="44"/>
                  <a:pt x="171" y="44"/>
                </a:cubicBezTo>
                <a:cubicBezTo>
                  <a:pt x="171" y="43"/>
                  <a:pt x="169" y="43"/>
                  <a:pt x="169" y="42"/>
                </a:cubicBezTo>
                <a:cubicBezTo>
                  <a:pt x="169" y="41"/>
                  <a:pt x="167" y="41"/>
                  <a:pt x="167" y="40"/>
                </a:cubicBezTo>
                <a:cubicBezTo>
                  <a:pt x="167" y="40"/>
                  <a:pt x="169" y="39"/>
                  <a:pt x="168" y="38"/>
                </a:cubicBezTo>
                <a:cubicBezTo>
                  <a:pt x="168" y="38"/>
                  <a:pt x="166" y="37"/>
                  <a:pt x="166" y="36"/>
                </a:cubicBezTo>
                <a:cubicBezTo>
                  <a:pt x="166" y="36"/>
                  <a:pt x="168" y="35"/>
                  <a:pt x="168" y="34"/>
                </a:cubicBezTo>
                <a:cubicBezTo>
                  <a:pt x="168" y="34"/>
                  <a:pt x="166" y="33"/>
                  <a:pt x="166" y="32"/>
                </a:cubicBezTo>
                <a:cubicBezTo>
                  <a:pt x="165" y="32"/>
                  <a:pt x="164" y="31"/>
                  <a:pt x="163" y="31"/>
                </a:cubicBezTo>
                <a:cubicBezTo>
                  <a:pt x="163" y="31"/>
                  <a:pt x="162" y="32"/>
                  <a:pt x="162" y="33"/>
                </a:cubicBezTo>
                <a:cubicBezTo>
                  <a:pt x="162" y="34"/>
                  <a:pt x="164" y="34"/>
                  <a:pt x="164" y="35"/>
                </a:cubicBezTo>
                <a:cubicBezTo>
                  <a:pt x="164" y="35"/>
                  <a:pt x="162" y="36"/>
                  <a:pt x="162" y="37"/>
                </a:cubicBezTo>
                <a:cubicBezTo>
                  <a:pt x="162" y="38"/>
                  <a:pt x="164" y="38"/>
                  <a:pt x="164" y="39"/>
                </a:cubicBezTo>
                <a:cubicBezTo>
                  <a:pt x="165" y="39"/>
                  <a:pt x="167" y="40"/>
                  <a:pt x="167" y="40"/>
                </a:cubicBezTo>
                <a:cubicBezTo>
                  <a:pt x="167" y="41"/>
                  <a:pt x="165" y="42"/>
                  <a:pt x="165" y="43"/>
                </a:cubicBezTo>
                <a:cubicBezTo>
                  <a:pt x="165" y="43"/>
                  <a:pt x="167" y="44"/>
                  <a:pt x="167" y="44"/>
                </a:cubicBezTo>
                <a:cubicBezTo>
                  <a:pt x="167" y="45"/>
                  <a:pt x="166" y="46"/>
                  <a:pt x="166" y="47"/>
                </a:cubicBezTo>
                <a:cubicBezTo>
                  <a:pt x="165" y="47"/>
                  <a:pt x="164" y="48"/>
                  <a:pt x="164" y="49"/>
                </a:cubicBezTo>
                <a:cubicBezTo>
                  <a:pt x="164" y="49"/>
                  <a:pt x="166" y="50"/>
                  <a:pt x="166" y="50"/>
                </a:cubicBezTo>
                <a:cubicBezTo>
                  <a:pt x="166" y="51"/>
                  <a:pt x="165" y="53"/>
                  <a:pt x="164" y="53"/>
                </a:cubicBezTo>
                <a:cubicBezTo>
                  <a:pt x="164" y="53"/>
                  <a:pt x="163" y="51"/>
                  <a:pt x="162" y="51"/>
                </a:cubicBezTo>
                <a:cubicBezTo>
                  <a:pt x="162" y="51"/>
                  <a:pt x="161" y="53"/>
                  <a:pt x="160" y="53"/>
                </a:cubicBezTo>
                <a:cubicBezTo>
                  <a:pt x="160" y="54"/>
                  <a:pt x="159" y="55"/>
                  <a:pt x="159" y="55"/>
                </a:cubicBezTo>
                <a:cubicBezTo>
                  <a:pt x="158" y="56"/>
                  <a:pt x="157" y="57"/>
                  <a:pt x="157" y="58"/>
                </a:cubicBezTo>
                <a:cubicBezTo>
                  <a:pt x="157" y="58"/>
                  <a:pt x="159" y="59"/>
                  <a:pt x="159" y="59"/>
                </a:cubicBezTo>
                <a:cubicBezTo>
                  <a:pt x="159" y="60"/>
                  <a:pt x="158" y="61"/>
                  <a:pt x="158" y="62"/>
                </a:cubicBezTo>
                <a:cubicBezTo>
                  <a:pt x="157" y="62"/>
                  <a:pt x="160" y="63"/>
                  <a:pt x="160" y="63"/>
                </a:cubicBezTo>
                <a:cubicBezTo>
                  <a:pt x="160" y="64"/>
                  <a:pt x="158" y="65"/>
                  <a:pt x="158" y="66"/>
                </a:cubicBezTo>
                <a:cubicBezTo>
                  <a:pt x="158" y="66"/>
                  <a:pt x="157" y="67"/>
                  <a:pt x="156" y="68"/>
                </a:cubicBezTo>
                <a:cubicBezTo>
                  <a:pt x="156" y="68"/>
                  <a:pt x="154" y="66"/>
                  <a:pt x="154" y="66"/>
                </a:cubicBezTo>
                <a:cubicBezTo>
                  <a:pt x="154" y="65"/>
                  <a:pt x="156" y="65"/>
                  <a:pt x="156" y="64"/>
                </a:cubicBezTo>
                <a:cubicBezTo>
                  <a:pt x="156" y="63"/>
                  <a:pt x="154" y="63"/>
                  <a:pt x="154" y="62"/>
                </a:cubicBezTo>
                <a:cubicBezTo>
                  <a:pt x="154" y="62"/>
                  <a:pt x="155" y="60"/>
                  <a:pt x="155" y="60"/>
                </a:cubicBezTo>
                <a:cubicBezTo>
                  <a:pt x="155" y="59"/>
                  <a:pt x="154" y="59"/>
                  <a:pt x="153" y="58"/>
                </a:cubicBezTo>
                <a:cubicBezTo>
                  <a:pt x="153" y="58"/>
                  <a:pt x="151" y="57"/>
                  <a:pt x="151" y="57"/>
                </a:cubicBezTo>
                <a:cubicBezTo>
                  <a:pt x="151" y="56"/>
                  <a:pt x="152" y="55"/>
                  <a:pt x="153" y="54"/>
                </a:cubicBezTo>
                <a:cubicBezTo>
                  <a:pt x="153" y="54"/>
                  <a:pt x="154" y="53"/>
                  <a:pt x="154" y="52"/>
                </a:cubicBezTo>
                <a:cubicBezTo>
                  <a:pt x="154" y="52"/>
                  <a:pt x="156" y="50"/>
                  <a:pt x="156" y="50"/>
                </a:cubicBezTo>
                <a:cubicBezTo>
                  <a:pt x="156" y="49"/>
                  <a:pt x="154" y="49"/>
                  <a:pt x="154" y="48"/>
                </a:cubicBezTo>
                <a:cubicBezTo>
                  <a:pt x="154" y="48"/>
                  <a:pt x="152" y="47"/>
                  <a:pt x="151" y="46"/>
                </a:cubicBezTo>
                <a:cubicBezTo>
                  <a:pt x="151" y="47"/>
                  <a:pt x="150" y="48"/>
                  <a:pt x="150" y="49"/>
                </a:cubicBezTo>
                <a:cubicBezTo>
                  <a:pt x="150" y="49"/>
                  <a:pt x="148" y="51"/>
                  <a:pt x="148" y="51"/>
                </a:cubicBezTo>
                <a:cubicBezTo>
                  <a:pt x="148" y="51"/>
                  <a:pt x="150" y="52"/>
                  <a:pt x="150" y="53"/>
                </a:cubicBezTo>
                <a:cubicBezTo>
                  <a:pt x="150" y="53"/>
                  <a:pt x="149" y="54"/>
                  <a:pt x="149" y="55"/>
                </a:cubicBezTo>
                <a:cubicBezTo>
                  <a:pt x="148" y="56"/>
                  <a:pt x="147" y="56"/>
                  <a:pt x="147" y="57"/>
                </a:cubicBezTo>
                <a:cubicBezTo>
                  <a:pt x="146" y="58"/>
                  <a:pt x="146" y="59"/>
                  <a:pt x="145" y="59"/>
                </a:cubicBezTo>
                <a:cubicBezTo>
                  <a:pt x="145" y="59"/>
                  <a:pt x="143" y="58"/>
                  <a:pt x="143" y="58"/>
                </a:cubicBezTo>
                <a:cubicBezTo>
                  <a:pt x="143" y="57"/>
                  <a:pt x="145" y="56"/>
                  <a:pt x="145" y="55"/>
                </a:cubicBezTo>
                <a:cubicBezTo>
                  <a:pt x="144" y="55"/>
                  <a:pt x="143" y="54"/>
                  <a:pt x="142" y="54"/>
                </a:cubicBezTo>
                <a:cubicBezTo>
                  <a:pt x="142" y="54"/>
                  <a:pt x="141" y="56"/>
                  <a:pt x="141" y="56"/>
                </a:cubicBezTo>
                <a:cubicBezTo>
                  <a:pt x="140" y="56"/>
                  <a:pt x="139" y="54"/>
                  <a:pt x="138" y="54"/>
                </a:cubicBezTo>
                <a:cubicBezTo>
                  <a:pt x="138" y="54"/>
                  <a:pt x="137" y="56"/>
                  <a:pt x="137" y="56"/>
                </a:cubicBezTo>
                <a:cubicBezTo>
                  <a:pt x="136" y="57"/>
                  <a:pt x="136" y="58"/>
                  <a:pt x="135" y="59"/>
                </a:cubicBezTo>
                <a:cubicBezTo>
                  <a:pt x="134" y="60"/>
                  <a:pt x="133" y="62"/>
                  <a:pt x="132" y="63"/>
                </a:cubicBezTo>
                <a:cubicBezTo>
                  <a:pt x="130" y="62"/>
                  <a:pt x="129" y="61"/>
                  <a:pt x="127" y="60"/>
                </a:cubicBezTo>
                <a:cubicBezTo>
                  <a:pt x="128" y="59"/>
                  <a:pt x="128" y="58"/>
                  <a:pt x="129" y="57"/>
                </a:cubicBezTo>
                <a:cubicBezTo>
                  <a:pt x="129" y="57"/>
                  <a:pt x="131" y="56"/>
                  <a:pt x="131" y="55"/>
                </a:cubicBezTo>
                <a:cubicBezTo>
                  <a:pt x="131" y="55"/>
                  <a:pt x="128" y="54"/>
                  <a:pt x="128" y="54"/>
                </a:cubicBezTo>
                <a:cubicBezTo>
                  <a:pt x="129" y="53"/>
                  <a:pt x="130" y="51"/>
                  <a:pt x="130" y="51"/>
                </a:cubicBezTo>
                <a:cubicBezTo>
                  <a:pt x="130" y="51"/>
                  <a:pt x="132" y="53"/>
                  <a:pt x="132" y="53"/>
                </a:cubicBezTo>
                <a:cubicBezTo>
                  <a:pt x="133" y="53"/>
                  <a:pt x="134" y="51"/>
                  <a:pt x="134" y="51"/>
                </a:cubicBezTo>
                <a:cubicBezTo>
                  <a:pt x="135" y="50"/>
                  <a:pt x="135" y="49"/>
                  <a:pt x="136" y="49"/>
                </a:cubicBezTo>
                <a:cubicBezTo>
                  <a:pt x="136" y="48"/>
                  <a:pt x="137" y="47"/>
                  <a:pt x="137" y="46"/>
                </a:cubicBezTo>
                <a:cubicBezTo>
                  <a:pt x="138" y="46"/>
                  <a:pt x="139" y="45"/>
                  <a:pt x="139" y="44"/>
                </a:cubicBezTo>
                <a:cubicBezTo>
                  <a:pt x="140" y="43"/>
                  <a:pt x="140" y="43"/>
                  <a:pt x="141" y="42"/>
                </a:cubicBezTo>
                <a:cubicBezTo>
                  <a:pt x="141" y="42"/>
                  <a:pt x="139" y="40"/>
                  <a:pt x="139" y="40"/>
                </a:cubicBezTo>
                <a:cubicBezTo>
                  <a:pt x="138" y="40"/>
                  <a:pt x="138" y="42"/>
                  <a:pt x="137" y="42"/>
                </a:cubicBezTo>
                <a:cubicBezTo>
                  <a:pt x="136" y="42"/>
                  <a:pt x="135" y="40"/>
                  <a:pt x="135" y="41"/>
                </a:cubicBezTo>
                <a:cubicBezTo>
                  <a:pt x="134" y="41"/>
                  <a:pt x="133" y="42"/>
                  <a:pt x="133" y="43"/>
                </a:cubicBezTo>
                <a:cubicBezTo>
                  <a:pt x="133" y="43"/>
                  <a:pt x="135" y="44"/>
                  <a:pt x="135" y="45"/>
                </a:cubicBezTo>
                <a:cubicBezTo>
                  <a:pt x="135" y="45"/>
                  <a:pt x="134" y="47"/>
                  <a:pt x="133" y="47"/>
                </a:cubicBezTo>
                <a:cubicBezTo>
                  <a:pt x="133" y="47"/>
                  <a:pt x="131" y="45"/>
                  <a:pt x="131" y="45"/>
                </a:cubicBezTo>
                <a:cubicBezTo>
                  <a:pt x="131" y="46"/>
                  <a:pt x="130" y="47"/>
                  <a:pt x="130" y="47"/>
                </a:cubicBezTo>
                <a:cubicBezTo>
                  <a:pt x="129" y="48"/>
                  <a:pt x="128" y="49"/>
                  <a:pt x="128" y="50"/>
                </a:cubicBezTo>
                <a:cubicBezTo>
                  <a:pt x="127" y="50"/>
                  <a:pt x="127" y="51"/>
                  <a:pt x="126" y="52"/>
                </a:cubicBezTo>
                <a:cubicBezTo>
                  <a:pt x="126" y="52"/>
                  <a:pt x="125" y="54"/>
                  <a:pt x="124" y="54"/>
                </a:cubicBezTo>
                <a:cubicBezTo>
                  <a:pt x="124" y="54"/>
                  <a:pt x="122" y="52"/>
                  <a:pt x="122" y="52"/>
                </a:cubicBezTo>
                <a:cubicBezTo>
                  <a:pt x="122" y="52"/>
                  <a:pt x="121" y="54"/>
                  <a:pt x="121" y="55"/>
                </a:cubicBezTo>
                <a:cubicBezTo>
                  <a:pt x="120" y="55"/>
                  <a:pt x="119" y="56"/>
                  <a:pt x="119" y="57"/>
                </a:cubicBezTo>
                <a:cubicBezTo>
                  <a:pt x="118" y="57"/>
                  <a:pt x="118" y="59"/>
                  <a:pt x="117" y="59"/>
                </a:cubicBezTo>
                <a:cubicBezTo>
                  <a:pt x="117" y="59"/>
                  <a:pt x="115" y="57"/>
                  <a:pt x="115" y="57"/>
                </a:cubicBezTo>
                <a:cubicBezTo>
                  <a:pt x="114" y="57"/>
                  <a:pt x="114" y="59"/>
                  <a:pt x="113" y="60"/>
                </a:cubicBezTo>
                <a:cubicBezTo>
                  <a:pt x="113" y="60"/>
                  <a:pt x="112" y="58"/>
                  <a:pt x="111" y="58"/>
                </a:cubicBezTo>
                <a:cubicBezTo>
                  <a:pt x="111" y="58"/>
                  <a:pt x="110" y="60"/>
                  <a:pt x="109" y="60"/>
                </a:cubicBezTo>
                <a:cubicBezTo>
                  <a:pt x="109" y="60"/>
                  <a:pt x="108" y="59"/>
                  <a:pt x="107" y="58"/>
                </a:cubicBezTo>
                <a:cubicBezTo>
                  <a:pt x="106" y="58"/>
                  <a:pt x="106" y="57"/>
                  <a:pt x="105" y="57"/>
                </a:cubicBezTo>
                <a:cubicBezTo>
                  <a:pt x="104" y="56"/>
                  <a:pt x="103" y="55"/>
                  <a:pt x="103" y="55"/>
                </a:cubicBezTo>
                <a:cubicBezTo>
                  <a:pt x="102" y="55"/>
                  <a:pt x="101" y="57"/>
                  <a:pt x="101" y="57"/>
                </a:cubicBezTo>
                <a:cubicBezTo>
                  <a:pt x="101" y="57"/>
                  <a:pt x="103" y="59"/>
                  <a:pt x="103" y="59"/>
                </a:cubicBezTo>
                <a:cubicBezTo>
                  <a:pt x="103" y="59"/>
                  <a:pt x="102" y="61"/>
                  <a:pt x="101" y="61"/>
                </a:cubicBezTo>
                <a:cubicBezTo>
                  <a:pt x="101" y="61"/>
                  <a:pt x="99" y="60"/>
                  <a:pt x="99" y="59"/>
                </a:cubicBezTo>
                <a:cubicBezTo>
                  <a:pt x="99" y="59"/>
                  <a:pt x="101" y="57"/>
                  <a:pt x="101" y="57"/>
                </a:cubicBezTo>
                <a:cubicBezTo>
                  <a:pt x="101" y="57"/>
                  <a:pt x="99" y="56"/>
                  <a:pt x="99" y="56"/>
                </a:cubicBezTo>
                <a:cubicBezTo>
                  <a:pt x="98" y="55"/>
                  <a:pt x="97" y="54"/>
                  <a:pt x="96" y="54"/>
                </a:cubicBezTo>
                <a:cubicBezTo>
                  <a:pt x="96" y="53"/>
                  <a:pt x="95" y="53"/>
                  <a:pt x="94" y="52"/>
                </a:cubicBezTo>
                <a:cubicBezTo>
                  <a:pt x="93" y="52"/>
                  <a:pt x="93" y="51"/>
                  <a:pt x="92" y="50"/>
                </a:cubicBezTo>
                <a:cubicBezTo>
                  <a:pt x="91" y="50"/>
                  <a:pt x="90" y="49"/>
                  <a:pt x="90" y="49"/>
                </a:cubicBezTo>
                <a:cubicBezTo>
                  <a:pt x="89" y="49"/>
                  <a:pt x="89" y="50"/>
                  <a:pt x="88" y="51"/>
                </a:cubicBezTo>
                <a:cubicBezTo>
                  <a:pt x="88" y="51"/>
                  <a:pt x="87" y="53"/>
                  <a:pt x="86" y="53"/>
                </a:cubicBezTo>
                <a:cubicBezTo>
                  <a:pt x="86" y="53"/>
                  <a:pt x="84" y="51"/>
                  <a:pt x="84" y="51"/>
                </a:cubicBezTo>
                <a:cubicBezTo>
                  <a:pt x="83" y="52"/>
                  <a:pt x="83" y="53"/>
                  <a:pt x="82" y="54"/>
                </a:cubicBezTo>
                <a:cubicBezTo>
                  <a:pt x="82" y="54"/>
                  <a:pt x="81" y="55"/>
                  <a:pt x="81" y="56"/>
                </a:cubicBezTo>
                <a:cubicBezTo>
                  <a:pt x="80" y="57"/>
                  <a:pt x="79" y="57"/>
                  <a:pt x="79" y="58"/>
                </a:cubicBezTo>
                <a:cubicBezTo>
                  <a:pt x="78" y="59"/>
                  <a:pt x="78" y="60"/>
                  <a:pt x="77" y="60"/>
                </a:cubicBezTo>
                <a:cubicBezTo>
                  <a:pt x="77" y="61"/>
                  <a:pt x="76" y="63"/>
                  <a:pt x="76" y="63"/>
                </a:cubicBezTo>
                <a:cubicBezTo>
                  <a:pt x="75" y="63"/>
                  <a:pt x="73" y="61"/>
                  <a:pt x="73" y="61"/>
                </a:cubicBezTo>
                <a:cubicBezTo>
                  <a:pt x="73" y="61"/>
                  <a:pt x="75" y="59"/>
                  <a:pt x="75" y="59"/>
                </a:cubicBezTo>
                <a:cubicBezTo>
                  <a:pt x="75" y="58"/>
                  <a:pt x="73" y="57"/>
                  <a:pt x="73" y="57"/>
                </a:cubicBezTo>
                <a:cubicBezTo>
                  <a:pt x="72" y="57"/>
                  <a:pt x="71" y="59"/>
                  <a:pt x="71" y="59"/>
                </a:cubicBezTo>
                <a:cubicBezTo>
                  <a:pt x="70" y="59"/>
                  <a:pt x="69" y="58"/>
                  <a:pt x="69" y="58"/>
                </a:cubicBezTo>
                <a:cubicBezTo>
                  <a:pt x="68" y="57"/>
                  <a:pt x="67" y="56"/>
                  <a:pt x="67" y="56"/>
                </a:cubicBezTo>
                <a:cubicBezTo>
                  <a:pt x="66" y="55"/>
                  <a:pt x="65" y="55"/>
                  <a:pt x="64" y="54"/>
                </a:cubicBezTo>
                <a:cubicBezTo>
                  <a:pt x="64" y="55"/>
                  <a:pt x="63" y="56"/>
                  <a:pt x="63" y="56"/>
                </a:cubicBezTo>
                <a:close/>
                <a:moveTo>
                  <a:pt x="163" y="13"/>
                </a:moveTo>
                <a:cubicBezTo>
                  <a:pt x="163" y="13"/>
                  <a:pt x="162" y="15"/>
                  <a:pt x="161" y="15"/>
                </a:cubicBezTo>
                <a:cubicBezTo>
                  <a:pt x="161" y="16"/>
                  <a:pt x="160" y="17"/>
                  <a:pt x="160" y="17"/>
                </a:cubicBezTo>
                <a:cubicBezTo>
                  <a:pt x="159" y="18"/>
                  <a:pt x="162" y="19"/>
                  <a:pt x="162" y="19"/>
                </a:cubicBezTo>
                <a:cubicBezTo>
                  <a:pt x="162" y="19"/>
                  <a:pt x="160" y="21"/>
                  <a:pt x="160" y="21"/>
                </a:cubicBezTo>
                <a:cubicBezTo>
                  <a:pt x="160" y="21"/>
                  <a:pt x="162" y="23"/>
                  <a:pt x="162" y="23"/>
                </a:cubicBezTo>
                <a:cubicBezTo>
                  <a:pt x="163" y="23"/>
                  <a:pt x="164" y="21"/>
                  <a:pt x="164" y="21"/>
                </a:cubicBezTo>
                <a:cubicBezTo>
                  <a:pt x="165" y="20"/>
                  <a:pt x="165" y="19"/>
                  <a:pt x="166" y="18"/>
                </a:cubicBezTo>
                <a:cubicBezTo>
                  <a:pt x="166" y="18"/>
                  <a:pt x="164" y="17"/>
                  <a:pt x="164" y="17"/>
                </a:cubicBezTo>
                <a:cubicBezTo>
                  <a:pt x="163" y="16"/>
                  <a:pt x="165" y="15"/>
                  <a:pt x="165" y="15"/>
                </a:cubicBezTo>
                <a:cubicBezTo>
                  <a:pt x="165" y="15"/>
                  <a:pt x="163" y="13"/>
                  <a:pt x="163" y="13"/>
                </a:cubicBezTo>
                <a:close/>
                <a:moveTo>
                  <a:pt x="367" y="24"/>
                </a:moveTo>
                <a:cubicBezTo>
                  <a:pt x="367" y="24"/>
                  <a:pt x="368" y="21"/>
                  <a:pt x="368" y="21"/>
                </a:cubicBezTo>
                <a:cubicBezTo>
                  <a:pt x="368" y="21"/>
                  <a:pt x="367" y="20"/>
                  <a:pt x="366" y="20"/>
                </a:cubicBezTo>
                <a:cubicBezTo>
                  <a:pt x="366" y="19"/>
                  <a:pt x="364" y="18"/>
                  <a:pt x="364" y="18"/>
                </a:cubicBezTo>
                <a:cubicBezTo>
                  <a:pt x="364" y="18"/>
                  <a:pt x="363" y="20"/>
                  <a:pt x="362" y="20"/>
                </a:cubicBezTo>
                <a:cubicBezTo>
                  <a:pt x="362" y="21"/>
                  <a:pt x="361" y="22"/>
                  <a:pt x="361" y="22"/>
                </a:cubicBezTo>
                <a:cubicBezTo>
                  <a:pt x="360" y="23"/>
                  <a:pt x="359" y="24"/>
                  <a:pt x="359" y="25"/>
                </a:cubicBezTo>
                <a:cubicBezTo>
                  <a:pt x="359" y="25"/>
                  <a:pt x="357" y="26"/>
                  <a:pt x="357" y="27"/>
                </a:cubicBezTo>
                <a:cubicBezTo>
                  <a:pt x="357" y="27"/>
                  <a:pt x="359" y="29"/>
                  <a:pt x="359" y="29"/>
                </a:cubicBezTo>
                <a:cubicBezTo>
                  <a:pt x="360" y="28"/>
                  <a:pt x="361" y="27"/>
                  <a:pt x="361" y="26"/>
                </a:cubicBezTo>
                <a:cubicBezTo>
                  <a:pt x="362" y="25"/>
                  <a:pt x="363" y="23"/>
                  <a:pt x="365" y="22"/>
                </a:cubicBezTo>
                <a:cubicBezTo>
                  <a:pt x="365" y="22"/>
                  <a:pt x="366" y="24"/>
                  <a:pt x="367" y="24"/>
                </a:cubicBezTo>
                <a:close/>
                <a:moveTo>
                  <a:pt x="592" y="15"/>
                </a:moveTo>
                <a:cubicBezTo>
                  <a:pt x="592" y="16"/>
                  <a:pt x="591" y="17"/>
                  <a:pt x="590" y="18"/>
                </a:cubicBezTo>
                <a:cubicBezTo>
                  <a:pt x="590" y="18"/>
                  <a:pt x="593" y="19"/>
                  <a:pt x="593" y="19"/>
                </a:cubicBezTo>
                <a:cubicBezTo>
                  <a:pt x="593" y="20"/>
                  <a:pt x="591" y="21"/>
                  <a:pt x="591" y="21"/>
                </a:cubicBezTo>
                <a:cubicBezTo>
                  <a:pt x="591" y="22"/>
                  <a:pt x="590" y="23"/>
                  <a:pt x="589" y="24"/>
                </a:cubicBezTo>
                <a:cubicBezTo>
                  <a:pt x="589" y="24"/>
                  <a:pt x="588" y="25"/>
                  <a:pt x="587" y="26"/>
                </a:cubicBezTo>
                <a:cubicBezTo>
                  <a:pt x="588" y="26"/>
                  <a:pt x="589" y="28"/>
                  <a:pt x="590" y="28"/>
                </a:cubicBezTo>
                <a:cubicBezTo>
                  <a:pt x="590" y="27"/>
                  <a:pt x="591" y="26"/>
                  <a:pt x="591" y="25"/>
                </a:cubicBezTo>
                <a:cubicBezTo>
                  <a:pt x="592" y="25"/>
                  <a:pt x="593" y="24"/>
                  <a:pt x="593" y="23"/>
                </a:cubicBezTo>
                <a:cubicBezTo>
                  <a:pt x="594" y="22"/>
                  <a:pt x="594" y="22"/>
                  <a:pt x="595" y="21"/>
                </a:cubicBezTo>
                <a:cubicBezTo>
                  <a:pt x="596" y="19"/>
                  <a:pt x="597" y="18"/>
                  <a:pt x="598" y="16"/>
                </a:cubicBezTo>
                <a:cubicBezTo>
                  <a:pt x="597" y="15"/>
                  <a:pt x="595" y="14"/>
                  <a:pt x="594" y="13"/>
                </a:cubicBezTo>
                <a:cubicBezTo>
                  <a:pt x="593" y="14"/>
                  <a:pt x="593" y="15"/>
                  <a:pt x="592" y="15"/>
                </a:cubicBezTo>
                <a:close/>
                <a:moveTo>
                  <a:pt x="554" y="57"/>
                </a:moveTo>
                <a:cubicBezTo>
                  <a:pt x="554" y="56"/>
                  <a:pt x="555" y="55"/>
                  <a:pt x="555" y="54"/>
                </a:cubicBezTo>
                <a:cubicBezTo>
                  <a:pt x="555" y="54"/>
                  <a:pt x="553" y="53"/>
                  <a:pt x="553" y="53"/>
                </a:cubicBezTo>
                <a:cubicBezTo>
                  <a:pt x="553" y="52"/>
                  <a:pt x="555" y="51"/>
                  <a:pt x="555" y="50"/>
                </a:cubicBezTo>
                <a:cubicBezTo>
                  <a:pt x="555" y="50"/>
                  <a:pt x="553" y="49"/>
                  <a:pt x="552" y="49"/>
                </a:cubicBezTo>
                <a:cubicBezTo>
                  <a:pt x="552" y="48"/>
                  <a:pt x="554" y="47"/>
                  <a:pt x="554" y="46"/>
                </a:cubicBezTo>
                <a:cubicBezTo>
                  <a:pt x="554" y="46"/>
                  <a:pt x="556" y="45"/>
                  <a:pt x="556" y="44"/>
                </a:cubicBezTo>
                <a:cubicBezTo>
                  <a:pt x="556" y="44"/>
                  <a:pt x="554" y="43"/>
                  <a:pt x="554" y="43"/>
                </a:cubicBezTo>
                <a:cubicBezTo>
                  <a:pt x="553" y="43"/>
                  <a:pt x="553" y="44"/>
                  <a:pt x="552" y="45"/>
                </a:cubicBezTo>
                <a:cubicBezTo>
                  <a:pt x="551" y="45"/>
                  <a:pt x="551" y="46"/>
                  <a:pt x="550" y="47"/>
                </a:cubicBezTo>
                <a:cubicBezTo>
                  <a:pt x="550" y="48"/>
                  <a:pt x="549" y="49"/>
                  <a:pt x="549" y="49"/>
                </a:cubicBezTo>
                <a:cubicBezTo>
                  <a:pt x="548" y="50"/>
                  <a:pt x="551" y="50"/>
                  <a:pt x="551" y="51"/>
                </a:cubicBezTo>
                <a:cubicBezTo>
                  <a:pt x="551" y="52"/>
                  <a:pt x="549" y="52"/>
                  <a:pt x="549" y="53"/>
                </a:cubicBezTo>
                <a:cubicBezTo>
                  <a:pt x="549" y="54"/>
                  <a:pt x="551" y="54"/>
                  <a:pt x="551" y="55"/>
                </a:cubicBezTo>
                <a:cubicBezTo>
                  <a:pt x="551" y="55"/>
                  <a:pt x="550" y="57"/>
                  <a:pt x="550" y="57"/>
                </a:cubicBezTo>
                <a:cubicBezTo>
                  <a:pt x="550" y="58"/>
                  <a:pt x="552" y="58"/>
                  <a:pt x="552" y="59"/>
                </a:cubicBezTo>
                <a:cubicBezTo>
                  <a:pt x="552" y="58"/>
                  <a:pt x="553" y="57"/>
                  <a:pt x="554" y="57"/>
                </a:cubicBezTo>
                <a:close/>
                <a:moveTo>
                  <a:pt x="352" y="51"/>
                </a:moveTo>
                <a:cubicBezTo>
                  <a:pt x="351" y="50"/>
                  <a:pt x="350" y="49"/>
                  <a:pt x="348" y="48"/>
                </a:cubicBezTo>
                <a:cubicBezTo>
                  <a:pt x="347" y="50"/>
                  <a:pt x="346" y="51"/>
                  <a:pt x="345" y="53"/>
                </a:cubicBezTo>
                <a:cubicBezTo>
                  <a:pt x="346" y="54"/>
                  <a:pt x="348" y="55"/>
                  <a:pt x="349" y="56"/>
                </a:cubicBezTo>
                <a:cubicBezTo>
                  <a:pt x="350" y="54"/>
                  <a:pt x="351" y="53"/>
                  <a:pt x="352" y="51"/>
                </a:cubicBezTo>
                <a:close/>
                <a:moveTo>
                  <a:pt x="11" y="45"/>
                </a:moveTo>
                <a:cubicBezTo>
                  <a:pt x="11" y="45"/>
                  <a:pt x="13" y="47"/>
                  <a:pt x="13" y="47"/>
                </a:cubicBezTo>
                <a:cubicBezTo>
                  <a:pt x="14" y="47"/>
                  <a:pt x="15" y="45"/>
                  <a:pt x="15" y="45"/>
                </a:cubicBezTo>
                <a:cubicBezTo>
                  <a:pt x="15" y="44"/>
                  <a:pt x="13" y="43"/>
                  <a:pt x="13" y="43"/>
                </a:cubicBezTo>
                <a:cubicBezTo>
                  <a:pt x="12" y="43"/>
                  <a:pt x="11" y="41"/>
                  <a:pt x="11" y="41"/>
                </a:cubicBezTo>
                <a:cubicBezTo>
                  <a:pt x="10" y="41"/>
                  <a:pt x="9" y="43"/>
                  <a:pt x="9" y="44"/>
                </a:cubicBezTo>
                <a:cubicBezTo>
                  <a:pt x="9" y="44"/>
                  <a:pt x="7" y="45"/>
                  <a:pt x="7" y="46"/>
                </a:cubicBezTo>
                <a:cubicBezTo>
                  <a:pt x="7" y="46"/>
                  <a:pt x="9" y="47"/>
                  <a:pt x="9" y="47"/>
                </a:cubicBezTo>
                <a:cubicBezTo>
                  <a:pt x="10" y="47"/>
                  <a:pt x="10" y="45"/>
                  <a:pt x="11" y="45"/>
                </a:cubicBezTo>
                <a:close/>
                <a:moveTo>
                  <a:pt x="51" y="44"/>
                </a:moveTo>
                <a:cubicBezTo>
                  <a:pt x="51" y="44"/>
                  <a:pt x="52" y="42"/>
                  <a:pt x="53" y="42"/>
                </a:cubicBezTo>
                <a:cubicBezTo>
                  <a:pt x="53" y="42"/>
                  <a:pt x="55" y="44"/>
                  <a:pt x="55" y="43"/>
                </a:cubicBezTo>
                <a:cubicBezTo>
                  <a:pt x="55" y="43"/>
                  <a:pt x="56" y="42"/>
                  <a:pt x="57" y="41"/>
                </a:cubicBezTo>
                <a:cubicBezTo>
                  <a:pt x="57" y="40"/>
                  <a:pt x="58" y="40"/>
                  <a:pt x="58" y="39"/>
                </a:cubicBezTo>
                <a:cubicBezTo>
                  <a:pt x="57" y="39"/>
                  <a:pt x="57" y="37"/>
                  <a:pt x="56" y="37"/>
                </a:cubicBezTo>
                <a:cubicBezTo>
                  <a:pt x="56" y="37"/>
                  <a:pt x="55" y="39"/>
                  <a:pt x="54" y="39"/>
                </a:cubicBezTo>
                <a:cubicBezTo>
                  <a:pt x="54" y="39"/>
                  <a:pt x="52" y="38"/>
                  <a:pt x="52" y="38"/>
                </a:cubicBezTo>
                <a:cubicBezTo>
                  <a:pt x="52" y="38"/>
                  <a:pt x="51" y="39"/>
                  <a:pt x="50" y="40"/>
                </a:cubicBezTo>
                <a:cubicBezTo>
                  <a:pt x="50" y="41"/>
                  <a:pt x="49" y="41"/>
                  <a:pt x="49" y="42"/>
                </a:cubicBezTo>
                <a:cubicBezTo>
                  <a:pt x="50" y="42"/>
                  <a:pt x="50" y="44"/>
                  <a:pt x="51" y="44"/>
                </a:cubicBezTo>
                <a:close/>
                <a:moveTo>
                  <a:pt x="63" y="28"/>
                </a:moveTo>
                <a:cubicBezTo>
                  <a:pt x="63" y="28"/>
                  <a:pt x="61" y="27"/>
                  <a:pt x="61" y="27"/>
                </a:cubicBezTo>
                <a:cubicBezTo>
                  <a:pt x="60" y="26"/>
                  <a:pt x="59" y="25"/>
                  <a:pt x="58" y="25"/>
                </a:cubicBezTo>
                <a:cubicBezTo>
                  <a:pt x="58" y="25"/>
                  <a:pt x="57" y="27"/>
                  <a:pt x="57" y="27"/>
                </a:cubicBezTo>
                <a:cubicBezTo>
                  <a:pt x="56" y="27"/>
                  <a:pt x="55" y="29"/>
                  <a:pt x="55" y="29"/>
                </a:cubicBezTo>
                <a:cubicBezTo>
                  <a:pt x="55" y="30"/>
                  <a:pt x="57" y="31"/>
                  <a:pt x="57" y="31"/>
                </a:cubicBezTo>
                <a:cubicBezTo>
                  <a:pt x="58" y="31"/>
                  <a:pt x="59" y="33"/>
                  <a:pt x="59" y="33"/>
                </a:cubicBezTo>
                <a:cubicBezTo>
                  <a:pt x="60" y="33"/>
                  <a:pt x="61" y="31"/>
                  <a:pt x="61" y="30"/>
                </a:cubicBezTo>
                <a:cubicBezTo>
                  <a:pt x="61" y="30"/>
                  <a:pt x="63" y="29"/>
                  <a:pt x="63" y="28"/>
                </a:cubicBezTo>
                <a:close/>
                <a:moveTo>
                  <a:pt x="108" y="48"/>
                </a:moveTo>
                <a:cubicBezTo>
                  <a:pt x="108" y="48"/>
                  <a:pt x="106" y="47"/>
                  <a:pt x="105" y="47"/>
                </a:cubicBezTo>
                <a:cubicBezTo>
                  <a:pt x="105" y="46"/>
                  <a:pt x="103" y="45"/>
                  <a:pt x="103" y="45"/>
                </a:cubicBezTo>
                <a:cubicBezTo>
                  <a:pt x="103" y="45"/>
                  <a:pt x="102" y="47"/>
                  <a:pt x="101" y="47"/>
                </a:cubicBezTo>
                <a:cubicBezTo>
                  <a:pt x="101" y="47"/>
                  <a:pt x="100" y="49"/>
                  <a:pt x="100" y="49"/>
                </a:cubicBezTo>
                <a:cubicBezTo>
                  <a:pt x="100" y="50"/>
                  <a:pt x="102" y="51"/>
                  <a:pt x="102" y="51"/>
                </a:cubicBezTo>
                <a:cubicBezTo>
                  <a:pt x="102" y="51"/>
                  <a:pt x="104" y="53"/>
                  <a:pt x="104" y="53"/>
                </a:cubicBezTo>
                <a:cubicBezTo>
                  <a:pt x="105" y="53"/>
                  <a:pt x="106" y="51"/>
                  <a:pt x="106" y="51"/>
                </a:cubicBezTo>
                <a:cubicBezTo>
                  <a:pt x="106" y="50"/>
                  <a:pt x="108" y="49"/>
                  <a:pt x="108" y="48"/>
                </a:cubicBezTo>
                <a:close/>
                <a:moveTo>
                  <a:pt x="116" y="51"/>
                </a:moveTo>
                <a:cubicBezTo>
                  <a:pt x="116" y="51"/>
                  <a:pt x="117" y="49"/>
                  <a:pt x="118" y="49"/>
                </a:cubicBezTo>
                <a:cubicBezTo>
                  <a:pt x="118" y="48"/>
                  <a:pt x="119" y="47"/>
                  <a:pt x="119" y="47"/>
                </a:cubicBezTo>
                <a:cubicBezTo>
                  <a:pt x="120" y="46"/>
                  <a:pt x="121" y="45"/>
                  <a:pt x="121" y="44"/>
                </a:cubicBezTo>
                <a:cubicBezTo>
                  <a:pt x="121" y="44"/>
                  <a:pt x="119" y="43"/>
                  <a:pt x="119" y="43"/>
                </a:cubicBezTo>
                <a:cubicBezTo>
                  <a:pt x="119" y="43"/>
                  <a:pt x="117" y="41"/>
                  <a:pt x="117" y="41"/>
                </a:cubicBezTo>
                <a:cubicBezTo>
                  <a:pt x="116" y="41"/>
                  <a:pt x="115" y="43"/>
                  <a:pt x="115" y="43"/>
                </a:cubicBezTo>
                <a:cubicBezTo>
                  <a:pt x="114" y="44"/>
                  <a:pt x="114" y="45"/>
                  <a:pt x="113" y="46"/>
                </a:cubicBezTo>
                <a:cubicBezTo>
                  <a:pt x="113" y="46"/>
                  <a:pt x="115" y="47"/>
                  <a:pt x="116" y="47"/>
                </a:cubicBezTo>
                <a:cubicBezTo>
                  <a:pt x="116" y="48"/>
                  <a:pt x="114" y="49"/>
                  <a:pt x="114" y="49"/>
                </a:cubicBezTo>
                <a:cubicBezTo>
                  <a:pt x="114" y="49"/>
                  <a:pt x="116" y="51"/>
                  <a:pt x="116" y="51"/>
                </a:cubicBezTo>
                <a:close/>
                <a:moveTo>
                  <a:pt x="177" y="27"/>
                </a:moveTo>
                <a:cubicBezTo>
                  <a:pt x="178" y="27"/>
                  <a:pt x="178" y="29"/>
                  <a:pt x="179" y="29"/>
                </a:cubicBezTo>
                <a:cubicBezTo>
                  <a:pt x="180" y="29"/>
                  <a:pt x="180" y="27"/>
                  <a:pt x="181" y="26"/>
                </a:cubicBezTo>
                <a:cubicBezTo>
                  <a:pt x="181" y="26"/>
                  <a:pt x="182" y="24"/>
                  <a:pt x="183" y="24"/>
                </a:cubicBezTo>
                <a:cubicBezTo>
                  <a:pt x="183" y="24"/>
                  <a:pt x="185" y="26"/>
                  <a:pt x="185" y="26"/>
                </a:cubicBezTo>
                <a:cubicBezTo>
                  <a:pt x="185" y="25"/>
                  <a:pt x="186" y="24"/>
                  <a:pt x="186" y="24"/>
                </a:cubicBezTo>
                <a:cubicBezTo>
                  <a:pt x="188" y="22"/>
                  <a:pt x="189" y="21"/>
                  <a:pt x="190" y="19"/>
                </a:cubicBezTo>
                <a:cubicBezTo>
                  <a:pt x="191" y="19"/>
                  <a:pt x="191" y="21"/>
                  <a:pt x="192" y="21"/>
                </a:cubicBezTo>
                <a:cubicBezTo>
                  <a:pt x="192" y="21"/>
                  <a:pt x="194" y="19"/>
                  <a:pt x="194" y="19"/>
                </a:cubicBezTo>
                <a:cubicBezTo>
                  <a:pt x="194" y="19"/>
                  <a:pt x="192" y="17"/>
                  <a:pt x="192" y="17"/>
                </a:cubicBezTo>
                <a:cubicBezTo>
                  <a:pt x="191" y="17"/>
                  <a:pt x="190" y="19"/>
                  <a:pt x="190" y="19"/>
                </a:cubicBezTo>
                <a:cubicBezTo>
                  <a:pt x="189" y="19"/>
                  <a:pt x="188" y="17"/>
                  <a:pt x="188" y="18"/>
                </a:cubicBezTo>
                <a:cubicBezTo>
                  <a:pt x="187" y="18"/>
                  <a:pt x="186" y="20"/>
                  <a:pt x="186" y="20"/>
                </a:cubicBezTo>
                <a:cubicBezTo>
                  <a:pt x="185" y="20"/>
                  <a:pt x="184" y="18"/>
                  <a:pt x="184" y="18"/>
                </a:cubicBezTo>
                <a:cubicBezTo>
                  <a:pt x="183" y="18"/>
                  <a:pt x="182" y="16"/>
                  <a:pt x="181" y="16"/>
                </a:cubicBezTo>
                <a:cubicBezTo>
                  <a:pt x="181" y="17"/>
                  <a:pt x="180" y="18"/>
                  <a:pt x="180" y="19"/>
                </a:cubicBezTo>
                <a:cubicBezTo>
                  <a:pt x="179" y="19"/>
                  <a:pt x="179" y="20"/>
                  <a:pt x="178" y="21"/>
                </a:cubicBezTo>
                <a:cubicBezTo>
                  <a:pt x="178" y="22"/>
                  <a:pt x="177" y="22"/>
                  <a:pt x="176" y="23"/>
                </a:cubicBezTo>
                <a:cubicBezTo>
                  <a:pt x="176" y="24"/>
                  <a:pt x="175" y="25"/>
                  <a:pt x="175" y="25"/>
                </a:cubicBezTo>
                <a:cubicBezTo>
                  <a:pt x="174" y="26"/>
                  <a:pt x="173" y="27"/>
                  <a:pt x="173" y="27"/>
                </a:cubicBezTo>
                <a:cubicBezTo>
                  <a:pt x="173" y="28"/>
                  <a:pt x="175" y="29"/>
                  <a:pt x="175" y="29"/>
                </a:cubicBezTo>
                <a:cubicBezTo>
                  <a:pt x="176" y="28"/>
                  <a:pt x="176" y="28"/>
                  <a:pt x="177" y="27"/>
                </a:cubicBezTo>
                <a:close/>
                <a:moveTo>
                  <a:pt x="206" y="49"/>
                </a:moveTo>
                <a:cubicBezTo>
                  <a:pt x="206" y="49"/>
                  <a:pt x="207" y="47"/>
                  <a:pt x="208" y="47"/>
                </a:cubicBezTo>
                <a:cubicBezTo>
                  <a:pt x="208" y="47"/>
                  <a:pt x="205" y="45"/>
                  <a:pt x="205" y="45"/>
                </a:cubicBezTo>
                <a:cubicBezTo>
                  <a:pt x="205" y="45"/>
                  <a:pt x="207" y="44"/>
                  <a:pt x="207" y="43"/>
                </a:cubicBezTo>
                <a:cubicBezTo>
                  <a:pt x="207" y="42"/>
                  <a:pt x="208" y="41"/>
                  <a:pt x="209" y="41"/>
                </a:cubicBezTo>
                <a:cubicBezTo>
                  <a:pt x="209" y="40"/>
                  <a:pt x="210" y="39"/>
                  <a:pt x="211" y="38"/>
                </a:cubicBezTo>
                <a:cubicBezTo>
                  <a:pt x="211" y="38"/>
                  <a:pt x="208" y="37"/>
                  <a:pt x="208" y="37"/>
                </a:cubicBezTo>
                <a:cubicBezTo>
                  <a:pt x="208" y="36"/>
                  <a:pt x="210" y="35"/>
                  <a:pt x="210" y="35"/>
                </a:cubicBezTo>
                <a:cubicBezTo>
                  <a:pt x="210" y="35"/>
                  <a:pt x="208" y="33"/>
                  <a:pt x="208" y="33"/>
                </a:cubicBezTo>
                <a:cubicBezTo>
                  <a:pt x="207" y="33"/>
                  <a:pt x="207" y="34"/>
                  <a:pt x="206" y="35"/>
                </a:cubicBezTo>
                <a:cubicBezTo>
                  <a:pt x="206" y="35"/>
                  <a:pt x="204" y="37"/>
                  <a:pt x="204" y="37"/>
                </a:cubicBezTo>
                <a:cubicBezTo>
                  <a:pt x="204" y="38"/>
                  <a:pt x="207" y="39"/>
                  <a:pt x="207" y="39"/>
                </a:cubicBezTo>
                <a:cubicBezTo>
                  <a:pt x="206" y="40"/>
                  <a:pt x="205" y="41"/>
                  <a:pt x="205" y="41"/>
                </a:cubicBezTo>
                <a:cubicBezTo>
                  <a:pt x="204" y="42"/>
                  <a:pt x="203" y="43"/>
                  <a:pt x="203" y="43"/>
                </a:cubicBezTo>
                <a:cubicBezTo>
                  <a:pt x="203" y="44"/>
                  <a:pt x="201" y="45"/>
                  <a:pt x="201" y="46"/>
                </a:cubicBezTo>
                <a:cubicBezTo>
                  <a:pt x="202" y="46"/>
                  <a:pt x="203" y="47"/>
                  <a:pt x="204" y="47"/>
                </a:cubicBezTo>
                <a:cubicBezTo>
                  <a:pt x="204" y="47"/>
                  <a:pt x="205" y="49"/>
                  <a:pt x="206" y="49"/>
                </a:cubicBezTo>
                <a:close/>
                <a:moveTo>
                  <a:pt x="240" y="51"/>
                </a:moveTo>
                <a:cubicBezTo>
                  <a:pt x="240" y="50"/>
                  <a:pt x="242" y="52"/>
                  <a:pt x="242" y="52"/>
                </a:cubicBezTo>
                <a:cubicBezTo>
                  <a:pt x="243" y="52"/>
                  <a:pt x="244" y="50"/>
                  <a:pt x="244" y="50"/>
                </a:cubicBezTo>
                <a:cubicBezTo>
                  <a:pt x="244" y="50"/>
                  <a:pt x="242" y="48"/>
                  <a:pt x="242" y="48"/>
                </a:cubicBezTo>
                <a:cubicBezTo>
                  <a:pt x="241" y="48"/>
                  <a:pt x="240" y="47"/>
                  <a:pt x="240" y="47"/>
                </a:cubicBezTo>
                <a:cubicBezTo>
                  <a:pt x="239" y="47"/>
                  <a:pt x="238" y="49"/>
                  <a:pt x="238" y="49"/>
                </a:cubicBezTo>
                <a:cubicBezTo>
                  <a:pt x="238" y="49"/>
                  <a:pt x="236" y="51"/>
                  <a:pt x="236" y="51"/>
                </a:cubicBezTo>
                <a:cubicBezTo>
                  <a:pt x="236" y="52"/>
                  <a:pt x="238" y="52"/>
                  <a:pt x="238" y="53"/>
                </a:cubicBezTo>
                <a:cubicBezTo>
                  <a:pt x="239" y="53"/>
                  <a:pt x="240" y="51"/>
                  <a:pt x="240" y="51"/>
                </a:cubicBezTo>
                <a:close/>
                <a:moveTo>
                  <a:pt x="233" y="45"/>
                </a:moveTo>
                <a:cubicBezTo>
                  <a:pt x="234" y="46"/>
                  <a:pt x="235" y="43"/>
                  <a:pt x="235" y="43"/>
                </a:cubicBezTo>
                <a:cubicBezTo>
                  <a:pt x="236" y="43"/>
                  <a:pt x="237" y="45"/>
                  <a:pt x="237" y="45"/>
                </a:cubicBezTo>
                <a:cubicBezTo>
                  <a:pt x="238" y="45"/>
                  <a:pt x="239" y="43"/>
                  <a:pt x="239" y="43"/>
                </a:cubicBezTo>
                <a:cubicBezTo>
                  <a:pt x="240" y="42"/>
                  <a:pt x="240" y="41"/>
                  <a:pt x="241" y="40"/>
                </a:cubicBezTo>
                <a:cubicBezTo>
                  <a:pt x="240" y="40"/>
                  <a:pt x="239" y="39"/>
                  <a:pt x="239" y="39"/>
                </a:cubicBezTo>
                <a:cubicBezTo>
                  <a:pt x="238" y="39"/>
                  <a:pt x="237" y="41"/>
                  <a:pt x="237" y="41"/>
                </a:cubicBezTo>
                <a:cubicBezTo>
                  <a:pt x="236" y="41"/>
                  <a:pt x="235" y="39"/>
                  <a:pt x="235" y="39"/>
                </a:cubicBezTo>
                <a:cubicBezTo>
                  <a:pt x="234" y="40"/>
                  <a:pt x="233" y="41"/>
                  <a:pt x="233" y="41"/>
                </a:cubicBezTo>
                <a:cubicBezTo>
                  <a:pt x="232" y="42"/>
                  <a:pt x="232" y="43"/>
                  <a:pt x="231" y="44"/>
                </a:cubicBezTo>
                <a:cubicBezTo>
                  <a:pt x="232" y="44"/>
                  <a:pt x="233" y="45"/>
                  <a:pt x="233" y="45"/>
                </a:cubicBezTo>
                <a:close/>
                <a:moveTo>
                  <a:pt x="241" y="30"/>
                </a:moveTo>
                <a:cubicBezTo>
                  <a:pt x="242" y="30"/>
                  <a:pt x="243" y="32"/>
                  <a:pt x="244" y="32"/>
                </a:cubicBezTo>
                <a:cubicBezTo>
                  <a:pt x="244" y="32"/>
                  <a:pt x="245" y="30"/>
                  <a:pt x="245" y="30"/>
                </a:cubicBezTo>
                <a:cubicBezTo>
                  <a:pt x="246" y="30"/>
                  <a:pt x="247" y="32"/>
                  <a:pt x="248" y="32"/>
                </a:cubicBezTo>
                <a:cubicBezTo>
                  <a:pt x="248" y="31"/>
                  <a:pt x="249" y="29"/>
                  <a:pt x="249" y="29"/>
                </a:cubicBezTo>
                <a:cubicBezTo>
                  <a:pt x="248" y="28"/>
                  <a:pt x="246" y="27"/>
                  <a:pt x="245" y="26"/>
                </a:cubicBezTo>
                <a:cubicBezTo>
                  <a:pt x="244" y="25"/>
                  <a:pt x="243" y="25"/>
                  <a:pt x="243" y="24"/>
                </a:cubicBezTo>
                <a:cubicBezTo>
                  <a:pt x="242" y="25"/>
                  <a:pt x="242" y="26"/>
                  <a:pt x="241" y="26"/>
                </a:cubicBezTo>
                <a:cubicBezTo>
                  <a:pt x="240" y="27"/>
                  <a:pt x="240" y="28"/>
                  <a:pt x="239" y="29"/>
                </a:cubicBezTo>
                <a:cubicBezTo>
                  <a:pt x="239" y="29"/>
                  <a:pt x="237" y="30"/>
                  <a:pt x="238" y="31"/>
                </a:cubicBezTo>
                <a:cubicBezTo>
                  <a:pt x="238" y="32"/>
                  <a:pt x="240" y="32"/>
                  <a:pt x="240" y="33"/>
                </a:cubicBezTo>
                <a:cubicBezTo>
                  <a:pt x="240" y="32"/>
                  <a:pt x="241" y="30"/>
                  <a:pt x="241" y="30"/>
                </a:cubicBezTo>
                <a:close/>
                <a:moveTo>
                  <a:pt x="283" y="41"/>
                </a:moveTo>
                <a:cubicBezTo>
                  <a:pt x="284" y="40"/>
                  <a:pt x="284" y="39"/>
                  <a:pt x="285" y="39"/>
                </a:cubicBezTo>
                <a:cubicBezTo>
                  <a:pt x="285" y="38"/>
                  <a:pt x="286" y="37"/>
                  <a:pt x="286" y="36"/>
                </a:cubicBezTo>
                <a:cubicBezTo>
                  <a:pt x="286" y="36"/>
                  <a:pt x="284" y="35"/>
                  <a:pt x="284" y="35"/>
                </a:cubicBezTo>
                <a:cubicBezTo>
                  <a:pt x="284" y="34"/>
                  <a:pt x="286" y="33"/>
                  <a:pt x="286" y="32"/>
                </a:cubicBezTo>
                <a:cubicBezTo>
                  <a:pt x="286" y="32"/>
                  <a:pt x="287" y="31"/>
                  <a:pt x="288" y="30"/>
                </a:cubicBezTo>
                <a:cubicBezTo>
                  <a:pt x="288" y="30"/>
                  <a:pt x="285" y="29"/>
                  <a:pt x="285" y="28"/>
                </a:cubicBezTo>
                <a:cubicBezTo>
                  <a:pt x="285" y="28"/>
                  <a:pt x="287" y="27"/>
                  <a:pt x="287" y="26"/>
                </a:cubicBezTo>
                <a:cubicBezTo>
                  <a:pt x="287" y="26"/>
                  <a:pt x="289" y="25"/>
                  <a:pt x="289" y="24"/>
                </a:cubicBezTo>
                <a:cubicBezTo>
                  <a:pt x="289" y="23"/>
                  <a:pt x="287" y="23"/>
                  <a:pt x="286" y="22"/>
                </a:cubicBezTo>
                <a:cubicBezTo>
                  <a:pt x="286" y="23"/>
                  <a:pt x="285" y="24"/>
                  <a:pt x="285" y="25"/>
                </a:cubicBezTo>
                <a:cubicBezTo>
                  <a:pt x="285" y="25"/>
                  <a:pt x="283" y="26"/>
                  <a:pt x="283" y="27"/>
                </a:cubicBezTo>
                <a:cubicBezTo>
                  <a:pt x="283" y="27"/>
                  <a:pt x="285" y="28"/>
                  <a:pt x="285" y="28"/>
                </a:cubicBezTo>
                <a:cubicBezTo>
                  <a:pt x="285" y="29"/>
                  <a:pt x="284" y="30"/>
                  <a:pt x="284" y="31"/>
                </a:cubicBezTo>
                <a:cubicBezTo>
                  <a:pt x="283" y="31"/>
                  <a:pt x="282" y="32"/>
                  <a:pt x="282" y="33"/>
                </a:cubicBezTo>
                <a:cubicBezTo>
                  <a:pt x="282" y="33"/>
                  <a:pt x="284" y="34"/>
                  <a:pt x="284" y="35"/>
                </a:cubicBezTo>
                <a:cubicBezTo>
                  <a:pt x="284" y="35"/>
                  <a:pt x="283" y="37"/>
                  <a:pt x="282" y="37"/>
                </a:cubicBezTo>
                <a:cubicBezTo>
                  <a:pt x="282" y="37"/>
                  <a:pt x="281" y="38"/>
                  <a:pt x="281" y="39"/>
                </a:cubicBezTo>
                <a:cubicBezTo>
                  <a:pt x="281" y="40"/>
                  <a:pt x="279" y="41"/>
                  <a:pt x="279" y="41"/>
                </a:cubicBezTo>
                <a:cubicBezTo>
                  <a:pt x="279" y="42"/>
                  <a:pt x="281" y="42"/>
                  <a:pt x="281" y="43"/>
                </a:cubicBezTo>
                <a:cubicBezTo>
                  <a:pt x="282" y="42"/>
                  <a:pt x="282" y="42"/>
                  <a:pt x="283" y="41"/>
                </a:cubicBezTo>
                <a:close/>
                <a:moveTo>
                  <a:pt x="270" y="34"/>
                </a:moveTo>
                <a:cubicBezTo>
                  <a:pt x="270" y="35"/>
                  <a:pt x="271" y="32"/>
                  <a:pt x="272" y="32"/>
                </a:cubicBezTo>
                <a:cubicBezTo>
                  <a:pt x="272" y="32"/>
                  <a:pt x="274" y="34"/>
                  <a:pt x="274" y="34"/>
                </a:cubicBezTo>
                <a:cubicBezTo>
                  <a:pt x="275" y="34"/>
                  <a:pt x="275" y="32"/>
                  <a:pt x="276" y="32"/>
                </a:cubicBezTo>
                <a:cubicBezTo>
                  <a:pt x="276" y="31"/>
                  <a:pt x="277" y="30"/>
                  <a:pt x="277" y="30"/>
                </a:cubicBezTo>
                <a:cubicBezTo>
                  <a:pt x="277" y="29"/>
                  <a:pt x="276" y="28"/>
                  <a:pt x="275" y="28"/>
                </a:cubicBezTo>
                <a:cubicBezTo>
                  <a:pt x="275" y="28"/>
                  <a:pt x="273" y="26"/>
                  <a:pt x="273" y="26"/>
                </a:cubicBezTo>
                <a:cubicBezTo>
                  <a:pt x="273" y="26"/>
                  <a:pt x="271" y="28"/>
                  <a:pt x="271" y="28"/>
                </a:cubicBezTo>
                <a:cubicBezTo>
                  <a:pt x="271" y="29"/>
                  <a:pt x="270" y="30"/>
                  <a:pt x="270" y="31"/>
                </a:cubicBezTo>
                <a:cubicBezTo>
                  <a:pt x="269" y="31"/>
                  <a:pt x="268" y="32"/>
                  <a:pt x="268" y="33"/>
                </a:cubicBezTo>
                <a:cubicBezTo>
                  <a:pt x="269" y="33"/>
                  <a:pt x="269" y="34"/>
                  <a:pt x="270" y="34"/>
                </a:cubicBezTo>
                <a:close/>
                <a:moveTo>
                  <a:pt x="295" y="25"/>
                </a:moveTo>
                <a:cubicBezTo>
                  <a:pt x="295" y="25"/>
                  <a:pt x="293" y="27"/>
                  <a:pt x="293" y="27"/>
                </a:cubicBezTo>
                <a:cubicBezTo>
                  <a:pt x="293" y="28"/>
                  <a:pt x="295" y="29"/>
                  <a:pt x="295" y="29"/>
                </a:cubicBezTo>
                <a:cubicBezTo>
                  <a:pt x="296" y="29"/>
                  <a:pt x="297" y="31"/>
                  <a:pt x="298" y="31"/>
                </a:cubicBezTo>
                <a:cubicBezTo>
                  <a:pt x="298" y="31"/>
                  <a:pt x="299" y="29"/>
                  <a:pt x="299" y="29"/>
                </a:cubicBezTo>
                <a:cubicBezTo>
                  <a:pt x="300" y="28"/>
                  <a:pt x="301" y="27"/>
                  <a:pt x="301" y="26"/>
                </a:cubicBezTo>
                <a:cubicBezTo>
                  <a:pt x="301" y="26"/>
                  <a:pt x="303" y="25"/>
                  <a:pt x="303" y="24"/>
                </a:cubicBezTo>
                <a:cubicBezTo>
                  <a:pt x="303" y="23"/>
                  <a:pt x="301" y="23"/>
                  <a:pt x="301" y="22"/>
                </a:cubicBezTo>
                <a:cubicBezTo>
                  <a:pt x="299" y="24"/>
                  <a:pt x="298" y="25"/>
                  <a:pt x="297" y="27"/>
                </a:cubicBezTo>
                <a:cubicBezTo>
                  <a:pt x="296" y="27"/>
                  <a:pt x="296" y="25"/>
                  <a:pt x="295" y="25"/>
                </a:cubicBezTo>
                <a:close/>
                <a:moveTo>
                  <a:pt x="373" y="39"/>
                </a:moveTo>
                <a:cubicBezTo>
                  <a:pt x="373" y="38"/>
                  <a:pt x="374" y="37"/>
                  <a:pt x="375" y="37"/>
                </a:cubicBezTo>
                <a:cubicBezTo>
                  <a:pt x="375" y="36"/>
                  <a:pt x="376" y="38"/>
                  <a:pt x="377" y="38"/>
                </a:cubicBezTo>
                <a:cubicBezTo>
                  <a:pt x="377" y="38"/>
                  <a:pt x="378" y="36"/>
                  <a:pt x="378" y="36"/>
                </a:cubicBezTo>
                <a:cubicBezTo>
                  <a:pt x="379" y="36"/>
                  <a:pt x="380" y="37"/>
                  <a:pt x="381" y="38"/>
                </a:cubicBezTo>
                <a:cubicBezTo>
                  <a:pt x="381" y="38"/>
                  <a:pt x="383" y="39"/>
                  <a:pt x="383" y="39"/>
                </a:cubicBezTo>
                <a:cubicBezTo>
                  <a:pt x="384" y="39"/>
                  <a:pt x="384" y="37"/>
                  <a:pt x="385" y="37"/>
                </a:cubicBezTo>
                <a:cubicBezTo>
                  <a:pt x="384" y="37"/>
                  <a:pt x="383" y="36"/>
                  <a:pt x="382" y="35"/>
                </a:cubicBezTo>
                <a:cubicBezTo>
                  <a:pt x="382" y="35"/>
                  <a:pt x="381" y="34"/>
                  <a:pt x="380" y="34"/>
                </a:cubicBezTo>
                <a:cubicBezTo>
                  <a:pt x="380" y="33"/>
                  <a:pt x="379" y="32"/>
                  <a:pt x="378" y="32"/>
                </a:cubicBezTo>
                <a:cubicBezTo>
                  <a:pt x="378" y="32"/>
                  <a:pt x="377" y="34"/>
                  <a:pt x="376" y="34"/>
                </a:cubicBezTo>
                <a:cubicBezTo>
                  <a:pt x="376" y="34"/>
                  <a:pt x="374" y="32"/>
                  <a:pt x="374" y="33"/>
                </a:cubicBezTo>
                <a:cubicBezTo>
                  <a:pt x="373" y="33"/>
                  <a:pt x="373" y="34"/>
                  <a:pt x="372" y="35"/>
                </a:cubicBezTo>
                <a:cubicBezTo>
                  <a:pt x="372" y="35"/>
                  <a:pt x="371" y="36"/>
                  <a:pt x="371" y="37"/>
                </a:cubicBezTo>
                <a:cubicBezTo>
                  <a:pt x="370" y="38"/>
                  <a:pt x="369" y="39"/>
                  <a:pt x="369" y="39"/>
                </a:cubicBezTo>
                <a:cubicBezTo>
                  <a:pt x="369" y="40"/>
                  <a:pt x="371" y="40"/>
                  <a:pt x="371" y="41"/>
                </a:cubicBezTo>
                <a:cubicBezTo>
                  <a:pt x="372" y="40"/>
                  <a:pt x="372" y="39"/>
                  <a:pt x="373" y="39"/>
                </a:cubicBezTo>
                <a:close/>
                <a:moveTo>
                  <a:pt x="410" y="50"/>
                </a:moveTo>
                <a:cubicBezTo>
                  <a:pt x="411" y="49"/>
                  <a:pt x="412" y="48"/>
                  <a:pt x="412" y="47"/>
                </a:cubicBezTo>
                <a:cubicBezTo>
                  <a:pt x="412" y="47"/>
                  <a:pt x="410" y="46"/>
                  <a:pt x="410" y="46"/>
                </a:cubicBezTo>
                <a:cubicBezTo>
                  <a:pt x="410" y="46"/>
                  <a:pt x="408" y="44"/>
                  <a:pt x="408" y="44"/>
                </a:cubicBezTo>
                <a:cubicBezTo>
                  <a:pt x="407" y="44"/>
                  <a:pt x="406" y="46"/>
                  <a:pt x="406" y="46"/>
                </a:cubicBezTo>
                <a:cubicBezTo>
                  <a:pt x="405" y="47"/>
                  <a:pt x="405" y="48"/>
                  <a:pt x="404" y="49"/>
                </a:cubicBezTo>
                <a:cubicBezTo>
                  <a:pt x="404" y="49"/>
                  <a:pt x="402" y="50"/>
                  <a:pt x="402" y="51"/>
                </a:cubicBezTo>
                <a:cubicBezTo>
                  <a:pt x="402" y="51"/>
                  <a:pt x="404" y="52"/>
                  <a:pt x="405" y="52"/>
                </a:cubicBezTo>
                <a:cubicBezTo>
                  <a:pt x="405" y="53"/>
                  <a:pt x="406" y="54"/>
                  <a:pt x="407" y="54"/>
                </a:cubicBezTo>
                <a:cubicBezTo>
                  <a:pt x="408" y="53"/>
                  <a:pt x="409" y="51"/>
                  <a:pt x="410" y="50"/>
                </a:cubicBezTo>
                <a:close/>
                <a:moveTo>
                  <a:pt x="399" y="41"/>
                </a:moveTo>
                <a:cubicBezTo>
                  <a:pt x="400" y="40"/>
                  <a:pt x="400" y="40"/>
                  <a:pt x="401" y="39"/>
                </a:cubicBezTo>
                <a:cubicBezTo>
                  <a:pt x="402" y="37"/>
                  <a:pt x="403" y="36"/>
                  <a:pt x="404" y="35"/>
                </a:cubicBezTo>
                <a:cubicBezTo>
                  <a:pt x="403" y="33"/>
                  <a:pt x="401" y="32"/>
                  <a:pt x="400" y="31"/>
                </a:cubicBezTo>
                <a:cubicBezTo>
                  <a:pt x="399" y="32"/>
                  <a:pt x="399" y="33"/>
                  <a:pt x="398" y="33"/>
                </a:cubicBezTo>
                <a:cubicBezTo>
                  <a:pt x="397" y="35"/>
                  <a:pt x="396" y="36"/>
                  <a:pt x="395" y="38"/>
                </a:cubicBezTo>
                <a:cubicBezTo>
                  <a:pt x="394" y="39"/>
                  <a:pt x="392" y="41"/>
                  <a:pt x="391" y="42"/>
                </a:cubicBezTo>
                <a:cubicBezTo>
                  <a:pt x="393" y="43"/>
                  <a:pt x="394" y="45"/>
                  <a:pt x="396" y="46"/>
                </a:cubicBezTo>
                <a:cubicBezTo>
                  <a:pt x="397" y="44"/>
                  <a:pt x="398" y="43"/>
                  <a:pt x="399" y="41"/>
                </a:cubicBezTo>
                <a:close/>
                <a:moveTo>
                  <a:pt x="433" y="53"/>
                </a:moveTo>
                <a:cubicBezTo>
                  <a:pt x="434" y="53"/>
                  <a:pt x="434" y="54"/>
                  <a:pt x="435" y="54"/>
                </a:cubicBezTo>
                <a:cubicBezTo>
                  <a:pt x="436" y="55"/>
                  <a:pt x="437" y="56"/>
                  <a:pt x="437" y="56"/>
                </a:cubicBezTo>
                <a:cubicBezTo>
                  <a:pt x="438" y="56"/>
                  <a:pt x="439" y="54"/>
                  <a:pt x="439" y="54"/>
                </a:cubicBezTo>
                <a:cubicBezTo>
                  <a:pt x="440" y="53"/>
                  <a:pt x="440" y="52"/>
                  <a:pt x="441" y="52"/>
                </a:cubicBezTo>
                <a:cubicBezTo>
                  <a:pt x="441" y="51"/>
                  <a:pt x="442" y="50"/>
                  <a:pt x="442" y="49"/>
                </a:cubicBezTo>
                <a:cubicBezTo>
                  <a:pt x="442" y="49"/>
                  <a:pt x="440" y="48"/>
                  <a:pt x="440" y="48"/>
                </a:cubicBezTo>
                <a:cubicBezTo>
                  <a:pt x="440" y="48"/>
                  <a:pt x="439" y="50"/>
                  <a:pt x="438" y="50"/>
                </a:cubicBezTo>
                <a:cubicBezTo>
                  <a:pt x="438" y="50"/>
                  <a:pt x="437" y="48"/>
                  <a:pt x="436" y="48"/>
                </a:cubicBezTo>
                <a:cubicBezTo>
                  <a:pt x="436" y="48"/>
                  <a:pt x="435" y="46"/>
                  <a:pt x="434" y="47"/>
                </a:cubicBezTo>
                <a:cubicBezTo>
                  <a:pt x="433" y="47"/>
                  <a:pt x="433" y="48"/>
                  <a:pt x="432" y="49"/>
                </a:cubicBezTo>
                <a:cubicBezTo>
                  <a:pt x="432" y="49"/>
                  <a:pt x="431" y="50"/>
                  <a:pt x="431" y="51"/>
                </a:cubicBezTo>
                <a:cubicBezTo>
                  <a:pt x="430" y="51"/>
                  <a:pt x="429" y="53"/>
                  <a:pt x="429" y="53"/>
                </a:cubicBezTo>
                <a:cubicBezTo>
                  <a:pt x="429" y="54"/>
                  <a:pt x="431" y="54"/>
                  <a:pt x="431" y="55"/>
                </a:cubicBezTo>
                <a:cubicBezTo>
                  <a:pt x="432" y="54"/>
                  <a:pt x="432" y="53"/>
                  <a:pt x="433" y="53"/>
                </a:cubicBezTo>
                <a:close/>
                <a:moveTo>
                  <a:pt x="464" y="31"/>
                </a:moveTo>
                <a:cubicBezTo>
                  <a:pt x="464" y="30"/>
                  <a:pt x="466" y="32"/>
                  <a:pt x="466" y="32"/>
                </a:cubicBezTo>
                <a:cubicBezTo>
                  <a:pt x="466" y="32"/>
                  <a:pt x="468" y="30"/>
                  <a:pt x="468" y="30"/>
                </a:cubicBezTo>
                <a:cubicBezTo>
                  <a:pt x="468" y="30"/>
                  <a:pt x="466" y="28"/>
                  <a:pt x="466" y="28"/>
                </a:cubicBezTo>
                <a:cubicBezTo>
                  <a:pt x="465" y="28"/>
                  <a:pt x="463" y="27"/>
                  <a:pt x="463" y="27"/>
                </a:cubicBezTo>
                <a:cubicBezTo>
                  <a:pt x="463" y="26"/>
                  <a:pt x="465" y="25"/>
                  <a:pt x="465" y="24"/>
                </a:cubicBezTo>
                <a:cubicBezTo>
                  <a:pt x="465" y="24"/>
                  <a:pt x="466" y="23"/>
                  <a:pt x="467" y="22"/>
                </a:cubicBezTo>
                <a:cubicBezTo>
                  <a:pt x="467" y="22"/>
                  <a:pt x="469" y="20"/>
                  <a:pt x="468" y="20"/>
                </a:cubicBezTo>
                <a:cubicBezTo>
                  <a:pt x="468" y="19"/>
                  <a:pt x="467" y="19"/>
                  <a:pt x="466" y="18"/>
                </a:cubicBezTo>
                <a:cubicBezTo>
                  <a:pt x="466" y="18"/>
                  <a:pt x="465" y="20"/>
                  <a:pt x="465" y="20"/>
                </a:cubicBezTo>
                <a:cubicBezTo>
                  <a:pt x="464" y="21"/>
                  <a:pt x="463" y="19"/>
                  <a:pt x="462" y="19"/>
                </a:cubicBezTo>
                <a:cubicBezTo>
                  <a:pt x="462" y="19"/>
                  <a:pt x="461" y="20"/>
                  <a:pt x="461" y="21"/>
                </a:cubicBezTo>
                <a:cubicBezTo>
                  <a:pt x="461" y="21"/>
                  <a:pt x="463" y="22"/>
                  <a:pt x="463" y="23"/>
                </a:cubicBezTo>
                <a:cubicBezTo>
                  <a:pt x="463" y="23"/>
                  <a:pt x="461" y="24"/>
                  <a:pt x="461" y="25"/>
                </a:cubicBezTo>
                <a:cubicBezTo>
                  <a:pt x="461" y="25"/>
                  <a:pt x="463" y="26"/>
                  <a:pt x="463" y="27"/>
                </a:cubicBezTo>
                <a:cubicBezTo>
                  <a:pt x="463" y="27"/>
                  <a:pt x="462" y="28"/>
                  <a:pt x="462" y="29"/>
                </a:cubicBezTo>
                <a:cubicBezTo>
                  <a:pt x="462" y="29"/>
                  <a:pt x="460" y="30"/>
                  <a:pt x="460" y="31"/>
                </a:cubicBezTo>
                <a:cubicBezTo>
                  <a:pt x="460" y="32"/>
                  <a:pt x="462" y="32"/>
                  <a:pt x="462" y="33"/>
                </a:cubicBezTo>
                <a:cubicBezTo>
                  <a:pt x="463" y="32"/>
                  <a:pt x="463" y="31"/>
                  <a:pt x="464" y="31"/>
                </a:cubicBezTo>
                <a:close/>
                <a:moveTo>
                  <a:pt x="483" y="38"/>
                </a:moveTo>
                <a:cubicBezTo>
                  <a:pt x="483" y="38"/>
                  <a:pt x="485" y="40"/>
                  <a:pt x="485" y="40"/>
                </a:cubicBezTo>
                <a:cubicBezTo>
                  <a:pt x="485" y="39"/>
                  <a:pt x="487" y="38"/>
                  <a:pt x="487" y="37"/>
                </a:cubicBezTo>
                <a:cubicBezTo>
                  <a:pt x="487" y="37"/>
                  <a:pt x="485" y="36"/>
                  <a:pt x="485" y="36"/>
                </a:cubicBezTo>
                <a:cubicBezTo>
                  <a:pt x="484" y="36"/>
                  <a:pt x="483" y="34"/>
                  <a:pt x="482" y="34"/>
                </a:cubicBezTo>
                <a:cubicBezTo>
                  <a:pt x="482" y="34"/>
                  <a:pt x="481" y="36"/>
                  <a:pt x="481" y="36"/>
                </a:cubicBezTo>
                <a:cubicBezTo>
                  <a:pt x="480" y="37"/>
                  <a:pt x="479" y="38"/>
                  <a:pt x="479" y="39"/>
                </a:cubicBezTo>
                <a:cubicBezTo>
                  <a:pt x="479" y="39"/>
                  <a:pt x="481" y="40"/>
                  <a:pt x="481" y="40"/>
                </a:cubicBezTo>
                <a:cubicBezTo>
                  <a:pt x="482" y="40"/>
                  <a:pt x="482" y="38"/>
                  <a:pt x="483" y="38"/>
                </a:cubicBezTo>
                <a:close/>
                <a:moveTo>
                  <a:pt x="498" y="32"/>
                </a:moveTo>
                <a:cubicBezTo>
                  <a:pt x="499" y="32"/>
                  <a:pt x="500" y="34"/>
                  <a:pt x="500" y="34"/>
                </a:cubicBezTo>
                <a:cubicBezTo>
                  <a:pt x="501" y="34"/>
                  <a:pt x="502" y="32"/>
                  <a:pt x="502" y="31"/>
                </a:cubicBezTo>
                <a:cubicBezTo>
                  <a:pt x="502" y="31"/>
                  <a:pt x="500" y="30"/>
                  <a:pt x="500" y="30"/>
                </a:cubicBezTo>
                <a:cubicBezTo>
                  <a:pt x="500" y="29"/>
                  <a:pt x="501" y="28"/>
                  <a:pt x="502" y="27"/>
                </a:cubicBezTo>
                <a:cubicBezTo>
                  <a:pt x="501" y="27"/>
                  <a:pt x="500" y="26"/>
                  <a:pt x="499" y="26"/>
                </a:cubicBezTo>
                <a:cubicBezTo>
                  <a:pt x="499" y="26"/>
                  <a:pt x="498" y="28"/>
                  <a:pt x="498" y="28"/>
                </a:cubicBezTo>
                <a:cubicBezTo>
                  <a:pt x="497" y="29"/>
                  <a:pt x="496" y="29"/>
                  <a:pt x="496" y="30"/>
                </a:cubicBezTo>
                <a:cubicBezTo>
                  <a:pt x="496" y="31"/>
                  <a:pt x="494" y="32"/>
                  <a:pt x="494" y="32"/>
                </a:cubicBezTo>
                <a:cubicBezTo>
                  <a:pt x="494" y="33"/>
                  <a:pt x="496" y="34"/>
                  <a:pt x="496" y="34"/>
                </a:cubicBezTo>
                <a:cubicBezTo>
                  <a:pt x="497" y="34"/>
                  <a:pt x="497" y="32"/>
                  <a:pt x="498" y="32"/>
                </a:cubicBezTo>
                <a:close/>
                <a:moveTo>
                  <a:pt x="527" y="36"/>
                </a:moveTo>
                <a:cubicBezTo>
                  <a:pt x="526" y="36"/>
                  <a:pt x="525" y="34"/>
                  <a:pt x="525" y="34"/>
                </a:cubicBezTo>
                <a:cubicBezTo>
                  <a:pt x="524" y="34"/>
                  <a:pt x="523" y="36"/>
                  <a:pt x="523" y="37"/>
                </a:cubicBezTo>
                <a:cubicBezTo>
                  <a:pt x="523" y="37"/>
                  <a:pt x="525" y="38"/>
                  <a:pt x="525" y="38"/>
                </a:cubicBezTo>
                <a:cubicBezTo>
                  <a:pt x="525" y="39"/>
                  <a:pt x="527" y="40"/>
                  <a:pt x="527" y="40"/>
                </a:cubicBezTo>
                <a:cubicBezTo>
                  <a:pt x="528" y="40"/>
                  <a:pt x="529" y="38"/>
                  <a:pt x="529" y="38"/>
                </a:cubicBezTo>
                <a:cubicBezTo>
                  <a:pt x="530" y="37"/>
                  <a:pt x="530" y="36"/>
                  <a:pt x="531" y="36"/>
                </a:cubicBezTo>
                <a:cubicBezTo>
                  <a:pt x="530" y="35"/>
                  <a:pt x="529" y="35"/>
                  <a:pt x="528" y="34"/>
                </a:cubicBezTo>
                <a:cubicBezTo>
                  <a:pt x="528" y="34"/>
                  <a:pt x="530" y="32"/>
                  <a:pt x="530" y="32"/>
                </a:cubicBezTo>
                <a:cubicBezTo>
                  <a:pt x="530" y="31"/>
                  <a:pt x="528" y="30"/>
                  <a:pt x="528" y="30"/>
                </a:cubicBezTo>
                <a:cubicBezTo>
                  <a:pt x="528" y="30"/>
                  <a:pt x="526" y="32"/>
                  <a:pt x="526" y="32"/>
                </a:cubicBezTo>
                <a:cubicBezTo>
                  <a:pt x="526" y="33"/>
                  <a:pt x="528" y="33"/>
                  <a:pt x="528" y="34"/>
                </a:cubicBezTo>
                <a:cubicBezTo>
                  <a:pt x="528" y="34"/>
                  <a:pt x="527" y="36"/>
                  <a:pt x="527" y="36"/>
                </a:cubicBezTo>
                <a:close/>
                <a:moveTo>
                  <a:pt x="567" y="49"/>
                </a:moveTo>
                <a:cubicBezTo>
                  <a:pt x="567" y="49"/>
                  <a:pt x="568" y="47"/>
                  <a:pt x="568" y="47"/>
                </a:cubicBezTo>
                <a:cubicBezTo>
                  <a:pt x="569" y="46"/>
                  <a:pt x="569" y="45"/>
                  <a:pt x="570" y="44"/>
                </a:cubicBezTo>
                <a:cubicBezTo>
                  <a:pt x="571" y="43"/>
                  <a:pt x="572" y="41"/>
                  <a:pt x="573" y="40"/>
                </a:cubicBezTo>
                <a:cubicBezTo>
                  <a:pt x="573" y="40"/>
                  <a:pt x="572" y="38"/>
                  <a:pt x="571" y="38"/>
                </a:cubicBezTo>
                <a:cubicBezTo>
                  <a:pt x="571" y="38"/>
                  <a:pt x="570" y="40"/>
                  <a:pt x="569" y="40"/>
                </a:cubicBezTo>
                <a:cubicBezTo>
                  <a:pt x="569" y="41"/>
                  <a:pt x="568" y="42"/>
                  <a:pt x="568" y="43"/>
                </a:cubicBezTo>
                <a:cubicBezTo>
                  <a:pt x="567" y="44"/>
                  <a:pt x="565" y="46"/>
                  <a:pt x="564" y="47"/>
                </a:cubicBezTo>
                <a:cubicBezTo>
                  <a:pt x="565" y="47"/>
                  <a:pt x="566" y="49"/>
                  <a:pt x="567" y="49"/>
                </a:cubicBezTo>
                <a:close/>
                <a:moveTo>
                  <a:pt x="614" y="28"/>
                </a:moveTo>
                <a:cubicBezTo>
                  <a:pt x="614" y="28"/>
                  <a:pt x="615" y="26"/>
                  <a:pt x="616" y="26"/>
                </a:cubicBezTo>
                <a:cubicBezTo>
                  <a:pt x="616" y="26"/>
                  <a:pt x="618" y="28"/>
                  <a:pt x="618" y="28"/>
                </a:cubicBezTo>
                <a:cubicBezTo>
                  <a:pt x="618" y="28"/>
                  <a:pt x="620" y="30"/>
                  <a:pt x="620" y="30"/>
                </a:cubicBezTo>
                <a:cubicBezTo>
                  <a:pt x="620" y="30"/>
                  <a:pt x="622" y="28"/>
                  <a:pt x="622" y="27"/>
                </a:cubicBezTo>
                <a:cubicBezTo>
                  <a:pt x="622" y="27"/>
                  <a:pt x="620" y="26"/>
                  <a:pt x="619" y="26"/>
                </a:cubicBezTo>
                <a:cubicBezTo>
                  <a:pt x="619" y="25"/>
                  <a:pt x="621" y="24"/>
                  <a:pt x="621" y="23"/>
                </a:cubicBezTo>
                <a:cubicBezTo>
                  <a:pt x="621" y="23"/>
                  <a:pt x="620" y="22"/>
                  <a:pt x="619" y="22"/>
                </a:cubicBezTo>
                <a:cubicBezTo>
                  <a:pt x="618" y="22"/>
                  <a:pt x="618" y="24"/>
                  <a:pt x="617" y="24"/>
                </a:cubicBezTo>
                <a:cubicBezTo>
                  <a:pt x="617" y="24"/>
                  <a:pt x="616" y="22"/>
                  <a:pt x="615" y="22"/>
                </a:cubicBezTo>
                <a:cubicBezTo>
                  <a:pt x="615" y="22"/>
                  <a:pt x="614" y="24"/>
                  <a:pt x="613" y="24"/>
                </a:cubicBezTo>
                <a:cubicBezTo>
                  <a:pt x="613" y="25"/>
                  <a:pt x="612" y="26"/>
                  <a:pt x="612" y="27"/>
                </a:cubicBezTo>
                <a:cubicBezTo>
                  <a:pt x="611" y="27"/>
                  <a:pt x="610" y="28"/>
                  <a:pt x="610" y="29"/>
                </a:cubicBezTo>
                <a:cubicBezTo>
                  <a:pt x="610" y="30"/>
                  <a:pt x="612" y="30"/>
                  <a:pt x="612" y="31"/>
                </a:cubicBezTo>
                <a:cubicBezTo>
                  <a:pt x="613" y="30"/>
                  <a:pt x="613" y="29"/>
                  <a:pt x="614" y="28"/>
                </a:cubicBezTo>
                <a:close/>
                <a:moveTo>
                  <a:pt x="628" y="29"/>
                </a:moveTo>
                <a:cubicBezTo>
                  <a:pt x="629" y="27"/>
                  <a:pt x="630" y="26"/>
                  <a:pt x="631" y="24"/>
                </a:cubicBezTo>
                <a:cubicBezTo>
                  <a:pt x="631" y="24"/>
                  <a:pt x="630" y="22"/>
                  <a:pt x="629" y="22"/>
                </a:cubicBezTo>
                <a:cubicBezTo>
                  <a:pt x="629" y="22"/>
                  <a:pt x="628" y="24"/>
                  <a:pt x="627" y="25"/>
                </a:cubicBezTo>
                <a:cubicBezTo>
                  <a:pt x="627" y="25"/>
                  <a:pt x="626" y="26"/>
                  <a:pt x="626" y="27"/>
                </a:cubicBezTo>
                <a:cubicBezTo>
                  <a:pt x="625" y="27"/>
                  <a:pt x="624" y="29"/>
                  <a:pt x="624" y="29"/>
                </a:cubicBezTo>
                <a:cubicBezTo>
                  <a:pt x="624" y="30"/>
                  <a:pt x="626" y="30"/>
                  <a:pt x="626" y="31"/>
                </a:cubicBezTo>
                <a:cubicBezTo>
                  <a:pt x="627" y="30"/>
                  <a:pt x="627" y="29"/>
                  <a:pt x="628" y="29"/>
                </a:cubicBezTo>
                <a:close/>
                <a:moveTo>
                  <a:pt x="650" y="32"/>
                </a:moveTo>
                <a:cubicBezTo>
                  <a:pt x="651" y="32"/>
                  <a:pt x="652" y="33"/>
                  <a:pt x="653" y="33"/>
                </a:cubicBezTo>
                <a:cubicBezTo>
                  <a:pt x="653" y="33"/>
                  <a:pt x="654" y="31"/>
                  <a:pt x="654" y="31"/>
                </a:cubicBezTo>
                <a:cubicBezTo>
                  <a:pt x="655" y="31"/>
                  <a:pt x="655" y="29"/>
                  <a:pt x="656" y="29"/>
                </a:cubicBezTo>
                <a:cubicBezTo>
                  <a:pt x="656" y="29"/>
                  <a:pt x="658" y="31"/>
                  <a:pt x="658" y="30"/>
                </a:cubicBezTo>
                <a:cubicBezTo>
                  <a:pt x="659" y="30"/>
                  <a:pt x="660" y="29"/>
                  <a:pt x="660" y="28"/>
                </a:cubicBezTo>
                <a:cubicBezTo>
                  <a:pt x="660" y="28"/>
                  <a:pt x="662" y="26"/>
                  <a:pt x="662" y="26"/>
                </a:cubicBezTo>
                <a:cubicBezTo>
                  <a:pt x="662" y="25"/>
                  <a:pt x="660" y="25"/>
                  <a:pt x="659" y="24"/>
                </a:cubicBezTo>
                <a:cubicBezTo>
                  <a:pt x="659" y="25"/>
                  <a:pt x="658" y="26"/>
                  <a:pt x="658" y="27"/>
                </a:cubicBezTo>
                <a:cubicBezTo>
                  <a:pt x="657" y="27"/>
                  <a:pt x="656" y="25"/>
                  <a:pt x="655" y="25"/>
                </a:cubicBezTo>
                <a:cubicBezTo>
                  <a:pt x="655" y="25"/>
                  <a:pt x="653" y="23"/>
                  <a:pt x="653" y="23"/>
                </a:cubicBezTo>
                <a:cubicBezTo>
                  <a:pt x="653" y="23"/>
                  <a:pt x="652" y="25"/>
                  <a:pt x="652" y="25"/>
                </a:cubicBezTo>
                <a:cubicBezTo>
                  <a:pt x="651" y="26"/>
                  <a:pt x="650" y="27"/>
                  <a:pt x="650" y="28"/>
                </a:cubicBezTo>
                <a:cubicBezTo>
                  <a:pt x="649" y="28"/>
                  <a:pt x="649" y="29"/>
                  <a:pt x="648" y="30"/>
                </a:cubicBezTo>
                <a:cubicBezTo>
                  <a:pt x="649" y="30"/>
                  <a:pt x="650" y="31"/>
                  <a:pt x="650" y="32"/>
                </a:cubicBezTo>
                <a:close/>
                <a:moveTo>
                  <a:pt x="695" y="38"/>
                </a:moveTo>
                <a:cubicBezTo>
                  <a:pt x="696" y="37"/>
                  <a:pt x="696" y="36"/>
                  <a:pt x="697" y="35"/>
                </a:cubicBezTo>
                <a:cubicBezTo>
                  <a:pt x="697" y="35"/>
                  <a:pt x="699" y="34"/>
                  <a:pt x="699" y="33"/>
                </a:cubicBezTo>
                <a:cubicBezTo>
                  <a:pt x="699" y="33"/>
                  <a:pt x="697" y="32"/>
                  <a:pt x="696" y="31"/>
                </a:cubicBezTo>
                <a:cubicBezTo>
                  <a:pt x="696" y="31"/>
                  <a:pt x="698" y="30"/>
                  <a:pt x="698" y="29"/>
                </a:cubicBezTo>
                <a:cubicBezTo>
                  <a:pt x="698" y="29"/>
                  <a:pt x="696" y="27"/>
                  <a:pt x="696" y="27"/>
                </a:cubicBezTo>
                <a:cubicBezTo>
                  <a:pt x="695" y="28"/>
                  <a:pt x="694" y="29"/>
                  <a:pt x="694" y="30"/>
                </a:cubicBezTo>
                <a:cubicBezTo>
                  <a:pt x="694" y="30"/>
                  <a:pt x="693" y="31"/>
                  <a:pt x="692" y="32"/>
                </a:cubicBezTo>
                <a:cubicBezTo>
                  <a:pt x="693" y="33"/>
                  <a:pt x="695" y="33"/>
                  <a:pt x="695" y="34"/>
                </a:cubicBezTo>
                <a:cubicBezTo>
                  <a:pt x="695" y="34"/>
                  <a:pt x="693" y="35"/>
                  <a:pt x="693" y="36"/>
                </a:cubicBezTo>
                <a:cubicBezTo>
                  <a:pt x="694" y="36"/>
                  <a:pt x="695" y="38"/>
                  <a:pt x="695" y="38"/>
                </a:cubicBezTo>
                <a:close/>
                <a:moveTo>
                  <a:pt x="720" y="28"/>
                </a:moveTo>
                <a:cubicBezTo>
                  <a:pt x="721" y="27"/>
                  <a:pt x="721" y="27"/>
                  <a:pt x="722" y="26"/>
                </a:cubicBezTo>
                <a:cubicBezTo>
                  <a:pt x="720" y="25"/>
                  <a:pt x="719" y="24"/>
                  <a:pt x="717" y="23"/>
                </a:cubicBezTo>
                <a:cubicBezTo>
                  <a:pt x="717" y="23"/>
                  <a:pt x="716" y="24"/>
                  <a:pt x="716" y="25"/>
                </a:cubicBezTo>
                <a:cubicBezTo>
                  <a:pt x="715" y="25"/>
                  <a:pt x="718" y="26"/>
                  <a:pt x="718" y="26"/>
                </a:cubicBezTo>
                <a:cubicBezTo>
                  <a:pt x="718" y="27"/>
                  <a:pt x="716" y="28"/>
                  <a:pt x="716" y="29"/>
                </a:cubicBezTo>
                <a:cubicBezTo>
                  <a:pt x="716" y="29"/>
                  <a:pt x="714" y="30"/>
                  <a:pt x="714" y="31"/>
                </a:cubicBezTo>
                <a:cubicBezTo>
                  <a:pt x="714" y="32"/>
                  <a:pt x="716" y="32"/>
                  <a:pt x="717" y="33"/>
                </a:cubicBezTo>
                <a:cubicBezTo>
                  <a:pt x="718" y="31"/>
                  <a:pt x="719" y="30"/>
                  <a:pt x="720" y="28"/>
                </a:cubicBezTo>
                <a:close/>
                <a:moveTo>
                  <a:pt x="736" y="44"/>
                </a:moveTo>
                <a:cubicBezTo>
                  <a:pt x="737" y="44"/>
                  <a:pt x="738" y="46"/>
                  <a:pt x="738" y="46"/>
                </a:cubicBezTo>
                <a:cubicBezTo>
                  <a:pt x="739" y="46"/>
                  <a:pt x="739" y="44"/>
                  <a:pt x="740" y="44"/>
                </a:cubicBezTo>
                <a:cubicBezTo>
                  <a:pt x="741" y="43"/>
                  <a:pt x="741" y="42"/>
                  <a:pt x="742" y="41"/>
                </a:cubicBezTo>
                <a:cubicBezTo>
                  <a:pt x="742" y="41"/>
                  <a:pt x="743" y="43"/>
                  <a:pt x="744" y="43"/>
                </a:cubicBezTo>
                <a:cubicBezTo>
                  <a:pt x="745" y="43"/>
                  <a:pt x="745" y="41"/>
                  <a:pt x="746" y="41"/>
                </a:cubicBezTo>
                <a:cubicBezTo>
                  <a:pt x="746" y="40"/>
                  <a:pt x="748" y="39"/>
                  <a:pt x="747" y="39"/>
                </a:cubicBezTo>
                <a:cubicBezTo>
                  <a:pt x="747" y="38"/>
                  <a:pt x="745" y="37"/>
                  <a:pt x="745" y="37"/>
                </a:cubicBezTo>
                <a:cubicBezTo>
                  <a:pt x="745" y="37"/>
                  <a:pt x="744" y="39"/>
                  <a:pt x="744" y="39"/>
                </a:cubicBezTo>
                <a:cubicBezTo>
                  <a:pt x="743" y="39"/>
                  <a:pt x="742" y="37"/>
                  <a:pt x="741" y="37"/>
                </a:cubicBezTo>
                <a:cubicBezTo>
                  <a:pt x="741" y="37"/>
                  <a:pt x="740" y="39"/>
                  <a:pt x="740" y="40"/>
                </a:cubicBezTo>
                <a:cubicBezTo>
                  <a:pt x="739" y="40"/>
                  <a:pt x="739" y="42"/>
                  <a:pt x="738" y="42"/>
                </a:cubicBezTo>
                <a:cubicBezTo>
                  <a:pt x="737" y="42"/>
                  <a:pt x="736" y="40"/>
                  <a:pt x="736" y="40"/>
                </a:cubicBezTo>
                <a:cubicBezTo>
                  <a:pt x="735" y="40"/>
                  <a:pt x="735" y="42"/>
                  <a:pt x="734" y="42"/>
                </a:cubicBezTo>
                <a:cubicBezTo>
                  <a:pt x="735" y="43"/>
                  <a:pt x="735" y="44"/>
                  <a:pt x="736" y="44"/>
                </a:cubicBezTo>
                <a:close/>
                <a:moveTo>
                  <a:pt x="758" y="43"/>
                </a:moveTo>
                <a:cubicBezTo>
                  <a:pt x="758" y="43"/>
                  <a:pt x="760" y="41"/>
                  <a:pt x="760" y="41"/>
                </a:cubicBezTo>
                <a:cubicBezTo>
                  <a:pt x="760" y="40"/>
                  <a:pt x="761" y="39"/>
                  <a:pt x="761" y="39"/>
                </a:cubicBezTo>
                <a:cubicBezTo>
                  <a:pt x="762" y="38"/>
                  <a:pt x="763" y="37"/>
                  <a:pt x="763" y="36"/>
                </a:cubicBezTo>
                <a:cubicBezTo>
                  <a:pt x="763" y="36"/>
                  <a:pt x="761" y="35"/>
                  <a:pt x="761" y="35"/>
                </a:cubicBezTo>
                <a:cubicBezTo>
                  <a:pt x="761" y="34"/>
                  <a:pt x="762" y="33"/>
                  <a:pt x="763" y="32"/>
                </a:cubicBezTo>
                <a:cubicBezTo>
                  <a:pt x="763" y="32"/>
                  <a:pt x="765" y="34"/>
                  <a:pt x="765" y="34"/>
                </a:cubicBezTo>
                <a:cubicBezTo>
                  <a:pt x="765" y="34"/>
                  <a:pt x="766" y="32"/>
                  <a:pt x="767" y="32"/>
                </a:cubicBezTo>
                <a:cubicBezTo>
                  <a:pt x="767" y="31"/>
                  <a:pt x="768" y="30"/>
                  <a:pt x="768" y="30"/>
                </a:cubicBezTo>
                <a:cubicBezTo>
                  <a:pt x="767" y="29"/>
                  <a:pt x="765" y="27"/>
                  <a:pt x="764" y="26"/>
                </a:cubicBezTo>
                <a:cubicBezTo>
                  <a:pt x="763" y="27"/>
                  <a:pt x="763" y="28"/>
                  <a:pt x="762" y="29"/>
                </a:cubicBezTo>
                <a:cubicBezTo>
                  <a:pt x="762" y="29"/>
                  <a:pt x="760" y="27"/>
                  <a:pt x="760" y="27"/>
                </a:cubicBezTo>
                <a:cubicBezTo>
                  <a:pt x="760" y="27"/>
                  <a:pt x="758" y="29"/>
                  <a:pt x="758" y="29"/>
                </a:cubicBezTo>
                <a:cubicBezTo>
                  <a:pt x="758" y="29"/>
                  <a:pt x="761" y="30"/>
                  <a:pt x="760" y="31"/>
                </a:cubicBezTo>
                <a:cubicBezTo>
                  <a:pt x="760" y="31"/>
                  <a:pt x="759" y="32"/>
                  <a:pt x="759" y="33"/>
                </a:cubicBezTo>
                <a:cubicBezTo>
                  <a:pt x="759" y="33"/>
                  <a:pt x="761" y="34"/>
                  <a:pt x="761" y="35"/>
                </a:cubicBezTo>
                <a:cubicBezTo>
                  <a:pt x="761" y="35"/>
                  <a:pt x="760" y="36"/>
                  <a:pt x="759" y="37"/>
                </a:cubicBezTo>
                <a:cubicBezTo>
                  <a:pt x="759" y="37"/>
                  <a:pt x="758" y="39"/>
                  <a:pt x="758" y="39"/>
                </a:cubicBezTo>
                <a:cubicBezTo>
                  <a:pt x="757" y="40"/>
                  <a:pt x="756" y="41"/>
                  <a:pt x="756" y="41"/>
                </a:cubicBezTo>
                <a:cubicBezTo>
                  <a:pt x="757" y="42"/>
                  <a:pt x="757" y="43"/>
                  <a:pt x="758" y="43"/>
                </a:cubicBezTo>
                <a:close/>
                <a:moveTo>
                  <a:pt x="750" y="30"/>
                </a:moveTo>
                <a:cubicBezTo>
                  <a:pt x="750" y="30"/>
                  <a:pt x="752" y="28"/>
                  <a:pt x="752" y="28"/>
                </a:cubicBezTo>
                <a:cubicBezTo>
                  <a:pt x="752" y="28"/>
                  <a:pt x="750" y="26"/>
                  <a:pt x="750" y="26"/>
                </a:cubicBezTo>
                <a:cubicBezTo>
                  <a:pt x="749" y="26"/>
                  <a:pt x="749" y="28"/>
                  <a:pt x="748" y="28"/>
                </a:cubicBezTo>
                <a:cubicBezTo>
                  <a:pt x="748" y="29"/>
                  <a:pt x="746" y="30"/>
                  <a:pt x="746" y="31"/>
                </a:cubicBezTo>
                <a:cubicBezTo>
                  <a:pt x="746" y="31"/>
                  <a:pt x="748" y="32"/>
                  <a:pt x="749" y="32"/>
                </a:cubicBezTo>
                <a:cubicBezTo>
                  <a:pt x="749" y="33"/>
                  <a:pt x="751" y="34"/>
                  <a:pt x="751" y="34"/>
                </a:cubicBezTo>
                <a:cubicBezTo>
                  <a:pt x="752" y="34"/>
                  <a:pt x="752" y="32"/>
                  <a:pt x="753" y="32"/>
                </a:cubicBezTo>
                <a:cubicBezTo>
                  <a:pt x="752" y="31"/>
                  <a:pt x="750" y="31"/>
                  <a:pt x="750" y="30"/>
                </a:cubicBezTo>
                <a:close/>
                <a:moveTo>
                  <a:pt x="787" y="37"/>
                </a:moveTo>
                <a:cubicBezTo>
                  <a:pt x="787" y="37"/>
                  <a:pt x="789" y="36"/>
                  <a:pt x="789" y="35"/>
                </a:cubicBezTo>
                <a:cubicBezTo>
                  <a:pt x="789" y="35"/>
                  <a:pt x="787" y="34"/>
                  <a:pt x="787" y="33"/>
                </a:cubicBezTo>
                <a:cubicBezTo>
                  <a:pt x="787" y="33"/>
                  <a:pt x="788" y="32"/>
                  <a:pt x="789" y="31"/>
                </a:cubicBezTo>
                <a:cubicBezTo>
                  <a:pt x="789" y="31"/>
                  <a:pt x="790" y="29"/>
                  <a:pt x="790" y="29"/>
                </a:cubicBezTo>
                <a:cubicBezTo>
                  <a:pt x="790" y="28"/>
                  <a:pt x="788" y="27"/>
                  <a:pt x="788" y="27"/>
                </a:cubicBezTo>
                <a:cubicBezTo>
                  <a:pt x="787" y="27"/>
                  <a:pt x="786" y="26"/>
                  <a:pt x="786" y="25"/>
                </a:cubicBezTo>
                <a:cubicBezTo>
                  <a:pt x="785" y="25"/>
                  <a:pt x="784" y="27"/>
                  <a:pt x="784" y="28"/>
                </a:cubicBezTo>
                <a:cubicBezTo>
                  <a:pt x="784" y="28"/>
                  <a:pt x="782" y="26"/>
                  <a:pt x="782" y="26"/>
                </a:cubicBezTo>
                <a:cubicBezTo>
                  <a:pt x="781" y="26"/>
                  <a:pt x="781" y="28"/>
                  <a:pt x="780" y="28"/>
                </a:cubicBezTo>
                <a:cubicBezTo>
                  <a:pt x="780" y="29"/>
                  <a:pt x="778" y="30"/>
                  <a:pt x="778" y="30"/>
                </a:cubicBezTo>
                <a:cubicBezTo>
                  <a:pt x="778" y="31"/>
                  <a:pt x="780" y="32"/>
                  <a:pt x="781" y="32"/>
                </a:cubicBezTo>
                <a:cubicBezTo>
                  <a:pt x="781" y="32"/>
                  <a:pt x="782" y="30"/>
                  <a:pt x="782" y="30"/>
                </a:cubicBezTo>
                <a:cubicBezTo>
                  <a:pt x="783" y="30"/>
                  <a:pt x="784" y="31"/>
                  <a:pt x="785" y="32"/>
                </a:cubicBezTo>
                <a:cubicBezTo>
                  <a:pt x="785" y="32"/>
                  <a:pt x="786" y="33"/>
                  <a:pt x="787" y="33"/>
                </a:cubicBezTo>
                <a:cubicBezTo>
                  <a:pt x="786" y="34"/>
                  <a:pt x="786" y="35"/>
                  <a:pt x="785" y="35"/>
                </a:cubicBezTo>
                <a:cubicBezTo>
                  <a:pt x="785" y="36"/>
                  <a:pt x="783" y="37"/>
                  <a:pt x="783" y="38"/>
                </a:cubicBezTo>
                <a:cubicBezTo>
                  <a:pt x="783" y="38"/>
                  <a:pt x="785" y="39"/>
                  <a:pt x="786" y="39"/>
                </a:cubicBezTo>
                <a:cubicBezTo>
                  <a:pt x="786" y="39"/>
                  <a:pt x="787" y="38"/>
                  <a:pt x="787" y="37"/>
                </a:cubicBezTo>
                <a:close/>
                <a:moveTo>
                  <a:pt x="772" y="25"/>
                </a:moveTo>
                <a:cubicBezTo>
                  <a:pt x="772" y="25"/>
                  <a:pt x="773" y="23"/>
                  <a:pt x="773" y="23"/>
                </a:cubicBezTo>
                <a:cubicBezTo>
                  <a:pt x="774" y="23"/>
                  <a:pt x="775" y="21"/>
                  <a:pt x="775" y="21"/>
                </a:cubicBezTo>
                <a:cubicBezTo>
                  <a:pt x="776" y="19"/>
                  <a:pt x="777" y="18"/>
                  <a:pt x="779" y="16"/>
                </a:cubicBezTo>
                <a:cubicBezTo>
                  <a:pt x="778" y="16"/>
                  <a:pt x="777" y="15"/>
                  <a:pt x="776" y="15"/>
                </a:cubicBezTo>
                <a:cubicBezTo>
                  <a:pt x="776" y="15"/>
                  <a:pt x="775" y="17"/>
                  <a:pt x="775" y="17"/>
                </a:cubicBezTo>
                <a:cubicBezTo>
                  <a:pt x="774" y="17"/>
                  <a:pt x="773" y="18"/>
                  <a:pt x="773" y="19"/>
                </a:cubicBezTo>
                <a:cubicBezTo>
                  <a:pt x="772" y="21"/>
                  <a:pt x="771" y="22"/>
                  <a:pt x="769" y="24"/>
                </a:cubicBezTo>
                <a:cubicBezTo>
                  <a:pt x="770" y="24"/>
                  <a:pt x="771" y="25"/>
                  <a:pt x="772" y="25"/>
                </a:cubicBezTo>
                <a:close/>
                <a:moveTo>
                  <a:pt x="801" y="37"/>
                </a:moveTo>
                <a:cubicBezTo>
                  <a:pt x="801" y="37"/>
                  <a:pt x="804" y="39"/>
                  <a:pt x="804" y="39"/>
                </a:cubicBezTo>
                <a:cubicBezTo>
                  <a:pt x="804" y="39"/>
                  <a:pt x="805" y="37"/>
                  <a:pt x="805" y="37"/>
                </a:cubicBezTo>
                <a:cubicBezTo>
                  <a:pt x="805" y="36"/>
                  <a:pt x="807" y="35"/>
                  <a:pt x="807" y="35"/>
                </a:cubicBezTo>
                <a:cubicBezTo>
                  <a:pt x="807" y="34"/>
                  <a:pt x="805" y="33"/>
                  <a:pt x="805" y="33"/>
                </a:cubicBezTo>
                <a:cubicBezTo>
                  <a:pt x="805" y="32"/>
                  <a:pt x="806" y="31"/>
                  <a:pt x="806" y="31"/>
                </a:cubicBezTo>
                <a:cubicBezTo>
                  <a:pt x="807" y="30"/>
                  <a:pt x="808" y="29"/>
                  <a:pt x="808" y="28"/>
                </a:cubicBezTo>
                <a:cubicBezTo>
                  <a:pt x="809" y="28"/>
                  <a:pt x="809" y="26"/>
                  <a:pt x="810" y="26"/>
                </a:cubicBezTo>
                <a:cubicBezTo>
                  <a:pt x="810" y="26"/>
                  <a:pt x="812" y="28"/>
                  <a:pt x="812" y="28"/>
                </a:cubicBezTo>
                <a:cubicBezTo>
                  <a:pt x="813" y="28"/>
                  <a:pt x="813" y="26"/>
                  <a:pt x="814" y="26"/>
                </a:cubicBezTo>
                <a:cubicBezTo>
                  <a:pt x="814" y="25"/>
                  <a:pt x="816" y="27"/>
                  <a:pt x="816" y="27"/>
                </a:cubicBezTo>
                <a:cubicBezTo>
                  <a:pt x="816" y="27"/>
                  <a:pt x="818" y="25"/>
                  <a:pt x="818" y="25"/>
                </a:cubicBezTo>
                <a:cubicBezTo>
                  <a:pt x="818" y="25"/>
                  <a:pt x="820" y="23"/>
                  <a:pt x="819" y="23"/>
                </a:cubicBezTo>
                <a:cubicBezTo>
                  <a:pt x="819" y="22"/>
                  <a:pt x="817" y="22"/>
                  <a:pt x="817" y="21"/>
                </a:cubicBezTo>
                <a:cubicBezTo>
                  <a:pt x="817" y="21"/>
                  <a:pt x="816" y="23"/>
                  <a:pt x="816" y="23"/>
                </a:cubicBezTo>
                <a:cubicBezTo>
                  <a:pt x="815" y="23"/>
                  <a:pt x="814" y="22"/>
                  <a:pt x="813" y="22"/>
                </a:cubicBezTo>
                <a:cubicBezTo>
                  <a:pt x="813" y="22"/>
                  <a:pt x="812" y="24"/>
                  <a:pt x="812" y="24"/>
                </a:cubicBezTo>
                <a:cubicBezTo>
                  <a:pt x="811" y="24"/>
                  <a:pt x="810" y="22"/>
                  <a:pt x="809" y="22"/>
                </a:cubicBezTo>
                <a:cubicBezTo>
                  <a:pt x="809" y="22"/>
                  <a:pt x="808" y="24"/>
                  <a:pt x="808" y="24"/>
                </a:cubicBezTo>
                <a:cubicBezTo>
                  <a:pt x="807" y="25"/>
                  <a:pt x="806" y="26"/>
                  <a:pt x="806" y="27"/>
                </a:cubicBezTo>
                <a:cubicBezTo>
                  <a:pt x="805" y="27"/>
                  <a:pt x="805" y="28"/>
                  <a:pt x="804" y="29"/>
                </a:cubicBezTo>
                <a:cubicBezTo>
                  <a:pt x="804" y="29"/>
                  <a:pt x="803" y="31"/>
                  <a:pt x="803" y="31"/>
                </a:cubicBezTo>
                <a:cubicBezTo>
                  <a:pt x="802" y="31"/>
                  <a:pt x="801" y="29"/>
                  <a:pt x="800" y="29"/>
                </a:cubicBezTo>
                <a:cubicBezTo>
                  <a:pt x="800" y="29"/>
                  <a:pt x="799" y="31"/>
                  <a:pt x="799" y="32"/>
                </a:cubicBezTo>
                <a:cubicBezTo>
                  <a:pt x="799" y="32"/>
                  <a:pt x="801" y="33"/>
                  <a:pt x="801" y="33"/>
                </a:cubicBezTo>
                <a:cubicBezTo>
                  <a:pt x="802" y="34"/>
                  <a:pt x="802" y="35"/>
                  <a:pt x="803" y="35"/>
                </a:cubicBezTo>
                <a:cubicBezTo>
                  <a:pt x="803" y="36"/>
                  <a:pt x="801" y="37"/>
                  <a:pt x="801" y="37"/>
                </a:cubicBezTo>
                <a:close/>
                <a:moveTo>
                  <a:pt x="853" y="52"/>
                </a:moveTo>
                <a:cubicBezTo>
                  <a:pt x="853" y="52"/>
                  <a:pt x="852" y="51"/>
                  <a:pt x="851" y="51"/>
                </a:cubicBezTo>
                <a:cubicBezTo>
                  <a:pt x="851" y="50"/>
                  <a:pt x="849" y="49"/>
                  <a:pt x="849" y="49"/>
                </a:cubicBezTo>
                <a:cubicBezTo>
                  <a:pt x="849" y="49"/>
                  <a:pt x="848" y="51"/>
                  <a:pt x="847" y="51"/>
                </a:cubicBezTo>
                <a:cubicBezTo>
                  <a:pt x="847" y="51"/>
                  <a:pt x="846" y="53"/>
                  <a:pt x="846" y="53"/>
                </a:cubicBezTo>
                <a:cubicBezTo>
                  <a:pt x="846" y="54"/>
                  <a:pt x="847" y="55"/>
                  <a:pt x="848" y="55"/>
                </a:cubicBezTo>
                <a:cubicBezTo>
                  <a:pt x="848" y="55"/>
                  <a:pt x="850" y="57"/>
                  <a:pt x="850" y="57"/>
                </a:cubicBezTo>
                <a:cubicBezTo>
                  <a:pt x="850" y="57"/>
                  <a:pt x="852" y="55"/>
                  <a:pt x="852" y="55"/>
                </a:cubicBezTo>
                <a:cubicBezTo>
                  <a:pt x="852" y="54"/>
                  <a:pt x="853" y="53"/>
                  <a:pt x="853" y="52"/>
                </a:cubicBezTo>
                <a:close/>
                <a:moveTo>
                  <a:pt x="883" y="46"/>
                </a:moveTo>
                <a:cubicBezTo>
                  <a:pt x="883" y="46"/>
                  <a:pt x="884" y="45"/>
                  <a:pt x="884" y="44"/>
                </a:cubicBezTo>
                <a:cubicBezTo>
                  <a:pt x="884" y="44"/>
                  <a:pt x="886" y="43"/>
                  <a:pt x="886" y="42"/>
                </a:cubicBezTo>
                <a:cubicBezTo>
                  <a:pt x="886" y="41"/>
                  <a:pt x="884" y="41"/>
                  <a:pt x="884" y="40"/>
                </a:cubicBezTo>
                <a:cubicBezTo>
                  <a:pt x="883" y="40"/>
                  <a:pt x="883" y="42"/>
                  <a:pt x="882" y="42"/>
                </a:cubicBezTo>
                <a:cubicBezTo>
                  <a:pt x="882" y="43"/>
                  <a:pt x="880" y="41"/>
                  <a:pt x="880" y="41"/>
                </a:cubicBezTo>
                <a:cubicBezTo>
                  <a:pt x="880" y="41"/>
                  <a:pt x="878" y="43"/>
                  <a:pt x="878" y="43"/>
                </a:cubicBezTo>
                <a:cubicBezTo>
                  <a:pt x="878" y="44"/>
                  <a:pt x="880" y="44"/>
                  <a:pt x="881" y="45"/>
                </a:cubicBezTo>
                <a:cubicBezTo>
                  <a:pt x="880" y="45"/>
                  <a:pt x="879" y="46"/>
                  <a:pt x="879" y="47"/>
                </a:cubicBezTo>
                <a:cubicBezTo>
                  <a:pt x="879" y="47"/>
                  <a:pt x="881" y="48"/>
                  <a:pt x="881" y="49"/>
                </a:cubicBezTo>
                <a:cubicBezTo>
                  <a:pt x="881" y="49"/>
                  <a:pt x="883" y="50"/>
                  <a:pt x="883" y="50"/>
                </a:cubicBezTo>
                <a:cubicBezTo>
                  <a:pt x="884" y="50"/>
                  <a:pt x="884" y="48"/>
                  <a:pt x="885" y="48"/>
                </a:cubicBezTo>
                <a:cubicBezTo>
                  <a:pt x="885" y="47"/>
                  <a:pt x="883" y="47"/>
                  <a:pt x="883" y="46"/>
                </a:cubicBezTo>
                <a:close/>
                <a:moveTo>
                  <a:pt x="883" y="32"/>
                </a:moveTo>
                <a:cubicBezTo>
                  <a:pt x="883" y="32"/>
                  <a:pt x="884" y="31"/>
                  <a:pt x="885" y="30"/>
                </a:cubicBezTo>
                <a:cubicBezTo>
                  <a:pt x="884" y="30"/>
                  <a:pt x="883" y="29"/>
                  <a:pt x="882" y="28"/>
                </a:cubicBezTo>
                <a:cubicBezTo>
                  <a:pt x="882" y="28"/>
                  <a:pt x="880" y="27"/>
                  <a:pt x="880" y="27"/>
                </a:cubicBezTo>
                <a:cubicBezTo>
                  <a:pt x="880" y="26"/>
                  <a:pt x="882" y="25"/>
                  <a:pt x="882" y="25"/>
                </a:cubicBezTo>
                <a:cubicBezTo>
                  <a:pt x="881" y="24"/>
                  <a:pt x="880" y="23"/>
                  <a:pt x="880" y="23"/>
                </a:cubicBezTo>
                <a:cubicBezTo>
                  <a:pt x="879" y="23"/>
                  <a:pt x="878" y="25"/>
                  <a:pt x="878" y="25"/>
                </a:cubicBezTo>
                <a:cubicBezTo>
                  <a:pt x="878" y="25"/>
                  <a:pt x="876" y="27"/>
                  <a:pt x="876" y="27"/>
                </a:cubicBezTo>
                <a:cubicBezTo>
                  <a:pt x="876" y="28"/>
                  <a:pt x="878" y="28"/>
                  <a:pt x="878" y="29"/>
                </a:cubicBezTo>
                <a:cubicBezTo>
                  <a:pt x="878" y="30"/>
                  <a:pt x="877" y="30"/>
                  <a:pt x="877" y="31"/>
                </a:cubicBezTo>
                <a:cubicBezTo>
                  <a:pt x="877" y="32"/>
                  <a:pt x="879" y="33"/>
                  <a:pt x="879" y="33"/>
                </a:cubicBezTo>
                <a:cubicBezTo>
                  <a:pt x="880" y="33"/>
                  <a:pt x="880" y="34"/>
                  <a:pt x="881" y="35"/>
                </a:cubicBezTo>
                <a:cubicBezTo>
                  <a:pt x="882" y="34"/>
                  <a:pt x="882" y="33"/>
                  <a:pt x="883" y="32"/>
                </a:cubicBezTo>
                <a:close/>
                <a:moveTo>
                  <a:pt x="900" y="42"/>
                </a:moveTo>
                <a:cubicBezTo>
                  <a:pt x="901" y="42"/>
                  <a:pt x="901" y="40"/>
                  <a:pt x="902" y="40"/>
                </a:cubicBezTo>
                <a:cubicBezTo>
                  <a:pt x="902" y="39"/>
                  <a:pt x="904" y="38"/>
                  <a:pt x="904" y="38"/>
                </a:cubicBezTo>
                <a:cubicBezTo>
                  <a:pt x="904" y="38"/>
                  <a:pt x="902" y="36"/>
                  <a:pt x="901" y="36"/>
                </a:cubicBezTo>
                <a:cubicBezTo>
                  <a:pt x="901" y="36"/>
                  <a:pt x="900" y="38"/>
                  <a:pt x="900" y="38"/>
                </a:cubicBezTo>
                <a:cubicBezTo>
                  <a:pt x="899" y="39"/>
                  <a:pt x="899" y="40"/>
                  <a:pt x="898" y="40"/>
                </a:cubicBezTo>
                <a:cubicBezTo>
                  <a:pt x="898" y="41"/>
                  <a:pt x="896" y="39"/>
                  <a:pt x="896" y="39"/>
                </a:cubicBezTo>
                <a:cubicBezTo>
                  <a:pt x="896" y="39"/>
                  <a:pt x="894" y="41"/>
                  <a:pt x="894" y="41"/>
                </a:cubicBezTo>
                <a:cubicBezTo>
                  <a:pt x="894" y="41"/>
                  <a:pt x="896" y="43"/>
                  <a:pt x="896" y="43"/>
                </a:cubicBezTo>
                <a:cubicBezTo>
                  <a:pt x="897" y="43"/>
                  <a:pt x="897" y="41"/>
                  <a:pt x="898" y="40"/>
                </a:cubicBezTo>
                <a:cubicBezTo>
                  <a:pt x="898" y="40"/>
                  <a:pt x="900" y="42"/>
                  <a:pt x="900" y="42"/>
                </a:cubicBezTo>
                <a:close/>
                <a:moveTo>
                  <a:pt x="899" y="30"/>
                </a:moveTo>
                <a:cubicBezTo>
                  <a:pt x="900" y="31"/>
                  <a:pt x="902" y="33"/>
                  <a:pt x="903" y="34"/>
                </a:cubicBezTo>
                <a:cubicBezTo>
                  <a:pt x="904" y="33"/>
                  <a:pt x="904" y="32"/>
                  <a:pt x="905" y="31"/>
                </a:cubicBezTo>
                <a:cubicBezTo>
                  <a:pt x="905" y="31"/>
                  <a:pt x="906" y="33"/>
                  <a:pt x="907" y="33"/>
                </a:cubicBezTo>
                <a:cubicBezTo>
                  <a:pt x="907" y="32"/>
                  <a:pt x="909" y="32"/>
                  <a:pt x="909" y="31"/>
                </a:cubicBezTo>
                <a:cubicBezTo>
                  <a:pt x="909" y="30"/>
                  <a:pt x="907" y="30"/>
                  <a:pt x="906" y="29"/>
                </a:cubicBezTo>
                <a:cubicBezTo>
                  <a:pt x="906" y="29"/>
                  <a:pt x="908" y="28"/>
                  <a:pt x="908" y="27"/>
                </a:cubicBezTo>
                <a:cubicBezTo>
                  <a:pt x="907" y="26"/>
                  <a:pt x="905" y="25"/>
                  <a:pt x="904" y="24"/>
                </a:cubicBezTo>
                <a:cubicBezTo>
                  <a:pt x="903" y="25"/>
                  <a:pt x="901" y="27"/>
                  <a:pt x="900" y="28"/>
                </a:cubicBezTo>
                <a:cubicBezTo>
                  <a:pt x="900" y="29"/>
                  <a:pt x="899" y="30"/>
                  <a:pt x="899" y="30"/>
                </a:cubicBezTo>
                <a:close/>
                <a:moveTo>
                  <a:pt x="961" y="50"/>
                </a:moveTo>
                <a:cubicBezTo>
                  <a:pt x="962" y="48"/>
                  <a:pt x="964" y="47"/>
                  <a:pt x="965" y="45"/>
                </a:cubicBezTo>
                <a:cubicBezTo>
                  <a:pt x="964" y="45"/>
                  <a:pt x="963" y="44"/>
                  <a:pt x="963" y="44"/>
                </a:cubicBezTo>
                <a:cubicBezTo>
                  <a:pt x="962" y="44"/>
                  <a:pt x="961" y="46"/>
                  <a:pt x="961" y="46"/>
                </a:cubicBezTo>
                <a:cubicBezTo>
                  <a:pt x="960" y="46"/>
                  <a:pt x="960" y="48"/>
                  <a:pt x="959" y="48"/>
                </a:cubicBezTo>
                <a:cubicBezTo>
                  <a:pt x="959" y="49"/>
                  <a:pt x="957" y="50"/>
                  <a:pt x="957" y="50"/>
                </a:cubicBezTo>
                <a:cubicBezTo>
                  <a:pt x="957" y="51"/>
                  <a:pt x="959" y="52"/>
                  <a:pt x="960" y="52"/>
                </a:cubicBezTo>
                <a:cubicBezTo>
                  <a:pt x="960" y="51"/>
                  <a:pt x="961" y="51"/>
                  <a:pt x="961" y="50"/>
                </a:cubicBezTo>
                <a:close/>
                <a:moveTo>
                  <a:pt x="971" y="51"/>
                </a:moveTo>
                <a:cubicBezTo>
                  <a:pt x="972" y="51"/>
                  <a:pt x="973" y="52"/>
                  <a:pt x="974" y="52"/>
                </a:cubicBezTo>
                <a:cubicBezTo>
                  <a:pt x="974" y="52"/>
                  <a:pt x="975" y="51"/>
                  <a:pt x="975" y="50"/>
                </a:cubicBezTo>
                <a:cubicBezTo>
                  <a:pt x="976" y="49"/>
                  <a:pt x="976" y="48"/>
                  <a:pt x="977" y="48"/>
                </a:cubicBezTo>
                <a:cubicBezTo>
                  <a:pt x="977" y="48"/>
                  <a:pt x="979" y="50"/>
                  <a:pt x="979" y="49"/>
                </a:cubicBezTo>
                <a:cubicBezTo>
                  <a:pt x="980" y="49"/>
                  <a:pt x="981" y="48"/>
                  <a:pt x="981" y="47"/>
                </a:cubicBezTo>
                <a:cubicBezTo>
                  <a:pt x="981" y="47"/>
                  <a:pt x="979" y="46"/>
                  <a:pt x="979" y="46"/>
                </a:cubicBezTo>
                <a:cubicBezTo>
                  <a:pt x="979" y="45"/>
                  <a:pt x="980" y="44"/>
                  <a:pt x="980" y="43"/>
                </a:cubicBezTo>
                <a:cubicBezTo>
                  <a:pt x="981" y="43"/>
                  <a:pt x="982" y="42"/>
                  <a:pt x="982" y="41"/>
                </a:cubicBezTo>
                <a:cubicBezTo>
                  <a:pt x="982" y="40"/>
                  <a:pt x="980" y="40"/>
                  <a:pt x="980" y="39"/>
                </a:cubicBezTo>
                <a:cubicBezTo>
                  <a:pt x="980" y="39"/>
                  <a:pt x="982" y="38"/>
                  <a:pt x="982" y="37"/>
                </a:cubicBezTo>
                <a:cubicBezTo>
                  <a:pt x="982" y="37"/>
                  <a:pt x="979" y="35"/>
                  <a:pt x="979" y="35"/>
                </a:cubicBezTo>
                <a:cubicBezTo>
                  <a:pt x="979" y="36"/>
                  <a:pt x="978" y="37"/>
                  <a:pt x="978" y="38"/>
                </a:cubicBezTo>
                <a:cubicBezTo>
                  <a:pt x="977" y="38"/>
                  <a:pt x="976" y="39"/>
                  <a:pt x="976" y="40"/>
                </a:cubicBezTo>
                <a:cubicBezTo>
                  <a:pt x="976" y="40"/>
                  <a:pt x="978" y="41"/>
                  <a:pt x="978" y="42"/>
                </a:cubicBezTo>
                <a:cubicBezTo>
                  <a:pt x="978" y="42"/>
                  <a:pt x="977" y="44"/>
                  <a:pt x="977" y="44"/>
                </a:cubicBezTo>
                <a:cubicBezTo>
                  <a:pt x="976" y="44"/>
                  <a:pt x="975" y="46"/>
                  <a:pt x="975" y="46"/>
                </a:cubicBezTo>
                <a:cubicBezTo>
                  <a:pt x="974" y="46"/>
                  <a:pt x="973" y="44"/>
                  <a:pt x="973" y="44"/>
                </a:cubicBezTo>
                <a:cubicBezTo>
                  <a:pt x="972" y="44"/>
                  <a:pt x="971" y="46"/>
                  <a:pt x="971" y="47"/>
                </a:cubicBezTo>
                <a:cubicBezTo>
                  <a:pt x="970" y="47"/>
                  <a:pt x="970" y="48"/>
                  <a:pt x="969" y="49"/>
                </a:cubicBezTo>
                <a:cubicBezTo>
                  <a:pt x="969" y="49"/>
                  <a:pt x="967" y="51"/>
                  <a:pt x="968" y="51"/>
                </a:cubicBezTo>
                <a:cubicBezTo>
                  <a:pt x="968" y="52"/>
                  <a:pt x="970" y="52"/>
                  <a:pt x="970" y="53"/>
                </a:cubicBezTo>
                <a:cubicBezTo>
                  <a:pt x="970" y="52"/>
                  <a:pt x="971" y="51"/>
                  <a:pt x="971" y="51"/>
                </a:cubicBezTo>
                <a:close/>
                <a:moveTo>
                  <a:pt x="951" y="31"/>
                </a:moveTo>
                <a:cubicBezTo>
                  <a:pt x="952" y="32"/>
                  <a:pt x="952" y="32"/>
                  <a:pt x="953" y="33"/>
                </a:cubicBezTo>
                <a:cubicBezTo>
                  <a:pt x="953" y="33"/>
                  <a:pt x="955" y="35"/>
                  <a:pt x="955" y="35"/>
                </a:cubicBezTo>
                <a:cubicBezTo>
                  <a:pt x="956" y="35"/>
                  <a:pt x="957" y="33"/>
                  <a:pt x="957" y="32"/>
                </a:cubicBezTo>
                <a:cubicBezTo>
                  <a:pt x="957" y="32"/>
                  <a:pt x="955" y="31"/>
                  <a:pt x="955" y="31"/>
                </a:cubicBezTo>
                <a:cubicBezTo>
                  <a:pt x="955" y="30"/>
                  <a:pt x="956" y="29"/>
                  <a:pt x="956" y="29"/>
                </a:cubicBezTo>
                <a:cubicBezTo>
                  <a:pt x="957" y="28"/>
                  <a:pt x="958" y="27"/>
                  <a:pt x="958" y="26"/>
                </a:cubicBezTo>
                <a:cubicBezTo>
                  <a:pt x="958" y="26"/>
                  <a:pt x="960" y="24"/>
                  <a:pt x="960" y="24"/>
                </a:cubicBezTo>
                <a:cubicBezTo>
                  <a:pt x="960" y="23"/>
                  <a:pt x="958" y="23"/>
                  <a:pt x="958" y="22"/>
                </a:cubicBezTo>
                <a:cubicBezTo>
                  <a:pt x="957" y="23"/>
                  <a:pt x="957" y="24"/>
                  <a:pt x="956" y="25"/>
                </a:cubicBezTo>
                <a:cubicBezTo>
                  <a:pt x="955" y="25"/>
                  <a:pt x="955" y="26"/>
                  <a:pt x="954" y="27"/>
                </a:cubicBezTo>
                <a:cubicBezTo>
                  <a:pt x="954" y="28"/>
                  <a:pt x="953" y="28"/>
                  <a:pt x="953" y="29"/>
                </a:cubicBezTo>
                <a:cubicBezTo>
                  <a:pt x="952" y="29"/>
                  <a:pt x="951" y="27"/>
                  <a:pt x="950" y="27"/>
                </a:cubicBezTo>
                <a:cubicBezTo>
                  <a:pt x="950" y="27"/>
                  <a:pt x="949" y="29"/>
                  <a:pt x="949" y="30"/>
                </a:cubicBezTo>
                <a:cubicBezTo>
                  <a:pt x="948" y="30"/>
                  <a:pt x="947" y="31"/>
                  <a:pt x="947" y="32"/>
                </a:cubicBezTo>
                <a:cubicBezTo>
                  <a:pt x="947" y="32"/>
                  <a:pt x="949" y="33"/>
                  <a:pt x="949" y="34"/>
                </a:cubicBezTo>
                <a:cubicBezTo>
                  <a:pt x="950" y="33"/>
                  <a:pt x="950" y="32"/>
                  <a:pt x="951" y="31"/>
                </a:cubicBezTo>
                <a:close/>
                <a:moveTo>
                  <a:pt x="994" y="54"/>
                </a:moveTo>
                <a:cubicBezTo>
                  <a:pt x="994" y="54"/>
                  <a:pt x="996" y="55"/>
                  <a:pt x="996" y="55"/>
                </a:cubicBezTo>
                <a:cubicBezTo>
                  <a:pt x="997" y="55"/>
                  <a:pt x="997" y="53"/>
                  <a:pt x="998" y="53"/>
                </a:cubicBezTo>
                <a:cubicBezTo>
                  <a:pt x="998" y="53"/>
                  <a:pt x="999" y="55"/>
                  <a:pt x="1000" y="55"/>
                </a:cubicBezTo>
                <a:cubicBezTo>
                  <a:pt x="1001" y="55"/>
                  <a:pt x="1001" y="53"/>
                  <a:pt x="1002" y="52"/>
                </a:cubicBezTo>
                <a:cubicBezTo>
                  <a:pt x="1002" y="52"/>
                  <a:pt x="1003" y="51"/>
                  <a:pt x="1003" y="50"/>
                </a:cubicBezTo>
                <a:cubicBezTo>
                  <a:pt x="1004" y="50"/>
                  <a:pt x="1005" y="49"/>
                  <a:pt x="1005" y="48"/>
                </a:cubicBezTo>
                <a:cubicBezTo>
                  <a:pt x="1006" y="49"/>
                  <a:pt x="1007" y="49"/>
                  <a:pt x="1007" y="50"/>
                </a:cubicBezTo>
                <a:cubicBezTo>
                  <a:pt x="1007" y="49"/>
                  <a:pt x="1009" y="48"/>
                  <a:pt x="1009" y="48"/>
                </a:cubicBezTo>
                <a:cubicBezTo>
                  <a:pt x="1009" y="47"/>
                  <a:pt x="1007" y="46"/>
                  <a:pt x="1007" y="46"/>
                </a:cubicBezTo>
                <a:cubicBezTo>
                  <a:pt x="1007" y="46"/>
                  <a:pt x="1006" y="48"/>
                  <a:pt x="1005" y="48"/>
                </a:cubicBezTo>
                <a:cubicBezTo>
                  <a:pt x="1005" y="48"/>
                  <a:pt x="1003" y="46"/>
                  <a:pt x="1003" y="46"/>
                </a:cubicBezTo>
                <a:cubicBezTo>
                  <a:pt x="1002" y="46"/>
                  <a:pt x="1002" y="48"/>
                  <a:pt x="1001" y="49"/>
                </a:cubicBezTo>
                <a:cubicBezTo>
                  <a:pt x="1001" y="49"/>
                  <a:pt x="1000" y="51"/>
                  <a:pt x="1000" y="51"/>
                </a:cubicBezTo>
                <a:cubicBezTo>
                  <a:pt x="999" y="51"/>
                  <a:pt x="998" y="49"/>
                  <a:pt x="997" y="49"/>
                </a:cubicBezTo>
                <a:cubicBezTo>
                  <a:pt x="997" y="49"/>
                  <a:pt x="996" y="51"/>
                  <a:pt x="996" y="51"/>
                </a:cubicBezTo>
                <a:cubicBezTo>
                  <a:pt x="996" y="52"/>
                  <a:pt x="994" y="53"/>
                  <a:pt x="994" y="54"/>
                </a:cubicBezTo>
                <a:close/>
                <a:moveTo>
                  <a:pt x="1013" y="43"/>
                </a:moveTo>
                <a:cubicBezTo>
                  <a:pt x="1013" y="43"/>
                  <a:pt x="1014" y="41"/>
                  <a:pt x="1014" y="41"/>
                </a:cubicBezTo>
                <a:cubicBezTo>
                  <a:pt x="1015" y="41"/>
                  <a:pt x="1016" y="43"/>
                  <a:pt x="1016" y="43"/>
                </a:cubicBezTo>
                <a:cubicBezTo>
                  <a:pt x="1017" y="42"/>
                  <a:pt x="1018" y="44"/>
                  <a:pt x="1019" y="44"/>
                </a:cubicBezTo>
                <a:cubicBezTo>
                  <a:pt x="1019" y="44"/>
                  <a:pt x="1020" y="42"/>
                  <a:pt x="1020" y="42"/>
                </a:cubicBezTo>
                <a:cubicBezTo>
                  <a:pt x="1021" y="41"/>
                  <a:pt x="1022" y="40"/>
                  <a:pt x="1022" y="40"/>
                </a:cubicBezTo>
                <a:cubicBezTo>
                  <a:pt x="1021" y="40"/>
                  <a:pt x="1021" y="38"/>
                  <a:pt x="1020" y="38"/>
                </a:cubicBezTo>
                <a:cubicBezTo>
                  <a:pt x="1019" y="38"/>
                  <a:pt x="1019" y="40"/>
                  <a:pt x="1018" y="40"/>
                </a:cubicBezTo>
                <a:cubicBezTo>
                  <a:pt x="1018" y="40"/>
                  <a:pt x="1017" y="38"/>
                  <a:pt x="1016" y="39"/>
                </a:cubicBezTo>
                <a:cubicBezTo>
                  <a:pt x="1015" y="39"/>
                  <a:pt x="1015" y="41"/>
                  <a:pt x="1014" y="41"/>
                </a:cubicBezTo>
                <a:cubicBezTo>
                  <a:pt x="1014" y="41"/>
                  <a:pt x="1013" y="39"/>
                  <a:pt x="1012" y="39"/>
                </a:cubicBezTo>
                <a:cubicBezTo>
                  <a:pt x="1011" y="39"/>
                  <a:pt x="1011" y="41"/>
                  <a:pt x="1010" y="41"/>
                </a:cubicBezTo>
                <a:cubicBezTo>
                  <a:pt x="1011" y="42"/>
                  <a:pt x="1012" y="43"/>
                  <a:pt x="1013" y="4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solidFill>
              <a:srgbClr val="C00000"/>
            </a:solidFill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326854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" grpId="0" animBg="1"/>
      <p:bldP spid="117" grpId="0" animBg="1"/>
      <p:bldP spid="5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047757" y="4384415"/>
            <a:ext cx="1087010" cy="62568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204185" y="4384415"/>
            <a:ext cx="1213883" cy="62568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442338" y="3718353"/>
            <a:ext cx="1580902" cy="62568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864" y="414809"/>
            <a:ext cx="1330724" cy="1137511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0" name="文本框 2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8" name="文本框 37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1" name="文本框 40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51" name="矩形 50"/>
          <p:cNvSpPr/>
          <p:nvPr/>
        </p:nvSpPr>
        <p:spPr>
          <a:xfrm>
            <a:off x="2907297" y="2355428"/>
            <a:ext cx="828092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eaLnBrk="0" hangingPunct="0">
              <a:lnSpc>
                <a:spcPct val="150000"/>
              </a:lnSpc>
            </a:pPr>
            <a:r>
              <a:rPr kumimoji="1" lang="zh-CN" altLang="en-US" sz="2800" dirty="0">
                <a:latin typeface="黑体" pitchFamily="49" charset="-122"/>
                <a:ea typeface="黑体" pitchFamily="49" charset="-122"/>
              </a:rPr>
              <a:t>从上节课的实验我们看到：电路中的电流随电压的增大而增大。</a:t>
            </a:r>
            <a:r>
              <a:rPr kumimoji="1" lang="en-US" altLang="zh-CN" sz="2800" dirty="0"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2800" dirty="0">
                <a:latin typeface="黑体" pitchFamily="49" charset="-122"/>
                <a:ea typeface="黑体" pitchFamily="49" charset="-122"/>
              </a:rPr>
              <a:t>通过上节的实验探究我们得出了电流与电压的定量关系是：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当导体的电阻一定时，通过导体的电流跟导体两端的电压成正比。</a:t>
            </a:r>
          </a:p>
          <a:p>
            <a:pPr indent="457200" eaLnBrk="0" hangingPunct="0">
              <a:lnSpc>
                <a:spcPct val="150000"/>
              </a:lnSpc>
            </a:pPr>
            <a:r>
              <a:rPr kumimoji="1" lang="zh-CN" altLang="en-US" sz="2800" dirty="0">
                <a:latin typeface="黑体" pitchFamily="49" charset="-122"/>
                <a:ea typeface="黑体" pitchFamily="49" charset="-122"/>
              </a:rPr>
              <a:t>  </a:t>
            </a:r>
          </a:p>
        </p:txBody>
      </p:sp>
      <p:sp>
        <p:nvSpPr>
          <p:cNvPr id="59" name="Text Box 2"/>
          <p:cNvSpPr txBox="1"/>
          <p:nvPr/>
        </p:nvSpPr>
        <p:spPr>
          <a:xfrm>
            <a:off x="4287184" y="186210"/>
            <a:ext cx="184150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algn="l"/>
            <a:endParaRPr lang="zh-CN" altLang="zh-CN" sz="2400" b="0">
              <a:latin typeface="Times New Roman" panose="02020603050405020304" pitchFamily="18" charset="0"/>
            </a:endParaRPr>
          </a:p>
        </p:txBody>
      </p:sp>
      <p:sp>
        <p:nvSpPr>
          <p:cNvPr id="61" name="Text Box 4"/>
          <p:cNvSpPr txBox="1"/>
          <p:nvPr/>
        </p:nvSpPr>
        <p:spPr>
          <a:xfrm>
            <a:off x="4163826" y="483925"/>
            <a:ext cx="1147762" cy="83099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温故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/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</a:rPr>
              <a:t>知新</a:t>
            </a:r>
          </a:p>
        </p:txBody>
      </p:sp>
      <p:sp>
        <p:nvSpPr>
          <p:cNvPr id="62" name="Text Box 7"/>
          <p:cNvSpPr txBox="1"/>
          <p:nvPr/>
        </p:nvSpPr>
        <p:spPr>
          <a:xfrm>
            <a:off x="5474634" y="613247"/>
            <a:ext cx="42481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4000" b="0" dirty="0">
                <a:latin typeface="黑体" panose="02010609060101010101" pitchFamily="49" charset="-122"/>
                <a:ea typeface="黑体" panose="02010609060101010101" pitchFamily="49" charset="-122"/>
              </a:rPr>
              <a:t>你一定还记得：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411" y="237983"/>
            <a:ext cx="1271453" cy="1564032"/>
          </a:xfrm>
          <a:prstGeom prst="rect">
            <a:avLst/>
          </a:prstGeom>
        </p:spPr>
      </p:pic>
      <p:sp>
        <p:nvSpPr>
          <p:cNvPr id="32" name="任意多边形 31"/>
          <p:cNvSpPr/>
          <p:nvPr/>
        </p:nvSpPr>
        <p:spPr>
          <a:xfrm>
            <a:off x="8232789" y="4434684"/>
            <a:ext cx="909447" cy="525145"/>
          </a:xfrm>
          <a:custGeom>
            <a:avLst/>
            <a:gdLst>
              <a:gd name="connsiteX0" fmla="*/ 311813 w 434262"/>
              <a:gd name="connsiteY0" fmla="*/ 448485 h 483410"/>
              <a:gd name="connsiteX1" fmla="*/ 121313 w 434262"/>
              <a:gd name="connsiteY1" fmla="*/ 400860 h 483410"/>
              <a:gd name="connsiteX2" fmla="*/ 10188 w 434262"/>
              <a:gd name="connsiteY2" fmla="*/ 311960 h 483410"/>
              <a:gd name="connsiteX3" fmla="*/ 16538 w 434262"/>
              <a:gd name="connsiteY3" fmla="*/ 153210 h 483410"/>
              <a:gd name="connsiteX4" fmla="*/ 111788 w 434262"/>
              <a:gd name="connsiteY4" fmla="*/ 19860 h 483410"/>
              <a:gd name="connsiteX5" fmla="*/ 337213 w 434262"/>
              <a:gd name="connsiteY5" fmla="*/ 13510 h 483410"/>
              <a:gd name="connsiteX6" fmla="*/ 432463 w 434262"/>
              <a:gd name="connsiteY6" fmla="*/ 143685 h 483410"/>
              <a:gd name="connsiteX7" fmla="*/ 391188 w 434262"/>
              <a:gd name="connsiteY7" fmla="*/ 283385 h 483410"/>
              <a:gd name="connsiteX8" fmla="*/ 289588 w 434262"/>
              <a:gd name="connsiteY8" fmla="*/ 397685 h 483410"/>
              <a:gd name="connsiteX9" fmla="*/ 48288 w 434262"/>
              <a:gd name="connsiteY9" fmla="*/ 483410 h 483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34262" h="483410">
                <a:moveTo>
                  <a:pt x="311813" y="448485"/>
                </a:moveTo>
                <a:cubicBezTo>
                  <a:pt x="241698" y="436049"/>
                  <a:pt x="171584" y="423614"/>
                  <a:pt x="121313" y="400860"/>
                </a:cubicBezTo>
                <a:cubicBezTo>
                  <a:pt x="71042" y="378106"/>
                  <a:pt x="27650" y="353235"/>
                  <a:pt x="10188" y="311960"/>
                </a:cubicBezTo>
                <a:cubicBezTo>
                  <a:pt x="-7275" y="270685"/>
                  <a:pt x="-395" y="201893"/>
                  <a:pt x="16538" y="153210"/>
                </a:cubicBezTo>
                <a:cubicBezTo>
                  <a:pt x="33471" y="104527"/>
                  <a:pt x="58342" y="43143"/>
                  <a:pt x="111788" y="19860"/>
                </a:cubicBezTo>
                <a:cubicBezTo>
                  <a:pt x="165234" y="-3423"/>
                  <a:pt x="283767" y="-7128"/>
                  <a:pt x="337213" y="13510"/>
                </a:cubicBezTo>
                <a:cubicBezTo>
                  <a:pt x="390659" y="34147"/>
                  <a:pt x="423467" y="98706"/>
                  <a:pt x="432463" y="143685"/>
                </a:cubicBezTo>
                <a:cubicBezTo>
                  <a:pt x="441459" y="188664"/>
                  <a:pt x="415001" y="241052"/>
                  <a:pt x="391188" y="283385"/>
                </a:cubicBezTo>
                <a:cubicBezTo>
                  <a:pt x="367375" y="325718"/>
                  <a:pt x="346738" y="364347"/>
                  <a:pt x="289588" y="397685"/>
                </a:cubicBezTo>
                <a:cubicBezTo>
                  <a:pt x="232438" y="431022"/>
                  <a:pt x="140363" y="457216"/>
                  <a:pt x="48288" y="483410"/>
                </a:cubicBezTo>
              </a:path>
            </a:pathLst>
          </a:custGeom>
          <a:noFill/>
          <a:ln>
            <a:solidFill>
              <a:srgbClr val="F9634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94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61" grpId="0"/>
      <p:bldP spid="62" grpId="0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/>
          <p:cNvGrpSpPr/>
          <p:nvPr/>
        </p:nvGrpSpPr>
        <p:grpSpPr>
          <a:xfrm>
            <a:off x="96056" y="1583279"/>
            <a:ext cx="1572904" cy="658425"/>
            <a:chOff x="3142451" y="548680"/>
            <a:chExt cx="1572904" cy="658425"/>
          </a:xfrm>
        </p:grpSpPr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96056" y="551746"/>
            <a:ext cx="1572904" cy="658425"/>
            <a:chOff x="118542" y="795531"/>
            <a:chExt cx="1572904" cy="658425"/>
          </a:xfrm>
        </p:grpSpPr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32" name="文本框 31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6056" y="2614812"/>
            <a:ext cx="1572904" cy="658425"/>
            <a:chOff x="3142451" y="548680"/>
            <a:chExt cx="1572904" cy="65842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35" name="文本框 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6056" y="3646345"/>
            <a:ext cx="1572904" cy="658425"/>
            <a:chOff x="3142451" y="548680"/>
            <a:chExt cx="1572904" cy="658425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137395" y="4677878"/>
            <a:ext cx="1572904" cy="658425"/>
            <a:chOff x="3142451" y="548680"/>
            <a:chExt cx="1572904" cy="658425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41776" y="5709412"/>
            <a:ext cx="1572904" cy="658425"/>
            <a:chOff x="3142451" y="548680"/>
            <a:chExt cx="1572904" cy="658425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4909012" y="1468943"/>
            <a:ext cx="4708525" cy="49244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600" dirty="0">
                <a:solidFill>
                  <a:srgbClr val="0000FF"/>
                </a:solidFill>
                <a:latin typeface="微软雅黑" pitchFamily="34" charset="-122"/>
                <a:ea typeface="微软雅黑" pitchFamily="34" charset="-122"/>
              </a:rPr>
              <a:t>观察以下实验并思考</a:t>
            </a:r>
          </a:p>
        </p:txBody>
      </p:sp>
      <p:sp>
        <p:nvSpPr>
          <p:cNvPr id="44" name="Text Box 9"/>
          <p:cNvSpPr txBox="1">
            <a:spLocks noChangeArrowheads="1"/>
          </p:cNvSpPr>
          <p:nvPr/>
        </p:nvSpPr>
        <p:spPr bwMode="auto">
          <a:xfrm>
            <a:off x="9085476" y="4853319"/>
            <a:ext cx="1063351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减小</a:t>
            </a:r>
          </a:p>
        </p:txBody>
      </p:sp>
      <p:sp>
        <p:nvSpPr>
          <p:cNvPr id="45" name="Text Box 10"/>
          <p:cNvSpPr txBox="1">
            <a:spLocks noChangeArrowheads="1"/>
          </p:cNvSpPr>
          <p:nvPr/>
        </p:nvSpPr>
        <p:spPr bwMode="auto">
          <a:xfrm>
            <a:off x="2748772" y="4277255"/>
            <a:ext cx="8280920" cy="1200329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黑体" pitchFamily="49" charset="-122"/>
                <a:ea typeface="黑体" pitchFamily="49" charset="-122"/>
              </a:rPr>
              <a:t>现象：开关闭合后，右图中灯泡亮度比左图中的</a:t>
            </a:r>
            <a:r>
              <a:rPr kumimoji="1" lang="en-US" altLang="zh-CN" sz="2400" dirty="0">
                <a:latin typeface="黑体" pitchFamily="49" charset="-122"/>
                <a:ea typeface="黑体" pitchFamily="49" charset="-122"/>
              </a:rPr>
              <a:t>_______</a:t>
            </a:r>
            <a:r>
              <a:rPr kumimoji="1" lang="zh-CN" altLang="en-US" sz="2400" dirty="0">
                <a:latin typeface="黑体" pitchFamily="49" charset="-122"/>
                <a:ea typeface="黑体" pitchFamily="49" charset="-122"/>
              </a:rPr>
              <a:t>。</a:t>
            </a:r>
            <a:endParaRPr kumimoji="1" lang="en-US" altLang="zh-CN" sz="2400" u="sng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kumimoji="1" lang="zh-CN" altLang="en-US" sz="2400" dirty="0">
                <a:latin typeface="黑体" pitchFamily="49" charset="-122"/>
                <a:ea typeface="黑体" pitchFamily="49" charset="-122"/>
              </a:rPr>
              <a:t>分析：电压不变时，电阻增大，电路中的电流</a:t>
            </a:r>
            <a:r>
              <a:rPr kumimoji="1" lang="en-US" altLang="zh-CN" sz="2400" u="sng" dirty="0">
                <a:latin typeface="黑体" pitchFamily="49" charset="-122"/>
                <a:ea typeface="黑体" pitchFamily="49" charset="-122"/>
              </a:rPr>
              <a:t>____  ___</a:t>
            </a:r>
            <a:r>
              <a:rPr kumimoji="1" lang="zh-CN" altLang="en-US" sz="2400" dirty="0">
                <a:latin typeface="黑体" pitchFamily="49" charset="-122"/>
                <a:ea typeface="黑体" pitchFamily="49" charset="-122"/>
              </a:rPr>
              <a:t>。</a:t>
            </a:r>
          </a:p>
        </p:txBody>
      </p:sp>
      <p:sp>
        <p:nvSpPr>
          <p:cNvPr id="47" name="Text Box 9"/>
          <p:cNvSpPr txBox="1">
            <a:spLocks noChangeArrowheads="1"/>
          </p:cNvSpPr>
          <p:nvPr/>
        </p:nvSpPr>
        <p:spPr bwMode="auto">
          <a:xfrm>
            <a:off x="9373508" y="4349263"/>
            <a:ext cx="1063351" cy="46166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亮</a:t>
            </a:r>
          </a:p>
        </p:txBody>
      </p:sp>
      <p:grpSp>
        <p:nvGrpSpPr>
          <p:cNvPr id="48" name="组合 47"/>
          <p:cNvGrpSpPr/>
          <p:nvPr/>
        </p:nvGrpSpPr>
        <p:grpSpPr>
          <a:xfrm>
            <a:off x="2674471" y="326379"/>
            <a:ext cx="2968316" cy="899144"/>
            <a:chOff x="2669935" y="349904"/>
            <a:chExt cx="2968316" cy="899144"/>
          </a:xfrm>
        </p:grpSpPr>
        <p:cxnSp>
          <p:nvCxnSpPr>
            <p:cNvPr id="49" name="直接连接符 48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50" name="组合 49"/>
            <p:cNvGrpSpPr/>
            <p:nvPr/>
          </p:nvGrpSpPr>
          <p:grpSpPr>
            <a:xfrm>
              <a:off x="2669935" y="349904"/>
              <a:ext cx="2968316" cy="899144"/>
              <a:chOff x="3059156" y="518364"/>
              <a:chExt cx="2275879" cy="689395"/>
            </a:xfrm>
          </p:grpSpPr>
          <p:sp>
            <p:nvSpPr>
              <p:cNvPr id="53" name="圆角矩形 52"/>
              <p:cNvSpPr/>
              <p:nvPr/>
            </p:nvSpPr>
            <p:spPr>
              <a:xfrm>
                <a:off x="3358902" y="667983"/>
                <a:ext cx="1976133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54" name="Group 2261"/>
              <p:cNvGrpSpPr/>
              <p:nvPr/>
            </p:nvGrpSpPr>
            <p:grpSpPr>
              <a:xfrm flipH="1">
                <a:off x="3059156" y="518364"/>
                <a:ext cx="757333" cy="689395"/>
                <a:chOff x="-2" y="-1"/>
                <a:chExt cx="963727" cy="877273"/>
              </a:xfrm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63" name="Shape 2248"/>
                <p:cNvSpPr/>
                <p:nvPr/>
              </p:nvSpPr>
              <p:spPr>
                <a:xfrm>
                  <a:off x="-2" y="-1"/>
                  <a:ext cx="877274" cy="877273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rgbClr val="026BA5"/>
                </a:solidFill>
                <a:ln w="28575" cap="flat">
                  <a:solidFill>
                    <a:schemeClr val="bg1"/>
                  </a:solidFill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64" name="Shape 2249"/>
                <p:cNvSpPr/>
                <p:nvPr/>
              </p:nvSpPr>
              <p:spPr>
                <a:xfrm>
                  <a:off x="822000" y="384073"/>
                  <a:ext cx="141725" cy="552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968" y="0"/>
                      </a:moveTo>
                      <a:lnTo>
                        <a:pt x="0" y="21600"/>
                      </a:lnTo>
                      <a:lnTo>
                        <a:pt x="16848" y="21600"/>
                      </a:lnTo>
                      <a:lnTo>
                        <a:pt x="21600" y="0"/>
                      </a:lnTo>
                      <a:lnTo>
                        <a:pt x="4968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65" name="Shape 2250"/>
                <p:cNvSpPr/>
                <p:nvPr/>
              </p:nvSpPr>
              <p:spPr>
                <a:xfrm>
                  <a:off x="822000" y="439345"/>
                  <a:ext cx="141725" cy="5385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0" y="0"/>
                      </a:moveTo>
                      <a:lnTo>
                        <a:pt x="16848" y="0"/>
                      </a:lnTo>
                      <a:lnTo>
                        <a:pt x="21600" y="21600"/>
                      </a:lnTo>
                      <a:lnTo>
                        <a:pt x="4968" y="2160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642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66" name="Shape 2251"/>
                <p:cNvSpPr/>
                <p:nvPr/>
              </p:nvSpPr>
              <p:spPr>
                <a:xfrm>
                  <a:off x="112323" y="107002"/>
                  <a:ext cx="659019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solidFill>
                  <a:schemeClr val="accent6">
                    <a:lumMod val="75000"/>
                  </a:schemeClr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67" name="Shape 2252"/>
                <p:cNvSpPr/>
                <p:nvPr/>
              </p:nvSpPr>
              <p:spPr>
                <a:xfrm>
                  <a:off x="109128" y="109128"/>
                  <a:ext cx="659018" cy="6590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1800"/>
                      </a:moveTo>
                      <a:cubicBezTo>
                        <a:pt x="15750" y="1800"/>
                        <a:pt x="19800" y="5850"/>
                        <a:pt x="19800" y="10800"/>
                      </a:cubicBezTo>
                      <a:cubicBezTo>
                        <a:pt x="19800" y="15778"/>
                        <a:pt x="15750" y="19800"/>
                        <a:pt x="10800" y="19800"/>
                      </a:cubicBezTo>
                      <a:cubicBezTo>
                        <a:pt x="5850" y="19800"/>
                        <a:pt x="1800" y="15778"/>
                        <a:pt x="1800" y="10800"/>
                      </a:cubicBezTo>
                      <a:cubicBezTo>
                        <a:pt x="1800" y="5850"/>
                        <a:pt x="5850" y="1800"/>
                        <a:pt x="10800" y="1800"/>
                      </a:cubicBezTo>
                      <a:moveTo>
                        <a:pt x="10800" y="0"/>
                      </a:moveTo>
                      <a:cubicBezTo>
                        <a:pt x="4837" y="0"/>
                        <a:pt x="0" y="4837"/>
                        <a:pt x="0" y="10800"/>
                      </a:cubicBezTo>
                      <a:cubicBezTo>
                        <a:pt x="0" y="16791"/>
                        <a:pt x="4837" y="21600"/>
                        <a:pt x="10800" y="21600"/>
                      </a:cubicBezTo>
                      <a:cubicBezTo>
                        <a:pt x="16762" y="21600"/>
                        <a:pt x="21600" y="16791"/>
                        <a:pt x="21600" y="10800"/>
                      </a:cubicBezTo>
                      <a:cubicBezTo>
                        <a:pt x="21600" y="4837"/>
                        <a:pt x="16762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68" name="Shape 2253"/>
                <p:cNvSpPr/>
                <p:nvPr/>
              </p:nvSpPr>
              <p:spPr>
                <a:xfrm>
                  <a:off x="219674" y="219673"/>
                  <a:ext cx="437928" cy="4379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2700"/>
                      </a:moveTo>
                      <a:cubicBezTo>
                        <a:pt x="15272" y="2700"/>
                        <a:pt x="18900" y="6370"/>
                        <a:pt x="18900" y="10800"/>
                      </a:cubicBezTo>
                      <a:cubicBezTo>
                        <a:pt x="18900" y="15272"/>
                        <a:pt x="15272" y="18900"/>
                        <a:pt x="10800" y="18900"/>
                      </a:cubicBezTo>
                      <a:cubicBezTo>
                        <a:pt x="6328" y="18900"/>
                        <a:pt x="2700" y="15272"/>
                        <a:pt x="2700" y="10800"/>
                      </a:cubicBezTo>
                      <a:cubicBezTo>
                        <a:pt x="2700" y="6370"/>
                        <a:pt x="6328" y="2700"/>
                        <a:pt x="10800" y="2700"/>
                      </a:cubicBezTo>
                      <a:moveTo>
                        <a:pt x="10800" y="0"/>
                      </a:moveTo>
                      <a:cubicBezTo>
                        <a:pt x="4852" y="0"/>
                        <a:pt x="0" y="4852"/>
                        <a:pt x="0" y="10800"/>
                      </a:cubicBezTo>
                      <a:cubicBezTo>
                        <a:pt x="0" y="16791"/>
                        <a:pt x="4852" y="21600"/>
                        <a:pt x="10800" y="21600"/>
                      </a:cubicBezTo>
                      <a:cubicBezTo>
                        <a:pt x="16748" y="21600"/>
                        <a:pt x="21600" y="16791"/>
                        <a:pt x="21600" y="10800"/>
                      </a:cubicBezTo>
                      <a:cubicBezTo>
                        <a:pt x="21600" y="4852"/>
                        <a:pt x="16748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69" name="Shape 2254"/>
                <p:cNvSpPr/>
                <p:nvPr/>
              </p:nvSpPr>
              <p:spPr>
                <a:xfrm>
                  <a:off x="328800" y="328800"/>
                  <a:ext cx="219673" cy="21967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0800" y="5400"/>
                      </a:moveTo>
                      <a:cubicBezTo>
                        <a:pt x="13753" y="5400"/>
                        <a:pt x="16200" y="7847"/>
                        <a:pt x="16200" y="10800"/>
                      </a:cubicBezTo>
                      <a:cubicBezTo>
                        <a:pt x="16200" y="13838"/>
                        <a:pt x="13753" y="16200"/>
                        <a:pt x="10800" y="16200"/>
                      </a:cubicBezTo>
                      <a:cubicBezTo>
                        <a:pt x="7847" y="16200"/>
                        <a:pt x="5400" y="13838"/>
                        <a:pt x="5400" y="10800"/>
                      </a:cubicBezTo>
                      <a:cubicBezTo>
                        <a:pt x="5400" y="7847"/>
                        <a:pt x="7847" y="5400"/>
                        <a:pt x="10800" y="5400"/>
                      </a:cubicBezTo>
                      <a:moveTo>
                        <a:pt x="10800" y="0"/>
                      </a:moveTo>
                      <a:cubicBezTo>
                        <a:pt x="4809" y="0"/>
                        <a:pt x="0" y="4894"/>
                        <a:pt x="0" y="10800"/>
                      </a:cubicBezTo>
                      <a:cubicBezTo>
                        <a:pt x="0" y="16791"/>
                        <a:pt x="4809" y="21600"/>
                        <a:pt x="10800" y="21600"/>
                      </a:cubicBezTo>
                      <a:cubicBezTo>
                        <a:pt x="16791" y="21600"/>
                        <a:pt x="21600" y="16791"/>
                        <a:pt x="21600" y="10800"/>
                      </a:cubicBezTo>
                      <a:cubicBezTo>
                        <a:pt x="21600" y="4894"/>
                        <a:pt x="16791" y="0"/>
                        <a:pt x="10800" y="0"/>
                      </a:cubicBezTo>
                    </a:path>
                  </a:pathLst>
                </a:custGeom>
                <a:solidFill>
                  <a:srgbClr val="FFFFFF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0" name="Shape 2255"/>
                <p:cNvSpPr/>
                <p:nvPr/>
              </p:nvSpPr>
              <p:spPr>
                <a:xfrm>
                  <a:off x="432259" y="432259"/>
                  <a:ext cx="527215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21319" y="21600"/>
                      </a:moveTo>
                      <a:cubicBezTo>
                        <a:pt x="281" y="21600"/>
                        <a:pt x="281" y="21600"/>
                        <a:pt x="281" y="21600"/>
                      </a:cubicBezTo>
                      <a:cubicBezTo>
                        <a:pt x="140" y="21600"/>
                        <a:pt x="0" y="17550"/>
                        <a:pt x="0" y="10800"/>
                      </a:cubicBezTo>
                      <a:cubicBezTo>
                        <a:pt x="0" y="5400"/>
                        <a:pt x="140" y="0"/>
                        <a:pt x="281" y="0"/>
                      </a:cubicBezTo>
                      <a:cubicBezTo>
                        <a:pt x="21319" y="0"/>
                        <a:pt x="21319" y="0"/>
                        <a:pt x="21319" y="0"/>
                      </a:cubicBezTo>
                      <a:cubicBezTo>
                        <a:pt x="21460" y="0"/>
                        <a:pt x="21600" y="5400"/>
                        <a:pt x="21600" y="10800"/>
                      </a:cubicBezTo>
                      <a:cubicBezTo>
                        <a:pt x="21600" y="17550"/>
                        <a:pt x="21460" y="21600"/>
                        <a:pt x="21319" y="21600"/>
                      </a:cubicBezTo>
                    </a:path>
                  </a:pathLst>
                </a:custGeom>
                <a:solidFill>
                  <a:srgbClr val="08191E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1" name="Shape 2256"/>
                <p:cNvSpPr/>
                <p:nvPr/>
              </p:nvSpPr>
              <p:spPr>
                <a:xfrm>
                  <a:off x="433676" y="432259"/>
                  <a:ext cx="204084" cy="2055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7516" y="16539"/>
                      </a:moveTo>
                      <a:cubicBezTo>
                        <a:pt x="17153" y="16900"/>
                        <a:pt x="16790" y="17172"/>
                        <a:pt x="16427" y="17533"/>
                      </a:cubicBezTo>
                      <a:cubicBezTo>
                        <a:pt x="20511" y="21600"/>
                        <a:pt x="20511" y="21600"/>
                        <a:pt x="20511" y="21600"/>
                      </a:cubicBezTo>
                      <a:cubicBezTo>
                        <a:pt x="20874" y="21329"/>
                        <a:pt x="21237" y="20967"/>
                        <a:pt x="21600" y="20606"/>
                      </a:cubicBezTo>
                      <a:cubicBezTo>
                        <a:pt x="17516" y="16539"/>
                        <a:pt x="17516" y="16539"/>
                        <a:pt x="17516" y="16539"/>
                      </a:cubicBezTo>
                      <a:moveTo>
                        <a:pt x="9257" y="8315"/>
                      </a:moveTo>
                      <a:cubicBezTo>
                        <a:pt x="8894" y="8676"/>
                        <a:pt x="8622" y="9038"/>
                        <a:pt x="8259" y="9309"/>
                      </a:cubicBezTo>
                      <a:cubicBezTo>
                        <a:pt x="12343" y="13466"/>
                        <a:pt x="12343" y="13466"/>
                        <a:pt x="12343" y="13466"/>
                      </a:cubicBezTo>
                      <a:cubicBezTo>
                        <a:pt x="12706" y="13105"/>
                        <a:pt x="13069" y="12743"/>
                        <a:pt x="13341" y="12382"/>
                      </a:cubicBezTo>
                      <a:cubicBezTo>
                        <a:pt x="9257" y="8315"/>
                        <a:pt x="9257" y="8315"/>
                        <a:pt x="9257" y="8315"/>
                      </a:cubicBezTo>
                      <a:moveTo>
                        <a:pt x="0" y="1175"/>
                      </a:moveTo>
                      <a:cubicBezTo>
                        <a:pt x="4084" y="5242"/>
                        <a:pt x="4084" y="5242"/>
                        <a:pt x="4084" y="5242"/>
                      </a:cubicBezTo>
                      <a:cubicBezTo>
                        <a:pt x="4447" y="4971"/>
                        <a:pt x="4810" y="4609"/>
                        <a:pt x="5173" y="4248"/>
                      </a:cubicBezTo>
                      <a:cubicBezTo>
                        <a:pt x="2269" y="1356"/>
                        <a:pt x="2269" y="1356"/>
                        <a:pt x="2269" y="1356"/>
                      </a:cubicBezTo>
                      <a:cubicBezTo>
                        <a:pt x="545" y="1356"/>
                        <a:pt x="545" y="1356"/>
                        <a:pt x="545" y="1356"/>
                      </a:cubicBezTo>
                      <a:cubicBezTo>
                        <a:pt x="363" y="1356"/>
                        <a:pt x="182" y="1356"/>
                        <a:pt x="0" y="1175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91" y="90"/>
                      </a:moveTo>
                      <a:cubicBezTo>
                        <a:pt x="91" y="90"/>
                        <a:pt x="91" y="90"/>
                        <a:pt x="91" y="90"/>
                      </a:cubicBezTo>
                      <a:cubicBezTo>
                        <a:pt x="91" y="90"/>
                        <a:pt x="91" y="90"/>
                        <a:pt x="91" y="90"/>
                      </a:cubicBezTo>
                      <a:moveTo>
                        <a:pt x="182" y="90"/>
                      </a:moveTo>
                      <a:cubicBezTo>
                        <a:pt x="182" y="90"/>
                        <a:pt x="91" y="90"/>
                        <a:pt x="91" y="90"/>
                      </a:cubicBezTo>
                      <a:cubicBezTo>
                        <a:pt x="91" y="90"/>
                        <a:pt x="182" y="90"/>
                        <a:pt x="182" y="9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90"/>
                        <a:pt x="182" y="90"/>
                      </a:cubicBezTo>
                      <a:cubicBezTo>
                        <a:pt x="182" y="9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  <a:moveTo>
                        <a:pt x="182" y="0"/>
                      </a:moveTo>
                      <a:cubicBezTo>
                        <a:pt x="182" y="0"/>
                        <a:pt x="182" y="0"/>
                        <a:pt x="182" y="0"/>
                      </a:cubicBezTo>
                      <a:cubicBezTo>
                        <a:pt x="182" y="0"/>
                        <a:pt x="182" y="0"/>
                        <a:pt x="182" y="0"/>
                      </a:cubicBezTo>
                    </a:path>
                  </a:pathLst>
                </a:custGeom>
                <a:solidFill>
                  <a:srgbClr val="C45A39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2" name="Shape 2257"/>
                <p:cNvSpPr/>
                <p:nvPr/>
              </p:nvSpPr>
              <p:spPr>
                <a:xfrm>
                  <a:off x="627838" y="627839"/>
                  <a:ext cx="48188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16"/>
                        <a:pt x="1516" y="3032"/>
                        <a:pt x="0" y="4168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084"/>
                        <a:pt x="20084" y="18568"/>
                        <a:pt x="21600" y="17053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3" name="Shape 2258"/>
                <p:cNvSpPr/>
                <p:nvPr/>
              </p:nvSpPr>
              <p:spPr>
                <a:xfrm>
                  <a:off x="549890" y="549890"/>
                  <a:ext cx="49604" cy="49605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168" y="0"/>
                      </a:moveTo>
                      <a:cubicBezTo>
                        <a:pt x="3032" y="1516"/>
                        <a:pt x="1516" y="3032"/>
                        <a:pt x="0" y="4547"/>
                      </a:cubicBezTo>
                      <a:cubicBezTo>
                        <a:pt x="17053" y="21600"/>
                        <a:pt x="17053" y="21600"/>
                        <a:pt x="17053" y="21600"/>
                      </a:cubicBezTo>
                      <a:cubicBezTo>
                        <a:pt x="18568" y="20084"/>
                        <a:pt x="20084" y="18947"/>
                        <a:pt x="21600" y="17432"/>
                      </a:cubicBezTo>
                      <a:cubicBezTo>
                        <a:pt x="4168" y="0"/>
                        <a:pt x="4168" y="0"/>
                        <a:pt x="4168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4" name="Shape 2259"/>
                <p:cNvSpPr/>
                <p:nvPr/>
              </p:nvSpPr>
              <p:spPr>
                <a:xfrm>
                  <a:off x="471942" y="473359"/>
                  <a:ext cx="49604" cy="481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547" y="0"/>
                      </a:moveTo>
                      <a:cubicBezTo>
                        <a:pt x="3032" y="1543"/>
                        <a:pt x="1516" y="3086"/>
                        <a:pt x="0" y="4243"/>
                      </a:cubicBezTo>
                      <a:cubicBezTo>
                        <a:pt x="17432" y="21600"/>
                        <a:pt x="17432" y="21600"/>
                        <a:pt x="17432" y="21600"/>
                      </a:cubicBezTo>
                      <a:cubicBezTo>
                        <a:pt x="18947" y="20443"/>
                        <a:pt x="20084" y="18900"/>
                        <a:pt x="21600" y="17357"/>
                      </a:cubicBezTo>
                      <a:cubicBezTo>
                        <a:pt x="4547" y="0"/>
                        <a:pt x="4547" y="0"/>
                        <a:pt x="4547" y="0"/>
                      </a:cubicBezTo>
                    </a:path>
                  </a:pathLst>
                </a:custGeom>
                <a:solidFill>
                  <a:srgbClr val="C4C6CA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  <p:sp>
              <p:nvSpPr>
                <p:cNvPr id="75" name="Shape 2260"/>
                <p:cNvSpPr/>
                <p:nvPr/>
              </p:nvSpPr>
              <p:spPr>
                <a:xfrm>
                  <a:off x="431487" y="432259"/>
                  <a:ext cx="23448" cy="1275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021" h="21600" extrusionOk="0">
                      <a:moveTo>
                        <a:pt x="6364" y="0"/>
                      </a:moveTo>
                      <a:cubicBezTo>
                        <a:pt x="5592" y="0"/>
                        <a:pt x="4821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1350"/>
                        <a:pt x="3278" y="1350"/>
                      </a:cubicBezTo>
                      <a:cubicBezTo>
                        <a:pt x="3278" y="1350"/>
                        <a:pt x="3278" y="2700"/>
                        <a:pt x="3278" y="2700"/>
                      </a:cubicBezTo>
                      <a:cubicBezTo>
                        <a:pt x="3278" y="2700"/>
                        <a:pt x="3278" y="2700"/>
                        <a:pt x="3278" y="2700"/>
                      </a:cubicBezTo>
                      <a:cubicBezTo>
                        <a:pt x="3278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2700"/>
                        <a:pt x="2507" y="2700"/>
                      </a:cubicBezTo>
                      <a:cubicBezTo>
                        <a:pt x="2507" y="2700"/>
                        <a:pt x="2507" y="4050"/>
                        <a:pt x="1735" y="4050"/>
                      </a:cubicBezTo>
                      <a:cubicBezTo>
                        <a:pt x="-579" y="8100"/>
                        <a:pt x="-579" y="14850"/>
                        <a:pt x="1735" y="18900"/>
                      </a:cubicBezTo>
                      <a:cubicBezTo>
                        <a:pt x="1735" y="18900"/>
                        <a:pt x="1735" y="18900"/>
                        <a:pt x="1735" y="18900"/>
                      </a:cubicBezTo>
                      <a:cubicBezTo>
                        <a:pt x="3278" y="21600"/>
                        <a:pt x="4821" y="21600"/>
                        <a:pt x="6364" y="21600"/>
                      </a:cubicBezTo>
                      <a:cubicBezTo>
                        <a:pt x="21021" y="21600"/>
                        <a:pt x="21021" y="21600"/>
                        <a:pt x="21021" y="21600"/>
                      </a:cubicBezTo>
                      <a:cubicBezTo>
                        <a:pt x="10992" y="4050"/>
                        <a:pt x="10992" y="4050"/>
                        <a:pt x="10992" y="4050"/>
                      </a:cubicBezTo>
                      <a:cubicBezTo>
                        <a:pt x="9450" y="1350"/>
                        <a:pt x="7907" y="0"/>
                        <a:pt x="6364" y="0"/>
                      </a:cubicBezTo>
                    </a:path>
                  </a:pathLst>
                </a:custGeom>
                <a:solidFill>
                  <a:srgbClr val="17252D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t">
                  <a:noAutofit/>
                </a:bodyPr>
                <a:lstStyle/>
                <a:p>
                  <a:pPr lvl="0"/>
                  <a:endParaRPr dirty="0"/>
                </a:p>
              </p:txBody>
            </p:sp>
          </p:grpSp>
        </p:grpSp>
        <p:sp>
          <p:nvSpPr>
            <p:cNvPr id="51" name="文本框 50"/>
            <p:cNvSpPr txBox="1"/>
            <p:nvPr/>
          </p:nvSpPr>
          <p:spPr>
            <a:xfrm>
              <a:off x="3515705" y="568790"/>
              <a:ext cx="2088586" cy="615454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 rtlCol="0" anchor="t">
              <a:noAutofit/>
              <a:scene3d>
                <a:camera prst="orthographicFront"/>
                <a:lightRig rig="threePt" dir="t"/>
              </a:scene3d>
              <a:sp3d>
                <a:bevelT w="0" h="0"/>
                <a:bevelB w="0" h="0"/>
              </a:sp3d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</a:rPr>
                <a:t>观察和思考</a:t>
              </a: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786" y="2032503"/>
            <a:ext cx="3237379" cy="194242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650" y="1940990"/>
            <a:ext cx="3998540" cy="1999270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3325224" y="5709412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57200" eaLnBrk="0" hangingPunct="0">
              <a:lnSpc>
                <a:spcPct val="150000"/>
              </a:lnSpc>
            </a:pPr>
            <a:r>
              <a:rPr kumimoji="1" lang="zh-CN" altLang="en-US" sz="2400" dirty="0">
                <a:latin typeface="黑体" pitchFamily="49" charset="-122"/>
                <a:ea typeface="黑体" pitchFamily="49" charset="-122"/>
              </a:rPr>
              <a:t>电路中的电流随电阻的增大而减小。</a:t>
            </a:r>
            <a:endParaRPr kumimoji="1" lang="en-US" altLang="zh-CN" sz="24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541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/>
      <p:bldP spid="47" grpId="0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7206571" y="4032309"/>
            <a:ext cx="1087010" cy="625684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4407998" y="4116143"/>
            <a:ext cx="910607" cy="524146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73" name="图片 7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4" name="文本框 73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77" name="文本框 76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78" name="组合 77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0" name="文本框 79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82" name="图片 8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3" name="文本框 82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86" name="文本框 8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68" name="矩形 74760"/>
          <p:cNvSpPr>
            <a:spLocks noChangeArrowheads="1"/>
          </p:cNvSpPr>
          <p:nvPr/>
        </p:nvSpPr>
        <p:spPr bwMode="auto">
          <a:xfrm>
            <a:off x="3598265" y="3055704"/>
            <a:ext cx="7571303" cy="58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若电压一定，电流与电阻存在什么关系？</a:t>
            </a:r>
          </a:p>
        </p:txBody>
      </p:sp>
      <p:sp>
        <p:nvSpPr>
          <p:cNvPr id="96" name="矩形 95"/>
          <p:cNvSpPr>
            <a:spLocks noChangeArrowheads="1"/>
          </p:cNvSpPr>
          <p:nvPr/>
        </p:nvSpPr>
        <p:spPr bwMode="auto">
          <a:xfrm>
            <a:off x="3598265" y="4036584"/>
            <a:ext cx="6137405" cy="6832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电阻越大，电流可能越小。</a:t>
            </a:r>
          </a:p>
        </p:txBody>
      </p:sp>
      <p:grpSp>
        <p:nvGrpSpPr>
          <p:cNvPr id="43" name="组合 42"/>
          <p:cNvGrpSpPr/>
          <p:nvPr/>
        </p:nvGrpSpPr>
        <p:grpSpPr>
          <a:xfrm>
            <a:off x="3412161" y="598277"/>
            <a:ext cx="5180510" cy="567189"/>
            <a:chOff x="3043238" y="545045"/>
            <a:chExt cx="2475876" cy="567189"/>
          </a:xfrm>
        </p:grpSpPr>
        <p:cxnSp>
          <p:nvCxnSpPr>
            <p:cNvPr id="46" name="直接连接符 45"/>
            <p:cNvCxnSpPr/>
            <p:nvPr/>
          </p:nvCxnSpPr>
          <p:spPr>
            <a:xfrm>
              <a:off x="3583419" y="1102861"/>
              <a:ext cx="1872208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7" name="组合 46"/>
            <p:cNvGrpSpPr/>
            <p:nvPr/>
          </p:nvGrpSpPr>
          <p:grpSpPr>
            <a:xfrm>
              <a:off x="3043238" y="545045"/>
              <a:ext cx="2475876" cy="567189"/>
              <a:chOff x="3345379" y="667983"/>
              <a:chExt cx="1898315" cy="434877"/>
            </a:xfrm>
          </p:grpSpPr>
          <p:sp>
            <p:nvSpPr>
              <p:cNvPr id="48" name="圆角矩形 47"/>
              <p:cNvSpPr/>
              <p:nvPr/>
            </p:nvSpPr>
            <p:spPr>
              <a:xfrm>
                <a:off x="3358903" y="667983"/>
                <a:ext cx="1884791" cy="434877"/>
              </a:xfrm>
              <a:prstGeom prst="roundRect">
                <a:avLst>
                  <a:gd name="adj" fmla="val 48539"/>
                </a:avLst>
              </a:prstGeom>
              <a:solidFill>
                <a:srgbClr val="026BA5"/>
              </a:solidFill>
              <a:ln w="28575">
                <a:solidFill>
                  <a:schemeClr val="bg1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Shape 2258"/>
              <p:cNvSpPr/>
              <p:nvPr/>
            </p:nvSpPr>
            <p:spPr>
              <a:xfrm flipH="1">
                <a:off x="3345379" y="950495"/>
                <a:ext cx="38981" cy="3898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168" y="0"/>
                    </a:moveTo>
                    <a:cubicBezTo>
                      <a:pt x="3032" y="1516"/>
                      <a:pt x="1516" y="3032"/>
                      <a:pt x="0" y="4547"/>
                    </a:cubicBezTo>
                    <a:cubicBezTo>
                      <a:pt x="17053" y="21600"/>
                      <a:pt x="17053" y="21600"/>
                      <a:pt x="17053" y="21600"/>
                    </a:cubicBezTo>
                    <a:cubicBezTo>
                      <a:pt x="18568" y="20084"/>
                      <a:pt x="20084" y="18947"/>
                      <a:pt x="21600" y="17432"/>
                    </a:cubicBezTo>
                    <a:cubicBezTo>
                      <a:pt x="4168" y="0"/>
                      <a:pt x="4168" y="0"/>
                      <a:pt x="4168" y="0"/>
                    </a:cubicBezTo>
                  </a:path>
                </a:pathLst>
              </a:custGeom>
              <a:solidFill>
                <a:srgbClr val="C4C6CA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/>
                <a:endParaRPr dirty="0"/>
              </a:p>
            </p:txBody>
          </p:sp>
        </p:grpSp>
      </p:grpSp>
      <p:sp>
        <p:nvSpPr>
          <p:cNvPr id="98" name="文本框 6151"/>
          <p:cNvSpPr txBox="1">
            <a:spLocks noChangeArrowheads="1"/>
          </p:cNvSpPr>
          <p:nvPr/>
        </p:nvSpPr>
        <p:spPr bwMode="auto">
          <a:xfrm>
            <a:off x="4083679" y="598277"/>
            <a:ext cx="3775393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sym typeface="宋体" pitchFamily="2" charset="-122"/>
              </a:rPr>
              <a:t>探究电流与电阻的关系</a:t>
            </a:r>
          </a:p>
        </p:txBody>
      </p:sp>
      <p:sp>
        <p:nvSpPr>
          <p:cNvPr id="33" name="Shape 2248"/>
          <p:cNvSpPr/>
          <p:nvPr/>
        </p:nvSpPr>
        <p:spPr>
          <a:xfrm flipH="1">
            <a:off x="2949379" y="404869"/>
            <a:ext cx="899143" cy="89914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026BA5"/>
          </a:solidFill>
          <a:ln w="28575" cap="flat">
            <a:solidFill>
              <a:schemeClr val="bg1"/>
            </a:solidFill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sp>
        <p:nvSpPr>
          <p:cNvPr id="34" name="Shape 25434"/>
          <p:cNvSpPr/>
          <p:nvPr/>
        </p:nvSpPr>
        <p:spPr>
          <a:xfrm>
            <a:off x="3130547" y="568434"/>
            <a:ext cx="536808" cy="4872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889" y="16180"/>
                </a:moveTo>
                <a:lnTo>
                  <a:pt x="19889" y="9897"/>
                </a:lnTo>
                <a:lnTo>
                  <a:pt x="11620" y="9897"/>
                </a:lnTo>
                <a:lnTo>
                  <a:pt x="11620" y="5420"/>
                </a:lnTo>
                <a:lnTo>
                  <a:pt x="13331" y="5420"/>
                </a:lnTo>
                <a:lnTo>
                  <a:pt x="13331" y="0"/>
                </a:lnTo>
                <a:lnTo>
                  <a:pt x="8269" y="0"/>
                </a:lnTo>
                <a:lnTo>
                  <a:pt x="8269" y="5420"/>
                </a:lnTo>
                <a:lnTo>
                  <a:pt x="9980" y="5420"/>
                </a:lnTo>
                <a:lnTo>
                  <a:pt x="9980" y="9897"/>
                </a:lnTo>
                <a:lnTo>
                  <a:pt x="1711" y="9897"/>
                </a:lnTo>
                <a:lnTo>
                  <a:pt x="1711" y="16180"/>
                </a:lnTo>
                <a:lnTo>
                  <a:pt x="0" y="16180"/>
                </a:lnTo>
                <a:lnTo>
                  <a:pt x="0" y="21600"/>
                </a:lnTo>
                <a:lnTo>
                  <a:pt x="4919" y="21600"/>
                </a:lnTo>
                <a:lnTo>
                  <a:pt x="4919" y="16180"/>
                </a:lnTo>
                <a:lnTo>
                  <a:pt x="3350" y="16180"/>
                </a:lnTo>
                <a:lnTo>
                  <a:pt x="3350" y="11703"/>
                </a:lnTo>
                <a:lnTo>
                  <a:pt x="9980" y="11703"/>
                </a:lnTo>
                <a:lnTo>
                  <a:pt x="9980" y="16180"/>
                </a:lnTo>
                <a:lnTo>
                  <a:pt x="8269" y="16180"/>
                </a:lnTo>
                <a:lnTo>
                  <a:pt x="8269" y="21600"/>
                </a:lnTo>
                <a:lnTo>
                  <a:pt x="13331" y="21600"/>
                </a:lnTo>
                <a:lnTo>
                  <a:pt x="13331" y="16180"/>
                </a:lnTo>
                <a:lnTo>
                  <a:pt x="11620" y="16180"/>
                </a:lnTo>
                <a:lnTo>
                  <a:pt x="11620" y="11703"/>
                </a:lnTo>
                <a:lnTo>
                  <a:pt x="18250" y="11703"/>
                </a:lnTo>
                <a:lnTo>
                  <a:pt x="18250" y="16180"/>
                </a:lnTo>
                <a:lnTo>
                  <a:pt x="16681" y="16180"/>
                </a:lnTo>
                <a:lnTo>
                  <a:pt x="16681" y="21600"/>
                </a:lnTo>
                <a:lnTo>
                  <a:pt x="21600" y="21600"/>
                </a:lnTo>
                <a:lnTo>
                  <a:pt x="21600" y="16180"/>
                </a:lnTo>
                <a:lnTo>
                  <a:pt x="19889" y="16180"/>
                </a:ln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lvl="0"/>
            <a:endParaRPr dirty="0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625" y="1861829"/>
            <a:ext cx="3213616" cy="918176"/>
          </a:xfrm>
          <a:prstGeom prst="rect">
            <a:avLst/>
          </a:prstGeom>
        </p:spPr>
      </p:pic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4171766" y="2026313"/>
            <a:ext cx="1655763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ea typeface="黑体" pitchFamily="49" charset="-122"/>
              </a:rPr>
              <a:t>猜想假设</a:t>
            </a:r>
            <a:endParaRPr lang="zh-CN" altLang="en-US" sz="2400" dirty="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52681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2311282" y="5587886"/>
            <a:ext cx="6066235" cy="62568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229381" y="3745994"/>
            <a:ext cx="3257408" cy="625684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0" r="9676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6375" r="2577" b="28062"/>
          <a:stretch/>
        </p:blipFill>
        <p:spPr>
          <a:xfrm>
            <a:off x="3363496" y="1883816"/>
            <a:ext cx="3257408" cy="62568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3842" y="1439422"/>
            <a:ext cx="2846192" cy="1600983"/>
          </a:xfrm>
          <a:prstGeom prst="rect">
            <a:avLst/>
          </a:prstGeom>
        </p:spPr>
      </p:pic>
      <p:grpSp>
        <p:nvGrpSpPr>
          <p:cNvPr id="101" name="组合 10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5" name="文本框 1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939987" y="1958743"/>
            <a:ext cx="24611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不同阻值的电阻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3309367" y="3828003"/>
            <a:ext cx="3311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调节滑动变阻器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2778557" y="5659493"/>
            <a:ext cx="53972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保护电路、控制电阻两端的电压不变。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1779" y="3478499"/>
            <a:ext cx="2857500" cy="1238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46584" y="883964"/>
            <a:ext cx="5955476" cy="7201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dirty="0">
                <a:latin typeface="黑体" pitchFamily="49" charset="-122"/>
                <a:ea typeface="黑体" pitchFamily="49" charset="-122"/>
              </a:rPr>
              <a:t>　</a:t>
            </a: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在电路中如何改变电阻，选用什么器材？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050332" y="2850019"/>
            <a:ext cx="6340197" cy="7201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如何使电阻两端电压不变，如何控制其不变？</a:t>
            </a:r>
            <a:endParaRPr lang="en-US" altLang="zh-CN" sz="2400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066721" y="4794971"/>
            <a:ext cx="5109091" cy="7201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70000"/>
              </a:lnSpc>
            </a:pPr>
            <a:r>
              <a:rPr lang="zh-CN" altLang="en-US" sz="2400" dirty="0">
                <a:latin typeface="黑体" pitchFamily="49" charset="-122"/>
                <a:ea typeface="黑体" pitchFamily="49" charset="-122"/>
              </a:rPr>
              <a:t>滑动变阻器在实验中起到什么作用？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479" y="52727"/>
            <a:ext cx="3213616" cy="918176"/>
          </a:xfrm>
          <a:prstGeom prst="rect">
            <a:avLst/>
          </a:prstGeom>
        </p:spPr>
      </p:pic>
      <p:sp>
        <p:nvSpPr>
          <p:cNvPr id="33" name="Rectangle 4"/>
          <p:cNvSpPr>
            <a:spLocks noChangeArrowheads="1"/>
          </p:cNvSpPr>
          <p:nvPr/>
        </p:nvSpPr>
        <p:spPr bwMode="auto">
          <a:xfrm>
            <a:off x="3778721" y="249346"/>
            <a:ext cx="1655763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ea typeface="黑体" pitchFamily="49" charset="-122"/>
              </a:rPr>
              <a:t>设计实验</a:t>
            </a:r>
            <a:endParaRPr lang="zh-CN" altLang="en-US" sz="2400" dirty="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6748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6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5" name="文本框 1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63413" y="1754629"/>
            <a:ext cx="3601079" cy="2774539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2526" y="1536688"/>
            <a:ext cx="1333500" cy="1809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7203" y="1567839"/>
            <a:ext cx="1333500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610" y="3964175"/>
            <a:ext cx="1524000" cy="6667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5586" y="3714349"/>
            <a:ext cx="1524000" cy="9525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1395" y="5323086"/>
            <a:ext cx="2857500" cy="12382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3953" y="5507735"/>
            <a:ext cx="3810000" cy="71437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4479" y="52727"/>
            <a:ext cx="3213616" cy="918176"/>
          </a:xfrm>
          <a:prstGeom prst="rect">
            <a:avLst/>
          </a:prstGeom>
        </p:spPr>
      </p:pic>
      <p:sp>
        <p:nvSpPr>
          <p:cNvPr id="29" name="Rectangle 4"/>
          <p:cNvSpPr>
            <a:spLocks noChangeArrowheads="1"/>
          </p:cNvSpPr>
          <p:nvPr/>
        </p:nvSpPr>
        <p:spPr bwMode="auto">
          <a:xfrm>
            <a:off x="3778721" y="249346"/>
            <a:ext cx="1655763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ea typeface="黑体" pitchFamily="49" charset="-122"/>
              </a:rPr>
              <a:t>设计实验</a:t>
            </a:r>
            <a:endParaRPr lang="zh-CN" altLang="en-US" sz="2400" dirty="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56943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5" name="文本框 1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pic>
        <p:nvPicPr>
          <p:cNvPr id="2" name="（定稿）电流与电阻的关系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3251957" y="1889099"/>
            <a:ext cx="7284280" cy="409740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6010" y="295001"/>
            <a:ext cx="3213616" cy="918176"/>
          </a:xfrm>
          <a:prstGeom prst="rect">
            <a:avLst/>
          </a:prstGeom>
        </p:spPr>
      </p:pic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3836157" y="435388"/>
            <a:ext cx="1655763" cy="46166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2400" dirty="0">
                <a:ea typeface="黑体" pitchFamily="49" charset="-122"/>
              </a:rPr>
              <a:t>进行实验</a:t>
            </a:r>
            <a:endParaRPr lang="zh-CN" altLang="en-US" sz="2400" dirty="0">
              <a:latin typeface="Times New Roman" pitchFamily="18" charset="0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9678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1" name="组合 100"/>
          <p:cNvGrpSpPr/>
          <p:nvPr/>
        </p:nvGrpSpPr>
        <p:grpSpPr>
          <a:xfrm>
            <a:off x="96056" y="1581489"/>
            <a:ext cx="1572904" cy="658425"/>
            <a:chOff x="118542" y="795531"/>
            <a:chExt cx="1572904" cy="658425"/>
          </a:xfrm>
        </p:grpSpPr>
        <p:pic>
          <p:nvPicPr>
            <p:cNvPr id="102" name="图片 10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8542" y="795531"/>
              <a:ext cx="1572904" cy="658425"/>
            </a:xfrm>
            <a:prstGeom prst="rect">
              <a:avLst/>
            </a:prstGeom>
          </p:spPr>
        </p:pic>
        <p:sp>
          <p:nvSpPr>
            <p:cNvPr id="103" name="文本框 102"/>
            <p:cNvSpPr txBox="1"/>
            <p:nvPr/>
          </p:nvSpPr>
          <p:spPr>
            <a:xfrm>
              <a:off x="190550" y="879103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实验探究</a:t>
              </a: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96056" y="2608226"/>
            <a:ext cx="1572904" cy="658425"/>
            <a:chOff x="3142451" y="548680"/>
            <a:chExt cx="1572904" cy="658425"/>
          </a:xfrm>
        </p:grpSpPr>
        <p:pic>
          <p:nvPicPr>
            <p:cNvPr id="105" name="图片 10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6" name="文本框 105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随堂练习</a:t>
              </a: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96056" y="3634963"/>
            <a:ext cx="1572904" cy="658425"/>
            <a:chOff x="3142451" y="548680"/>
            <a:chExt cx="1572904" cy="658425"/>
          </a:xfrm>
        </p:grpSpPr>
        <p:pic>
          <p:nvPicPr>
            <p:cNvPr id="108" name="图片 107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09" name="文本框 108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拓展延伸</a:t>
              </a: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96056" y="554752"/>
            <a:ext cx="1572904" cy="658425"/>
            <a:chOff x="3142451" y="548680"/>
            <a:chExt cx="1572904" cy="658425"/>
          </a:xfrm>
        </p:grpSpPr>
        <p:pic>
          <p:nvPicPr>
            <p:cNvPr id="111" name="图片 1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12" name="文本框 111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新课引入</a:t>
              </a:r>
            </a:p>
          </p:txBody>
        </p:sp>
      </p:grpSp>
      <p:grpSp>
        <p:nvGrpSpPr>
          <p:cNvPr id="133" name="组合 132"/>
          <p:cNvGrpSpPr/>
          <p:nvPr/>
        </p:nvGrpSpPr>
        <p:grpSpPr>
          <a:xfrm>
            <a:off x="137395" y="4661700"/>
            <a:ext cx="1572904" cy="658425"/>
            <a:chOff x="3142451" y="548680"/>
            <a:chExt cx="1572904" cy="658425"/>
          </a:xfrm>
        </p:grpSpPr>
        <p:pic>
          <p:nvPicPr>
            <p:cNvPr id="134" name="图片 13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5" name="文本框 134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课堂小结</a:t>
              </a:r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135956" y="5688437"/>
            <a:ext cx="1572904" cy="658425"/>
            <a:chOff x="3142451" y="548680"/>
            <a:chExt cx="1572904" cy="658425"/>
          </a:xfrm>
        </p:grpSpPr>
        <p:pic>
          <p:nvPicPr>
            <p:cNvPr id="137" name="图片 13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42451" y="548680"/>
              <a:ext cx="1572904" cy="658425"/>
            </a:xfrm>
            <a:prstGeom prst="rect">
              <a:avLst/>
            </a:prstGeom>
          </p:spPr>
        </p:pic>
        <p:sp>
          <p:nvSpPr>
            <p:cNvPr id="138" name="文本框 137"/>
            <p:cNvSpPr txBox="1"/>
            <p:nvPr/>
          </p:nvSpPr>
          <p:spPr>
            <a:xfrm>
              <a:off x="3214886" y="620688"/>
              <a:ext cx="146161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49" charset="-122"/>
                  <a:ea typeface="黑体" panose="02010609060101010101" pitchFamily="49" charset="-122"/>
                </a:rPr>
                <a:t>布置作业</a:t>
              </a:r>
            </a:p>
          </p:txBody>
        </p:sp>
      </p:grpSp>
      <p:grpSp>
        <p:nvGrpSpPr>
          <p:cNvPr id="20" name="组合 82945"/>
          <p:cNvGrpSpPr/>
          <p:nvPr/>
        </p:nvGrpSpPr>
        <p:grpSpPr>
          <a:xfrm>
            <a:off x="2976562" y="3174752"/>
            <a:ext cx="7243763" cy="3415781"/>
            <a:chOff x="195" y="477"/>
            <a:chExt cx="4563" cy="2876"/>
          </a:xfrm>
        </p:grpSpPr>
        <p:grpSp>
          <p:nvGrpSpPr>
            <p:cNvPr id="21" name="组合 82946"/>
            <p:cNvGrpSpPr/>
            <p:nvPr/>
          </p:nvGrpSpPr>
          <p:grpSpPr>
            <a:xfrm>
              <a:off x="567" y="725"/>
              <a:ext cx="3657" cy="2246"/>
              <a:chOff x="0" y="621"/>
              <a:chExt cx="3657" cy="2246"/>
            </a:xfrm>
          </p:grpSpPr>
          <p:sp>
            <p:nvSpPr>
              <p:cNvPr id="25" name="直接连接符 82947"/>
              <p:cNvSpPr>
                <a:spLocks noChangeShapeType="1"/>
              </p:cNvSpPr>
              <p:nvPr/>
            </p:nvSpPr>
            <p:spPr bwMode="auto">
              <a:xfrm flipV="1">
                <a:off x="0" y="2854"/>
                <a:ext cx="3657" cy="1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直接连接符 82948"/>
              <p:cNvSpPr>
                <a:spLocks noChangeShapeType="1"/>
              </p:cNvSpPr>
              <p:nvPr/>
            </p:nvSpPr>
            <p:spPr bwMode="auto">
              <a:xfrm flipH="1" flipV="1">
                <a:off x="34" y="621"/>
                <a:ext cx="1" cy="224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直接连接符 82949"/>
              <p:cNvSpPr>
                <a:spLocks noChangeShapeType="1"/>
              </p:cNvSpPr>
              <p:nvPr/>
            </p:nvSpPr>
            <p:spPr bwMode="auto">
              <a:xfrm flipV="1">
                <a:off x="35" y="2600"/>
                <a:ext cx="3434" cy="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直接连接符 82950"/>
              <p:cNvSpPr>
                <a:spLocks noChangeShapeType="1"/>
              </p:cNvSpPr>
              <p:nvPr/>
            </p:nvSpPr>
            <p:spPr bwMode="auto">
              <a:xfrm>
                <a:off x="35" y="2346"/>
                <a:ext cx="3434" cy="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9" name="直接连接符 82951"/>
              <p:cNvSpPr>
                <a:spLocks noChangeShapeType="1"/>
              </p:cNvSpPr>
              <p:nvPr/>
            </p:nvSpPr>
            <p:spPr bwMode="auto">
              <a:xfrm>
                <a:off x="35" y="2085"/>
                <a:ext cx="3428" cy="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0" name="直接连接符 82952"/>
              <p:cNvSpPr>
                <a:spLocks noChangeShapeType="1"/>
              </p:cNvSpPr>
              <p:nvPr/>
            </p:nvSpPr>
            <p:spPr bwMode="auto">
              <a:xfrm>
                <a:off x="35" y="1799"/>
                <a:ext cx="3434" cy="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1" name="直接连接符 82953"/>
              <p:cNvSpPr>
                <a:spLocks noChangeShapeType="1"/>
              </p:cNvSpPr>
              <p:nvPr/>
            </p:nvSpPr>
            <p:spPr bwMode="auto">
              <a:xfrm>
                <a:off x="35" y="1538"/>
                <a:ext cx="3434" cy="1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2" name="直接连接符 82954"/>
              <p:cNvSpPr>
                <a:spLocks noChangeShapeType="1"/>
              </p:cNvSpPr>
              <p:nvPr/>
            </p:nvSpPr>
            <p:spPr bwMode="auto">
              <a:xfrm flipV="1">
                <a:off x="35" y="1249"/>
                <a:ext cx="3434" cy="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3" name="直接连接符 82955"/>
              <p:cNvSpPr>
                <a:spLocks noChangeShapeType="1"/>
              </p:cNvSpPr>
              <p:nvPr/>
            </p:nvSpPr>
            <p:spPr bwMode="auto">
              <a:xfrm flipV="1">
                <a:off x="35" y="939"/>
                <a:ext cx="343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6" name="直接连接符 82958"/>
              <p:cNvSpPr>
                <a:spLocks noChangeShapeType="1"/>
              </p:cNvSpPr>
              <p:nvPr/>
            </p:nvSpPr>
            <p:spPr bwMode="auto">
              <a:xfrm flipH="1" flipV="1">
                <a:off x="446" y="939"/>
                <a:ext cx="14" cy="19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7" name="直接连接符 82959"/>
              <p:cNvSpPr>
                <a:spLocks noChangeShapeType="1"/>
              </p:cNvSpPr>
              <p:nvPr/>
            </p:nvSpPr>
            <p:spPr bwMode="auto">
              <a:xfrm flipH="1" flipV="1">
                <a:off x="911" y="939"/>
                <a:ext cx="9" cy="19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8" name="直接连接符 82960"/>
              <p:cNvSpPr>
                <a:spLocks noChangeShapeType="1"/>
              </p:cNvSpPr>
              <p:nvPr/>
            </p:nvSpPr>
            <p:spPr bwMode="auto">
              <a:xfrm flipV="1">
                <a:off x="1345" y="939"/>
                <a:ext cx="1" cy="19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" name="直接连接符 82961"/>
              <p:cNvSpPr>
                <a:spLocks noChangeShapeType="1"/>
              </p:cNvSpPr>
              <p:nvPr/>
            </p:nvSpPr>
            <p:spPr bwMode="auto">
              <a:xfrm flipV="1">
                <a:off x="1769" y="939"/>
                <a:ext cx="3" cy="19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" name="直接连接符 82962"/>
              <p:cNvSpPr>
                <a:spLocks noChangeShapeType="1"/>
              </p:cNvSpPr>
              <p:nvPr/>
            </p:nvSpPr>
            <p:spPr bwMode="auto">
              <a:xfrm flipH="1" flipV="1">
                <a:off x="2191" y="939"/>
                <a:ext cx="3" cy="19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1" name="直接连接符 82963"/>
              <p:cNvSpPr>
                <a:spLocks noChangeShapeType="1"/>
              </p:cNvSpPr>
              <p:nvPr/>
            </p:nvSpPr>
            <p:spPr bwMode="auto">
              <a:xfrm flipH="1" flipV="1">
                <a:off x="2617" y="939"/>
                <a:ext cx="3" cy="19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直接连接符 82964"/>
              <p:cNvSpPr>
                <a:spLocks noChangeShapeType="1"/>
              </p:cNvSpPr>
              <p:nvPr/>
            </p:nvSpPr>
            <p:spPr bwMode="auto">
              <a:xfrm flipV="1">
                <a:off x="3044" y="939"/>
                <a:ext cx="3" cy="19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直接连接符 82965"/>
              <p:cNvSpPr>
                <a:spLocks noChangeShapeType="1"/>
              </p:cNvSpPr>
              <p:nvPr/>
            </p:nvSpPr>
            <p:spPr bwMode="auto">
              <a:xfrm flipH="1" flipV="1">
                <a:off x="3463" y="939"/>
                <a:ext cx="6" cy="190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2" name="文本框 82969"/>
            <p:cNvSpPr txBox="1">
              <a:spLocks noChangeArrowheads="1"/>
            </p:cNvSpPr>
            <p:nvPr/>
          </p:nvSpPr>
          <p:spPr bwMode="auto">
            <a:xfrm>
              <a:off x="195" y="477"/>
              <a:ext cx="475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itchFamily="18" charset="0"/>
                </a:rPr>
                <a:t>I/</a:t>
              </a:r>
              <a:r>
                <a:rPr lang="en-US" altLang="zh-CN" sz="2400" dirty="0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23" name="文本框 82970"/>
            <p:cNvSpPr txBox="1">
              <a:spLocks noChangeArrowheads="1"/>
            </p:cNvSpPr>
            <p:nvPr/>
          </p:nvSpPr>
          <p:spPr bwMode="auto">
            <a:xfrm>
              <a:off x="4262" y="2945"/>
              <a:ext cx="496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i="1" dirty="0">
                  <a:latin typeface="Times New Roman" pitchFamily="18" charset="0"/>
                </a:rPr>
                <a:t>R</a:t>
              </a:r>
              <a:r>
                <a:rPr lang="en-US" altLang="zh-CN" sz="2400" dirty="0">
                  <a:latin typeface="Times New Roman" pitchFamily="18" charset="0"/>
                </a:rPr>
                <a:t>/Ω</a:t>
              </a:r>
            </a:p>
          </p:txBody>
        </p:sp>
        <p:sp>
          <p:nvSpPr>
            <p:cNvPr id="24" name="文本框 82971"/>
            <p:cNvSpPr txBox="1">
              <a:spLocks noChangeArrowheads="1"/>
            </p:cNvSpPr>
            <p:nvPr/>
          </p:nvSpPr>
          <p:spPr bwMode="auto">
            <a:xfrm>
              <a:off x="475" y="2964"/>
              <a:ext cx="389" cy="38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400" dirty="0">
                  <a:latin typeface="Times New Roman" pitchFamily="18" charset="0"/>
                </a:rPr>
                <a:t>0</a:t>
              </a:r>
            </a:p>
          </p:txBody>
        </p:sp>
      </p:grpSp>
      <p:sp>
        <p:nvSpPr>
          <p:cNvPr id="48" name="文本框 82973"/>
          <p:cNvSpPr txBox="1">
            <a:spLocks noChangeArrowheads="1"/>
          </p:cNvSpPr>
          <p:nvPr/>
        </p:nvSpPr>
        <p:spPr bwMode="auto">
          <a:xfrm>
            <a:off x="2881313" y="5659389"/>
            <a:ext cx="73183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itchFamily="18" charset="0"/>
              </a:rPr>
              <a:t>0.1</a:t>
            </a:r>
          </a:p>
        </p:txBody>
      </p:sp>
      <p:sp>
        <p:nvSpPr>
          <p:cNvPr id="49" name="文本框 82974"/>
          <p:cNvSpPr txBox="1">
            <a:spLocks noChangeArrowheads="1"/>
          </p:cNvSpPr>
          <p:nvPr/>
        </p:nvSpPr>
        <p:spPr bwMode="auto">
          <a:xfrm>
            <a:off x="2881313" y="5014476"/>
            <a:ext cx="731837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0.3</a:t>
            </a:r>
          </a:p>
        </p:txBody>
      </p:sp>
      <p:sp>
        <p:nvSpPr>
          <p:cNvPr id="50" name="文本框 82975"/>
          <p:cNvSpPr txBox="1">
            <a:spLocks noChangeArrowheads="1"/>
          </p:cNvSpPr>
          <p:nvPr/>
        </p:nvSpPr>
        <p:spPr bwMode="auto">
          <a:xfrm>
            <a:off x="2876549" y="4337496"/>
            <a:ext cx="7318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0.5</a:t>
            </a:r>
          </a:p>
        </p:txBody>
      </p:sp>
      <p:sp>
        <p:nvSpPr>
          <p:cNvPr id="51" name="文本框 82976"/>
          <p:cNvSpPr txBox="1">
            <a:spLocks noChangeArrowheads="1"/>
          </p:cNvSpPr>
          <p:nvPr/>
        </p:nvSpPr>
        <p:spPr bwMode="auto">
          <a:xfrm>
            <a:off x="2876549" y="3996630"/>
            <a:ext cx="7318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0.6</a:t>
            </a:r>
          </a:p>
        </p:txBody>
      </p:sp>
      <p:sp>
        <p:nvSpPr>
          <p:cNvPr id="52" name="文本框 82977"/>
          <p:cNvSpPr txBox="1">
            <a:spLocks noChangeArrowheads="1"/>
          </p:cNvSpPr>
          <p:nvPr/>
        </p:nvSpPr>
        <p:spPr bwMode="auto">
          <a:xfrm>
            <a:off x="2881313" y="4673610"/>
            <a:ext cx="8032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0.4</a:t>
            </a:r>
          </a:p>
        </p:txBody>
      </p:sp>
      <p:sp>
        <p:nvSpPr>
          <p:cNvPr id="53" name="文本框 82978"/>
          <p:cNvSpPr txBox="1">
            <a:spLocks noChangeArrowheads="1"/>
          </p:cNvSpPr>
          <p:nvPr/>
        </p:nvSpPr>
        <p:spPr bwMode="auto">
          <a:xfrm>
            <a:off x="2869266" y="5329212"/>
            <a:ext cx="67627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itchFamily="18" charset="0"/>
              </a:rPr>
              <a:t>0.2</a:t>
            </a:r>
          </a:p>
        </p:txBody>
      </p:sp>
      <p:sp>
        <p:nvSpPr>
          <p:cNvPr id="54" name="文本框 82979"/>
          <p:cNvSpPr txBox="1">
            <a:spLocks noChangeArrowheads="1"/>
          </p:cNvSpPr>
          <p:nvPr/>
        </p:nvSpPr>
        <p:spPr bwMode="auto">
          <a:xfrm>
            <a:off x="2876549" y="3658140"/>
            <a:ext cx="73183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>
                <a:latin typeface="Times New Roman" pitchFamily="18" charset="0"/>
              </a:rPr>
              <a:t>0.7</a:t>
            </a:r>
          </a:p>
        </p:txBody>
      </p:sp>
      <p:sp>
        <p:nvSpPr>
          <p:cNvPr id="57" name="文本框 82987"/>
          <p:cNvSpPr txBox="1">
            <a:spLocks noChangeArrowheads="1"/>
          </p:cNvSpPr>
          <p:nvPr/>
        </p:nvSpPr>
        <p:spPr bwMode="auto">
          <a:xfrm>
            <a:off x="6149974" y="6136838"/>
            <a:ext cx="522288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itchFamily="18" charset="0"/>
              </a:rPr>
              <a:t>10</a:t>
            </a:r>
          </a:p>
        </p:txBody>
      </p:sp>
      <p:sp>
        <p:nvSpPr>
          <p:cNvPr id="58" name="文本框 82988"/>
          <p:cNvSpPr txBox="1">
            <a:spLocks noChangeArrowheads="1"/>
          </p:cNvSpPr>
          <p:nvPr/>
        </p:nvSpPr>
        <p:spPr bwMode="auto">
          <a:xfrm>
            <a:off x="7553325" y="6136838"/>
            <a:ext cx="498476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itchFamily="18" charset="0"/>
              </a:rPr>
              <a:t>15</a:t>
            </a:r>
          </a:p>
        </p:txBody>
      </p:sp>
      <p:sp>
        <p:nvSpPr>
          <p:cNvPr id="59" name="文本框 82989"/>
          <p:cNvSpPr txBox="1">
            <a:spLocks noChangeArrowheads="1"/>
          </p:cNvSpPr>
          <p:nvPr/>
        </p:nvSpPr>
        <p:spPr bwMode="auto">
          <a:xfrm>
            <a:off x="4852988" y="6136838"/>
            <a:ext cx="504825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itchFamily="18" charset="0"/>
              </a:rPr>
              <a:t>5</a:t>
            </a:r>
          </a:p>
        </p:txBody>
      </p:sp>
      <p:sp>
        <p:nvSpPr>
          <p:cNvPr id="65" name="文本框 83000"/>
          <p:cNvSpPr txBox="1">
            <a:spLocks noChangeArrowheads="1"/>
          </p:cNvSpPr>
          <p:nvPr/>
        </p:nvSpPr>
        <p:spPr bwMode="auto">
          <a:xfrm>
            <a:off x="8921750" y="6136838"/>
            <a:ext cx="56991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latin typeface="Times New Roman" pitchFamily="18" charset="0"/>
              </a:rPr>
              <a:t>20</a:t>
            </a:r>
          </a:p>
        </p:txBody>
      </p: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6140449" y="5287948"/>
            <a:ext cx="4508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67" name="文本框 66"/>
          <p:cNvSpPr txBox="1">
            <a:spLocks noChangeArrowheads="1"/>
          </p:cNvSpPr>
          <p:nvPr/>
        </p:nvSpPr>
        <p:spPr bwMode="auto">
          <a:xfrm>
            <a:off x="4778378" y="4638612"/>
            <a:ext cx="4508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7494120" y="5539319"/>
            <a:ext cx="450850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rgbClr val="FF0000"/>
                </a:solidFill>
                <a:latin typeface="宋体" pitchFamily="2" charset="-122"/>
              </a:rPr>
              <a:t>·</a:t>
            </a:r>
            <a:endParaRPr lang="en-US" altLang="zh-CN" sz="2400" dirty="0">
              <a:solidFill>
                <a:srgbClr val="FF0000"/>
              </a:solidFill>
            </a:endParaRPr>
          </a:p>
        </p:txBody>
      </p:sp>
      <p:sp>
        <p:nvSpPr>
          <p:cNvPr id="69" name="任意多边形 68"/>
          <p:cNvSpPr>
            <a:spLocks noChangeArrowheads="1"/>
          </p:cNvSpPr>
          <p:nvPr/>
        </p:nvSpPr>
        <p:spPr bwMode="auto">
          <a:xfrm>
            <a:off x="4734140" y="4323478"/>
            <a:ext cx="3453279" cy="150681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816" y="1497"/>
              </a:cxn>
              <a:cxn ang="0">
                <a:pos x="3130" y="2359"/>
              </a:cxn>
            </a:cxnLst>
            <a:rect l="0" t="0" r="r" b="b"/>
            <a:pathLst>
              <a:path w="3130" h="2359">
                <a:moveTo>
                  <a:pt x="0" y="0"/>
                </a:moveTo>
                <a:cubicBezTo>
                  <a:pt x="147" y="552"/>
                  <a:pt x="294" y="1104"/>
                  <a:pt x="816" y="1497"/>
                </a:cubicBezTo>
                <a:cubicBezTo>
                  <a:pt x="1338" y="1890"/>
                  <a:pt x="2234" y="2124"/>
                  <a:pt x="3130" y="2359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3071" y="196518"/>
            <a:ext cx="4961463" cy="918176"/>
          </a:xfrm>
          <a:prstGeom prst="rect">
            <a:avLst/>
          </a:prstGeom>
        </p:spPr>
      </p:pic>
      <p:sp>
        <p:nvSpPr>
          <p:cNvPr id="72" name="Rectangle 4"/>
          <p:cNvSpPr>
            <a:spLocks noChangeArrowheads="1"/>
          </p:cNvSpPr>
          <p:nvPr/>
        </p:nvSpPr>
        <p:spPr bwMode="auto">
          <a:xfrm>
            <a:off x="4114402" y="341241"/>
            <a:ext cx="3113811" cy="535531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/>
            </a:solidFill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dirty="0">
                <a:ea typeface="黑体" pitchFamily="49" charset="-122"/>
              </a:rPr>
              <a:t>记录数据和绘制图象</a:t>
            </a:r>
          </a:p>
        </p:txBody>
      </p:sp>
      <p:graphicFrame>
        <p:nvGraphicFramePr>
          <p:cNvPr id="70" name="表格 6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4337872"/>
              </p:ext>
            </p:extLst>
          </p:nvPr>
        </p:nvGraphicFramePr>
        <p:xfrm>
          <a:off x="4957953" y="1690841"/>
          <a:ext cx="6458932" cy="1197186"/>
        </p:xfrm>
        <a:graphic>
          <a:graphicData uri="http://schemas.openxmlformats.org/drawingml/2006/table">
            <a:tbl>
              <a:tblPr/>
              <a:tblGrid>
                <a:gridCol w="228655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0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151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39079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906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电压</a:t>
                      </a:r>
                      <a:r>
                        <a:rPr lang="en-US" altLang="x-none" sz="1800" i="1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U</a:t>
                      </a:r>
                      <a:endParaRPr lang="zh-CN" altLang="en-US" sz="1800" i="1" dirty="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2</a:t>
                      </a:r>
                      <a:r>
                        <a:rPr lang="en-US" altLang="x-none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 V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906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电阻</a:t>
                      </a:r>
                      <a:r>
                        <a:rPr lang="en-US" altLang="x-none" sz="1800" i="1">
                          <a:latin typeface="Times New Roman" pitchFamily="18" charset="0"/>
                          <a:ea typeface="宋体" panose="02010600030101010101" pitchFamily="2" charset="-122"/>
                        </a:rPr>
                        <a:t>R</a:t>
                      </a:r>
                      <a:r>
                        <a:rPr lang="en-US" altLang="x-none" sz="1800">
                          <a:latin typeface="Times New Roman" pitchFamily="18" charset="0"/>
                          <a:ea typeface="宋体" panose="02010600030101010101" pitchFamily="2" charset="-122"/>
                        </a:rPr>
                        <a:t>/Ω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5</a:t>
                      </a:r>
                      <a:endParaRPr lang="en-US" altLang="x-none" sz="1800" dirty="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10</a:t>
                      </a:r>
                      <a:endParaRPr lang="en-US" altLang="x-none" sz="1800" dirty="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15</a:t>
                      </a:r>
                      <a:endParaRPr lang="en-US" altLang="x-none" sz="1800" dirty="0"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99062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电流</a:t>
                      </a:r>
                      <a:r>
                        <a:rPr lang="en-US" altLang="x-none" sz="1800" i="1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I</a:t>
                      </a:r>
                      <a:r>
                        <a:rPr lang="en-US" altLang="x-none" sz="1800" dirty="0">
                          <a:latin typeface="Times New Roman" pitchFamily="18" charset="0"/>
                          <a:ea typeface="宋体" panose="02010600030101010101" pitchFamily="2" charset="-122"/>
                        </a:rPr>
                        <a:t>/A</a:t>
                      </a: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>
                        <a:solidFill>
                          <a:srgbClr val="FF0000"/>
                        </a:solidFill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1pPr>
                      <a:lvl2pPr marL="742950" lvl="1" indent="-28575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2pPr>
                      <a:lvl3pPr marL="1143000" lvl="2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3pPr>
                      <a:lvl4pPr marL="1600200" lvl="3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4pPr>
                      <a:lvl5pPr marL="2057400" lvl="4" indent="-228600" algn="l" defTabSz="914400" eaLnBrk="0" fontAlgn="base" latinLnBrk="0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u="none" kern="1200" baseline="0">
                          <a:solidFill>
                            <a:schemeClr val="tx1"/>
                          </a:solidFill>
                          <a:latin typeface="+mn-lt"/>
                          <a:ea typeface="微软雅黑" pitchFamily="34" charset="-122"/>
                          <a:cs typeface="+mn-cs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1800" dirty="0">
                        <a:solidFill>
                          <a:srgbClr val="FF0000"/>
                        </a:solidFill>
                        <a:latin typeface="Times New Roman" pitchFamily="18" charset="0"/>
                        <a:ea typeface="宋体" panose="02010600030101010101" pitchFamily="2" charset="-122"/>
                      </a:endParaRPr>
                    </a:p>
                  </a:txBody>
                  <a:tcPr marT="34205" marB="34205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73" name="圆角矩形标注 72"/>
          <p:cNvSpPr>
            <a:spLocks noChangeArrowheads="1"/>
          </p:cNvSpPr>
          <p:nvPr/>
        </p:nvSpPr>
        <p:spPr bwMode="auto">
          <a:xfrm flipH="1" flipV="1">
            <a:off x="4742128" y="2958102"/>
            <a:ext cx="1395413" cy="403813"/>
          </a:xfrm>
          <a:prstGeom prst="wedgeRoundRectCallout">
            <a:avLst>
              <a:gd name="adj1" fmla="val -65134"/>
              <a:gd name="adj2" fmla="val 201468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 rot="10800000"/>
          <a:lstStyle/>
          <a:p>
            <a:pPr algn="ctr"/>
            <a:r>
              <a:rPr lang="zh-CN" altLang="en-US" sz="2400"/>
              <a:t>自变量</a:t>
            </a:r>
          </a:p>
        </p:txBody>
      </p:sp>
      <p:sp>
        <p:nvSpPr>
          <p:cNvPr id="74" name="圆角矩形标注 73"/>
          <p:cNvSpPr>
            <a:spLocks noChangeArrowheads="1"/>
          </p:cNvSpPr>
          <p:nvPr/>
        </p:nvSpPr>
        <p:spPr bwMode="auto">
          <a:xfrm flipH="1" flipV="1">
            <a:off x="7452845" y="3217307"/>
            <a:ext cx="1373187" cy="403813"/>
          </a:xfrm>
          <a:prstGeom prst="wedgeRoundRectCallout">
            <a:avLst>
              <a:gd name="adj1" fmla="val 101676"/>
              <a:gd name="adj2" fmla="val 145292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 rot="10800000"/>
          <a:lstStyle/>
          <a:p>
            <a:pPr algn="ctr"/>
            <a:r>
              <a:rPr lang="zh-CN" altLang="en-US" sz="2400"/>
              <a:t>因变量</a:t>
            </a:r>
          </a:p>
        </p:txBody>
      </p:sp>
      <p:sp>
        <p:nvSpPr>
          <p:cNvPr id="75" name="圆角矩形标注 74"/>
          <p:cNvSpPr>
            <a:spLocks noChangeArrowheads="1"/>
          </p:cNvSpPr>
          <p:nvPr/>
        </p:nvSpPr>
        <p:spPr bwMode="auto">
          <a:xfrm flipH="1">
            <a:off x="6959137" y="1152900"/>
            <a:ext cx="1846262" cy="403813"/>
          </a:xfrm>
          <a:prstGeom prst="wedgeRoundRectCallout">
            <a:avLst>
              <a:gd name="adj1" fmla="val 65046"/>
              <a:gd name="adj2" fmla="val 142056"/>
              <a:gd name="adj3" fmla="val 16667"/>
            </a:avLst>
          </a:prstGeom>
          <a:solidFill>
            <a:schemeClr val="bg1"/>
          </a:solidFill>
          <a:ln w="28575">
            <a:solidFill>
              <a:srgbClr val="0066CC"/>
            </a:solidFill>
            <a:miter lim="800000"/>
          </a:ln>
        </p:spPr>
        <p:txBody>
          <a:bodyPr/>
          <a:lstStyle/>
          <a:p>
            <a:pPr algn="ctr"/>
            <a:r>
              <a:rPr lang="zh-CN" altLang="en-US" sz="2400"/>
              <a:t>控制变量</a:t>
            </a:r>
          </a:p>
        </p:txBody>
      </p:sp>
      <p:sp>
        <p:nvSpPr>
          <p:cNvPr id="76" name="文本框 75"/>
          <p:cNvSpPr txBox="1">
            <a:spLocks noChangeArrowheads="1"/>
          </p:cNvSpPr>
          <p:nvPr/>
        </p:nvSpPr>
        <p:spPr bwMode="auto">
          <a:xfrm>
            <a:off x="7717912" y="2465125"/>
            <a:ext cx="3751312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rgbClr val="FF0000"/>
                </a:solidFill>
                <a:latin typeface="Times New Roman" pitchFamily="18" charset="0"/>
              </a:rPr>
              <a:t>0.4            0.2              0.13</a:t>
            </a:r>
          </a:p>
        </p:txBody>
      </p:sp>
    </p:spTree>
    <p:extLst>
      <p:ext uri="{BB962C8B-B14F-4D97-AF65-F5344CB8AC3E}">
        <p14:creationId xmlns:p14="http://schemas.microsoft.com/office/powerpoint/2010/main" val="70384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/>
      <p:bldP spid="67" grpId="0"/>
      <p:bldP spid="68" grpId="0"/>
      <p:bldP spid="69" grpId="0" animBg="1"/>
      <p:bldP spid="73" grpId="0" animBg="1"/>
      <p:bldP spid="74" grpId="0" animBg="1"/>
      <p:bldP spid="75" grpId="0" animBg="1"/>
      <p:bldP spid="76" grpId="0"/>
    </p:bldLst>
  </p:timing>
</p:sld>
</file>

<file path=ppt/theme/theme1.xml><?xml version="1.0" encoding="utf-8"?>
<a:theme xmlns:a="http://schemas.openxmlformats.org/drawingml/2006/main" name="主题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100000">
              <a:schemeClr val="bg1">
                <a:lumMod val="75000"/>
                <a:lumOff val="25000"/>
              </a:schemeClr>
            </a:gs>
            <a:gs pos="0">
              <a:schemeClr val="bg1">
                <a:lumMod val="75000"/>
              </a:schemeClr>
            </a:gs>
          </a:gsLst>
          <a:lin ang="2700000" scaled="1"/>
          <a:tileRect/>
        </a:gradFill>
        <a:ln w="31750">
          <a:gradFill flip="none" rotWithShape="1">
            <a:gsLst>
              <a:gs pos="0">
                <a:schemeClr val="bg1"/>
              </a:gs>
              <a:gs pos="100000">
                <a:schemeClr val="bg1">
                  <a:lumMod val="75000"/>
                </a:schemeClr>
              </a:gs>
            </a:gsLst>
            <a:lin ang="2700000" scaled="1"/>
            <a:tileRect/>
          </a:gradFill>
        </a:ln>
        <a:effectLst>
          <a:outerShdw blurRad="50800" dist="38100" dir="2700000" algn="tl" rotWithShape="0">
            <a:schemeClr val="bg1">
              <a:lumMod val="50000"/>
              <a:alpha val="40000"/>
            </a:schemeClr>
          </a:outerShdw>
        </a:effectLst>
      </a:spPr>
      <a:bodyPr rtlCol="0" anchor="ctr"/>
      <a:lstStyle>
        <a:defPPr algn="ctr">
          <a:defRPr sz="3200" b="1" dirty="0">
            <a:solidFill>
              <a:srgbClr val="C00000"/>
            </a:solidFill>
            <a:latin typeface="隶书" panose="02010509060101010101" pitchFamily="49" charset="-122"/>
            <a:ea typeface="隶书" panose="020105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主题1" id="{D0120C35-834E-4632-BC7A-246F5F457504}" vid="{42459D9B-039C-4713-B6DA-14360CBAE175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4760</TotalTime>
  <Words>1147</Words>
  <Application>Microsoft Office PowerPoint</Application>
  <PresentationFormat>宽屏</PresentationFormat>
  <Paragraphs>207</Paragraphs>
  <Slides>17</Slides>
  <Notes>10</Notes>
  <HiddenSlides>0</HiddenSlides>
  <MMClips>1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17</vt:i4>
      </vt:variant>
    </vt:vector>
  </HeadingPairs>
  <TitlesOfParts>
    <vt:vector size="28" baseType="lpstr">
      <vt:lpstr>黑体</vt:lpstr>
      <vt:lpstr>楷体</vt:lpstr>
      <vt:lpstr>楷体_GB2312</vt:lpstr>
      <vt:lpstr>隶书</vt:lpstr>
      <vt:lpstr>宋体</vt:lpstr>
      <vt:lpstr>微软雅黑</vt:lpstr>
      <vt:lpstr>Arial</vt:lpstr>
      <vt:lpstr>Calibri</vt:lpstr>
      <vt:lpstr>Times New Roman</vt:lpstr>
      <vt:lpstr>主题1</vt:lpstr>
      <vt:lpstr>Office 主题</vt:lpstr>
      <vt:lpstr>第十七章  欧姆定律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第十七章  欧姆定律 </dc:title>
  <cp:lastModifiedBy>Administrator</cp:lastModifiedBy>
  <cp:revision>1</cp:revision>
  <cp:lastPrinted>2021-03-01T08:24:18Z</cp:lastPrinted>
  <dcterms:created xsi:type="dcterms:W3CDTF">2018-12-13T05:08:29Z</dcterms:created>
  <dcterms:modified xsi:type="dcterms:W3CDTF">2024-02-06T12:36:25Z</dcterms:modified>
</cp:coreProperties>
</file>