
<file path=[Content_Types].xml><?xml version="1.0" encoding="utf-8"?>
<Types xmlns="http://schemas.openxmlformats.org/package/2006/content-types">
  <Default Extension="vml" ContentType="application/vnd.openxmlformats-officedocument.vmlDrawing"/>
  <Default Extension="doc" ContentType="application/msword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474" r:id="rId3"/>
    <p:sldId id="475" r:id="rId4"/>
    <p:sldId id="476" r:id="rId5"/>
    <p:sldId id="477" r:id="rId6"/>
    <p:sldId id="478" r:id="rId7"/>
    <p:sldId id="479" r:id="rId8"/>
    <p:sldId id="480" r:id="rId9"/>
    <p:sldId id="481" r:id="rId10"/>
    <p:sldId id="482" r:id="rId11"/>
    <p:sldId id="483" r:id="rId12"/>
    <p:sldId id="484" r:id="rId13"/>
    <p:sldId id="485" r:id="rId14"/>
    <p:sldId id="486" r:id="rId15"/>
    <p:sldId id="487" r:id="rId16"/>
    <p:sldId id="488" r:id="rId17"/>
    <p:sldId id="489" r:id="rId18"/>
    <p:sldId id="490" r:id="rId19"/>
    <p:sldId id="491" r:id="rId20"/>
  </p:sldIdLst>
  <p:sldSz cx="1188085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D"/>
    <a:srgbClr val="FF5B5B"/>
    <a:srgbClr val="ED028C"/>
    <a:srgbClr val="CC3399"/>
    <a:srgbClr val="F298C0"/>
    <a:srgbClr val="F24D4B"/>
    <a:srgbClr val="641414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65"/>
    <p:restoredTop sz="94660"/>
  </p:normalViewPr>
  <p:slideViewPr>
    <p:cSldViewPr showGuides="1">
      <p:cViewPr varScale="1">
        <p:scale>
          <a:sx n="113" d="100"/>
          <a:sy n="113" d="100"/>
        </p:scale>
        <p:origin x="-594" y="-108"/>
      </p:cViewPr>
      <p:guideLst>
        <p:guide orient="horz" pos="2104"/>
        <p:guide pos="3741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14370" name="页眉占位符 31436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314371" name="日期占位符 314370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b="0" strike="noStrike" noProof="1" dirty="0"/>
          </a:p>
        </p:txBody>
      </p:sp>
      <p:sp>
        <p:nvSpPr>
          <p:cNvPr id="314372" name="页脚占位符 314371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314373" name="灯片编号占位符 314372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b="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z="1200" b="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57238" y="1143000"/>
            <a:ext cx="53435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4C58DC5-73A4-4FBD-89F6-3B208C9666F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85106" y="1122363"/>
            <a:ext cx="8910638" cy="2387600"/>
          </a:xfrm>
        </p:spPr>
        <p:txBody>
          <a:bodyPr anchor="b"/>
          <a:lstStyle>
            <a:lvl1pPr algn="ctr">
              <a:defRPr sz="5845"/>
            </a:lvl1pPr>
          </a:lstStyle>
          <a:p>
            <a:pPr fontAlgn="auto"/>
            <a:r>
              <a:rPr lang="zh-CN" altLang="en-US" sz="584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106" y="3602038"/>
            <a:ext cx="8910638" cy="1655762"/>
          </a:xfrm>
        </p:spPr>
        <p:txBody>
          <a:bodyPr/>
          <a:lstStyle>
            <a:lvl1pPr marL="0" indent="0" algn="ctr">
              <a:buNone/>
              <a:defRPr sz="2340"/>
            </a:lvl1pPr>
            <a:lvl2pPr marL="445770" indent="0" algn="ctr">
              <a:buNone/>
              <a:defRPr sz="1950"/>
            </a:lvl2pPr>
            <a:lvl3pPr marL="890905" indent="0" algn="ctr">
              <a:buNone/>
              <a:defRPr sz="1755"/>
            </a:lvl3pPr>
            <a:lvl4pPr marL="1336675" indent="0" algn="ctr">
              <a:buNone/>
              <a:defRPr sz="1560"/>
            </a:lvl4pPr>
            <a:lvl5pPr marL="1781810" indent="0" algn="ctr">
              <a:buNone/>
              <a:defRPr sz="1560"/>
            </a:lvl5pPr>
            <a:lvl6pPr marL="2227580" indent="0" algn="ctr">
              <a:buNone/>
              <a:defRPr sz="1560"/>
            </a:lvl6pPr>
            <a:lvl7pPr marL="2673350" indent="0" algn="ctr">
              <a:buNone/>
              <a:defRPr sz="1560"/>
            </a:lvl7pPr>
            <a:lvl8pPr marL="3118485" indent="0" algn="ctr">
              <a:buNone/>
              <a:defRPr sz="1560"/>
            </a:lvl8pPr>
            <a:lvl9pPr marL="3564255" indent="0" algn="ctr">
              <a:buNone/>
              <a:defRPr sz="1560"/>
            </a:lvl9pPr>
          </a:lstStyle>
          <a:p>
            <a:pPr fontAlgn="auto"/>
            <a:r>
              <a:rPr lang="zh-CN" altLang="en-US" sz="234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16808" y="365125"/>
            <a:ext cx="10247233" cy="58118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16808" y="1825625"/>
            <a:ext cx="10247233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0620" y="1709738"/>
            <a:ext cx="10247233" cy="2852737"/>
          </a:xfrm>
        </p:spPr>
        <p:txBody>
          <a:bodyPr anchor="b"/>
          <a:lstStyle>
            <a:lvl1pPr>
              <a:defRPr sz="5845"/>
            </a:lvl1pPr>
          </a:lstStyle>
          <a:p>
            <a:pPr fontAlgn="auto"/>
            <a:r>
              <a:rPr lang="zh-CN" altLang="en-US" sz="584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0620" y="4589463"/>
            <a:ext cx="10247233" cy="1500187"/>
          </a:xfrm>
        </p:spPr>
        <p:txBody>
          <a:bodyPr/>
          <a:lstStyle>
            <a:lvl1pPr marL="0" indent="0">
              <a:buNone/>
              <a:defRPr sz="2340">
                <a:solidFill>
                  <a:schemeClr val="tx1">
                    <a:tint val="75000"/>
                  </a:schemeClr>
                </a:solidFill>
              </a:defRPr>
            </a:lvl1pPr>
            <a:lvl2pPr marL="445770" indent="0">
              <a:buNone/>
              <a:defRPr sz="1950">
                <a:solidFill>
                  <a:schemeClr val="tx1">
                    <a:tint val="75000"/>
                  </a:schemeClr>
                </a:solidFill>
              </a:defRPr>
            </a:lvl2pPr>
            <a:lvl3pPr marL="890905" indent="0">
              <a:buNone/>
              <a:defRPr sz="1755">
                <a:solidFill>
                  <a:schemeClr val="tx1">
                    <a:tint val="75000"/>
                  </a:schemeClr>
                </a:solidFill>
              </a:defRPr>
            </a:lvl3pPr>
            <a:lvl4pPr marL="133667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4pPr>
            <a:lvl5pPr marL="178181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5pPr>
            <a:lvl6pPr marL="222758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6pPr>
            <a:lvl7pPr marL="267335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7pPr>
            <a:lvl8pPr marL="311848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8pPr>
            <a:lvl9pPr marL="356425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z="23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6808" y="1825625"/>
            <a:ext cx="5049361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14680" y="1825625"/>
            <a:ext cx="5049361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8356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56487" y="1778438"/>
            <a:ext cx="4749196" cy="823912"/>
          </a:xfrm>
        </p:spPr>
        <p:txBody>
          <a:bodyPr anchor="ctr" anchorCtr="0"/>
          <a:lstStyle>
            <a:lvl1pPr marL="0" indent="0">
              <a:buNone/>
              <a:defRPr sz="2730"/>
            </a:lvl1pPr>
            <a:lvl2pPr marL="445770" indent="0">
              <a:buNone/>
              <a:defRPr sz="2340"/>
            </a:lvl2pPr>
            <a:lvl3pPr marL="890905" indent="0">
              <a:buNone/>
              <a:defRPr sz="1950"/>
            </a:lvl3pPr>
            <a:lvl4pPr marL="1336675" indent="0">
              <a:buNone/>
              <a:defRPr sz="1755"/>
            </a:lvl4pPr>
            <a:lvl5pPr marL="1781810" indent="0">
              <a:buNone/>
              <a:defRPr sz="1755"/>
            </a:lvl5pPr>
            <a:lvl6pPr marL="2227580" indent="0">
              <a:buNone/>
              <a:defRPr sz="1755"/>
            </a:lvl6pPr>
            <a:lvl7pPr marL="2673350" indent="0">
              <a:buNone/>
              <a:defRPr sz="1755"/>
            </a:lvl7pPr>
            <a:lvl8pPr marL="3118485" indent="0">
              <a:buNone/>
              <a:defRPr sz="1755"/>
            </a:lvl8pPr>
            <a:lvl9pPr marL="3564255" indent="0">
              <a:buNone/>
              <a:defRPr sz="1755"/>
            </a:lvl9pPr>
          </a:lstStyle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56487" y="2665379"/>
            <a:ext cx="4749196" cy="3524284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097256" y="1778438"/>
            <a:ext cx="4772586" cy="823912"/>
          </a:xfrm>
        </p:spPr>
        <p:txBody>
          <a:bodyPr anchor="ctr" anchorCtr="0"/>
          <a:lstStyle>
            <a:lvl1pPr marL="0" indent="0">
              <a:buNone/>
              <a:defRPr sz="2730"/>
            </a:lvl1pPr>
            <a:lvl2pPr marL="445770" indent="0">
              <a:buNone/>
              <a:defRPr sz="2340"/>
            </a:lvl2pPr>
            <a:lvl3pPr marL="890905" indent="0">
              <a:buNone/>
              <a:defRPr sz="1950"/>
            </a:lvl3pPr>
            <a:lvl4pPr marL="1336675" indent="0">
              <a:buNone/>
              <a:defRPr sz="1755"/>
            </a:lvl4pPr>
            <a:lvl5pPr marL="1781810" indent="0">
              <a:buNone/>
              <a:defRPr sz="1755"/>
            </a:lvl5pPr>
            <a:lvl6pPr marL="2227580" indent="0">
              <a:buNone/>
              <a:defRPr sz="1755"/>
            </a:lvl6pPr>
            <a:lvl7pPr marL="2673350" indent="0">
              <a:buNone/>
              <a:defRPr sz="1755"/>
            </a:lvl7pPr>
            <a:lvl8pPr marL="3118485" indent="0">
              <a:buNone/>
              <a:defRPr sz="1755"/>
            </a:lvl8pPr>
            <a:lvl9pPr marL="3564255" indent="0">
              <a:buNone/>
              <a:defRPr sz="1755"/>
            </a:lvl9pPr>
          </a:lstStyle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097256" y="2665379"/>
            <a:ext cx="4772586" cy="3524284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8356" y="457200"/>
            <a:ext cx="4059046" cy="1600200"/>
          </a:xfrm>
        </p:spPr>
        <p:txBody>
          <a:bodyPr anchor="b"/>
          <a:lstStyle>
            <a:lvl1pPr>
              <a:defRPr sz="3120"/>
            </a:lvl1pPr>
          </a:lstStyle>
          <a:p>
            <a:pPr fontAlgn="auto"/>
            <a:r>
              <a:rPr lang="zh-CN" altLang="en-US" sz="312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050909" y="457201"/>
            <a:ext cx="6014680" cy="5403850"/>
          </a:xfrm>
        </p:spPr>
        <p:txBody>
          <a:bodyPr/>
          <a:lstStyle>
            <a:lvl1pPr marL="0" indent="0">
              <a:buNone/>
              <a:defRPr sz="3120"/>
            </a:lvl1pPr>
            <a:lvl2pPr marL="445770" indent="0">
              <a:buNone/>
              <a:defRPr sz="2730"/>
            </a:lvl2pPr>
            <a:lvl3pPr marL="890905" indent="0">
              <a:buNone/>
              <a:defRPr sz="2340"/>
            </a:lvl3pPr>
            <a:lvl4pPr marL="1336675" indent="0">
              <a:buNone/>
              <a:defRPr sz="1950"/>
            </a:lvl4pPr>
            <a:lvl5pPr marL="1781810" indent="0">
              <a:buNone/>
              <a:defRPr sz="1950"/>
            </a:lvl5pPr>
            <a:lvl6pPr marL="2227580" indent="0">
              <a:buNone/>
              <a:defRPr sz="1950"/>
            </a:lvl6pPr>
            <a:lvl7pPr marL="2673350" indent="0">
              <a:buNone/>
              <a:defRPr sz="1950"/>
            </a:lvl7pPr>
            <a:lvl8pPr marL="3118485" indent="0">
              <a:buNone/>
              <a:defRPr sz="1950"/>
            </a:lvl8pPr>
            <a:lvl9pPr marL="3564255" indent="0">
              <a:buNone/>
              <a:defRPr sz="195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18356" y="2057400"/>
            <a:ext cx="4059046" cy="3811588"/>
          </a:xfrm>
        </p:spPr>
        <p:txBody>
          <a:bodyPr/>
          <a:lstStyle>
            <a:lvl1pPr marL="0" indent="0">
              <a:buNone/>
              <a:defRPr sz="1950"/>
            </a:lvl1pPr>
            <a:lvl2pPr marL="445770" indent="0">
              <a:buNone/>
              <a:defRPr sz="1755"/>
            </a:lvl2pPr>
            <a:lvl3pPr marL="890905" indent="0">
              <a:buNone/>
              <a:defRPr sz="1560"/>
            </a:lvl3pPr>
            <a:lvl4pPr marL="1336675" indent="0">
              <a:buNone/>
              <a:defRPr sz="1365"/>
            </a:lvl4pPr>
            <a:lvl5pPr marL="1781810" indent="0">
              <a:buNone/>
              <a:defRPr sz="1365"/>
            </a:lvl5pPr>
            <a:lvl6pPr marL="2227580" indent="0">
              <a:buNone/>
              <a:defRPr sz="1365"/>
            </a:lvl6pPr>
            <a:lvl7pPr marL="2673350" indent="0">
              <a:buNone/>
              <a:defRPr sz="1365"/>
            </a:lvl7pPr>
            <a:lvl8pPr marL="3118485" indent="0">
              <a:buNone/>
              <a:defRPr sz="1365"/>
            </a:lvl8pPr>
            <a:lvl9pPr marL="3564255" indent="0">
              <a:buNone/>
              <a:defRPr sz="1365"/>
            </a:lvl9pPr>
          </a:lstStyle>
          <a:p>
            <a:pPr lvl="0" fontAlgn="auto"/>
            <a:r>
              <a:rPr lang="zh-CN" altLang="en-US" sz="19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502233" y="365125"/>
            <a:ext cx="2561808" cy="5811838"/>
          </a:xfrm>
        </p:spPr>
        <p:txBody>
          <a:bodyPr vert="eaVert"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6808" y="365125"/>
            <a:ext cx="7536914" cy="5811838"/>
          </a:xfrm>
        </p:spPr>
        <p:txBody>
          <a:bodyPr vert="eaVert"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1" name="矩形 10"/>
          <p:cNvSpPr/>
          <p:nvPr userDrawn="1"/>
        </p:nvSpPr>
        <p:spPr>
          <a:xfrm>
            <a:off x="692150" y="6742113"/>
            <a:ext cx="9036050" cy="7143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7" name="直接连接符 14342"/>
          <p:cNvSpPr/>
          <p:nvPr userDrawn="1"/>
        </p:nvSpPr>
        <p:spPr>
          <a:xfrm>
            <a:off x="163513" y="527050"/>
            <a:ext cx="10620375" cy="0"/>
          </a:xfrm>
          <a:prstGeom prst="line">
            <a:avLst/>
          </a:prstGeom>
          <a:ln w="76200" cap="rnd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1029" name="PA-graduation-hat_2228"/>
          <p:cNvSpPr>
            <a:spLocks noChangeAspect="1"/>
          </p:cNvSpPr>
          <p:nvPr userDrawn="1">
            <p:custDataLst>
              <p:tags r:id="rId12"/>
            </p:custDataLst>
          </p:nvPr>
        </p:nvSpPr>
        <p:spPr>
          <a:xfrm>
            <a:off x="10783888" y="31750"/>
            <a:ext cx="979487" cy="736600"/>
          </a:xfrm>
          <a:custGeom>
            <a:avLst/>
            <a:gdLst/>
            <a:ahLst/>
            <a:cxnLst>
              <a:cxn ang="0">
                <a:pos x="175680" y="321086"/>
              </a:cxn>
              <a:cxn ang="0">
                <a:pos x="487995" y="509278"/>
              </a:cxn>
              <a:cxn ang="0">
                <a:pos x="808865" y="321086"/>
              </a:cxn>
              <a:cxn ang="0">
                <a:pos x="834536" y="470784"/>
              </a:cxn>
              <a:cxn ang="0">
                <a:pos x="838814" y="500724"/>
              </a:cxn>
              <a:cxn ang="0">
                <a:pos x="479439" y="735965"/>
              </a:cxn>
              <a:cxn ang="0">
                <a:pos x="145732" y="500724"/>
              </a:cxn>
              <a:cxn ang="0">
                <a:pos x="150011" y="479339"/>
              </a:cxn>
              <a:cxn ang="0">
                <a:pos x="150011" y="483616"/>
              </a:cxn>
              <a:cxn ang="0">
                <a:pos x="479517" y="128402"/>
              </a:cxn>
              <a:cxn ang="0">
                <a:pos x="453827" y="145523"/>
              </a:cxn>
              <a:cxn ang="0">
                <a:pos x="89909" y="145523"/>
              </a:cxn>
              <a:cxn ang="0">
                <a:pos x="42814" y="166922"/>
              </a:cxn>
              <a:cxn ang="0">
                <a:pos x="458109" y="166922"/>
              </a:cxn>
              <a:cxn ang="0">
                <a:pos x="479517" y="175482"/>
              </a:cxn>
              <a:cxn ang="0">
                <a:pos x="513767" y="154082"/>
              </a:cxn>
              <a:cxn ang="0">
                <a:pos x="479517" y="128402"/>
              </a:cxn>
              <a:cxn ang="0">
                <a:pos x="492361" y="0"/>
              </a:cxn>
              <a:cxn ang="0">
                <a:pos x="980440" y="154082"/>
              </a:cxn>
              <a:cxn ang="0">
                <a:pos x="492361" y="453687"/>
              </a:cxn>
              <a:cxn ang="0">
                <a:pos x="47094" y="179763"/>
              </a:cxn>
              <a:cxn ang="0">
                <a:pos x="55659" y="513608"/>
              </a:cxn>
              <a:cxn ang="0">
                <a:pos x="29969" y="612049"/>
              </a:cxn>
              <a:cxn ang="0">
                <a:pos x="0" y="513608"/>
              </a:cxn>
              <a:cxn ang="0">
                <a:pos x="29969" y="158362"/>
              </a:cxn>
              <a:cxn ang="0">
                <a:pos x="38532" y="145523"/>
              </a:cxn>
              <a:cxn ang="0">
                <a:pos x="55659" y="141241"/>
              </a:cxn>
            </a:cxnLst>
            <a:pathLst>
              <a:path w="592324" h="444346">
                <a:moveTo>
                  <a:pt x="106136" y="193859"/>
                </a:moveTo>
                <a:lnTo>
                  <a:pt x="294818" y="307482"/>
                </a:lnTo>
                <a:lnTo>
                  <a:pt x="488669" y="193859"/>
                </a:lnTo>
                <a:lnTo>
                  <a:pt x="504178" y="284241"/>
                </a:lnTo>
                <a:cubicBezTo>
                  <a:pt x="504178" y="294570"/>
                  <a:pt x="506762" y="297153"/>
                  <a:pt x="506762" y="302317"/>
                </a:cubicBezTo>
                <a:cubicBezTo>
                  <a:pt x="506762" y="335888"/>
                  <a:pt x="336173" y="444346"/>
                  <a:pt x="289649" y="444346"/>
                </a:cubicBezTo>
                <a:cubicBezTo>
                  <a:pt x="240540" y="444346"/>
                  <a:pt x="88043" y="335888"/>
                  <a:pt x="88043" y="302317"/>
                </a:cubicBezTo>
                <a:cubicBezTo>
                  <a:pt x="88043" y="297153"/>
                  <a:pt x="90628" y="294570"/>
                  <a:pt x="90628" y="289406"/>
                </a:cubicBezTo>
                <a:cubicBezTo>
                  <a:pt x="90628" y="291988"/>
                  <a:pt x="90628" y="291988"/>
                  <a:pt x="90628" y="291988"/>
                </a:cubicBezTo>
                <a:close/>
                <a:moveTo>
                  <a:pt x="289696" y="77524"/>
                </a:moveTo>
                <a:cubicBezTo>
                  <a:pt x="281936" y="77524"/>
                  <a:pt x="276763" y="82692"/>
                  <a:pt x="274176" y="87861"/>
                </a:cubicBezTo>
                <a:lnTo>
                  <a:pt x="54318" y="87861"/>
                </a:lnTo>
                <a:lnTo>
                  <a:pt x="25866" y="100781"/>
                </a:lnTo>
                <a:lnTo>
                  <a:pt x="276763" y="100781"/>
                </a:lnTo>
                <a:cubicBezTo>
                  <a:pt x="279350" y="103365"/>
                  <a:pt x="284523" y="105949"/>
                  <a:pt x="289696" y="105949"/>
                </a:cubicBezTo>
                <a:cubicBezTo>
                  <a:pt x="300042" y="105949"/>
                  <a:pt x="310388" y="100781"/>
                  <a:pt x="310388" y="93029"/>
                </a:cubicBezTo>
                <a:cubicBezTo>
                  <a:pt x="310388" y="85276"/>
                  <a:pt x="300042" y="77524"/>
                  <a:pt x="289696" y="77524"/>
                </a:cubicBezTo>
                <a:close/>
                <a:moveTo>
                  <a:pt x="297456" y="0"/>
                </a:moveTo>
                <a:lnTo>
                  <a:pt x="592324" y="93029"/>
                </a:lnTo>
                <a:lnTo>
                  <a:pt x="297456" y="273918"/>
                </a:lnTo>
                <a:lnTo>
                  <a:pt x="28452" y="108534"/>
                </a:lnTo>
                <a:lnTo>
                  <a:pt x="33626" y="310096"/>
                </a:lnTo>
                <a:lnTo>
                  <a:pt x="18106" y="369531"/>
                </a:lnTo>
                <a:lnTo>
                  <a:pt x="0" y="310096"/>
                </a:lnTo>
                <a:cubicBezTo>
                  <a:pt x="0" y="310096"/>
                  <a:pt x="15520" y="113702"/>
                  <a:pt x="18106" y="95613"/>
                </a:cubicBezTo>
                <a:cubicBezTo>
                  <a:pt x="18106" y="93029"/>
                  <a:pt x="20693" y="90445"/>
                  <a:pt x="23279" y="87861"/>
                </a:cubicBezTo>
                <a:cubicBezTo>
                  <a:pt x="25866" y="85276"/>
                  <a:pt x="31039" y="85276"/>
                  <a:pt x="33626" y="85276"/>
                </a:cubicBezTo>
                <a:close/>
              </a:path>
            </a:pathLst>
          </a:custGeom>
          <a:solidFill>
            <a:srgbClr val="FF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30" name="PA-school-material_352989"/>
          <p:cNvSpPr>
            <a:spLocks noChangeAspect="1"/>
          </p:cNvSpPr>
          <p:nvPr userDrawn="1">
            <p:custDataLst>
              <p:tags r:id="rId13"/>
            </p:custDataLst>
          </p:nvPr>
        </p:nvSpPr>
        <p:spPr>
          <a:xfrm>
            <a:off x="42863" y="6238875"/>
            <a:ext cx="577850" cy="574675"/>
          </a:xfrm>
          <a:custGeom>
            <a:avLst/>
            <a:gdLst/>
            <a:ahLst/>
            <a:cxnLst>
              <a:cxn ang="0">
                <a:pos x="521466" y="390131"/>
              </a:cxn>
              <a:cxn ang="0">
                <a:pos x="516935" y="382757"/>
              </a:cxn>
              <a:cxn ang="0">
                <a:pos x="423297" y="289247"/>
              </a:cxn>
              <a:cxn ang="0">
                <a:pos x="570466" y="142361"/>
              </a:cxn>
              <a:cxn ang="0">
                <a:pos x="570466" y="115631"/>
              </a:cxn>
              <a:cxn ang="0">
                <a:pos x="463404" y="8798"/>
              </a:cxn>
              <a:cxn ang="0">
                <a:pos x="450063" y="3267"/>
              </a:cxn>
              <a:cxn ang="0">
                <a:pos x="436722" y="8798"/>
              </a:cxn>
              <a:cxn ang="0">
                <a:pos x="396532" y="48850"/>
              </a:cxn>
              <a:cxn ang="0">
                <a:pos x="450063" y="102308"/>
              </a:cxn>
              <a:cxn ang="0">
                <a:pos x="450063" y="129038"/>
              </a:cxn>
              <a:cxn ang="0">
                <a:pos x="436722" y="134568"/>
              </a:cxn>
              <a:cxn ang="0">
                <a:pos x="423297" y="129038"/>
              </a:cxn>
              <a:cxn ang="0">
                <a:pos x="369850" y="75579"/>
              </a:cxn>
              <a:cxn ang="0">
                <a:pos x="343085" y="102308"/>
              </a:cxn>
              <a:cxn ang="0">
                <a:pos x="396532" y="155683"/>
              </a:cxn>
              <a:cxn ang="0">
                <a:pos x="396532" y="182413"/>
              </a:cxn>
              <a:cxn ang="0">
                <a:pos x="383191" y="187943"/>
              </a:cxn>
              <a:cxn ang="0">
                <a:pos x="369850" y="182413"/>
              </a:cxn>
              <a:cxn ang="0">
                <a:pos x="316319" y="129038"/>
              </a:cxn>
              <a:cxn ang="0">
                <a:pos x="289554" y="155683"/>
              </a:cxn>
              <a:cxn ang="0">
                <a:pos x="155810" y="22204"/>
              </a:cxn>
              <a:cxn ang="0">
                <a:pos x="75597" y="22204"/>
              </a:cxn>
              <a:cxn ang="0">
                <a:pos x="22066" y="75579"/>
              </a:cxn>
              <a:cxn ang="0">
                <a:pos x="22066" y="155683"/>
              </a:cxn>
              <a:cxn ang="0">
                <a:pos x="155810" y="289247"/>
              </a:cxn>
              <a:cxn ang="0">
                <a:pos x="129128" y="315976"/>
              </a:cxn>
              <a:cxn ang="0">
                <a:pos x="182576" y="369435"/>
              </a:cxn>
              <a:cxn ang="0">
                <a:pos x="182576" y="396080"/>
              </a:cxn>
              <a:cxn ang="0">
                <a:pos x="169235" y="401694"/>
              </a:cxn>
              <a:cxn ang="0">
                <a:pos x="155810" y="396080"/>
              </a:cxn>
              <a:cxn ang="0">
                <a:pos x="102363" y="342705"/>
              </a:cxn>
              <a:cxn ang="0">
                <a:pos x="75597" y="369435"/>
              </a:cxn>
              <a:cxn ang="0">
                <a:pos x="129128" y="422810"/>
              </a:cxn>
              <a:cxn ang="0">
                <a:pos x="129128" y="449539"/>
              </a:cxn>
              <a:cxn ang="0">
                <a:pos x="115704" y="455069"/>
              </a:cxn>
              <a:cxn ang="0">
                <a:pos x="102363" y="449539"/>
              </a:cxn>
              <a:cxn ang="0">
                <a:pos x="48832" y="396164"/>
              </a:cxn>
              <a:cxn ang="0">
                <a:pos x="8726" y="436216"/>
              </a:cxn>
              <a:cxn ang="0">
                <a:pos x="8726" y="462946"/>
              </a:cxn>
              <a:cxn ang="0">
                <a:pos x="115704" y="569779"/>
              </a:cxn>
              <a:cxn ang="0">
                <a:pos x="129128" y="575310"/>
              </a:cxn>
              <a:cxn ang="0">
                <a:pos x="142469" y="569779"/>
              </a:cxn>
              <a:cxn ang="0">
                <a:pos x="289554" y="422810"/>
              </a:cxn>
              <a:cxn ang="0">
                <a:pos x="383191" y="516321"/>
              </a:cxn>
              <a:cxn ang="0">
                <a:pos x="390575" y="520929"/>
              </a:cxn>
              <a:cxn ang="0">
                <a:pos x="551084" y="574304"/>
              </a:cxn>
              <a:cxn ang="0">
                <a:pos x="557041" y="575310"/>
              </a:cxn>
              <a:cxn ang="0">
                <a:pos x="570466" y="569779"/>
              </a:cxn>
              <a:cxn ang="0">
                <a:pos x="574997" y="550424"/>
              </a:cxn>
              <a:cxn ang="0">
                <a:pos x="521466" y="390131"/>
              </a:cxn>
              <a:cxn ang="0">
                <a:pos x="396532" y="476268"/>
              </a:cxn>
              <a:cxn ang="0">
                <a:pos x="115704" y="195819"/>
              </a:cxn>
              <a:cxn ang="0">
                <a:pos x="142469" y="169090"/>
              </a:cxn>
              <a:cxn ang="0">
                <a:pos x="423297" y="449539"/>
              </a:cxn>
              <a:cxn ang="0">
                <a:pos x="396532" y="476268"/>
              </a:cxn>
              <a:cxn ang="0">
                <a:pos x="450063" y="422810"/>
              </a:cxn>
              <a:cxn ang="0">
                <a:pos x="169235" y="142361"/>
              </a:cxn>
              <a:cxn ang="0">
                <a:pos x="196000" y="115631"/>
              </a:cxn>
              <a:cxn ang="0">
                <a:pos x="476829" y="396164"/>
              </a:cxn>
              <a:cxn ang="0">
                <a:pos x="450063" y="422810"/>
              </a:cxn>
            </a:cxnLst>
            <a:pathLst>
              <a:path w="6887" h="6866">
                <a:moveTo>
                  <a:pt x="6215" y="4656"/>
                </a:moveTo>
                <a:cubicBezTo>
                  <a:pt x="6205" y="4626"/>
                  <a:pt x="6186" y="4593"/>
                  <a:pt x="6161" y="4568"/>
                </a:cubicBezTo>
                <a:lnTo>
                  <a:pt x="5045" y="3452"/>
                </a:lnTo>
                <a:lnTo>
                  <a:pt x="6799" y="1699"/>
                </a:lnTo>
                <a:cubicBezTo>
                  <a:pt x="6887" y="1611"/>
                  <a:pt x="6887" y="1468"/>
                  <a:pt x="6799" y="1380"/>
                </a:cubicBezTo>
                <a:lnTo>
                  <a:pt x="5523" y="105"/>
                </a:lnTo>
                <a:cubicBezTo>
                  <a:pt x="5481" y="63"/>
                  <a:pt x="5424" y="39"/>
                  <a:pt x="5364" y="39"/>
                </a:cubicBezTo>
                <a:cubicBezTo>
                  <a:pt x="5304" y="39"/>
                  <a:pt x="5247" y="63"/>
                  <a:pt x="5205" y="105"/>
                </a:cubicBezTo>
                <a:lnTo>
                  <a:pt x="4726" y="583"/>
                </a:lnTo>
                <a:lnTo>
                  <a:pt x="5364" y="1221"/>
                </a:lnTo>
                <a:cubicBezTo>
                  <a:pt x="5452" y="1309"/>
                  <a:pt x="5452" y="1452"/>
                  <a:pt x="5364" y="1540"/>
                </a:cubicBezTo>
                <a:cubicBezTo>
                  <a:pt x="5320" y="1584"/>
                  <a:pt x="5262" y="1606"/>
                  <a:pt x="5205" y="1606"/>
                </a:cubicBezTo>
                <a:cubicBezTo>
                  <a:pt x="5147" y="1606"/>
                  <a:pt x="5089" y="1584"/>
                  <a:pt x="5045" y="1540"/>
                </a:cubicBezTo>
                <a:lnTo>
                  <a:pt x="4408" y="902"/>
                </a:lnTo>
                <a:lnTo>
                  <a:pt x="4089" y="1221"/>
                </a:lnTo>
                <a:lnTo>
                  <a:pt x="4726" y="1858"/>
                </a:lnTo>
                <a:cubicBezTo>
                  <a:pt x="4815" y="1946"/>
                  <a:pt x="4815" y="2089"/>
                  <a:pt x="4726" y="2177"/>
                </a:cubicBezTo>
                <a:cubicBezTo>
                  <a:pt x="4682" y="2221"/>
                  <a:pt x="4625" y="2243"/>
                  <a:pt x="4567" y="2243"/>
                </a:cubicBezTo>
                <a:cubicBezTo>
                  <a:pt x="4509" y="2243"/>
                  <a:pt x="4452" y="2221"/>
                  <a:pt x="4408" y="2177"/>
                </a:cubicBezTo>
                <a:lnTo>
                  <a:pt x="3770" y="1540"/>
                </a:lnTo>
                <a:lnTo>
                  <a:pt x="3451" y="1858"/>
                </a:lnTo>
                <a:cubicBezTo>
                  <a:pt x="2668" y="1075"/>
                  <a:pt x="1987" y="394"/>
                  <a:pt x="1857" y="265"/>
                </a:cubicBezTo>
                <a:cubicBezTo>
                  <a:pt x="1593" y="0"/>
                  <a:pt x="1165" y="0"/>
                  <a:pt x="901" y="265"/>
                </a:cubicBezTo>
                <a:lnTo>
                  <a:pt x="263" y="902"/>
                </a:lnTo>
                <a:cubicBezTo>
                  <a:pt x="0" y="1166"/>
                  <a:pt x="0" y="1595"/>
                  <a:pt x="263" y="1858"/>
                </a:cubicBezTo>
                <a:lnTo>
                  <a:pt x="1857" y="3452"/>
                </a:lnTo>
                <a:lnTo>
                  <a:pt x="1539" y="3771"/>
                </a:lnTo>
                <a:lnTo>
                  <a:pt x="2176" y="4409"/>
                </a:lnTo>
                <a:cubicBezTo>
                  <a:pt x="2264" y="4497"/>
                  <a:pt x="2264" y="4639"/>
                  <a:pt x="2176" y="4727"/>
                </a:cubicBezTo>
                <a:cubicBezTo>
                  <a:pt x="2132" y="4772"/>
                  <a:pt x="2074" y="4794"/>
                  <a:pt x="2017" y="4794"/>
                </a:cubicBezTo>
                <a:cubicBezTo>
                  <a:pt x="1959" y="4794"/>
                  <a:pt x="1901" y="4772"/>
                  <a:pt x="1857" y="4727"/>
                </a:cubicBezTo>
                <a:lnTo>
                  <a:pt x="1220" y="4090"/>
                </a:lnTo>
                <a:lnTo>
                  <a:pt x="901" y="4409"/>
                </a:lnTo>
                <a:lnTo>
                  <a:pt x="1539" y="5046"/>
                </a:lnTo>
                <a:cubicBezTo>
                  <a:pt x="1627" y="5134"/>
                  <a:pt x="1627" y="5277"/>
                  <a:pt x="1539" y="5365"/>
                </a:cubicBezTo>
                <a:cubicBezTo>
                  <a:pt x="1495" y="5409"/>
                  <a:pt x="1437" y="5431"/>
                  <a:pt x="1379" y="5431"/>
                </a:cubicBezTo>
                <a:cubicBezTo>
                  <a:pt x="1322" y="5431"/>
                  <a:pt x="1264" y="5409"/>
                  <a:pt x="1220" y="5365"/>
                </a:cubicBezTo>
                <a:lnTo>
                  <a:pt x="582" y="4728"/>
                </a:lnTo>
                <a:lnTo>
                  <a:pt x="104" y="5206"/>
                </a:lnTo>
                <a:cubicBezTo>
                  <a:pt x="16" y="5294"/>
                  <a:pt x="16" y="5436"/>
                  <a:pt x="104" y="5525"/>
                </a:cubicBezTo>
                <a:lnTo>
                  <a:pt x="1379" y="6800"/>
                </a:lnTo>
                <a:cubicBezTo>
                  <a:pt x="1421" y="6842"/>
                  <a:pt x="1479" y="6866"/>
                  <a:pt x="1539" y="6866"/>
                </a:cubicBezTo>
                <a:cubicBezTo>
                  <a:pt x="1598" y="6866"/>
                  <a:pt x="1656" y="6842"/>
                  <a:pt x="1698" y="6800"/>
                </a:cubicBezTo>
                <a:lnTo>
                  <a:pt x="3451" y="5046"/>
                </a:lnTo>
                <a:lnTo>
                  <a:pt x="4567" y="6162"/>
                </a:lnTo>
                <a:cubicBezTo>
                  <a:pt x="4592" y="6187"/>
                  <a:pt x="4624" y="6206"/>
                  <a:pt x="4655" y="6217"/>
                </a:cubicBezTo>
                <a:lnTo>
                  <a:pt x="6568" y="6854"/>
                </a:lnTo>
                <a:cubicBezTo>
                  <a:pt x="6591" y="6862"/>
                  <a:pt x="6615" y="6866"/>
                  <a:pt x="6639" y="6866"/>
                </a:cubicBezTo>
                <a:cubicBezTo>
                  <a:pt x="6698" y="6866"/>
                  <a:pt x="6756" y="6843"/>
                  <a:pt x="6799" y="6800"/>
                </a:cubicBezTo>
                <a:cubicBezTo>
                  <a:pt x="6859" y="6739"/>
                  <a:pt x="6880" y="6650"/>
                  <a:pt x="6853" y="6569"/>
                </a:cubicBezTo>
                <a:lnTo>
                  <a:pt x="6215" y="4656"/>
                </a:lnTo>
                <a:close/>
                <a:moveTo>
                  <a:pt x="4726" y="5684"/>
                </a:moveTo>
                <a:lnTo>
                  <a:pt x="1379" y="2337"/>
                </a:lnTo>
                <a:lnTo>
                  <a:pt x="1698" y="2018"/>
                </a:lnTo>
                <a:lnTo>
                  <a:pt x="5045" y="5365"/>
                </a:lnTo>
                <a:lnTo>
                  <a:pt x="4726" y="5684"/>
                </a:lnTo>
                <a:close/>
                <a:moveTo>
                  <a:pt x="5364" y="5046"/>
                </a:moveTo>
                <a:lnTo>
                  <a:pt x="2017" y="1699"/>
                </a:lnTo>
                <a:lnTo>
                  <a:pt x="2336" y="1380"/>
                </a:lnTo>
                <a:lnTo>
                  <a:pt x="5683" y="4728"/>
                </a:lnTo>
                <a:lnTo>
                  <a:pt x="5364" y="5046"/>
                </a:lnTo>
                <a:close/>
              </a:path>
            </a:pathLst>
          </a:custGeom>
          <a:solidFill>
            <a:srgbClr val="FF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890905" rtl="0" eaLnBrk="1" latinLnBrk="0" hangingPunct="1">
        <a:lnSpc>
          <a:spcPct val="90000"/>
        </a:lnSpc>
        <a:spcBef>
          <a:spcPct val="0"/>
        </a:spcBef>
        <a:buNone/>
        <a:defRPr sz="42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2885" indent="-222885" algn="l" defTabSz="890905" rtl="0" eaLnBrk="1" latinLnBrk="0" hangingPunct="1">
        <a:lnSpc>
          <a:spcPct val="90000"/>
        </a:lnSpc>
        <a:spcBef>
          <a:spcPts val="975"/>
        </a:spcBef>
        <a:buFont typeface="Arial" panose="020B0604020202020204" pitchFamily="34" charset="0"/>
        <a:buChar char="•"/>
        <a:defRPr sz="2730" kern="1200">
          <a:solidFill>
            <a:schemeClr val="tx1"/>
          </a:solidFill>
          <a:latin typeface="+mn-lt"/>
          <a:ea typeface="+mn-ea"/>
          <a:cs typeface="+mn-cs"/>
        </a:defRPr>
      </a:lvl1pPr>
      <a:lvl2pPr marL="66802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2340" kern="1200">
          <a:solidFill>
            <a:schemeClr val="tx1"/>
          </a:solidFill>
          <a:latin typeface="+mn-lt"/>
          <a:ea typeface="+mn-ea"/>
          <a:cs typeface="+mn-cs"/>
        </a:defRPr>
      </a:lvl2pPr>
      <a:lvl3pPr marL="111379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3pPr>
      <a:lvl4pPr marL="155956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4pPr>
      <a:lvl5pPr marL="200469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5pPr>
      <a:lvl6pPr marL="245046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6pPr>
      <a:lvl7pPr marL="289623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7pPr>
      <a:lvl8pPr marL="334137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8pPr>
      <a:lvl9pPr marL="378714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1pPr>
      <a:lvl2pPr marL="44577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2pPr>
      <a:lvl3pPr marL="89090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3pPr>
      <a:lvl4pPr marL="133667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4pPr>
      <a:lvl5pPr marL="178181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5pPr>
      <a:lvl6pPr marL="222758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6pPr>
      <a:lvl7pPr marL="267335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7pPr>
      <a:lvl8pPr marL="311848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8pPr>
      <a:lvl9pPr marL="356425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9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emf"/><Relationship Id="rId1" Type="http://schemas.openxmlformats.org/officeDocument/2006/relationships/oleObject" Target="../embeddings/Document9.doc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0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emf"/><Relationship Id="rId1" Type="http://schemas.openxmlformats.org/officeDocument/2006/relationships/oleObject" Target="../embeddings/Document10.doc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1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emf"/><Relationship Id="rId1" Type="http://schemas.openxmlformats.org/officeDocument/2006/relationships/oleObject" Target="../embeddings/Document11.doc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2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emf"/><Relationship Id="rId1" Type="http://schemas.openxmlformats.org/officeDocument/2006/relationships/oleObject" Target="../embeddings/Document12.doc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emf"/><Relationship Id="rId1" Type="http://schemas.openxmlformats.org/officeDocument/2006/relationships/oleObject" Target="../embeddings/Document13.doc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4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emf"/><Relationship Id="rId1" Type="http://schemas.openxmlformats.org/officeDocument/2006/relationships/oleObject" Target="../embeddings/Document14.doc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5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emf"/><Relationship Id="rId1" Type="http://schemas.openxmlformats.org/officeDocument/2006/relationships/oleObject" Target="../embeddings/Document15.doc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6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emf"/><Relationship Id="rId1" Type="http://schemas.openxmlformats.org/officeDocument/2006/relationships/oleObject" Target="../embeddings/Document16.doc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7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emf"/><Relationship Id="rId1" Type="http://schemas.openxmlformats.org/officeDocument/2006/relationships/oleObject" Target="../embeddings/Document17.doc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emf"/><Relationship Id="rId1" Type="http://schemas.openxmlformats.org/officeDocument/2006/relationships/oleObject" Target="../embeddings/Document1.doc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emf"/><Relationship Id="rId1" Type="http://schemas.openxmlformats.org/officeDocument/2006/relationships/oleObject" Target="../embeddings/Document2.doc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emf"/><Relationship Id="rId1" Type="http://schemas.openxmlformats.org/officeDocument/2006/relationships/oleObject" Target="../embeddings/Document3.doc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emf"/><Relationship Id="rId1" Type="http://schemas.openxmlformats.org/officeDocument/2006/relationships/oleObject" Target="../embeddings/Document4.doc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emf"/><Relationship Id="rId1" Type="http://schemas.openxmlformats.org/officeDocument/2006/relationships/oleObject" Target="../embeddings/Document5.doc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emf"/><Relationship Id="rId1" Type="http://schemas.openxmlformats.org/officeDocument/2006/relationships/oleObject" Target="../embeddings/Document6.doc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emf"/><Relationship Id="rId1" Type="http://schemas.openxmlformats.org/officeDocument/2006/relationships/oleObject" Target="../embeddings/Document7.doc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8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emf"/><Relationship Id="rId1" Type="http://schemas.openxmlformats.org/officeDocument/2006/relationships/oleObject" Target="../embeddings/Document8.doc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99"/>
          <p:cNvSpPr txBox="1"/>
          <p:nvPr/>
        </p:nvSpPr>
        <p:spPr>
          <a:xfrm>
            <a:off x="139700" y="2138363"/>
            <a:ext cx="11601450" cy="2030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179705" indent="-179705" algn="ctr">
              <a:lnSpc>
                <a:spcPct val="150000"/>
              </a:lnSpc>
            </a:pPr>
            <a:r>
              <a:rPr lang="zh-CN" altLang="en-US" sz="4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第七章    运动和力</a:t>
            </a:r>
            <a:endParaRPr lang="zh-CN" altLang="en-US" sz="44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marL="179705" indent="-179705" algn="ctr">
              <a:lnSpc>
                <a:spcPct val="150000"/>
              </a:lnSpc>
            </a:pPr>
            <a:r>
              <a:rPr lang="zh-CN" altLang="en-US" sz="40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小专题</a:t>
            </a:r>
            <a:r>
              <a:rPr lang="en-US" sz="40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40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四</a:t>
            </a:r>
            <a:r>
              <a:rPr lang="en-US" sz="40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sz="40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速度的图像及计算</a:t>
            </a:r>
            <a:endParaRPr lang="zh-CN" altLang="en-US" sz="38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742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77275" y="4365625"/>
            <a:ext cx="2982913" cy="22002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418" name="Group 4"/>
          <p:cNvGrpSpPr>
            <a:grpSpLocks noChangeAspect="1"/>
          </p:cNvGrpSpPr>
          <p:nvPr/>
        </p:nvGrpSpPr>
        <p:grpSpPr>
          <a:xfrm>
            <a:off x="4041775" y="1085850"/>
            <a:ext cx="3698875" cy="833438"/>
            <a:chOff x="562" y="2847"/>
            <a:chExt cx="3567" cy="551"/>
          </a:xfrm>
        </p:grpSpPr>
        <p:sp>
          <p:nvSpPr>
            <p:cNvPr id="30" name="AutoShape 3"/>
            <p:cNvSpPr>
              <a:spLocks noChangeAspect="1" noChangeArrowheads="1" noTextEdit="1"/>
            </p:cNvSpPr>
            <p:nvPr/>
          </p:nvSpPr>
          <p:spPr bwMode="auto">
            <a:xfrm>
              <a:off x="562" y="2847"/>
              <a:ext cx="3567" cy="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1" name="Freeform 5"/>
            <p:cNvSpPr/>
            <p:nvPr/>
          </p:nvSpPr>
          <p:spPr bwMode="auto">
            <a:xfrm>
              <a:off x="559" y="2926"/>
              <a:ext cx="605" cy="469"/>
            </a:xfrm>
            <a:custGeom>
              <a:avLst/>
              <a:gdLst>
                <a:gd name="T0" fmla="*/ 193 w 194"/>
                <a:gd name="T1" fmla="*/ 148 h 148"/>
                <a:gd name="T2" fmla="*/ 3 w 194"/>
                <a:gd name="T3" fmla="*/ 148 h 148"/>
                <a:gd name="T4" fmla="*/ 0 w 194"/>
                <a:gd name="T5" fmla="*/ 147 h 148"/>
                <a:gd name="T6" fmla="*/ 2 w 194"/>
                <a:gd name="T7" fmla="*/ 146 h 148"/>
                <a:gd name="T8" fmla="*/ 73 w 194"/>
                <a:gd name="T9" fmla="*/ 81 h 148"/>
                <a:gd name="T10" fmla="*/ 81 w 194"/>
                <a:gd name="T11" fmla="*/ 74 h 148"/>
                <a:gd name="T12" fmla="*/ 79 w 194"/>
                <a:gd name="T13" fmla="*/ 72 h 148"/>
                <a:gd name="T14" fmla="*/ 7 w 194"/>
                <a:gd name="T15" fmla="*/ 6 h 148"/>
                <a:gd name="T16" fmla="*/ 0 w 194"/>
                <a:gd name="T17" fmla="*/ 0 h 148"/>
                <a:gd name="T18" fmla="*/ 0 w 194"/>
                <a:gd name="T19" fmla="*/ 0 h 148"/>
                <a:gd name="T20" fmla="*/ 3 w 194"/>
                <a:gd name="T21" fmla="*/ 0 h 148"/>
                <a:gd name="T22" fmla="*/ 194 w 194"/>
                <a:gd name="T2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4" h="148">
                  <a:moveTo>
                    <a:pt x="193" y="148"/>
                  </a:moveTo>
                  <a:cubicBezTo>
                    <a:pt x="16" y="148"/>
                    <a:pt x="180" y="148"/>
                    <a:pt x="3" y="148"/>
                  </a:cubicBezTo>
                  <a:cubicBezTo>
                    <a:pt x="2" y="148"/>
                    <a:pt x="1" y="148"/>
                    <a:pt x="0" y="147"/>
                  </a:cubicBezTo>
                  <a:cubicBezTo>
                    <a:pt x="1" y="147"/>
                    <a:pt x="1" y="147"/>
                    <a:pt x="2" y="146"/>
                  </a:cubicBezTo>
                  <a:cubicBezTo>
                    <a:pt x="26" y="124"/>
                    <a:pt x="49" y="103"/>
                    <a:pt x="73" y="81"/>
                  </a:cubicBezTo>
                  <a:cubicBezTo>
                    <a:pt x="76" y="79"/>
                    <a:pt x="78" y="76"/>
                    <a:pt x="81" y="74"/>
                  </a:cubicBezTo>
                  <a:cubicBezTo>
                    <a:pt x="80" y="73"/>
                    <a:pt x="80" y="73"/>
                    <a:pt x="79" y="72"/>
                  </a:cubicBezTo>
                  <a:cubicBezTo>
                    <a:pt x="55" y="50"/>
                    <a:pt x="31" y="28"/>
                    <a:pt x="7" y="6"/>
                  </a:cubicBezTo>
                  <a:cubicBezTo>
                    <a:pt x="5" y="4"/>
                    <a:pt x="2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81" y="0"/>
                    <a:pt x="16" y="0"/>
                    <a:pt x="194" y="0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2" name="Freeform 6"/>
            <p:cNvSpPr/>
            <p:nvPr/>
          </p:nvSpPr>
          <p:spPr bwMode="auto">
            <a:xfrm>
              <a:off x="3545" y="2926"/>
              <a:ext cx="584" cy="469"/>
            </a:xfrm>
            <a:custGeom>
              <a:avLst/>
              <a:gdLst>
                <a:gd name="T0" fmla="*/ 0 w 187"/>
                <a:gd name="T1" fmla="*/ 0 h 148"/>
                <a:gd name="T2" fmla="*/ 187 w 187"/>
                <a:gd name="T3" fmla="*/ 0 h 148"/>
                <a:gd name="T4" fmla="*/ 185 w 187"/>
                <a:gd name="T5" fmla="*/ 1 h 148"/>
                <a:gd name="T6" fmla="*/ 125 w 187"/>
                <a:gd name="T7" fmla="*/ 56 h 148"/>
                <a:gd name="T8" fmla="*/ 106 w 187"/>
                <a:gd name="T9" fmla="*/ 74 h 148"/>
                <a:gd name="T10" fmla="*/ 107 w 187"/>
                <a:gd name="T11" fmla="*/ 75 h 148"/>
                <a:gd name="T12" fmla="*/ 165 w 187"/>
                <a:gd name="T13" fmla="*/ 128 h 148"/>
                <a:gd name="T14" fmla="*/ 187 w 187"/>
                <a:gd name="T15" fmla="*/ 148 h 148"/>
                <a:gd name="T16" fmla="*/ 1 w 187"/>
                <a:gd name="T17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148">
                  <a:moveTo>
                    <a:pt x="0" y="0"/>
                  </a:moveTo>
                  <a:cubicBezTo>
                    <a:pt x="179" y="0"/>
                    <a:pt x="8" y="0"/>
                    <a:pt x="187" y="0"/>
                  </a:cubicBezTo>
                  <a:cubicBezTo>
                    <a:pt x="186" y="0"/>
                    <a:pt x="186" y="1"/>
                    <a:pt x="185" y="1"/>
                  </a:cubicBezTo>
                  <a:cubicBezTo>
                    <a:pt x="165" y="20"/>
                    <a:pt x="145" y="38"/>
                    <a:pt x="125" y="56"/>
                  </a:cubicBezTo>
                  <a:cubicBezTo>
                    <a:pt x="118" y="62"/>
                    <a:pt x="112" y="68"/>
                    <a:pt x="106" y="74"/>
                  </a:cubicBezTo>
                  <a:cubicBezTo>
                    <a:pt x="106" y="74"/>
                    <a:pt x="107" y="75"/>
                    <a:pt x="107" y="75"/>
                  </a:cubicBezTo>
                  <a:cubicBezTo>
                    <a:pt x="127" y="93"/>
                    <a:pt x="146" y="110"/>
                    <a:pt x="165" y="128"/>
                  </a:cubicBezTo>
                  <a:cubicBezTo>
                    <a:pt x="173" y="135"/>
                    <a:pt x="180" y="141"/>
                    <a:pt x="187" y="148"/>
                  </a:cubicBezTo>
                  <a:cubicBezTo>
                    <a:pt x="7" y="148"/>
                    <a:pt x="182" y="148"/>
                    <a:pt x="1" y="148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3" name="Rectangle 7"/>
            <p:cNvSpPr>
              <a:spLocks noChangeArrowheads="1"/>
            </p:cNvSpPr>
            <p:nvPr/>
          </p:nvSpPr>
          <p:spPr bwMode="auto">
            <a:xfrm>
              <a:off x="952" y="2847"/>
              <a:ext cx="2784" cy="459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7423" name="文本框 14343"/>
          <p:cNvSpPr txBox="1"/>
          <p:nvPr/>
        </p:nvSpPr>
        <p:spPr>
          <a:xfrm>
            <a:off x="4487863" y="1004888"/>
            <a:ext cx="3025775" cy="783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45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物  理</a:t>
            </a:r>
            <a:endParaRPr lang="zh-CN" altLang="en-US" sz="45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364491" y="1249680"/>
          <a:ext cx="10748645" cy="51904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Document" r:id="rId1" imgW="11344275" imgH="5410200" progId="Word.Document.8">
                  <p:embed/>
                </p:oleObj>
              </mc:Choice>
              <mc:Fallback>
                <p:oleObj name="Document" r:id="rId1" imgW="11344275" imgH="5410200" progId="Word.Document.8">
                  <p:embed/>
                  <p:pic>
                    <p:nvPicPr>
                      <p:cNvPr id="0" name="图片 921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64491" y="1249680"/>
                        <a:ext cx="10748645" cy="51904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263684" y="455593"/>
          <a:ext cx="11278870" cy="673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" name="Document" r:id="rId1" imgW="11344275" imgH="6762750" progId="Word.Document.8">
                  <p:embed/>
                </p:oleObj>
              </mc:Choice>
              <mc:Fallback>
                <p:oleObj name="Document" r:id="rId1" imgW="11344275" imgH="6762750" progId="Word.Document.8">
                  <p:embed/>
                  <p:pic>
                    <p:nvPicPr>
                      <p:cNvPr id="0" name="图片 1024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455593"/>
                        <a:ext cx="11278870" cy="6731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263684" y="913907"/>
          <a:ext cx="11278870" cy="53365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5" name="Document" r:id="rId1" imgW="11344275" imgH="5372100" progId="Word.Document.8">
                  <p:embed/>
                </p:oleObj>
              </mc:Choice>
              <mc:Fallback>
                <p:oleObj name="Document" r:id="rId1" imgW="11344275" imgH="5372100" progId="Word.Document.8">
                  <p:embed/>
                  <p:pic>
                    <p:nvPicPr>
                      <p:cNvPr id="0" name="图片 1126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913907"/>
                        <a:ext cx="11278870" cy="53365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263684" y="475139"/>
          <a:ext cx="11278870" cy="61188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9" name="Document" r:id="rId1" imgW="11344275" imgH="6162675" progId="Word.Document.8">
                  <p:embed/>
                </p:oleObj>
              </mc:Choice>
              <mc:Fallback>
                <p:oleObj name="Document" r:id="rId1" imgW="11344275" imgH="6162675" progId="Word.Document.8">
                  <p:embed/>
                  <p:pic>
                    <p:nvPicPr>
                      <p:cNvPr id="0" name="图片 1228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475139"/>
                        <a:ext cx="11278870" cy="61188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00" name="对象 29699"/>
          <p:cNvGraphicFramePr/>
          <p:nvPr/>
        </p:nvGraphicFramePr>
        <p:xfrm>
          <a:off x="230029" y="1063467"/>
          <a:ext cx="11279505" cy="5139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3" name="Document" r:id="rId1" imgW="11344275" imgH="5572125" progId="Word.Document.8">
                  <p:embed/>
                </p:oleObj>
              </mc:Choice>
              <mc:Fallback>
                <p:oleObj name="Document" r:id="rId1" imgW="11344275" imgH="5572125" progId="Word.Document.8">
                  <p:embed/>
                  <p:pic>
                    <p:nvPicPr>
                      <p:cNvPr id="0" name="图片 1331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0029" y="1063467"/>
                        <a:ext cx="11279505" cy="51390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对象 31745"/>
          <p:cNvGraphicFramePr/>
          <p:nvPr/>
        </p:nvGraphicFramePr>
        <p:xfrm>
          <a:off x="264002" y="407035"/>
          <a:ext cx="11081385" cy="66154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7" name="Document" r:id="rId1" imgW="11344275" imgH="6762750" progId="Word.Document.8">
                  <p:embed/>
                </p:oleObj>
              </mc:Choice>
              <mc:Fallback>
                <p:oleObj name="Document" r:id="rId1" imgW="11344275" imgH="6762750" progId="Word.Document.8">
                  <p:embed/>
                  <p:pic>
                    <p:nvPicPr>
                      <p:cNvPr id="0" name="图片 1433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4002" y="407035"/>
                        <a:ext cx="11081385" cy="66154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对象 30721"/>
          <p:cNvGraphicFramePr/>
          <p:nvPr/>
        </p:nvGraphicFramePr>
        <p:xfrm>
          <a:off x="264002" y="1128554"/>
          <a:ext cx="11081385" cy="52533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1" name="Document" r:id="rId1" imgW="11344275" imgH="5372100" progId="Word.Document.8">
                  <p:embed/>
                </p:oleObj>
              </mc:Choice>
              <mc:Fallback>
                <p:oleObj name="Document" r:id="rId1" imgW="11344275" imgH="5372100" progId="Word.Document.8">
                  <p:embed/>
                  <p:pic>
                    <p:nvPicPr>
                      <p:cNvPr id="0" name="图片 1536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4002" y="1128554"/>
                        <a:ext cx="11081385" cy="52533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-18616" y="1845291"/>
          <a:ext cx="11279505" cy="41446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5" name="Document" r:id="rId1" imgW="11344275" imgH="4171950" progId="Word.Document.8">
                  <p:embed/>
                </p:oleObj>
              </mc:Choice>
              <mc:Fallback>
                <p:oleObj name="Document" r:id="rId1" imgW="11344275" imgH="4171950" progId="Word.Document.8">
                  <p:embed/>
                  <p:pic>
                    <p:nvPicPr>
                      <p:cNvPr id="0" name="图片 1638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-18616" y="1845291"/>
                        <a:ext cx="11279505" cy="41446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264002" y="316844"/>
          <a:ext cx="11081385" cy="71799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09" name="Document" r:id="rId1" imgW="11344275" imgH="7353300" progId="Word.Document.8">
                  <p:embed/>
                </p:oleObj>
              </mc:Choice>
              <mc:Fallback>
                <p:oleObj name="Document" r:id="rId1" imgW="11344275" imgH="7353300" progId="Word.Document.8">
                  <p:embed/>
                  <p:pic>
                    <p:nvPicPr>
                      <p:cNvPr id="0" name="图片 1740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4002" y="316844"/>
                        <a:ext cx="11081385" cy="71799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65" name="对象 19464"/>
          <p:cNvGraphicFramePr/>
          <p:nvPr/>
        </p:nvGraphicFramePr>
        <p:xfrm>
          <a:off x="264002" y="520541"/>
          <a:ext cx="11081385" cy="67964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Document" r:id="rId1" imgW="11344275" imgH="6962775" progId="Word.Document.8">
                  <p:embed/>
                </p:oleObj>
              </mc:Choice>
              <mc:Fallback>
                <p:oleObj name="Document" r:id="rId1" imgW="11344275" imgH="6962775" progId="Word.Document.8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4002" y="520541"/>
                        <a:ext cx="11081385" cy="67964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6160472" y="2156135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C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82" name="对象 24581"/>
          <p:cNvGraphicFramePr/>
          <p:nvPr/>
        </p:nvGraphicFramePr>
        <p:xfrm>
          <a:off x="263684" y="841515"/>
          <a:ext cx="11278870" cy="55352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Document" r:id="rId1" imgW="11344275" imgH="5772150" progId="Word.Document.8">
                  <p:embed/>
                </p:oleObj>
              </mc:Choice>
              <mc:Fallback>
                <p:oleObj name="Document" r:id="rId1" imgW="11344275" imgH="5772150" progId="Word.Document.8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841515"/>
                        <a:ext cx="11278870" cy="55352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3887172" y="1454460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A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5" name="对象 25604"/>
          <p:cNvGraphicFramePr/>
          <p:nvPr/>
        </p:nvGraphicFramePr>
        <p:xfrm>
          <a:off x="263843" y="1127443"/>
          <a:ext cx="11261090" cy="55333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Document" r:id="rId1" imgW="11325225" imgH="5572125" progId="Word.Document.8">
                  <p:embed/>
                </p:oleObj>
              </mc:Choice>
              <mc:Fallback>
                <p:oleObj name="Document" r:id="rId1" imgW="11325225" imgH="5572125" progId="Word.Document.8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843" y="1127443"/>
                        <a:ext cx="11261090" cy="55333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2204720" y="1793558"/>
            <a:ext cx="42037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p>
            <a:r>
              <a:rPr lang="en-US" altLang="zh-CN" dirty="0"/>
              <a:t>C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8" name="对象 26627"/>
          <p:cNvGraphicFramePr/>
          <p:nvPr/>
        </p:nvGraphicFramePr>
        <p:xfrm>
          <a:off x="281583" y="478974"/>
          <a:ext cx="10888980" cy="66827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Document" r:id="rId1" imgW="11344275" imgH="6962775" progId="Word.Document.8">
                  <p:embed/>
                </p:oleObj>
              </mc:Choice>
              <mc:Fallback>
                <p:oleObj name="Document" r:id="rId1" imgW="11344275" imgH="6962775" progId="Word.Document.8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1583" y="478974"/>
                        <a:ext cx="10888980" cy="66827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4241502" y="2220270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A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4" name="对象 27653"/>
          <p:cNvGraphicFramePr/>
          <p:nvPr/>
        </p:nvGraphicFramePr>
        <p:xfrm>
          <a:off x="279559" y="619125"/>
          <a:ext cx="11278870" cy="4949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Document" r:id="rId1" imgW="11344275" imgH="4981575" progId="Word.Document.8">
                  <p:embed/>
                </p:oleObj>
              </mc:Choice>
              <mc:Fallback>
                <p:oleObj name="Document" r:id="rId1" imgW="11344275" imgH="4981575" progId="Word.Document.8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9559" y="619125"/>
                        <a:ext cx="11278870" cy="4949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10448627" y="1204905"/>
            <a:ext cx="38544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&gt;</a:t>
            </a:r>
            <a:endParaRPr lang="en-US" altLang="zh-CN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10431482" y="1754815"/>
            <a:ext cx="54038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东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2" name="对象 32771"/>
          <p:cNvGraphicFramePr/>
          <p:nvPr/>
        </p:nvGraphicFramePr>
        <p:xfrm>
          <a:off x="264002" y="546920"/>
          <a:ext cx="11294110" cy="661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Document" r:id="rId1" imgW="11553825" imgH="6762750" progId="Word.Document.8">
                  <p:embed/>
                </p:oleObj>
              </mc:Choice>
              <mc:Fallback>
                <p:oleObj name="Document" r:id="rId1" imgW="11553825" imgH="6762750" progId="Word.Document.8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4002" y="546920"/>
                        <a:ext cx="11294110" cy="66135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7869257" y="1834190"/>
            <a:ext cx="42037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B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对象 33793"/>
          <p:cNvGraphicFramePr/>
          <p:nvPr/>
        </p:nvGraphicFramePr>
        <p:xfrm>
          <a:off x="264002" y="616612"/>
          <a:ext cx="11081385" cy="66154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Document" r:id="rId1" imgW="11344275" imgH="6762750" progId="Word.Document.8">
                  <p:embed/>
                </p:oleObj>
              </mc:Choice>
              <mc:Fallback>
                <p:oleObj name="Document" r:id="rId1" imgW="11344275" imgH="6762750" progId="Word.Document.8">
                  <p:embed/>
                  <p:pic>
                    <p:nvPicPr>
                      <p:cNvPr id="0" name="图片 716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4002" y="616612"/>
                        <a:ext cx="11081385" cy="66154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1259542" y="2381560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C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263684" y="660877"/>
          <a:ext cx="11278870" cy="51441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Document" r:id="rId1" imgW="11344275" imgH="5172075" progId="Word.Document.8">
                  <p:embed/>
                </p:oleObj>
              </mc:Choice>
              <mc:Fallback>
                <p:oleObj name="Document" r:id="rId1" imgW="11344275" imgH="5172075" progId="Word.Document.8">
                  <p:embed/>
                  <p:pic>
                    <p:nvPicPr>
                      <p:cNvPr id="0" name="图片 819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660877"/>
                        <a:ext cx="11278870" cy="51441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9336107" y="964557"/>
            <a:ext cx="1249680" cy="953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p>
            <a:r>
              <a:rPr lang="zh-CN" altLang="en-US" dirty="0"/>
              <a:t>甲、丙</a:t>
            </a:r>
            <a:endParaRPr lang="en-US" altLang="zh-CN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8834457" y="1845620"/>
            <a:ext cx="89598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3</a:t>
            </a:r>
            <a:r>
              <a:rPr lang="zh-CN" altLang="en-US" dirty="0"/>
              <a:t>：</a:t>
            </a:r>
            <a:r>
              <a:rPr lang="en-US" altLang="zh-CN" dirty="0"/>
              <a:t>2</a:t>
            </a:r>
            <a:endParaRPr lang="en-US" altLang="zh-CN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5995372" y="2444425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路程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 bldLvl="0" animBg="1"/>
    </p:bldLst>
  </p:timing>
</p:sld>
</file>

<file path=ppt/tags/tag1.xml><?xml version="1.0" encoding="utf-8"?>
<p:tagLst xmlns:p="http://schemas.openxmlformats.org/presentationml/2006/main">
  <p:tag name="PA" val="v5.2.4"/>
</p:tagLst>
</file>

<file path=ppt/tags/tag2.xml><?xml version="1.0" encoding="utf-8"?>
<p:tagLst xmlns:p="http://schemas.openxmlformats.org/presentationml/2006/main">
  <p:tag name="PA" val="v5.2.4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梯田习题模板</Template>
  <TotalTime>0</TotalTime>
  <Words>46</Words>
  <Application>WPS 演示</Application>
  <PresentationFormat>自定义</PresentationFormat>
  <Paragraphs>27</Paragraphs>
  <Slides>18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17</vt:i4>
      </vt:variant>
      <vt:variant>
        <vt:lpstr>幻灯片标题</vt:lpstr>
      </vt:variant>
      <vt:variant>
        <vt:i4>18</vt:i4>
      </vt:variant>
    </vt:vector>
  </HeadingPairs>
  <TitlesOfParts>
    <vt:vector size="46" baseType="lpstr">
      <vt:lpstr>Arial</vt:lpstr>
      <vt:lpstr>宋体</vt:lpstr>
      <vt:lpstr>Wingdings</vt:lpstr>
      <vt:lpstr>Times New Roman</vt:lpstr>
      <vt:lpstr>Calibri</vt:lpstr>
      <vt:lpstr>Agency FB</vt:lpstr>
      <vt:lpstr>黑体</vt:lpstr>
      <vt:lpstr>Franklin Gothic Book</vt:lpstr>
      <vt:lpstr>微软雅黑</vt:lpstr>
      <vt:lpstr>Arial</vt:lpstr>
      <vt:lpstr>自定义设计方案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2015-08-18T12:29:00Z</dcterms:created>
  <dcterms:modified xsi:type="dcterms:W3CDTF">2020-03-03T05:12:19Z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