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722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小专题</a:t>
            </a:r>
            <a:r>
              <a:rPr lang="en-US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(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五</a:t>
            </a:r>
            <a:r>
              <a:rPr lang="en-US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)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　力与运动的关系</a:t>
            </a:r>
            <a:endParaRPr lang="zh-CN" altLang="en-US" sz="40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95434" y="1288445"/>
          <a:ext cx="11278870" cy="3757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434" y="1288445"/>
                        <a:ext cx="11278870" cy="37572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H1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7690" y="2632393"/>
            <a:ext cx="225044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4002" y="1011397"/>
          <a:ext cx="11081385" cy="4868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34750" imgH="4981575" progId="Word.Document.8">
                  <p:embed/>
                </p:oleObj>
              </mc:Choice>
              <mc:Fallback>
                <p:oleObj name="Document" r:id="rId1" imgW="11334750" imgH="498157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011397"/>
                        <a:ext cx="11081385" cy="4868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xy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885" y="3503613"/>
            <a:ext cx="2948418" cy="237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769443"/>
          <a:ext cx="11278870" cy="6123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6962775" progId="Word.Document.8">
                  <p:embed/>
                </p:oleObj>
              </mc:Choice>
              <mc:Fallback>
                <p:oleObj name="Document" r:id="rId1" imgW="11344275" imgH="696277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769443"/>
                        <a:ext cx="11278870" cy="6123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606252" y="239299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11573" y="601846"/>
          <a:ext cx="11081385" cy="6414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6562725" progId="Word.Document.8">
                  <p:embed/>
                </p:oleObj>
              </mc:Choice>
              <mc:Fallback>
                <p:oleObj name="Document" r:id="rId1" imgW="11344275" imgH="65627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573" y="601846"/>
                        <a:ext cx="11081385" cy="6414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224232" y="242410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300514" y="1069023"/>
          <a:ext cx="11279505" cy="434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1069023"/>
                        <a:ext cx="11279505" cy="434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900247" y="16449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减速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949652" y="2238685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做匀速直线运动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34792" y="706937"/>
          <a:ext cx="11081385" cy="6414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6562725" progId="Word.Document.8">
                  <p:embed/>
                </p:oleObj>
              </mc:Choice>
              <mc:Fallback>
                <p:oleObj name="Document" r:id="rId1" imgW="11344275" imgH="656272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4792" y="706937"/>
                        <a:ext cx="11081385" cy="6414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761432" y="202723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161" y="507234"/>
          <a:ext cx="10688955" cy="693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7353300" progId="Word.Document.8">
                  <p:embed/>
                </p:oleObj>
              </mc:Choice>
              <mc:Fallback>
                <p:oleObj name="Document" r:id="rId1" imgW="11344275" imgH="7353300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161" y="507234"/>
                        <a:ext cx="10688955" cy="6937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856442" y="21872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35439" y="877888"/>
          <a:ext cx="11278870" cy="614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6362700" progId="Word.Document.8">
                  <p:embed/>
                </p:oleObj>
              </mc:Choice>
              <mc:Fallback>
                <p:oleObj name="Document" r:id="rId1" imgW="11344275" imgH="636270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439" y="877888"/>
                        <a:ext cx="11278870" cy="614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606887" y="27371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等于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123257" y="284003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2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826722" y="336200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惯性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663892" y="336200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4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426052"/>
          <a:ext cx="11278870" cy="4142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426052"/>
                        <a:ext cx="11278870" cy="4142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478982" y="217074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770111"/>
          <a:ext cx="11278870" cy="474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770111"/>
                        <a:ext cx="11278870" cy="4741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898842" y="78136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843" y="524510"/>
          <a:ext cx="11261090" cy="513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34750" imgH="5172075" progId="Word.Document.8">
                  <p:embed/>
                </p:oleObj>
              </mc:Choice>
              <mc:Fallback>
                <p:oleObj name="Document" r:id="rId1" imgW="11334750" imgH="51720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843" y="524510"/>
                        <a:ext cx="11261090" cy="5139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73697" y="17554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094264"/>
          <a:ext cx="11278870" cy="553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94264"/>
                        <a:ext cx="11278870" cy="553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730837" y="175481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697846"/>
          <a:ext cx="11278870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97846"/>
                        <a:ext cx="11278870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29882" y="137127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700545"/>
          <a:ext cx="11082020" cy="602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700545"/>
                        <a:ext cx="11082020" cy="6020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729942" y="190213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1540524"/>
          <a:ext cx="11278870" cy="330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3181350" progId="Word.Document.8">
                  <p:embed/>
                </p:oleObj>
              </mc:Choice>
              <mc:Fallback>
                <p:oleObj name="Document" r:id="rId1" imgW="11344275" imgH="318135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40524"/>
                        <a:ext cx="11278870" cy="3307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120207" y="209898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4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329849"/>
          <a:ext cx="11294110" cy="3888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3981450" progId="Word.Document.8">
                  <p:embed/>
                </p:oleObj>
              </mc:Choice>
              <mc:Fallback>
                <p:oleObj name="Document" r:id="rId1" imgW="11553825" imgH="398145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29849"/>
                        <a:ext cx="11294110" cy="3888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79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415" y="2481580"/>
            <a:ext cx="1352550" cy="2160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1351145"/>
          <a:ext cx="11278870" cy="375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51145"/>
                        <a:ext cx="11278870" cy="3759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K0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780" y="2940368"/>
            <a:ext cx="293497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236522"/>
          <a:ext cx="11278870" cy="4348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236522"/>
                        <a:ext cx="11278870" cy="4348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23" descr="AF81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9620" y="3087688"/>
            <a:ext cx="158242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71</Words>
  <Application>WPS 演示</Application>
  <PresentationFormat>自定义</PresentationFormat>
  <Paragraphs>39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