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3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4.doc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emf"/><Relationship Id="rId2" Type="http://schemas.openxmlformats.org/officeDocument/2006/relationships/oleObject" Target="../embeddings/Document5.doc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oleObject" Target="../embeddings/Document1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2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1983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第七章  运动和力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zh-CN" altLang="en-US" sz="3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知识清单</a:t>
            </a:r>
            <a:endParaRPr lang="zh-CN" altLang="en-US" sz="38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843" y="769938"/>
          <a:ext cx="11261090" cy="611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25225" imgH="6162675" progId="Word.Document.8">
                  <p:embed/>
                </p:oleObj>
              </mc:Choice>
              <mc:Fallback>
                <p:oleObj name="Document" r:id="rId1" imgW="11325225" imgH="6162675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769938"/>
                        <a:ext cx="11261090" cy="611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9563" y="842169"/>
          <a:ext cx="11261090" cy="4739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34750" imgH="4772025" progId="Word.Document.8">
                  <p:embed/>
                </p:oleObj>
              </mc:Choice>
              <mc:Fallback>
                <p:oleObj name="Document" r:id="rId1" imgW="11334750" imgH="477202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9563" y="842169"/>
                        <a:ext cx="11261090" cy="4739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718762" y="86581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同一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88397" y="145954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相等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788112" y="138778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相反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6771342" y="138778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同一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812165" y="2434273"/>
            <a:ext cx="1120648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pPr algn="l"/>
            <a:r>
              <a:rPr lang="en-US" altLang="zh-CN" dirty="0"/>
              <a:t>实验中需要尽量减小摩擦力的影响，小车和桌面之间为滚动摩擦，可大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09582" y="3243890"/>
            <a:ext cx="101930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l"/>
            <a:r>
              <a:rPr lang="en-US" altLang="zh-CN" dirty="0"/>
              <a:t>大减小摩擦，桌面光滑也可以减小摩擦，使实验的效果更加明显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954232" y="4400225"/>
            <a:ext cx="62604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l"/>
            <a:r>
              <a:rPr lang="zh-CN" altLang="en-US" dirty="0"/>
              <a:t>因为小车受到了桌面对它的摩擦力作用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8261" y="642918"/>
            <a:ext cx="22098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4997" name="Object 5"/>
          <p:cNvGraphicFramePr/>
          <p:nvPr/>
        </p:nvGraphicFramePr>
        <p:xfrm>
          <a:off x="432912" y="606564"/>
          <a:ext cx="11718925" cy="6643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2" imgW="12144375" imgH="6791325" progId="Word.Document.8">
                  <p:embed/>
                </p:oleObj>
              </mc:Choice>
              <mc:Fallback>
                <p:oleObj name="Document" r:id="rId2" imgW="12144375" imgH="679132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32912" y="606564"/>
                        <a:ext cx="11718925" cy="6643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163772" y="228821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静止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987242" y="352329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变速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384367" y="4626285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1.9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9939992" y="581564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惯性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6823" y="928670"/>
            <a:ext cx="18383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6525" y="2052638"/>
            <a:ext cx="9066213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本框 3"/>
          <p:cNvSpPr txBox="1"/>
          <p:nvPr/>
        </p:nvSpPr>
        <p:spPr>
          <a:xfrm>
            <a:off x="8550910" y="2089785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13630" y="2981325"/>
            <a:ext cx="1250950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87475" y="1724025"/>
            <a:ext cx="9104313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本框 3"/>
          <p:cNvSpPr txBox="1"/>
          <p:nvPr/>
        </p:nvSpPr>
        <p:spPr>
          <a:xfrm>
            <a:off x="5584825" y="1696720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275195" y="2893695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68895" y="3327400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8315" y="1433830"/>
            <a:ext cx="11256263" cy="42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本框 3"/>
          <p:cNvSpPr txBox="1"/>
          <p:nvPr/>
        </p:nvSpPr>
        <p:spPr>
          <a:xfrm>
            <a:off x="8153400" y="1433830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755515" y="1852930"/>
            <a:ext cx="122110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55385" y="2267585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27140" y="2339340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04685" y="2779395"/>
            <a:ext cx="1941830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04510" y="5102225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50910" y="2089785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4855" y="1833563"/>
            <a:ext cx="11236296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本框 3"/>
          <p:cNvSpPr txBox="1"/>
          <p:nvPr/>
        </p:nvSpPr>
        <p:spPr>
          <a:xfrm>
            <a:off x="3902710" y="2633980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15965" y="2633980"/>
            <a:ext cx="677545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81620" y="2633980"/>
            <a:ext cx="1206500" cy="3473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ts val="2000"/>
              </a:lnSpc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8261" y="785794"/>
            <a:ext cx="22574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7153" y="714356"/>
            <a:ext cx="6484937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1023" y="3500438"/>
            <a:ext cx="63055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40029" y="631148"/>
            <a:ext cx="6199233" cy="60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9087" y="1199515"/>
          <a:ext cx="11262360" cy="5145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34750" imgH="5172075" progId="Word.Document.8">
                  <p:embed/>
                </p:oleObj>
              </mc:Choice>
              <mc:Fallback>
                <p:oleObj name="Document" r:id="rId1" imgW="11334750" imgH="517207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9087" y="1199515"/>
                        <a:ext cx="11262360" cy="5145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480"/>
            <a:ext cx="22669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370282" y="2361875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滑行的距离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595110" y="2732723"/>
            <a:ext cx="196088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zh-CN" altLang="en-US" dirty="0"/>
              <a:t>滑行的距离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843" y="1206326"/>
          <a:ext cx="11261090" cy="4148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34750" imgH="4171950" progId="Word.Document.8">
                  <p:embed/>
                </p:oleObj>
              </mc:Choice>
              <mc:Fallback>
                <p:oleObj name="Document" r:id="rId1" imgW="11334750" imgH="41719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1206326"/>
                        <a:ext cx="11261090" cy="41484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589982" y="1752275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匀速直线运动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77832" y="3567740"/>
            <a:ext cx="62604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观察小车在水平面上运动的距离的长短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952577" y="4089710"/>
            <a:ext cx="73329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为了使小车在水平方向开始运动时的速度相同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178</Words>
  <Application>WPS 演示</Application>
  <PresentationFormat>自定义</PresentationFormat>
  <Paragraphs>37</Paragraphs>
  <Slides>12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