
<file path=[Content_Types].xml><?xml version="1.0" encoding="utf-8"?>
<Types xmlns="http://schemas.openxmlformats.org/package/2006/content-types">
  <Default Extension="jpeg" ContentType="image/jpeg"/>
  <Default Extension="wav" ContentType="audio/x-wav"/>
  <Default Extension="png" ContentType="image/png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9" r:id="rId3"/>
    <p:sldMasterId id="2147483671" r:id="rId4"/>
  </p:sldMasterIdLst>
  <p:notesMasterIdLst>
    <p:notesMasterId r:id="rId6"/>
  </p:notesMasterIdLst>
  <p:sldIdLst>
    <p:sldId id="256" r:id="rId5"/>
    <p:sldId id="276" r:id="rId7"/>
    <p:sldId id="260" r:id="rId8"/>
    <p:sldId id="262" r:id="rId9"/>
    <p:sldId id="263" r:id="rId10"/>
    <p:sldId id="266" r:id="rId11"/>
    <p:sldId id="267" r:id="rId12"/>
    <p:sldId id="268" r:id="rId13"/>
    <p:sldId id="258" r:id="rId14"/>
    <p:sldId id="270" r:id="rId15"/>
    <p:sldId id="271" r:id="rId16"/>
    <p:sldId id="272" r:id="rId17"/>
    <p:sldId id="273" r:id="rId18"/>
    <p:sldId id="274" r:id="rId19"/>
    <p:sldId id="275" r:id="rId20"/>
  </p:sldIdLst>
  <p:sldSz cx="12192000" cy="6858000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4.xml"/><Relationship Id="rId8" Type="http://schemas.openxmlformats.org/officeDocument/2006/relationships/slide" Target="slides/slide3.xml"/><Relationship Id="rId7" Type="http://schemas.openxmlformats.org/officeDocument/2006/relationships/slide" Target="slides/slide2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3.xml"/><Relationship Id="rId3" Type="http://schemas.openxmlformats.org/officeDocument/2006/relationships/slideMaster" Target="slideMasters/slideMaster2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slide" Target="slides/slide15.xml"/><Relationship Id="rId2" Type="http://schemas.openxmlformats.org/officeDocument/2006/relationships/theme" Target="theme/theme1.xml"/><Relationship Id="rId19" Type="http://schemas.openxmlformats.org/officeDocument/2006/relationships/slide" Target="slides/slide14.xml"/><Relationship Id="rId18" Type="http://schemas.openxmlformats.org/officeDocument/2006/relationships/slide" Target="slides/slide13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1584" y="1279287"/>
            <a:ext cx="6140577" cy="34540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0375" y="4925254"/>
            <a:ext cx="5682996" cy="402975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16530B-44B0-4184-B188-79840BDA543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 rot="16200000">
            <a:off x="656232" y="2823691"/>
            <a:ext cx="1753416" cy="1210617"/>
            <a:chOff x="3644721" y="2665928"/>
            <a:chExt cx="1753416" cy="1210617"/>
          </a:xfrm>
        </p:grpSpPr>
        <p:sp>
          <p:nvSpPr>
            <p:cNvPr id="15" name="矩形 14"/>
            <p:cNvSpPr/>
            <p:nvPr/>
          </p:nvSpPr>
          <p:spPr>
            <a:xfrm rot="2700000">
              <a:off x="3644721" y="2665928"/>
              <a:ext cx="1210614" cy="121061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 15"/>
            <p:cNvSpPr/>
            <p:nvPr/>
          </p:nvSpPr>
          <p:spPr>
            <a:xfrm rot="2700000">
              <a:off x="3825655" y="2665929"/>
              <a:ext cx="1210614" cy="1210614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矩形 16"/>
            <p:cNvSpPr/>
            <p:nvPr/>
          </p:nvSpPr>
          <p:spPr>
            <a:xfrm rot="2700000">
              <a:off x="4006589" y="2665930"/>
              <a:ext cx="1210614" cy="1210614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矩形 17"/>
            <p:cNvSpPr/>
            <p:nvPr/>
          </p:nvSpPr>
          <p:spPr>
            <a:xfrm rot="2700000">
              <a:off x="4187523" y="2665931"/>
              <a:ext cx="1210614" cy="1210614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448614" y="1028019"/>
            <a:ext cx="1692431" cy="1025931"/>
            <a:chOff x="448614" y="1028019"/>
            <a:chExt cx="1692431" cy="1025931"/>
          </a:xfrm>
        </p:grpSpPr>
        <p:grpSp>
          <p:nvGrpSpPr>
            <p:cNvPr id="20" name="组合 19"/>
            <p:cNvGrpSpPr/>
            <p:nvPr/>
          </p:nvGrpSpPr>
          <p:grpSpPr>
            <a:xfrm>
              <a:off x="448614" y="1028019"/>
              <a:ext cx="517608" cy="1025931"/>
              <a:chOff x="2870522" y="500374"/>
              <a:chExt cx="517608" cy="1025931"/>
            </a:xfrm>
          </p:grpSpPr>
          <p:sp>
            <p:nvSpPr>
              <p:cNvPr id="22" name="任意多边形 21"/>
              <p:cNvSpPr/>
              <p:nvPr/>
            </p:nvSpPr>
            <p:spPr>
              <a:xfrm rot="5400000">
                <a:off x="2845505" y="525392"/>
                <a:ext cx="381967" cy="331931"/>
              </a:xfrm>
              <a:custGeom>
                <a:avLst/>
                <a:gdLst>
                  <a:gd name="connsiteX0" fmla="*/ 190327 w 381967"/>
                  <a:gd name="connsiteY0" fmla="*/ 0 h 331931"/>
                  <a:gd name="connsiteX1" fmla="*/ 381967 w 381967"/>
                  <a:gd name="connsiteY1" fmla="*/ 331931 h 331931"/>
                  <a:gd name="connsiteX2" fmla="*/ 0 w 381967"/>
                  <a:gd name="connsiteY2" fmla="*/ 331173 h 3319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81967" h="331931">
                    <a:moveTo>
                      <a:pt x="190327" y="0"/>
                    </a:moveTo>
                    <a:lnTo>
                      <a:pt x="381967" y="331931"/>
                    </a:lnTo>
                    <a:lnTo>
                      <a:pt x="0" y="331173"/>
                    </a:lnTo>
                    <a:close/>
                  </a:path>
                </a:pathLst>
              </a:custGeom>
              <a:solidFill>
                <a:schemeClr val="accent1">
                  <a:alpha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" name="任意多边形 22"/>
              <p:cNvSpPr/>
              <p:nvPr/>
            </p:nvSpPr>
            <p:spPr>
              <a:xfrm rot="5400000">
                <a:off x="2831509" y="682820"/>
                <a:ext cx="595633" cy="517608"/>
              </a:xfrm>
              <a:custGeom>
                <a:avLst/>
                <a:gdLst>
                  <a:gd name="connsiteX0" fmla="*/ 190327 w 381967"/>
                  <a:gd name="connsiteY0" fmla="*/ 0 h 331931"/>
                  <a:gd name="connsiteX1" fmla="*/ 381967 w 381967"/>
                  <a:gd name="connsiteY1" fmla="*/ 331931 h 331931"/>
                  <a:gd name="connsiteX2" fmla="*/ 0 w 381967"/>
                  <a:gd name="connsiteY2" fmla="*/ 331173 h 3319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81967" h="331931">
                    <a:moveTo>
                      <a:pt x="190327" y="0"/>
                    </a:moveTo>
                    <a:lnTo>
                      <a:pt x="381967" y="331931"/>
                    </a:lnTo>
                    <a:lnTo>
                      <a:pt x="0" y="331173"/>
                    </a:lnTo>
                    <a:close/>
                  </a:path>
                </a:pathLst>
              </a:custGeom>
              <a:solidFill>
                <a:schemeClr val="accent3">
                  <a:alpha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" name="任意多边形 23"/>
              <p:cNvSpPr/>
              <p:nvPr/>
            </p:nvSpPr>
            <p:spPr>
              <a:xfrm rot="5400000">
                <a:off x="2845505" y="1025924"/>
                <a:ext cx="381967" cy="331931"/>
              </a:xfrm>
              <a:custGeom>
                <a:avLst/>
                <a:gdLst>
                  <a:gd name="connsiteX0" fmla="*/ 190327 w 381967"/>
                  <a:gd name="connsiteY0" fmla="*/ 0 h 331931"/>
                  <a:gd name="connsiteX1" fmla="*/ 381967 w 381967"/>
                  <a:gd name="connsiteY1" fmla="*/ 331931 h 331931"/>
                  <a:gd name="connsiteX2" fmla="*/ 0 w 381967"/>
                  <a:gd name="connsiteY2" fmla="*/ 331173 h 3319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81967" h="331931">
                    <a:moveTo>
                      <a:pt x="190327" y="0"/>
                    </a:moveTo>
                    <a:lnTo>
                      <a:pt x="381967" y="331931"/>
                    </a:lnTo>
                    <a:lnTo>
                      <a:pt x="0" y="331173"/>
                    </a:lnTo>
                    <a:close/>
                  </a:path>
                </a:pathLst>
              </a:custGeom>
              <a:solidFill>
                <a:schemeClr val="accent4">
                  <a:alpha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" name="任意多边形 24"/>
              <p:cNvSpPr/>
              <p:nvPr/>
            </p:nvSpPr>
            <p:spPr>
              <a:xfrm rot="5400000">
                <a:off x="2845505" y="1169356"/>
                <a:ext cx="381967" cy="331931"/>
              </a:xfrm>
              <a:custGeom>
                <a:avLst/>
                <a:gdLst>
                  <a:gd name="connsiteX0" fmla="*/ 190327 w 381967"/>
                  <a:gd name="connsiteY0" fmla="*/ 0 h 331931"/>
                  <a:gd name="connsiteX1" fmla="*/ 381967 w 381967"/>
                  <a:gd name="connsiteY1" fmla="*/ 331931 h 331931"/>
                  <a:gd name="connsiteX2" fmla="*/ 0 w 381967"/>
                  <a:gd name="connsiteY2" fmla="*/ 331173 h 3319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81967" h="331931">
                    <a:moveTo>
                      <a:pt x="190327" y="0"/>
                    </a:moveTo>
                    <a:lnTo>
                      <a:pt x="381967" y="331931"/>
                    </a:lnTo>
                    <a:lnTo>
                      <a:pt x="0" y="331173"/>
                    </a:lnTo>
                    <a:close/>
                  </a:path>
                </a:pathLst>
              </a:custGeom>
              <a:solidFill>
                <a:schemeClr val="accent5">
                  <a:alpha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21" name="矩形 20"/>
            <p:cNvSpPr/>
            <p:nvPr/>
          </p:nvSpPr>
          <p:spPr>
            <a:xfrm>
              <a:off x="891985" y="1166642"/>
              <a:ext cx="1249060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altLang="zh-CN" sz="3200" dirty="0" smtClean="0">
                  <a:solidFill>
                    <a:schemeClr val="accent1"/>
                  </a:solidFill>
                  <a:latin typeface="+mn-lt"/>
                  <a:ea typeface="华文细黑" pitchFamily="2" charset="-122"/>
                  <a:sym typeface="Cooper Std Black" panose="0208090304030B020404" pitchFamily="18" charset="0"/>
                </a:rPr>
                <a:t>STAR</a:t>
              </a:r>
              <a:endParaRPr lang="zh-CN" altLang="en-US" sz="3200" dirty="0">
                <a:solidFill>
                  <a:schemeClr val="accent1"/>
                </a:solidFill>
                <a:latin typeface="+mn-lt"/>
                <a:ea typeface="华文细黑" pitchFamily="2" charset="-122"/>
                <a:sym typeface="Cooper Std Black" panose="0208090304030B020404" pitchFamily="18" charset="0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2439022" y="2266117"/>
            <a:ext cx="8228977" cy="1599445"/>
          </a:xfrm>
        </p:spPr>
        <p:txBody>
          <a:bodyPr anchor="b">
            <a:normAutofit/>
          </a:bodyPr>
          <a:lstStyle>
            <a:lvl1pPr algn="ctr">
              <a:defRPr sz="4800">
                <a:solidFill>
                  <a:schemeClr val="accent1"/>
                </a:solidFill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2439022" y="3957638"/>
            <a:ext cx="8228977" cy="598797"/>
          </a:xfrm>
        </p:spPr>
        <p:txBody>
          <a:bodyPr>
            <a:normAutofit/>
          </a:bodyPr>
          <a:lstStyle>
            <a:lvl1pPr marL="0" indent="0" algn="ctr">
              <a:buNone/>
              <a:defRPr sz="28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0D2C7D-BD3F-48D2-A217-A910E16FA12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108AD1-47E7-4629-A912-4F8AE79E32F8}" type="slidenum">
              <a:rPr lang="zh-CN" altLang="en-US" smtClean="0"/>
            </a:fld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5657179" y="214782"/>
            <a:ext cx="877643" cy="877643"/>
          </a:xfrm>
          <a:prstGeom prst="rect">
            <a:avLst/>
          </a:prstGeom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200" y="1309816"/>
            <a:ext cx="10515600" cy="4794346"/>
          </a:xfrm>
        </p:spPr>
        <p:txBody>
          <a:bodyPr/>
          <a:lstStyle/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bg bwMode="white"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>
            <a:spLocks noChangeArrowheads="1"/>
          </p:cNvSpPr>
          <p:nvPr/>
        </p:nvSpPr>
        <p:spPr bwMode="white">
          <a:xfrm>
            <a:off x="0" y="6705600"/>
            <a:ext cx="12192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1" name="矩形 20"/>
          <p:cNvSpPr>
            <a:spLocks noChangeArrowheads="1"/>
          </p:cNvSpPr>
          <p:nvPr/>
        </p:nvSpPr>
        <p:spPr bwMode="white">
          <a:xfrm>
            <a:off x="11988800" y="3175"/>
            <a:ext cx="2032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2" name="矩形 21"/>
          <p:cNvSpPr>
            <a:spLocks noChangeArrowheads="1"/>
          </p:cNvSpPr>
          <p:nvPr/>
        </p:nvSpPr>
        <p:spPr bwMode="white">
          <a:xfrm>
            <a:off x="0" y="0"/>
            <a:ext cx="2032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4" name="矩形 23"/>
          <p:cNvSpPr>
            <a:spLocks noChangeArrowheads="1"/>
          </p:cNvSpPr>
          <p:nvPr/>
        </p:nvSpPr>
        <p:spPr bwMode="white">
          <a:xfrm>
            <a:off x="0" y="0"/>
            <a:ext cx="12192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5" name="矩形 24"/>
          <p:cNvSpPr>
            <a:spLocks noChangeArrowheads="1"/>
          </p:cNvSpPr>
          <p:nvPr/>
        </p:nvSpPr>
        <p:spPr bwMode="auto">
          <a:xfrm>
            <a:off x="194733" y="6391275"/>
            <a:ext cx="11777133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6" name="直接连接符 25"/>
          <p:cNvSpPr>
            <a:spLocks noChangeShapeType="1"/>
          </p:cNvSpPr>
          <p:nvPr/>
        </p:nvSpPr>
        <p:spPr bwMode="auto">
          <a:xfrm>
            <a:off x="207433" y="2419350"/>
            <a:ext cx="11777133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7" name="矩形 26"/>
          <p:cNvSpPr>
            <a:spLocks noChangeArrowheads="1"/>
          </p:cNvSpPr>
          <p:nvPr/>
        </p:nvSpPr>
        <p:spPr bwMode="auto">
          <a:xfrm>
            <a:off x="203200" y="152400"/>
            <a:ext cx="11777133" cy="6546850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8" name="椭圆 27"/>
          <p:cNvSpPr/>
          <p:nvPr/>
        </p:nvSpPr>
        <p:spPr>
          <a:xfrm>
            <a:off x="5689600" y="2114550"/>
            <a:ext cx="8128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9" name="椭圆 28"/>
          <p:cNvSpPr/>
          <p:nvPr/>
        </p:nvSpPr>
        <p:spPr>
          <a:xfrm>
            <a:off x="5816600" y="2209800"/>
            <a:ext cx="558800" cy="420688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副标题 8"/>
          <p:cNvSpPr>
            <a:spLocks noGrp="1"/>
          </p:cNvSpPr>
          <p:nvPr>
            <p:ph type="subTitle" idx="1"/>
          </p:nvPr>
        </p:nvSpPr>
        <p:spPr>
          <a:xfrm>
            <a:off x="1828800" y="2819400"/>
            <a:ext cx="85344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zh-CN" altLang="en-US" smtClean="0"/>
              <a:t>单击此处编辑母版副标题样式</a:t>
            </a:r>
            <a:endParaRPr lang="en-US"/>
          </a:p>
        </p:txBody>
      </p:sp>
      <p:sp>
        <p:nvSpPr>
          <p:cNvPr id="8" name="标题 7"/>
          <p:cNvSpPr>
            <a:spLocks noGrp="1"/>
          </p:cNvSpPr>
          <p:nvPr>
            <p:ph type="ctrTitle"/>
          </p:nvPr>
        </p:nvSpPr>
        <p:spPr>
          <a:xfrm>
            <a:off x="914400" y="381000"/>
            <a:ext cx="10363200" cy="1752600"/>
          </a:xfrm>
        </p:spPr>
        <p:txBody>
          <a:bodyPr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0" name="日期占位符 27"/>
          <p:cNvSpPr>
            <a:spLocks noGrp="1"/>
          </p:cNvSpPr>
          <p:nvPr>
            <p:ph type="dt" sz="half" idx="2"/>
          </p:nvPr>
        </p:nvSpPr>
        <p:spPr>
          <a:xfrm>
            <a:off x="7721600" y="6405563"/>
            <a:ext cx="4059767" cy="365125"/>
          </a:xfrm>
          <a:prstGeom prst="rect">
            <a:avLst/>
          </a:prstGeom>
        </p:spPr>
        <p:txBody>
          <a:bodyPr vert="horz"/>
          <a:lstStyle>
            <a:lvl1pPr>
              <a:defRPr/>
            </a:lvl1pPr>
          </a:lstStyle>
          <a:p>
            <a:pPr marL="0" marR="0" indent="0" defTabSz="914400" rtl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b="0" i="0" kern="1200" cap="none" spc="0" normalizeH="0" baseline="0" noProof="0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1" name="页脚占位符 16"/>
          <p:cNvSpPr>
            <a:spLocks noGrp="1"/>
          </p:cNvSpPr>
          <p:nvPr>
            <p:ph type="ftr" sz="quarter" idx="3"/>
          </p:nvPr>
        </p:nvSpPr>
        <p:spPr>
          <a:xfrm>
            <a:off x="406400" y="6410325"/>
            <a:ext cx="4775200" cy="366713"/>
          </a:xfrm>
          <a:prstGeom prst="rect">
            <a:avLst/>
          </a:prstGeom>
        </p:spPr>
        <p:txBody>
          <a:bodyPr vert="horz"/>
          <a:lstStyle>
            <a:lvl1pPr>
              <a:defRPr/>
            </a:lvl1pPr>
          </a:lstStyle>
          <a:p>
            <a:pPr marL="0" marR="0" indent="0" defTabSz="914400" rtl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b="0" i="0" kern="1200" cap="none" spc="0" normalizeH="0" baseline="0" noProof="0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2" name="灯片编号占位符 28"/>
          <p:cNvSpPr>
            <a:spLocks noGrp="1"/>
          </p:cNvSpPr>
          <p:nvPr>
            <p:ph type="sldNum" sz="quarter" idx="4"/>
          </p:nvPr>
        </p:nvSpPr>
        <p:spPr>
          <a:xfrm>
            <a:off x="5791200" y="2198688"/>
            <a:ext cx="609600" cy="441325"/>
          </a:xfrm>
          <a:prstGeom prst="rect">
            <a:avLst/>
          </a:prstGeom>
        </p:spPr>
        <p:txBody>
          <a:bodyPr vert="horz" lIns="45720" rIns="45720" anchor="ctr"/>
          <a:p>
            <a:pPr algn="ctr" eaLnBrk="1" hangingPunct="1"/>
            <a:fld id="{9A0DB2DC-4C9A-4742-B13C-FB6460FD3503}" type="slidenum">
              <a:rPr lang="en-US" altLang="zh-CN" sz="1600" dirty="0">
                <a:solidFill>
                  <a:srgbClr val="7B9899"/>
                </a:solidFill>
              </a:rPr>
            </a:fld>
            <a:endParaRPr lang="en-US" altLang="zh-CN" sz="1600" dirty="0">
              <a:solidFill>
                <a:srgbClr val="7B9899"/>
              </a:solidFill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 bwMode="white"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8" name="内容占位符 7"/>
          <p:cNvSpPr>
            <a:spLocks noGrp="1"/>
          </p:cNvSpPr>
          <p:nvPr>
            <p:ph sz="quarter" idx="1"/>
          </p:nvPr>
        </p:nvSpPr>
        <p:spPr>
          <a:xfrm>
            <a:off x="402336" y="1527048"/>
            <a:ext cx="11338560" cy="45720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20" name="日期占位符 3"/>
          <p:cNvSpPr>
            <a:spLocks noGrp="1"/>
          </p:cNvSpPr>
          <p:nvPr>
            <p:ph type="dt" sz="half" idx="2"/>
          </p:nvPr>
        </p:nvSpPr>
        <p:spPr>
          <a:xfrm>
            <a:off x="7721600" y="6405563"/>
            <a:ext cx="4059767" cy="365125"/>
          </a:xfrm>
          <a:prstGeom prst="rect">
            <a:avLst/>
          </a:prstGeom>
        </p:spPr>
        <p:txBody>
          <a:bodyPr vert="horz"/>
          <a:lstStyle>
            <a:lvl1pPr>
              <a:defRPr/>
            </a:lvl1pPr>
          </a:lstStyle>
          <a:p>
            <a:pPr marL="0" marR="0" indent="0" defTabSz="914400" rtl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b="0" i="0" kern="1200" cap="none" spc="0" normalizeH="0" baseline="0" noProof="0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1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6400" y="6410325"/>
            <a:ext cx="4775200" cy="366713"/>
          </a:xfrm>
          <a:prstGeom prst="rect">
            <a:avLst/>
          </a:prstGeom>
        </p:spPr>
        <p:txBody>
          <a:bodyPr vert="horz"/>
          <a:lstStyle>
            <a:lvl1pPr>
              <a:defRPr/>
            </a:lvl1pPr>
          </a:lstStyle>
          <a:p>
            <a:pPr marL="0" marR="0" indent="0" defTabSz="914400" rtl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b="0" i="0" kern="1200" cap="none" spc="0" normalizeH="0" baseline="0" noProof="0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2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5816600" y="1027113"/>
            <a:ext cx="609600" cy="441325"/>
          </a:xfrm>
          <a:prstGeom prst="rect">
            <a:avLst/>
          </a:prstGeom>
        </p:spPr>
        <p:txBody>
          <a:bodyPr vert="horz" lIns="45720" rIns="45720" anchor="ctr"/>
          <a:p>
            <a:pPr algn="ctr" eaLnBrk="1" hangingPunct="1"/>
            <a:fld id="{9A0DB2DC-4C9A-4742-B13C-FB6460FD3503}" type="slidenum">
              <a:rPr lang="en-US" altLang="zh-CN" sz="1600" dirty="0">
                <a:solidFill>
                  <a:srgbClr val="7B9899"/>
                </a:solidFill>
              </a:rPr>
            </a:fld>
            <a:endParaRPr lang="en-US" altLang="zh-CN" sz="1600" dirty="0">
              <a:solidFill>
                <a:srgbClr val="7B9899"/>
              </a:solidFill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>
            <a:spLocks noChangeArrowheads="1"/>
          </p:cNvSpPr>
          <p:nvPr/>
        </p:nvSpPr>
        <p:spPr bwMode="white">
          <a:xfrm>
            <a:off x="0" y="0"/>
            <a:ext cx="2032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1" name="矩形 20"/>
          <p:cNvSpPr>
            <a:spLocks noChangeArrowheads="1"/>
          </p:cNvSpPr>
          <p:nvPr/>
        </p:nvSpPr>
        <p:spPr bwMode="white">
          <a:xfrm>
            <a:off x="0" y="6705600"/>
            <a:ext cx="12192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2" name="矩形 21"/>
          <p:cNvSpPr>
            <a:spLocks noChangeArrowheads="1"/>
          </p:cNvSpPr>
          <p:nvPr/>
        </p:nvSpPr>
        <p:spPr bwMode="white">
          <a:xfrm>
            <a:off x="0" y="0"/>
            <a:ext cx="12192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4" name="矩形 23"/>
          <p:cNvSpPr>
            <a:spLocks noChangeArrowheads="1"/>
          </p:cNvSpPr>
          <p:nvPr/>
        </p:nvSpPr>
        <p:spPr bwMode="white">
          <a:xfrm>
            <a:off x="11988800" y="19050"/>
            <a:ext cx="2032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5" name="矩形 24"/>
          <p:cNvSpPr>
            <a:spLocks noChangeArrowheads="1"/>
          </p:cNvSpPr>
          <p:nvPr/>
        </p:nvSpPr>
        <p:spPr bwMode="white">
          <a:xfrm>
            <a:off x="203200" y="2286000"/>
            <a:ext cx="11777133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6" name="矩形 25"/>
          <p:cNvSpPr>
            <a:spLocks noChangeArrowheads="1"/>
          </p:cNvSpPr>
          <p:nvPr/>
        </p:nvSpPr>
        <p:spPr bwMode="auto">
          <a:xfrm>
            <a:off x="207433" y="142875"/>
            <a:ext cx="11777133" cy="2139950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7" name="矩形 26"/>
          <p:cNvSpPr>
            <a:spLocks noChangeArrowheads="1"/>
          </p:cNvSpPr>
          <p:nvPr/>
        </p:nvSpPr>
        <p:spPr bwMode="auto">
          <a:xfrm>
            <a:off x="194733" y="6391275"/>
            <a:ext cx="11777133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8" name="矩形 27"/>
          <p:cNvSpPr>
            <a:spLocks noChangeArrowheads="1"/>
          </p:cNvSpPr>
          <p:nvPr/>
        </p:nvSpPr>
        <p:spPr bwMode="auto">
          <a:xfrm>
            <a:off x="203200" y="152400"/>
            <a:ext cx="11777133" cy="6546850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9" name="直接连接符 28"/>
          <p:cNvSpPr>
            <a:spLocks noChangeShapeType="1"/>
          </p:cNvSpPr>
          <p:nvPr/>
        </p:nvSpPr>
        <p:spPr bwMode="auto">
          <a:xfrm>
            <a:off x="203200" y="2438400"/>
            <a:ext cx="11777133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5689600" y="2114550"/>
            <a:ext cx="8128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1" name="椭圆 30"/>
          <p:cNvSpPr/>
          <p:nvPr/>
        </p:nvSpPr>
        <p:spPr>
          <a:xfrm>
            <a:off x="5816600" y="2209800"/>
            <a:ext cx="558800" cy="420688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824568" y="2743200"/>
            <a:ext cx="8640232" cy="1673225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533400"/>
            <a:ext cx="10363200" cy="1524000"/>
          </a:xfrm>
        </p:spPr>
        <p:txBody>
          <a:bodyPr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2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6400" y="6410325"/>
            <a:ext cx="4775200" cy="366713"/>
          </a:xfrm>
          <a:prstGeom prst="rect">
            <a:avLst/>
          </a:prstGeom>
        </p:spPr>
        <p:txBody>
          <a:bodyPr vert="horz"/>
          <a:lstStyle>
            <a:lvl1pPr>
              <a:defRPr/>
            </a:lvl1pPr>
          </a:lstStyle>
          <a:p>
            <a:pPr marL="0" marR="0" indent="0" defTabSz="914400" rtl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b="0" i="0" kern="1200" cap="none" spc="0" normalizeH="0" baseline="0" noProof="0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3" name="日期占位符 3"/>
          <p:cNvSpPr>
            <a:spLocks noGrp="1"/>
          </p:cNvSpPr>
          <p:nvPr>
            <p:ph type="dt" sz="half" idx="2"/>
          </p:nvPr>
        </p:nvSpPr>
        <p:spPr>
          <a:xfrm>
            <a:off x="7721600" y="6405563"/>
            <a:ext cx="4059767" cy="365125"/>
          </a:xfrm>
          <a:prstGeom prst="rect">
            <a:avLst/>
          </a:prstGeom>
        </p:spPr>
        <p:txBody>
          <a:bodyPr vert="horz"/>
          <a:lstStyle>
            <a:lvl1pPr>
              <a:defRPr/>
            </a:lvl1pPr>
          </a:lstStyle>
          <a:p>
            <a:pPr marL="0" marR="0" indent="0" defTabSz="914400" rtl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b="0" i="0" kern="1200" cap="none" spc="0" normalizeH="0" baseline="0" noProof="0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4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5791200" y="2198688"/>
            <a:ext cx="609600" cy="441325"/>
          </a:xfrm>
          <a:prstGeom prst="rect">
            <a:avLst/>
          </a:prstGeom>
        </p:spPr>
        <p:txBody>
          <a:bodyPr vert="horz" lIns="45720" rIns="45720" anchor="ctr"/>
          <a:p>
            <a:pPr algn="ctr" eaLnBrk="1" hangingPunct="1"/>
            <a:fld id="{9A0DB2DC-4C9A-4742-B13C-FB6460FD3503}" type="slidenum">
              <a:rPr lang="en-US" altLang="zh-CN" sz="1600" dirty="0">
                <a:solidFill>
                  <a:srgbClr val="7B9899"/>
                </a:solidFill>
              </a:rPr>
            </a:fld>
            <a:endParaRPr lang="en-US" altLang="zh-CN" sz="1600" dirty="0">
              <a:solidFill>
                <a:srgbClr val="7B9899"/>
              </a:solidFill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 bwMode="white"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直接连接符 19"/>
          <p:cNvSpPr>
            <a:spLocks noChangeShapeType="1"/>
          </p:cNvSpPr>
          <p:nvPr/>
        </p:nvSpPr>
        <p:spPr bwMode="auto">
          <a:xfrm flipV="1">
            <a:off x="6083300" y="1576388"/>
            <a:ext cx="12700" cy="4818063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02336" y="228600"/>
            <a:ext cx="11379200" cy="75895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10" name="内容占位符 9"/>
          <p:cNvSpPr>
            <a:spLocks noGrp="1"/>
          </p:cNvSpPr>
          <p:nvPr>
            <p:ph sz="half" idx="1"/>
          </p:nvPr>
        </p:nvSpPr>
        <p:spPr>
          <a:xfrm>
            <a:off x="402336" y="1371600"/>
            <a:ext cx="5384800" cy="4681728"/>
          </a:xfrm>
        </p:spPr>
        <p:txBody>
          <a:bodyPr/>
          <a:lstStyle>
            <a:lvl1pPr>
              <a:defRPr sz="25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12" name="内容占位符 11"/>
          <p:cNvSpPr>
            <a:spLocks noGrp="1"/>
          </p:cNvSpPr>
          <p:nvPr>
            <p:ph sz="half" idx="2"/>
          </p:nvPr>
        </p:nvSpPr>
        <p:spPr>
          <a:xfrm>
            <a:off x="6400800" y="1371600"/>
            <a:ext cx="5384800" cy="4681728"/>
          </a:xfrm>
        </p:spPr>
        <p:txBody>
          <a:bodyPr/>
          <a:lstStyle>
            <a:lvl1pPr>
              <a:defRPr sz="25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21" name="日期占位符 4"/>
          <p:cNvSpPr>
            <a:spLocks noGrp="1"/>
          </p:cNvSpPr>
          <p:nvPr>
            <p:ph type="dt" sz="half" idx="12"/>
          </p:nvPr>
        </p:nvSpPr>
        <p:spPr>
          <a:xfrm>
            <a:off x="7721600" y="6410325"/>
            <a:ext cx="4059767" cy="365125"/>
          </a:xfrm>
          <a:prstGeom prst="rect">
            <a:avLst/>
          </a:prstGeom>
        </p:spPr>
        <p:txBody>
          <a:bodyPr vert="horz"/>
          <a:lstStyle>
            <a:lvl1pPr>
              <a:defRPr/>
            </a:lvl1pPr>
          </a:lstStyle>
          <a:p>
            <a:pPr marL="0" marR="0" indent="0" defTabSz="914400" rtl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b="0" i="0" kern="1200" cap="none" spc="0" normalizeH="0" baseline="0" noProof="0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2" name="页脚占位符 5"/>
          <p:cNvSpPr>
            <a:spLocks noGrp="1"/>
          </p:cNvSpPr>
          <p:nvPr>
            <p:ph type="ftr" sz="quarter" idx="3"/>
          </p:nvPr>
        </p:nvSpPr>
        <p:spPr>
          <a:xfrm>
            <a:off x="406400" y="6410325"/>
            <a:ext cx="4775200" cy="366713"/>
          </a:xfrm>
          <a:prstGeom prst="rect">
            <a:avLst/>
          </a:prstGeom>
        </p:spPr>
        <p:txBody>
          <a:bodyPr vert="horz"/>
          <a:lstStyle>
            <a:lvl1pPr>
              <a:defRPr/>
            </a:lvl1pPr>
          </a:lstStyle>
          <a:p>
            <a:pPr marL="0" marR="0" indent="0" defTabSz="914400" rtl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b="0" i="0" kern="1200" cap="none" spc="0" normalizeH="0" baseline="0" noProof="0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4" name="灯片编号占位符 6"/>
          <p:cNvSpPr>
            <a:spLocks noGrp="1"/>
          </p:cNvSpPr>
          <p:nvPr>
            <p:ph type="sldNum" sz="quarter" idx="4"/>
          </p:nvPr>
        </p:nvSpPr>
        <p:spPr>
          <a:xfrm>
            <a:off x="5791200" y="1039813"/>
            <a:ext cx="609600" cy="441325"/>
          </a:xfrm>
          <a:prstGeom prst="rect">
            <a:avLst/>
          </a:prstGeom>
        </p:spPr>
        <p:txBody>
          <a:bodyPr vert="horz" lIns="45720" rIns="45720" anchor="ctr"/>
          <a:p>
            <a:pPr algn="ctr" eaLnBrk="1" hangingPunct="1"/>
            <a:fld id="{9A0DB2DC-4C9A-4742-B13C-FB6460FD3503}" type="slidenum">
              <a:rPr lang="en-US" altLang="zh-CN" sz="1600" dirty="0">
                <a:solidFill>
                  <a:srgbClr val="7B9899"/>
                </a:solidFill>
              </a:rPr>
            </a:fld>
            <a:endParaRPr lang="en-US" altLang="zh-CN" sz="1600" dirty="0">
              <a:solidFill>
                <a:srgbClr val="7B9899"/>
              </a:solidFill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bg bwMode="white"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直接连接符 19"/>
          <p:cNvSpPr>
            <a:spLocks noChangeShapeType="1"/>
          </p:cNvSpPr>
          <p:nvPr/>
        </p:nvSpPr>
        <p:spPr bwMode="auto">
          <a:xfrm flipV="1">
            <a:off x="6096000" y="2200275"/>
            <a:ext cx="0" cy="4187825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1" name="矩形 20"/>
          <p:cNvSpPr>
            <a:spLocks noChangeArrowheads="1"/>
          </p:cNvSpPr>
          <p:nvPr/>
        </p:nvSpPr>
        <p:spPr bwMode="white">
          <a:xfrm>
            <a:off x="0" y="0"/>
            <a:ext cx="12192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2" name="矩形 21"/>
          <p:cNvSpPr>
            <a:spLocks noChangeArrowheads="1"/>
          </p:cNvSpPr>
          <p:nvPr/>
        </p:nvSpPr>
        <p:spPr bwMode="white">
          <a:xfrm>
            <a:off x="0" y="6705600"/>
            <a:ext cx="12192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" name="矩形 23"/>
          <p:cNvSpPr>
            <a:spLocks noChangeArrowheads="1"/>
          </p:cNvSpPr>
          <p:nvPr/>
        </p:nvSpPr>
        <p:spPr bwMode="white">
          <a:xfrm>
            <a:off x="0" y="0"/>
            <a:ext cx="2032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5" name="矩形 24"/>
          <p:cNvSpPr>
            <a:spLocks noChangeArrowheads="1"/>
          </p:cNvSpPr>
          <p:nvPr/>
        </p:nvSpPr>
        <p:spPr bwMode="white">
          <a:xfrm>
            <a:off x="11988800" y="0"/>
            <a:ext cx="2032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矩形 25"/>
          <p:cNvSpPr/>
          <p:nvPr/>
        </p:nvSpPr>
        <p:spPr>
          <a:xfrm>
            <a:off x="203200" y="1371600"/>
            <a:ext cx="11777133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7" name="矩形 26"/>
          <p:cNvSpPr>
            <a:spLocks noChangeArrowheads="1"/>
          </p:cNvSpPr>
          <p:nvPr/>
        </p:nvSpPr>
        <p:spPr bwMode="auto">
          <a:xfrm>
            <a:off x="194733" y="6391275"/>
            <a:ext cx="11777133" cy="31115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8" name="直接连接符 27"/>
          <p:cNvSpPr>
            <a:spLocks noChangeShapeType="1"/>
          </p:cNvSpPr>
          <p:nvPr/>
        </p:nvSpPr>
        <p:spPr bwMode="auto">
          <a:xfrm>
            <a:off x="203200" y="1279525"/>
            <a:ext cx="11777133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9" name="矩形 28"/>
          <p:cNvSpPr>
            <a:spLocks noChangeArrowheads="1"/>
          </p:cNvSpPr>
          <p:nvPr/>
        </p:nvSpPr>
        <p:spPr bwMode="auto">
          <a:xfrm>
            <a:off x="203200" y="155575"/>
            <a:ext cx="11777133" cy="6546850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5689600" y="955675"/>
            <a:ext cx="8128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1" name="椭圆 30"/>
          <p:cNvSpPr/>
          <p:nvPr/>
        </p:nvSpPr>
        <p:spPr>
          <a:xfrm>
            <a:off x="5816600" y="1050925"/>
            <a:ext cx="558800" cy="420688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02336" y="1524000"/>
            <a:ext cx="5386917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3"/>
          </p:nvPr>
        </p:nvSpPr>
        <p:spPr>
          <a:xfrm>
            <a:off x="6388440" y="1524000"/>
            <a:ext cx="5389033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24" name="内容占位符 23"/>
          <p:cNvSpPr>
            <a:spLocks noGrp="1"/>
          </p:cNvSpPr>
          <p:nvPr>
            <p:ph sz="quarter" idx="2"/>
          </p:nvPr>
        </p:nvSpPr>
        <p:spPr>
          <a:xfrm>
            <a:off x="402336" y="2471383"/>
            <a:ext cx="5388864" cy="38184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26" name="内容占位符 25"/>
          <p:cNvSpPr>
            <a:spLocks noGrp="1"/>
          </p:cNvSpPr>
          <p:nvPr>
            <p:ph sz="quarter" idx="4"/>
          </p:nvPr>
        </p:nvSpPr>
        <p:spPr>
          <a:xfrm>
            <a:off x="6400800" y="2471383"/>
            <a:ext cx="5384800" cy="382219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23" name="标题 22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2" name="日期占位符 6"/>
          <p:cNvSpPr>
            <a:spLocks noGrp="1"/>
          </p:cNvSpPr>
          <p:nvPr>
            <p:ph type="dt" sz="half" idx="12"/>
          </p:nvPr>
        </p:nvSpPr>
        <p:spPr>
          <a:xfrm>
            <a:off x="7721600" y="6405563"/>
            <a:ext cx="4059767" cy="365125"/>
          </a:xfrm>
          <a:prstGeom prst="rect">
            <a:avLst/>
          </a:prstGeom>
        </p:spPr>
        <p:txBody>
          <a:bodyPr vert="horz"/>
          <a:lstStyle>
            <a:lvl1pPr>
              <a:defRPr/>
            </a:lvl1pPr>
          </a:lstStyle>
          <a:p>
            <a:pPr marL="0" marR="0" indent="0" defTabSz="914400" rtl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b="0" i="0" kern="1200" cap="none" spc="0" normalizeH="0" baseline="0" noProof="0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3" name="页脚占位符 7"/>
          <p:cNvSpPr>
            <a:spLocks noGrp="1"/>
          </p:cNvSpPr>
          <p:nvPr>
            <p:ph type="ftr" sz="quarter" idx="13"/>
          </p:nvPr>
        </p:nvSpPr>
        <p:spPr>
          <a:xfrm>
            <a:off x="406400" y="6410325"/>
            <a:ext cx="4775200" cy="365125"/>
          </a:xfrm>
          <a:prstGeom prst="rect">
            <a:avLst/>
          </a:prstGeom>
        </p:spPr>
        <p:txBody>
          <a:bodyPr vert="horz"/>
          <a:lstStyle>
            <a:lvl1pPr>
              <a:defRPr/>
            </a:lvl1pPr>
          </a:lstStyle>
          <a:p>
            <a:pPr marL="0" marR="0" indent="0" defTabSz="914400" rtl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b="0" i="0" kern="1200" cap="none" spc="0" normalizeH="0" baseline="0" noProof="0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4" name="灯片编号占位符 8"/>
          <p:cNvSpPr>
            <a:spLocks noGrp="1"/>
          </p:cNvSpPr>
          <p:nvPr>
            <p:ph type="sldNum" sz="quarter" idx="14"/>
          </p:nvPr>
        </p:nvSpPr>
        <p:spPr>
          <a:xfrm>
            <a:off x="5791200" y="1042988"/>
            <a:ext cx="609600" cy="441325"/>
          </a:xfrm>
          <a:prstGeom prst="rect">
            <a:avLst/>
          </a:prstGeom>
        </p:spPr>
        <p:txBody>
          <a:bodyPr vert="horz" lIns="45720" rIns="45720" anchor="ctr"/>
          <a:p>
            <a:pPr algn="ctr" eaLnBrk="1" hangingPunct="1"/>
            <a:fld id="{9A0DB2DC-4C9A-4742-B13C-FB6460FD3503}" type="slidenum">
              <a:rPr lang="en-US" altLang="zh-CN" sz="1600" dirty="0">
                <a:solidFill>
                  <a:srgbClr val="7B9899"/>
                </a:solidFill>
              </a:rPr>
            </a:fld>
            <a:endParaRPr lang="en-US" altLang="zh-CN" sz="1600" dirty="0">
              <a:solidFill>
                <a:srgbClr val="7B9899"/>
              </a:solidFill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20" name="日期占位符 2"/>
          <p:cNvSpPr>
            <a:spLocks noGrp="1"/>
          </p:cNvSpPr>
          <p:nvPr>
            <p:ph type="dt" sz="half" idx="2"/>
          </p:nvPr>
        </p:nvSpPr>
        <p:spPr>
          <a:xfrm>
            <a:off x="7721600" y="6405563"/>
            <a:ext cx="4059767" cy="365125"/>
          </a:xfrm>
          <a:prstGeom prst="rect">
            <a:avLst/>
          </a:prstGeom>
        </p:spPr>
        <p:txBody>
          <a:bodyPr vert="horz"/>
          <a:lstStyle>
            <a:lvl1pPr>
              <a:defRPr/>
            </a:lvl1pPr>
          </a:lstStyle>
          <a:p>
            <a:pPr marL="0" marR="0" indent="0" defTabSz="914400" rtl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b="0" i="0" kern="1200" cap="none" spc="0" normalizeH="0" baseline="0" noProof="0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1" name="页脚占位符 3"/>
          <p:cNvSpPr>
            <a:spLocks noGrp="1"/>
          </p:cNvSpPr>
          <p:nvPr>
            <p:ph type="ftr" sz="quarter" idx="3"/>
          </p:nvPr>
        </p:nvSpPr>
        <p:spPr>
          <a:xfrm>
            <a:off x="406400" y="6410325"/>
            <a:ext cx="4775200" cy="366713"/>
          </a:xfrm>
          <a:prstGeom prst="rect">
            <a:avLst/>
          </a:prstGeom>
        </p:spPr>
        <p:txBody>
          <a:bodyPr vert="horz"/>
          <a:lstStyle>
            <a:lvl1pPr>
              <a:defRPr/>
            </a:lvl1pPr>
          </a:lstStyle>
          <a:p>
            <a:pPr marL="0" marR="0" indent="0" defTabSz="914400" rtl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b="0" i="0" kern="1200" cap="none" spc="0" normalizeH="0" baseline="0" noProof="0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2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5791200" y="1036638"/>
            <a:ext cx="609600" cy="441325"/>
          </a:xfrm>
          <a:prstGeom prst="rect">
            <a:avLst/>
          </a:prstGeom>
        </p:spPr>
        <p:txBody>
          <a:bodyPr vert="horz" lIns="45720" rIns="45720" anchor="ctr"/>
          <a:p>
            <a:pPr algn="ctr" eaLnBrk="1" hangingPunct="1"/>
            <a:fld id="{9A0DB2DC-4C9A-4742-B13C-FB6460FD3503}" type="slidenum">
              <a:rPr lang="en-US" altLang="zh-CN" sz="1600" dirty="0">
                <a:solidFill>
                  <a:srgbClr val="7B9899"/>
                </a:solidFill>
              </a:rPr>
            </a:fld>
            <a:endParaRPr lang="en-US" altLang="zh-CN" sz="1600" dirty="0">
              <a:solidFill>
                <a:srgbClr val="7B9899"/>
              </a:solidFill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>
            <a:spLocks noChangeArrowheads="1"/>
          </p:cNvSpPr>
          <p:nvPr/>
        </p:nvSpPr>
        <p:spPr bwMode="white">
          <a:xfrm>
            <a:off x="0" y="6705600"/>
            <a:ext cx="12192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1" name="矩形 20"/>
          <p:cNvSpPr>
            <a:spLocks noChangeArrowheads="1"/>
          </p:cNvSpPr>
          <p:nvPr/>
        </p:nvSpPr>
        <p:spPr bwMode="white">
          <a:xfrm>
            <a:off x="0" y="0"/>
            <a:ext cx="12192000" cy="155575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2" name="矩形 21"/>
          <p:cNvSpPr>
            <a:spLocks noChangeArrowheads="1"/>
          </p:cNvSpPr>
          <p:nvPr/>
        </p:nvSpPr>
        <p:spPr bwMode="white">
          <a:xfrm>
            <a:off x="11988800" y="0"/>
            <a:ext cx="2032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4" name="矩形 23"/>
          <p:cNvSpPr>
            <a:spLocks noChangeArrowheads="1"/>
          </p:cNvSpPr>
          <p:nvPr/>
        </p:nvSpPr>
        <p:spPr bwMode="white">
          <a:xfrm>
            <a:off x="0" y="0"/>
            <a:ext cx="2032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5" name="矩形 24"/>
          <p:cNvSpPr>
            <a:spLocks noChangeArrowheads="1"/>
          </p:cNvSpPr>
          <p:nvPr/>
        </p:nvSpPr>
        <p:spPr bwMode="auto">
          <a:xfrm>
            <a:off x="194733" y="6391275"/>
            <a:ext cx="11777133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6" name="矩形 25"/>
          <p:cNvSpPr>
            <a:spLocks noChangeArrowheads="1"/>
          </p:cNvSpPr>
          <p:nvPr/>
        </p:nvSpPr>
        <p:spPr bwMode="auto">
          <a:xfrm>
            <a:off x="203200" y="158750"/>
            <a:ext cx="11777133" cy="6546850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7" name="日期占位符 1"/>
          <p:cNvSpPr>
            <a:spLocks noGrp="1"/>
          </p:cNvSpPr>
          <p:nvPr>
            <p:ph type="dt" sz="half" idx="2"/>
          </p:nvPr>
        </p:nvSpPr>
        <p:spPr>
          <a:xfrm>
            <a:off x="7721600" y="6405563"/>
            <a:ext cx="4059767" cy="365125"/>
          </a:xfrm>
          <a:prstGeom prst="rect">
            <a:avLst/>
          </a:prstGeom>
        </p:spPr>
        <p:txBody>
          <a:bodyPr vert="horz"/>
          <a:lstStyle>
            <a:lvl1pPr>
              <a:defRPr/>
            </a:lvl1pPr>
          </a:lstStyle>
          <a:p>
            <a:pPr marL="0" marR="0" indent="0" defTabSz="914400" rtl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b="0" i="0" kern="1200" cap="none" spc="0" normalizeH="0" baseline="0" noProof="0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8" name="页脚占位符 2"/>
          <p:cNvSpPr>
            <a:spLocks noGrp="1"/>
          </p:cNvSpPr>
          <p:nvPr>
            <p:ph type="ftr" sz="quarter" idx="3"/>
          </p:nvPr>
        </p:nvSpPr>
        <p:spPr>
          <a:xfrm>
            <a:off x="406400" y="6410325"/>
            <a:ext cx="4775200" cy="366713"/>
          </a:xfrm>
          <a:prstGeom prst="rect">
            <a:avLst/>
          </a:prstGeom>
        </p:spPr>
        <p:txBody>
          <a:bodyPr vert="horz"/>
          <a:lstStyle>
            <a:lvl1pPr>
              <a:defRPr/>
            </a:lvl1pPr>
          </a:lstStyle>
          <a:p>
            <a:pPr marL="0" marR="0" indent="0" defTabSz="914400" rtl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b="0" i="0" kern="1200" cap="none" spc="0" normalizeH="0" baseline="0" noProof="0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9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5689600" y="6324600"/>
            <a:ext cx="812800" cy="441325"/>
          </a:xfrm>
          <a:prstGeom prst="rect">
            <a:avLst/>
          </a:prstGeom>
        </p:spPr>
        <p:txBody>
          <a:bodyPr vert="horz" lIns="45720" rIns="45720" anchor="ctr"/>
          <a:p>
            <a:pPr algn="ctr" eaLnBrk="1" hangingPunct="1"/>
            <a:fld id="{9A0DB2DC-4C9A-4742-B13C-FB6460FD3503}" type="slidenum">
              <a:rPr lang="en-US" altLang="zh-CN" sz="1600" dirty="0">
                <a:solidFill>
                  <a:srgbClr val="FFFFFF"/>
                </a:solidFill>
              </a:rPr>
            </a:fld>
            <a:endParaRPr lang="en-US" altLang="zh-CN" sz="16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19"/>
          <p:cNvSpPr>
            <a:spLocks noChangeArrowheads="1"/>
          </p:cNvSpPr>
          <p:nvPr/>
        </p:nvSpPr>
        <p:spPr bwMode="auto">
          <a:xfrm>
            <a:off x="203200" y="152400"/>
            <a:ext cx="11777133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1" name="矩形 20"/>
          <p:cNvSpPr>
            <a:spLocks noChangeArrowheads="1"/>
          </p:cNvSpPr>
          <p:nvPr/>
        </p:nvSpPr>
        <p:spPr bwMode="white">
          <a:xfrm>
            <a:off x="0" y="6705600"/>
            <a:ext cx="12192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2" name="矩形 21"/>
          <p:cNvSpPr>
            <a:spLocks noChangeArrowheads="1"/>
          </p:cNvSpPr>
          <p:nvPr/>
        </p:nvSpPr>
        <p:spPr bwMode="white">
          <a:xfrm>
            <a:off x="11988800" y="0"/>
            <a:ext cx="2032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4" name="矩形 23"/>
          <p:cNvSpPr>
            <a:spLocks noChangeArrowheads="1"/>
          </p:cNvSpPr>
          <p:nvPr/>
        </p:nvSpPr>
        <p:spPr bwMode="white">
          <a:xfrm>
            <a:off x="0" y="0"/>
            <a:ext cx="12192000" cy="119063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5" name="矩形 24"/>
          <p:cNvSpPr>
            <a:spLocks noChangeArrowheads="1"/>
          </p:cNvSpPr>
          <p:nvPr/>
        </p:nvSpPr>
        <p:spPr bwMode="white">
          <a:xfrm>
            <a:off x="0" y="0"/>
            <a:ext cx="2032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203200" y="609600"/>
            <a:ext cx="36576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7" name="矩形 26"/>
          <p:cNvSpPr>
            <a:spLocks noChangeArrowheads="1"/>
          </p:cNvSpPr>
          <p:nvPr/>
        </p:nvSpPr>
        <p:spPr bwMode="auto">
          <a:xfrm>
            <a:off x="203200" y="152400"/>
            <a:ext cx="11777133" cy="6546850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8" name="直接连接符 27"/>
          <p:cNvSpPr>
            <a:spLocks noChangeShapeType="1"/>
          </p:cNvSpPr>
          <p:nvPr/>
        </p:nvSpPr>
        <p:spPr bwMode="auto">
          <a:xfrm>
            <a:off x="203200" y="533400"/>
            <a:ext cx="11777133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9" name="椭圆 28"/>
          <p:cNvSpPr/>
          <p:nvPr/>
        </p:nvSpPr>
        <p:spPr>
          <a:xfrm>
            <a:off x="1727200" y="228600"/>
            <a:ext cx="8128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1854200" y="323850"/>
            <a:ext cx="558800" cy="419100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1" name="矩形 30"/>
          <p:cNvSpPr>
            <a:spLocks noChangeArrowheads="1"/>
          </p:cNvSpPr>
          <p:nvPr/>
        </p:nvSpPr>
        <p:spPr bwMode="auto">
          <a:xfrm>
            <a:off x="198967" y="6388100"/>
            <a:ext cx="11777133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8000" y="914400"/>
            <a:ext cx="3149600" cy="990600"/>
          </a:xfrm>
        </p:spPr>
        <p:txBody>
          <a:bodyPr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2"/>
          </p:nvPr>
        </p:nvSpPr>
        <p:spPr>
          <a:xfrm>
            <a:off x="508000" y="1981200"/>
            <a:ext cx="31496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20" name="内容占位符 19"/>
          <p:cNvSpPr>
            <a:spLocks noGrp="1"/>
          </p:cNvSpPr>
          <p:nvPr>
            <p:ph sz="quarter" idx="1"/>
          </p:nvPr>
        </p:nvSpPr>
        <p:spPr>
          <a:xfrm>
            <a:off x="4165600" y="685800"/>
            <a:ext cx="7518400" cy="54102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32" name="灯片编号占位符 6"/>
          <p:cNvSpPr>
            <a:spLocks noGrp="1"/>
          </p:cNvSpPr>
          <p:nvPr>
            <p:ph type="sldNum" sz="quarter" idx="4"/>
          </p:nvPr>
        </p:nvSpPr>
        <p:spPr>
          <a:xfrm>
            <a:off x="1828800" y="312738"/>
            <a:ext cx="609600" cy="441325"/>
          </a:xfrm>
          <a:prstGeom prst="rect">
            <a:avLst/>
          </a:prstGeom>
        </p:spPr>
        <p:txBody>
          <a:bodyPr vert="horz" lIns="45720" rIns="45720" anchor="ctr"/>
          <a:p>
            <a:pPr algn="ctr" eaLnBrk="1" hangingPunct="1"/>
            <a:fld id="{9A0DB2DC-4C9A-4742-B13C-FB6460FD3503}" type="slidenum">
              <a:rPr lang="en-US" altLang="zh-CN" sz="1600" dirty="0">
                <a:solidFill>
                  <a:srgbClr val="7B9899"/>
                </a:solidFill>
              </a:rPr>
            </a:fld>
            <a:endParaRPr lang="en-US" altLang="zh-CN" sz="1600" dirty="0">
              <a:solidFill>
                <a:srgbClr val="7B9899"/>
              </a:solidFill>
            </a:endParaRPr>
          </a:p>
        </p:txBody>
      </p:sp>
      <p:sp>
        <p:nvSpPr>
          <p:cNvPr id="33" name="日期占位符 4"/>
          <p:cNvSpPr>
            <a:spLocks noGrp="1"/>
          </p:cNvSpPr>
          <p:nvPr>
            <p:ph type="dt" sz="half" idx="12"/>
          </p:nvPr>
        </p:nvSpPr>
        <p:spPr>
          <a:xfrm>
            <a:off x="7721600" y="6405563"/>
            <a:ext cx="4059767" cy="365125"/>
          </a:xfrm>
          <a:prstGeom prst="rect">
            <a:avLst/>
          </a:prstGeom>
        </p:spPr>
        <p:txBody>
          <a:bodyPr vert="horz"/>
          <a:lstStyle>
            <a:lvl1pPr>
              <a:defRPr/>
            </a:lvl1pPr>
          </a:lstStyle>
          <a:p>
            <a:pPr marL="0" marR="0" indent="0" defTabSz="914400" rtl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b="0" i="0" kern="1200" cap="none" spc="0" normalizeH="0" baseline="0" noProof="0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4" name="页脚占位符 5"/>
          <p:cNvSpPr>
            <a:spLocks noGrp="1"/>
          </p:cNvSpPr>
          <p:nvPr>
            <p:ph type="ftr" sz="quarter" idx="3"/>
          </p:nvPr>
        </p:nvSpPr>
        <p:spPr>
          <a:xfrm>
            <a:off x="402167" y="6410325"/>
            <a:ext cx="4510617" cy="366713"/>
          </a:xfrm>
          <a:prstGeom prst="rect">
            <a:avLst/>
          </a:prstGeom>
        </p:spPr>
        <p:txBody>
          <a:bodyPr vert="horz"/>
          <a:lstStyle>
            <a:lvl1pPr>
              <a:defRPr/>
            </a:lvl1pPr>
          </a:lstStyle>
          <a:p>
            <a:pPr marL="0" marR="0" indent="0" defTabSz="914400" rtl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b="0" i="0" kern="1200" cap="none" spc="0" normalizeH="0" baseline="0" noProof="0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直接连接符 19"/>
          <p:cNvSpPr>
            <a:spLocks noChangeShapeType="1"/>
          </p:cNvSpPr>
          <p:nvPr/>
        </p:nvSpPr>
        <p:spPr bwMode="auto">
          <a:xfrm>
            <a:off x="203200" y="533400"/>
            <a:ext cx="11777133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1" name="矩形 20"/>
          <p:cNvSpPr>
            <a:spLocks noChangeArrowheads="1"/>
          </p:cNvSpPr>
          <p:nvPr/>
        </p:nvSpPr>
        <p:spPr bwMode="white">
          <a:xfrm>
            <a:off x="0" y="6705600"/>
            <a:ext cx="12192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2" name="矩形 21"/>
          <p:cNvSpPr>
            <a:spLocks noChangeArrowheads="1"/>
          </p:cNvSpPr>
          <p:nvPr/>
        </p:nvSpPr>
        <p:spPr bwMode="white">
          <a:xfrm>
            <a:off x="11988800" y="0"/>
            <a:ext cx="2032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4" name="矩形 23"/>
          <p:cNvSpPr>
            <a:spLocks noChangeArrowheads="1"/>
          </p:cNvSpPr>
          <p:nvPr/>
        </p:nvSpPr>
        <p:spPr bwMode="white">
          <a:xfrm>
            <a:off x="0" y="0"/>
            <a:ext cx="12192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5" name="矩形 24"/>
          <p:cNvSpPr>
            <a:spLocks noChangeArrowheads="1"/>
          </p:cNvSpPr>
          <p:nvPr/>
        </p:nvSpPr>
        <p:spPr bwMode="white">
          <a:xfrm>
            <a:off x="0" y="0"/>
            <a:ext cx="2032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6" name="矩形 25"/>
          <p:cNvSpPr>
            <a:spLocks noChangeArrowheads="1"/>
          </p:cNvSpPr>
          <p:nvPr/>
        </p:nvSpPr>
        <p:spPr bwMode="auto">
          <a:xfrm>
            <a:off x="203200" y="152400"/>
            <a:ext cx="11777133" cy="301625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203200" y="609600"/>
            <a:ext cx="36576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8" name="矩形 27"/>
          <p:cNvSpPr>
            <a:spLocks noChangeArrowheads="1"/>
          </p:cNvSpPr>
          <p:nvPr/>
        </p:nvSpPr>
        <p:spPr bwMode="auto">
          <a:xfrm>
            <a:off x="203200" y="155575"/>
            <a:ext cx="11777133" cy="6546850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9" name="椭圆 28"/>
          <p:cNvSpPr/>
          <p:nvPr/>
        </p:nvSpPr>
        <p:spPr>
          <a:xfrm>
            <a:off x="1727200" y="228600"/>
            <a:ext cx="8128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1854200" y="323850"/>
            <a:ext cx="558800" cy="419100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1" name="矩形 30"/>
          <p:cNvSpPr>
            <a:spLocks noChangeArrowheads="1"/>
          </p:cNvSpPr>
          <p:nvPr/>
        </p:nvSpPr>
        <p:spPr bwMode="auto">
          <a:xfrm>
            <a:off x="198967" y="6388100"/>
            <a:ext cx="11777133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000500" y="5029200"/>
            <a:ext cx="78232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4000500" y="609600"/>
            <a:ext cx="7823200" cy="4267200"/>
          </a:xfrm>
        </p:spPr>
        <p:txBody>
          <a:bodyPr vert="horz" wrap="square" lIns="91440" tIns="45720" rIns="91440" bIns="45720" numCol="1" anchor="t" anchorCtr="0" compatLnSpc="1">
            <a:normAutofit/>
          </a:bodyPr>
          <a:lstStyle>
            <a:lvl1pPr marL="0" indent="0">
              <a:buNone/>
              <a:defRPr sz="3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5000"/>
              <a:buFont typeface="Wingdings 2" panose="05020102010507070707" pitchFamily="18" charset="2"/>
              <a:buNone/>
              <a:defRPr/>
            </a:pPr>
            <a:r>
              <a:rPr kumimoji="0" lang="zh-CN" altLang="en-US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单击图标添加图片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508000" y="990600"/>
            <a:ext cx="32512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32" name="灯片编号占位符 6"/>
          <p:cNvSpPr>
            <a:spLocks noGrp="1"/>
          </p:cNvSpPr>
          <p:nvPr>
            <p:ph type="sldNum" sz="quarter" idx="4"/>
          </p:nvPr>
        </p:nvSpPr>
        <p:spPr>
          <a:xfrm>
            <a:off x="1828800" y="312738"/>
            <a:ext cx="609600" cy="441325"/>
          </a:xfrm>
          <a:prstGeom prst="rect">
            <a:avLst/>
          </a:prstGeom>
        </p:spPr>
        <p:txBody>
          <a:bodyPr vert="horz" lIns="45720" rIns="45720" anchor="ctr"/>
          <a:p>
            <a:pPr algn="ctr" eaLnBrk="1" hangingPunct="1"/>
            <a:fld id="{9A0DB2DC-4C9A-4742-B13C-FB6460FD3503}" type="slidenum">
              <a:rPr lang="en-US" altLang="zh-CN" sz="1600" dirty="0">
                <a:solidFill>
                  <a:srgbClr val="7B9899"/>
                </a:solidFill>
              </a:rPr>
            </a:fld>
            <a:endParaRPr lang="en-US" altLang="zh-CN" sz="1600" dirty="0">
              <a:solidFill>
                <a:srgbClr val="7B9899"/>
              </a:solidFill>
            </a:endParaRPr>
          </a:p>
        </p:txBody>
      </p:sp>
      <p:sp>
        <p:nvSpPr>
          <p:cNvPr id="33" name="日期占位符 4"/>
          <p:cNvSpPr>
            <a:spLocks noGrp="1"/>
          </p:cNvSpPr>
          <p:nvPr>
            <p:ph type="dt" sz="half" idx="12"/>
          </p:nvPr>
        </p:nvSpPr>
        <p:spPr>
          <a:xfrm>
            <a:off x="7717367" y="6405563"/>
            <a:ext cx="4059767" cy="365125"/>
          </a:xfrm>
          <a:prstGeom prst="rect">
            <a:avLst/>
          </a:prstGeom>
        </p:spPr>
        <p:txBody>
          <a:bodyPr vert="horz"/>
          <a:lstStyle>
            <a:lvl1pPr>
              <a:defRPr/>
            </a:lvl1pPr>
          </a:lstStyle>
          <a:p>
            <a:pPr marL="0" marR="0" indent="0" defTabSz="914400" rtl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b="0" i="0" kern="1200" cap="none" spc="0" normalizeH="0" baseline="0" noProof="0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4" name="页脚占位符 5"/>
          <p:cNvSpPr>
            <a:spLocks noGrp="1"/>
          </p:cNvSpPr>
          <p:nvPr>
            <p:ph type="ftr" sz="quarter" idx="3"/>
          </p:nvPr>
        </p:nvSpPr>
        <p:spPr>
          <a:xfrm>
            <a:off x="402167" y="6410325"/>
            <a:ext cx="4779433" cy="366713"/>
          </a:xfrm>
          <a:prstGeom prst="rect">
            <a:avLst/>
          </a:prstGeom>
        </p:spPr>
        <p:txBody>
          <a:bodyPr vert="horz"/>
          <a:lstStyle>
            <a:lvl1pPr>
              <a:defRPr/>
            </a:lvl1pPr>
          </a:lstStyle>
          <a:p>
            <a:pPr marL="0" marR="0" indent="0" defTabSz="914400" rtl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b="0" i="0" kern="1200" cap="none" spc="0" normalizeH="0" baseline="0" noProof="0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0D2C7D-BD3F-48D2-A217-A910E16FA12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108AD1-47E7-4629-A912-4F8AE79E32F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bg bwMode="white"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20" name="日期占位符 3"/>
          <p:cNvSpPr>
            <a:spLocks noGrp="1"/>
          </p:cNvSpPr>
          <p:nvPr>
            <p:ph type="dt" sz="half" idx="2"/>
          </p:nvPr>
        </p:nvSpPr>
        <p:spPr>
          <a:xfrm>
            <a:off x="7721600" y="6405563"/>
            <a:ext cx="4059767" cy="365125"/>
          </a:xfrm>
          <a:prstGeom prst="rect">
            <a:avLst/>
          </a:prstGeom>
        </p:spPr>
        <p:txBody>
          <a:bodyPr vert="horz"/>
          <a:lstStyle>
            <a:lvl1pPr>
              <a:defRPr/>
            </a:lvl1pPr>
          </a:lstStyle>
          <a:p>
            <a:pPr marL="0" marR="0" indent="0" defTabSz="914400" rtl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b="0" i="0" kern="1200" cap="none" spc="0" normalizeH="0" baseline="0" noProof="0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1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6400" y="6410325"/>
            <a:ext cx="4775200" cy="366713"/>
          </a:xfrm>
          <a:prstGeom prst="rect">
            <a:avLst/>
          </a:prstGeom>
        </p:spPr>
        <p:txBody>
          <a:bodyPr vert="horz"/>
          <a:lstStyle>
            <a:lvl1pPr>
              <a:defRPr/>
            </a:lvl1pPr>
          </a:lstStyle>
          <a:p>
            <a:pPr marL="0" marR="0" indent="0" defTabSz="914400" rtl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b="0" i="0" kern="1200" cap="none" spc="0" normalizeH="0" baseline="0" noProof="0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2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5791200" y="1039813"/>
            <a:ext cx="609600" cy="441325"/>
          </a:xfrm>
          <a:prstGeom prst="rect">
            <a:avLst/>
          </a:prstGeom>
        </p:spPr>
        <p:txBody>
          <a:bodyPr vert="horz" lIns="45720" rIns="45720" anchor="ctr"/>
          <a:p>
            <a:pPr algn="ctr" eaLnBrk="1" hangingPunct="1"/>
            <a:fld id="{9A0DB2DC-4C9A-4742-B13C-FB6460FD3503}" type="slidenum">
              <a:rPr lang="en-US" altLang="zh-CN" sz="1600" dirty="0">
                <a:solidFill>
                  <a:srgbClr val="7B9899"/>
                </a:solidFill>
              </a:rPr>
            </a:fld>
            <a:endParaRPr lang="en-US" altLang="zh-CN" sz="1600" dirty="0">
              <a:solidFill>
                <a:srgbClr val="7B9899"/>
              </a:solidFill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垂直排列标题与文本">
    <p:bg bwMode="white"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>
            <a:spLocks noChangeArrowheads="1"/>
          </p:cNvSpPr>
          <p:nvPr/>
        </p:nvSpPr>
        <p:spPr bwMode="white">
          <a:xfrm>
            <a:off x="0" y="6705600"/>
            <a:ext cx="12192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1" name="矩形 20"/>
          <p:cNvSpPr>
            <a:spLocks noChangeArrowheads="1"/>
          </p:cNvSpPr>
          <p:nvPr/>
        </p:nvSpPr>
        <p:spPr bwMode="white">
          <a:xfrm>
            <a:off x="9347200" y="0"/>
            <a:ext cx="28448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2" name="矩形 21"/>
          <p:cNvSpPr>
            <a:spLocks noChangeArrowheads="1"/>
          </p:cNvSpPr>
          <p:nvPr/>
        </p:nvSpPr>
        <p:spPr bwMode="white">
          <a:xfrm>
            <a:off x="0" y="0"/>
            <a:ext cx="12192000" cy="155575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4" name="矩形 23"/>
          <p:cNvSpPr>
            <a:spLocks noChangeArrowheads="1"/>
          </p:cNvSpPr>
          <p:nvPr/>
        </p:nvSpPr>
        <p:spPr bwMode="white">
          <a:xfrm>
            <a:off x="0" y="0"/>
            <a:ext cx="2032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5" name="矩形 24"/>
          <p:cNvSpPr>
            <a:spLocks noChangeArrowheads="1"/>
          </p:cNvSpPr>
          <p:nvPr/>
        </p:nvSpPr>
        <p:spPr bwMode="auto">
          <a:xfrm>
            <a:off x="194733" y="6391275"/>
            <a:ext cx="11777133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6" name="矩形 25"/>
          <p:cNvSpPr>
            <a:spLocks noChangeArrowheads="1"/>
          </p:cNvSpPr>
          <p:nvPr/>
        </p:nvSpPr>
        <p:spPr bwMode="auto">
          <a:xfrm>
            <a:off x="203200" y="155575"/>
            <a:ext cx="11777133" cy="6546850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7" name="直接连接符 26"/>
          <p:cNvSpPr>
            <a:spLocks noChangeShapeType="1"/>
          </p:cNvSpPr>
          <p:nvPr/>
        </p:nvSpPr>
        <p:spPr bwMode="auto">
          <a:xfrm rot="5400000">
            <a:off x="5361517" y="3278188"/>
            <a:ext cx="8326967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8" name="椭圆 27"/>
          <p:cNvSpPr/>
          <p:nvPr/>
        </p:nvSpPr>
        <p:spPr>
          <a:xfrm>
            <a:off x="9118600" y="2925763"/>
            <a:ext cx="8128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9" name="椭圆 28"/>
          <p:cNvSpPr/>
          <p:nvPr/>
        </p:nvSpPr>
        <p:spPr>
          <a:xfrm>
            <a:off x="9245600" y="3021013"/>
            <a:ext cx="560917" cy="419100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06400" y="304800"/>
            <a:ext cx="8737600" cy="5821366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9855200" y="304801"/>
            <a:ext cx="1930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0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220200" y="3009900"/>
            <a:ext cx="609600" cy="441325"/>
          </a:xfrm>
          <a:prstGeom prst="rect">
            <a:avLst/>
          </a:prstGeom>
        </p:spPr>
        <p:txBody>
          <a:bodyPr vert="horz" lIns="45720" rIns="45720" anchor="ctr"/>
          <a:p>
            <a:pPr algn="ctr" eaLnBrk="1" hangingPunct="1"/>
            <a:fld id="{9A0DB2DC-4C9A-4742-B13C-FB6460FD3503}" type="slidenum">
              <a:rPr lang="en-US" altLang="zh-CN" sz="1600" dirty="0">
                <a:solidFill>
                  <a:srgbClr val="7B9899"/>
                </a:solidFill>
              </a:rPr>
            </a:fld>
            <a:endParaRPr lang="en-US" altLang="zh-CN" sz="1600" dirty="0">
              <a:solidFill>
                <a:srgbClr val="7B9899"/>
              </a:solidFill>
            </a:endParaRPr>
          </a:p>
        </p:txBody>
      </p:sp>
      <p:sp>
        <p:nvSpPr>
          <p:cNvPr id="31" name="日期占位符 3"/>
          <p:cNvSpPr>
            <a:spLocks noGrp="1"/>
          </p:cNvSpPr>
          <p:nvPr>
            <p:ph type="dt" sz="half" idx="2"/>
          </p:nvPr>
        </p:nvSpPr>
        <p:spPr>
          <a:xfrm>
            <a:off x="7721600" y="6405563"/>
            <a:ext cx="4059767" cy="365125"/>
          </a:xfrm>
          <a:prstGeom prst="rect">
            <a:avLst/>
          </a:prstGeom>
        </p:spPr>
        <p:txBody>
          <a:bodyPr vert="horz"/>
          <a:lstStyle>
            <a:lvl1pPr>
              <a:defRPr/>
            </a:lvl1pPr>
          </a:lstStyle>
          <a:p>
            <a:pPr marL="0" marR="0" indent="0" defTabSz="914400" rtl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b="0" i="0" kern="1200" cap="none" spc="0" normalizeH="0" baseline="0" noProof="0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2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6400" y="6410325"/>
            <a:ext cx="4775200" cy="366713"/>
          </a:xfrm>
          <a:prstGeom prst="rect">
            <a:avLst/>
          </a:prstGeom>
        </p:spPr>
        <p:txBody>
          <a:bodyPr vert="horz"/>
          <a:lstStyle>
            <a:lvl1pPr>
              <a:defRPr/>
            </a:lvl1pPr>
          </a:lstStyle>
          <a:p>
            <a:pPr marL="0" marR="0" indent="0" defTabSz="914400" rtl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b="0" i="0" kern="1200" cap="none" spc="0" normalizeH="0" baseline="0" noProof="0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zh-CN" sz="1400" dirty="0"/>
            </a:fld>
            <a:endParaRPr lang="zh-CN" altLang="zh-CN" sz="1400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zh-CN" sz="1400" dirty="0"/>
            </a:fld>
            <a:endParaRPr lang="zh-CN" altLang="zh-CN" sz="1400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zh-CN" sz="1400" dirty="0"/>
            </a:fld>
            <a:endParaRPr lang="zh-CN" altLang="zh-CN" sz="1400" dirty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914400" y="1981200"/>
            <a:ext cx="508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981200"/>
            <a:ext cx="508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zh-CN" sz="1400" dirty="0"/>
            </a:fld>
            <a:endParaRPr lang="zh-CN" altLang="zh-CN" sz="1400" dirty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7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7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zh-CN" sz="1400" dirty="0"/>
            </a:fld>
            <a:endParaRPr lang="zh-CN" altLang="zh-CN" sz="1400" dirty="0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zh-CN" sz="1400" dirty="0"/>
            </a:fld>
            <a:endParaRPr lang="zh-CN" altLang="zh-CN" sz="1400" dirty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zh-CN" sz="1400" dirty="0"/>
            </a:fld>
            <a:endParaRPr lang="zh-CN" altLang="zh-CN" sz="1400" dirty="0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0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zh-CN" sz="1400" dirty="0"/>
            </a:fld>
            <a:endParaRPr lang="zh-CN" altLang="zh-CN" sz="1400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0D2C7D-BD3F-48D2-A217-A910E16FA12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108AD1-47E7-4629-A912-4F8AE79E32F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zh-CN" sz="1400" dirty="0"/>
            </a:fld>
            <a:endParaRPr lang="zh-CN" altLang="zh-CN" sz="1400" dirty="0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zh-CN" sz="1400" dirty="0"/>
            </a:fld>
            <a:endParaRPr lang="zh-CN" altLang="zh-CN" sz="1400" dirty="0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686800" y="609600"/>
            <a:ext cx="2590800" cy="54864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914400" y="609600"/>
            <a:ext cx="7569200" cy="54864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zh-CN" sz="1400" dirty="0"/>
            </a:fld>
            <a:endParaRPr lang="zh-CN" altLang="zh-CN" sz="1400" dirty="0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914400" y="609600"/>
            <a:ext cx="10363200" cy="54864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zh-CN" sz="1400" dirty="0"/>
            </a:fld>
            <a:endParaRPr lang="zh-CN" altLang="zh-CN" sz="1400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2053087"/>
            <a:ext cx="5181600" cy="4123876"/>
          </a:xfrm>
        </p:spPr>
        <p:txBody>
          <a:bodyPr/>
          <a:lstStyle/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2053087"/>
            <a:ext cx="5181600" cy="4123876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0D2C7D-BD3F-48D2-A217-A910E16FA124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108AD1-47E7-4629-A912-4F8AE79E32F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2026222"/>
            <a:ext cx="5157787" cy="823912"/>
          </a:xfrm>
        </p:spPr>
        <p:txBody>
          <a:bodyPr anchor="b">
            <a:normAutofit/>
          </a:bodyPr>
          <a:lstStyle>
            <a:lvl1pPr marL="0" indent="0">
              <a:buNone/>
              <a:defRPr sz="3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884639"/>
            <a:ext cx="5157787" cy="3326379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2026222"/>
            <a:ext cx="5183188" cy="823912"/>
          </a:xfrm>
        </p:spPr>
        <p:txBody>
          <a:bodyPr anchor="b">
            <a:normAutofit/>
          </a:bodyPr>
          <a:lstStyle>
            <a:lvl1pPr marL="0" indent="0">
              <a:buNone/>
              <a:defRPr sz="3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884639"/>
            <a:ext cx="5183188" cy="3326379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0D2C7D-BD3F-48D2-A217-A910E16FA124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108AD1-47E7-4629-A912-4F8AE79E32F8}" type="slidenum">
              <a:rPr lang="zh-CN" altLang="en-US" smtClean="0"/>
            </a:fld>
            <a:endParaRPr lang="zh-CN" altLang="en-US"/>
          </a:p>
        </p:txBody>
      </p:sp>
      <p:sp>
        <p:nvSpPr>
          <p:cNvPr id="10" name="标题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3772800" y="2977200"/>
            <a:ext cx="6751426" cy="1324800"/>
          </a:xfrm>
        </p:spPr>
        <p:txBody>
          <a:bodyPr>
            <a:normAutofit/>
          </a:bodyPr>
          <a:lstStyle>
            <a:lvl1pPr algn="ctr">
              <a:defRPr sz="8000" b="1">
                <a:solidFill>
                  <a:schemeClr val="tx1"/>
                </a:solidFill>
              </a:defRPr>
            </a:lvl1pPr>
          </a:lstStyle>
          <a:p>
            <a:r>
              <a:rPr lang="zh-CN" altLang="en-US" dirty="0" smtClean="0"/>
              <a:t>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>
            <a:normAutofit/>
          </a:bodyPr>
          <a:lstStyle/>
          <a:p>
            <a:fld id="{A40D2C7D-BD3F-48D2-A217-A910E16FA124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BA108AD1-47E7-4629-A912-4F8AE79E32F8}" type="slidenum">
              <a:rPr lang="zh-CN" altLang="en-US" smtClean="0"/>
            </a:fld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 rot="16200000">
            <a:off x="1658686" y="3048187"/>
            <a:ext cx="1753416" cy="1210617"/>
            <a:chOff x="3644721" y="2665928"/>
            <a:chExt cx="1753416" cy="1210617"/>
          </a:xfrm>
        </p:grpSpPr>
        <p:sp>
          <p:nvSpPr>
            <p:cNvPr id="7" name="矩形 6"/>
            <p:cNvSpPr/>
            <p:nvPr/>
          </p:nvSpPr>
          <p:spPr>
            <a:xfrm rot="2700000">
              <a:off x="3644721" y="2665928"/>
              <a:ext cx="1210614" cy="1210614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矩形 7"/>
            <p:cNvSpPr/>
            <p:nvPr/>
          </p:nvSpPr>
          <p:spPr>
            <a:xfrm rot="2700000">
              <a:off x="3825655" y="2665929"/>
              <a:ext cx="1210614" cy="1210614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 rot="2700000">
              <a:off x="4006589" y="2665930"/>
              <a:ext cx="1210614" cy="121061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2700000">
              <a:off x="4187523" y="2665931"/>
              <a:ext cx="1210614" cy="121061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0D2C7D-BD3F-48D2-A217-A910E16FA124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108AD1-47E7-4629-A912-4F8AE79E32F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84194" y="1313721"/>
            <a:ext cx="4165200" cy="1415581"/>
          </a:xfrm>
        </p:spPr>
        <p:txBody>
          <a:bodyPr anchor="t" anchorCtr="0"/>
          <a:lstStyle>
            <a:lvl1pPr>
              <a:defRPr sz="3200"/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5529994" y="1313721"/>
            <a:ext cx="5418097" cy="474478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184194" y="2890507"/>
            <a:ext cx="4165200" cy="31680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9687696" y="1186249"/>
            <a:ext cx="1666103" cy="499071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1186249"/>
            <a:ext cx="8503508" cy="4990714"/>
          </a:xfrm>
        </p:spPr>
        <p:txBody>
          <a:bodyPr vert="eaVert"/>
          <a:lstStyle/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0D2C7D-BD3F-48D2-A217-A910E16FA12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108AD1-47E7-4629-A912-4F8AE79E32F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5" Type="http://schemas.openxmlformats.org/officeDocument/2006/relationships/theme" Target="../theme/theme1.xml"/><Relationship Id="rId14" Type="http://schemas.openxmlformats.org/officeDocument/2006/relationships/tags" Target="../tags/tag2.xml"/><Relationship Id="rId13" Type="http://schemas.openxmlformats.org/officeDocument/2006/relationships/image" Target="../media/image1.png"/><Relationship Id="rId12" Type="http://schemas.openxmlformats.org/officeDocument/2006/relationships/tags" Target="../tags/tag1.xml"/><Relationship Id="rId11" Type="http://schemas.openxmlformats.org/officeDocument/2006/relationships/image" Target="../media/image2.jpeg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9.xml"/><Relationship Id="rId8" Type="http://schemas.openxmlformats.org/officeDocument/2006/relationships/slideLayout" Target="../slideLayouts/slideLayout18.xml"/><Relationship Id="rId7" Type="http://schemas.openxmlformats.org/officeDocument/2006/relationships/slideLayout" Target="../slideLayouts/slideLayout17.xml"/><Relationship Id="rId6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5.xml"/><Relationship Id="rId4" Type="http://schemas.openxmlformats.org/officeDocument/2006/relationships/slideLayout" Target="../slideLayouts/slideLayout14.xml"/><Relationship Id="rId3" Type="http://schemas.openxmlformats.org/officeDocument/2006/relationships/slideLayout" Target="../slideLayouts/slideLayout13.xml"/><Relationship Id="rId2" Type="http://schemas.openxmlformats.org/officeDocument/2006/relationships/slideLayout" Target="../slideLayouts/slideLayout12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21.xml"/><Relationship Id="rId1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1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0.xml"/><Relationship Id="rId8" Type="http://schemas.openxmlformats.org/officeDocument/2006/relationships/slideLayout" Target="../slideLayouts/slideLayout29.xml"/><Relationship Id="rId7" Type="http://schemas.openxmlformats.org/officeDocument/2006/relationships/slideLayout" Target="../slideLayouts/slideLayout28.xml"/><Relationship Id="rId6" Type="http://schemas.openxmlformats.org/officeDocument/2006/relationships/slideLayout" Target="../slideLayouts/slideLayout27.xml"/><Relationship Id="rId5" Type="http://schemas.openxmlformats.org/officeDocument/2006/relationships/slideLayout" Target="../slideLayouts/slideLayout26.xml"/><Relationship Id="rId4" Type="http://schemas.openxmlformats.org/officeDocument/2006/relationships/slideLayout" Target="../slideLayouts/slideLayout25.xml"/><Relationship Id="rId3" Type="http://schemas.openxmlformats.org/officeDocument/2006/relationships/slideLayout" Target="../slideLayouts/slideLayout24.xml"/><Relationship Id="rId2" Type="http://schemas.openxmlformats.org/officeDocument/2006/relationships/slideLayout" Target="../slideLayouts/slideLayout23.xml"/><Relationship Id="rId13" Type="http://schemas.openxmlformats.org/officeDocument/2006/relationships/theme" Target="../theme/theme3.xml"/><Relationship Id="rId12" Type="http://schemas.openxmlformats.org/officeDocument/2006/relationships/slideLayout" Target="../slideLayouts/slideLayout33.xml"/><Relationship Id="rId11" Type="http://schemas.openxmlformats.org/officeDocument/2006/relationships/slideLayout" Target="../slideLayouts/slideLayout32.xml"/><Relationship Id="rId10" Type="http://schemas.openxmlformats.org/officeDocument/2006/relationships/slideLayout" Target="../slideLayouts/slideLayout31.xml"/><Relationship Id="rId1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 rot="60000">
            <a:off x="448614" y="809090"/>
            <a:ext cx="11294772" cy="5834129"/>
          </a:xfrm>
          <a:prstGeom prst="rect">
            <a:avLst/>
          </a:prstGeom>
          <a:solidFill>
            <a:srgbClr val="FFFFFF"/>
          </a:solidFill>
          <a:ln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 rot="21540000">
            <a:off x="448614" y="809090"/>
            <a:ext cx="11294772" cy="5834129"/>
          </a:xfrm>
          <a:prstGeom prst="rect">
            <a:avLst/>
          </a:prstGeom>
          <a:solidFill>
            <a:srgbClr val="FFFFFF"/>
          </a:solidFill>
          <a:ln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48614" y="809090"/>
            <a:ext cx="11294772" cy="5834129"/>
          </a:xfrm>
          <a:prstGeom prst="rect">
            <a:avLst/>
          </a:prstGeom>
          <a:solidFill>
            <a:srgbClr val="FFFFFF"/>
          </a:solidFill>
          <a:ln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838200" y="1063542"/>
            <a:ext cx="10515600" cy="81811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0D2C7D-BD3F-48D2-A217-A910E16FA12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108AD1-47E7-4629-A912-4F8AE79E32F8}" type="slidenum">
              <a:rPr lang="zh-CN" altLang="en-US" smtClean="0"/>
            </a:fld>
            <a:endParaRPr lang="zh-CN" altLang="en-US"/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13" cstate="email"/>
          <a:stretch>
            <a:fillRect/>
          </a:stretch>
        </p:blipFill>
        <p:spPr>
          <a:xfrm>
            <a:off x="5657179" y="214782"/>
            <a:ext cx="877643" cy="877643"/>
          </a:xfrm>
          <a:prstGeom prst="rect">
            <a:avLst/>
          </a:prstGeom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</p:pic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838200" y="1979773"/>
            <a:ext cx="10515600" cy="419719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white">
      <p:bgRef idx="1001">
        <a:schemeClr val="bg1"/>
      </p:bgRef>
    </p:bg>
    <p:spTree>
      <p:nvGrpSpPr>
        <p:cNvPr id="1" name=""/>
        <p:cNvGrpSpPr/>
        <p:nvPr/>
      </p:nvGrpSpPr>
      <p:grpSpPr/>
      <p:sp>
        <p:nvSpPr>
          <p:cNvPr id="17" name="矩形 16"/>
          <p:cNvSpPr>
            <a:spLocks noChangeArrowheads="1"/>
          </p:cNvSpPr>
          <p:nvPr/>
        </p:nvSpPr>
        <p:spPr bwMode="white">
          <a:xfrm>
            <a:off x="0" y="6705600"/>
            <a:ext cx="12192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" name="矩形 15"/>
          <p:cNvSpPr>
            <a:spLocks noChangeArrowheads="1"/>
          </p:cNvSpPr>
          <p:nvPr/>
        </p:nvSpPr>
        <p:spPr bwMode="white">
          <a:xfrm>
            <a:off x="0" y="0"/>
            <a:ext cx="12192000" cy="1393825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8" name="矩形 17"/>
          <p:cNvSpPr>
            <a:spLocks noChangeArrowheads="1"/>
          </p:cNvSpPr>
          <p:nvPr/>
        </p:nvSpPr>
        <p:spPr bwMode="white">
          <a:xfrm>
            <a:off x="0" y="0"/>
            <a:ext cx="2032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9" name="矩形 18"/>
          <p:cNvSpPr>
            <a:spLocks noChangeArrowheads="1"/>
          </p:cNvSpPr>
          <p:nvPr/>
        </p:nvSpPr>
        <p:spPr bwMode="white">
          <a:xfrm>
            <a:off x="11988800" y="0"/>
            <a:ext cx="2032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198967" y="6388100"/>
            <a:ext cx="11777133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" name="日期占位符 13"/>
          <p:cNvSpPr>
            <a:spLocks noGrp="1"/>
          </p:cNvSpPr>
          <p:nvPr>
            <p:ph type="dt" sz="half" idx="2"/>
          </p:nvPr>
        </p:nvSpPr>
        <p:spPr>
          <a:xfrm>
            <a:off x="7721600" y="6405563"/>
            <a:ext cx="4059767" cy="3651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3"/>
          </p:nvPr>
        </p:nvSpPr>
        <p:spPr>
          <a:xfrm>
            <a:off x="406400" y="6410325"/>
            <a:ext cx="4775200" cy="366713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203200" y="155575"/>
            <a:ext cx="11777133" cy="6546850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直接连接符 9"/>
          <p:cNvSpPr>
            <a:spLocks noChangeShapeType="1"/>
          </p:cNvSpPr>
          <p:nvPr/>
        </p:nvSpPr>
        <p:spPr bwMode="auto">
          <a:xfrm>
            <a:off x="203200" y="1276350"/>
            <a:ext cx="11777133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5689600" y="955675"/>
            <a:ext cx="8128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5816600" y="1050925"/>
            <a:ext cx="558800" cy="420688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3" name="灯片编号占位符 22"/>
          <p:cNvSpPr>
            <a:spLocks noGrp="1"/>
          </p:cNvSpPr>
          <p:nvPr>
            <p:ph type="sldNum" sz="quarter" idx="4"/>
          </p:nvPr>
        </p:nvSpPr>
        <p:spPr>
          <a:xfrm>
            <a:off x="5791200" y="1039813"/>
            <a:ext cx="609600" cy="441325"/>
          </a:xfrm>
          <a:prstGeom prst="rect">
            <a:avLst/>
          </a:prstGeom>
        </p:spPr>
        <p:txBody>
          <a:bodyPr vert="horz" lIns="45720" rIns="45720" anchor="ctr"/>
          <a:p>
            <a:pPr lvl="0" algn="ctr" eaLnBrk="1" hangingPunct="1"/>
            <a:fld id="{9A0DB2DC-4C9A-4742-B13C-FB6460FD3503}" type="slidenum">
              <a:rPr lang="en-US" altLang="zh-CN" sz="1600" dirty="0">
                <a:solidFill>
                  <a:srgbClr val="7B9899"/>
                </a:solidFill>
              </a:rPr>
            </a:fld>
            <a:endParaRPr lang="en-US" altLang="zh-CN" sz="1600" dirty="0">
              <a:solidFill>
                <a:srgbClr val="7B9899"/>
              </a:solidFill>
            </a:endParaRPr>
          </a:p>
        </p:txBody>
      </p:sp>
      <p:sp>
        <p:nvSpPr>
          <p:cNvPr id="1038" name="标题占位符 21"/>
          <p:cNvSpPr>
            <a:spLocks noGrp="1"/>
          </p:cNvSpPr>
          <p:nvPr>
            <p:ph type="title"/>
          </p:nvPr>
        </p:nvSpPr>
        <p:spPr>
          <a:xfrm>
            <a:off x="402167" y="228600"/>
            <a:ext cx="11379200" cy="758825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/>
            <a:r>
              <a:rPr lang="zh-CN" altLang="en-US" dirty="0"/>
              <a:t>单击此处编辑母版标题样式</a:t>
            </a:r>
            <a:endParaRPr lang="en-US" altLang="x-none" dirty="0"/>
          </a:p>
        </p:txBody>
      </p:sp>
      <p:sp>
        <p:nvSpPr>
          <p:cNvPr id="1039" name="文本占位符 12"/>
          <p:cNvSpPr>
            <a:spLocks noGrp="1"/>
          </p:cNvSpPr>
          <p:nvPr>
            <p:ph type="body" idx="1"/>
          </p:nvPr>
        </p:nvSpPr>
        <p:spPr>
          <a:xfrm>
            <a:off x="402167" y="1524000"/>
            <a:ext cx="11379200" cy="4598988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en-US" altLang="x-none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300" kern="1200">
          <a:solidFill>
            <a:srgbClr val="7B9899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300">
          <a:solidFill>
            <a:srgbClr val="7B9899"/>
          </a:solidFill>
          <a:latin typeface="Georgia" panose="02040502050405020303" pitchFamily="18" charset="0"/>
          <a:ea typeface="方正舒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300">
          <a:solidFill>
            <a:srgbClr val="7B9899"/>
          </a:solidFill>
          <a:latin typeface="Georgia" panose="02040502050405020303" pitchFamily="18" charset="0"/>
          <a:ea typeface="方正舒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300">
          <a:solidFill>
            <a:srgbClr val="7B9899"/>
          </a:solidFill>
          <a:latin typeface="Georgia" panose="02040502050405020303" pitchFamily="18" charset="0"/>
          <a:ea typeface="方正舒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300">
          <a:solidFill>
            <a:srgbClr val="7B9899"/>
          </a:solidFill>
          <a:latin typeface="Georgia" panose="02040502050405020303" pitchFamily="18" charset="0"/>
          <a:ea typeface="方正舒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3300">
          <a:solidFill>
            <a:srgbClr val="7B9899"/>
          </a:solidFill>
          <a:latin typeface="Georgia" panose="02040502050405020303" pitchFamily="18" charset="0"/>
          <a:ea typeface="方正舒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3300">
          <a:solidFill>
            <a:srgbClr val="7B9899"/>
          </a:solidFill>
          <a:latin typeface="Georgia" panose="02040502050405020303" pitchFamily="18" charset="0"/>
          <a:ea typeface="方正舒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3300">
          <a:solidFill>
            <a:srgbClr val="7B9899"/>
          </a:solidFill>
          <a:latin typeface="Georgia" panose="02040502050405020303" pitchFamily="18" charset="0"/>
          <a:ea typeface="方正舒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3300">
          <a:solidFill>
            <a:srgbClr val="7B9899"/>
          </a:solidFill>
          <a:latin typeface="Georgia" panose="02040502050405020303" pitchFamily="18" charset="0"/>
          <a:ea typeface="方正舒体" pitchFamily="2" charset="-122"/>
        </a:defRPr>
      </a:lvl9pPr>
    </p:titleStyle>
    <p:bodyStyle>
      <a:lvl1pPr marL="273050" indent="-2730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anose="05020102010507070707" pitchFamily="18" charset="2"/>
        <a:buChar char=""/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005" indent="-2730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anose="05000000000000000000" pitchFamily="2" charset="2"/>
        <a:buChar char="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325" indent="-228600" algn="l" rtl="0" eaLnBrk="0" fontAlgn="base" hangingPunct="0">
        <a:spcBef>
          <a:spcPct val="20000"/>
        </a:spcBef>
        <a:spcAft>
          <a:spcPct val="0"/>
        </a:spcAft>
        <a:buClr>
          <a:srgbClr val="8CADAE"/>
        </a:buClr>
        <a:buSzPct val="75000"/>
        <a:buFont typeface="Wingdings 2" panose="05020102010507070707" pitchFamily="18" charset="2"/>
        <a:buChar char="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0" fontAlgn="base" hangingPunct="0">
        <a:spcBef>
          <a:spcPct val="20000"/>
        </a:spcBef>
        <a:spcAft>
          <a:spcPct val="0"/>
        </a:spcAft>
        <a:buClr>
          <a:srgbClr val="8C7B70"/>
        </a:buClr>
        <a:buSzPct val="70000"/>
        <a:buFont typeface="Wingdings" panose="05000000000000000000" pitchFamily="2" charset="2"/>
        <a:buChar char=""/>
        <a:defRPr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0" fontAlgn="base" hangingPunct="0">
        <a:spcBef>
          <a:spcPct val="20000"/>
        </a:spcBef>
        <a:spcAft>
          <a:spcPct val="0"/>
        </a:spcAft>
        <a:buClr>
          <a:srgbClr val="8FB08C"/>
        </a:buClr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 panose="05020102010507070707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050" name="Rectangle 2"/>
          <p:cNvSpPr>
            <a:spLocks noGrp="1"/>
          </p:cNvSpPr>
          <p:nvPr>
            <p:ph type="title"/>
          </p:nvPr>
        </p:nvSpPr>
        <p:spPr>
          <a:xfrm>
            <a:off x="914400" y="609600"/>
            <a:ext cx="103632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zh-CN" dirty="0"/>
              <a:t>单击此处编辑母版标题样式</a:t>
            </a:r>
            <a:endParaRPr lang="zh-CN" altLang="zh-CN" dirty="0"/>
          </a:p>
        </p:txBody>
      </p:sp>
      <p:sp>
        <p:nvSpPr>
          <p:cNvPr id="2051" name="Rectangle 3"/>
          <p:cNvSpPr>
            <a:spLocks noGrp="1"/>
          </p:cNvSpPr>
          <p:nvPr>
            <p:ph type="body" idx="1"/>
          </p:nvPr>
        </p:nvSpPr>
        <p:spPr>
          <a:xfrm>
            <a:off x="914400" y="1981200"/>
            <a:ext cx="10363200" cy="411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zh-CN" dirty="0"/>
              <a:t>单击此处编辑母版文本样式</a:t>
            </a:r>
            <a:endParaRPr lang="zh-CN" altLang="zh-CN" dirty="0"/>
          </a:p>
          <a:p>
            <a:pPr lvl="1"/>
            <a:r>
              <a:rPr lang="zh-CN" altLang="zh-CN" dirty="0"/>
              <a:t>第二级</a:t>
            </a:r>
            <a:endParaRPr lang="zh-CN" altLang="zh-CN" dirty="0"/>
          </a:p>
          <a:p>
            <a:pPr lvl="2"/>
            <a:r>
              <a:rPr lang="zh-CN" altLang="zh-CN" dirty="0"/>
              <a:t>第三级</a:t>
            </a:r>
            <a:endParaRPr lang="zh-CN" altLang="zh-CN" dirty="0"/>
          </a:p>
          <a:p>
            <a:pPr lvl="3"/>
            <a:r>
              <a:rPr lang="zh-CN" altLang="zh-CN" dirty="0"/>
              <a:t>第四级</a:t>
            </a:r>
            <a:endParaRPr lang="zh-CN" altLang="zh-CN" dirty="0"/>
          </a:p>
          <a:p>
            <a:pPr lvl="4"/>
            <a:r>
              <a:rPr lang="zh-CN" altLang="zh-CN" dirty="0"/>
              <a:t>第五级</a:t>
            </a:r>
            <a:endParaRPr lang="zh-CN" altLang="zh-CN" dirty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914400" y="6248400"/>
            <a:ext cx="25400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400" smtClean="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8400"/>
            <a:ext cx="3860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 smtClean="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8400"/>
            <a:ext cx="25400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p>
            <a:pPr lvl="0" algn="r" eaLnBrk="1" hangingPunct="1"/>
            <a:fld id="{9A0DB2DC-4C9A-4742-B13C-FB6460FD3503}" type="slidenum">
              <a:rPr lang="zh-CN" altLang="zh-CN" sz="1400" dirty="0"/>
            </a:fld>
            <a:endParaRPr lang="zh-CN" altLang="zh-CN" sz="14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3" r:id="rId2"/>
    <p:sldLayoutId id="2147483674" r:id="rId3"/>
    <p:sldLayoutId id="2147483675" r:id="rId4"/>
    <p:sldLayoutId id="2147483676" r:id="rId5"/>
    <p:sldLayoutId id="2147483677" r:id="rId6"/>
    <p:sldLayoutId id="2147483678" r:id="rId7"/>
    <p:sldLayoutId id="2147483679" r:id="rId8"/>
    <p:sldLayoutId id="2147483680" r:id="rId9"/>
    <p:sldLayoutId id="2147483681" r:id="rId10"/>
    <p:sldLayoutId id="2147483682" r:id="rId11"/>
    <p:sldLayoutId id="2147483683" r:id="rId1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image" Target="../media/image23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8.xml"/><Relationship Id="rId7" Type="http://schemas.openxmlformats.org/officeDocument/2006/relationships/image" Target="../media/image11.jpeg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2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3.xml"/><Relationship Id="rId2" Type="http://schemas.openxmlformats.org/officeDocument/2006/relationships/image" Target="../media/image14.png"/><Relationship Id="rId1" Type="http://schemas.openxmlformats.org/officeDocument/2006/relationships/image" Target="../media/image13.wm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7.xml"/><Relationship Id="rId1" Type="http://schemas.openxmlformats.org/officeDocument/2006/relationships/image" Target="../media/image15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7.xml"/><Relationship Id="rId1" Type="http://schemas.openxmlformats.org/officeDocument/2006/relationships/image" Target="../media/image16.jpe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audio" Target="../media/audio1.wav"/><Relationship Id="rId2" Type="http://schemas.openxmlformats.org/officeDocument/2006/relationships/image" Target="../media/image18.jpeg"/><Relationship Id="rId1" Type="http://schemas.openxmlformats.org/officeDocument/2006/relationships/image" Target="../media/image17.jpe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22.jpeg"/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image" Target="../media/image1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TextBox 3"/>
          <p:cNvSpPr txBox="1"/>
          <p:nvPr/>
        </p:nvSpPr>
        <p:spPr>
          <a:xfrm>
            <a:off x="3352800" y="1963420"/>
            <a:ext cx="5324475" cy="17373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 algn="ctr"/>
            <a:r>
              <a:rPr lang="zh-CN" altLang="en-US" sz="5400" b="1" dirty="0">
                <a:solidFill>
                  <a:srgbClr val="000099"/>
                </a:solidFill>
                <a:latin typeface="楷体_GB2312" pitchFamily="1" charset="-122"/>
                <a:ea typeface="楷体_GB2312" pitchFamily="1" charset="-122"/>
              </a:rPr>
              <a:t>第六章</a:t>
            </a:r>
            <a:endParaRPr lang="zh-CN" altLang="en-US" sz="5400" b="1" dirty="0">
              <a:solidFill>
                <a:srgbClr val="000099"/>
              </a:solidFill>
              <a:latin typeface="楷体_GB2312" pitchFamily="1" charset="-122"/>
              <a:ea typeface="楷体_GB2312" pitchFamily="1" charset="-122"/>
            </a:endParaRPr>
          </a:p>
          <a:p>
            <a:pPr lvl="0" indent="0" algn="ctr"/>
            <a:r>
              <a:rPr lang="zh-CN" altLang="en-US" sz="5400" b="1" dirty="0">
                <a:solidFill>
                  <a:srgbClr val="000099"/>
                </a:solidFill>
                <a:latin typeface="楷体_GB2312" pitchFamily="1" charset="-122"/>
                <a:ea typeface="楷体_GB2312" pitchFamily="1" charset="-122"/>
              </a:rPr>
              <a:t>常见的光学仪器</a:t>
            </a:r>
            <a:r>
              <a:rPr lang="zh-CN" altLang="en-US" sz="3600" dirty="0">
                <a:solidFill>
                  <a:srgbClr val="111111"/>
                </a:solidFill>
                <a:latin typeface="楷体_GB2312" pitchFamily="1" charset="-122"/>
                <a:ea typeface="楷体_GB2312" pitchFamily="1" charset="-122"/>
              </a:rPr>
              <a:t> </a:t>
            </a:r>
            <a:endParaRPr lang="zh-CN" altLang="en-US" sz="3600" dirty="0">
              <a:solidFill>
                <a:srgbClr val="111111"/>
              </a:solidFill>
              <a:latin typeface="楷体_GB2312" pitchFamily="1" charset="-122"/>
              <a:ea typeface="楷体_GB2312" pitchFamily="1" charset="-122"/>
            </a:endParaRPr>
          </a:p>
        </p:txBody>
      </p:sp>
      <p:sp>
        <p:nvSpPr>
          <p:cNvPr id="3074" name="Text Box 7"/>
          <p:cNvSpPr txBox="1"/>
          <p:nvPr/>
        </p:nvSpPr>
        <p:spPr>
          <a:xfrm>
            <a:off x="4001135" y="4155440"/>
            <a:ext cx="5256213" cy="57912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zh-CN" altLang="en-US" sz="3200" b="1" dirty="0">
                <a:solidFill>
                  <a:srgbClr val="000099"/>
                </a:solidFill>
                <a:latin typeface="宋体" panose="02010600030101010101" pitchFamily="2" charset="-122"/>
                <a:ea typeface="宋体" panose="02010600030101010101" pitchFamily="2" charset="-122"/>
                <a:sym typeface="Arial" panose="020B0604020202020204" pitchFamily="34" charset="0"/>
              </a:rPr>
              <a:t>第</a:t>
            </a:r>
            <a:r>
              <a:rPr lang="en-US" altLang="zh-CN" sz="3200" b="1" dirty="0">
                <a:solidFill>
                  <a:srgbClr val="000099"/>
                </a:solidFill>
                <a:latin typeface="宋体" panose="02010600030101010101" pitchFamily="2" charset="-122"/>
                <a:ea typeface="宋体" panose="02010600030101010101" pitchFamily="2" charset="-122"/>
                <a:sym typeface="Arial" panose="020B0604020202020204" pitchFamily="34" charset="0"/>
              </a:rPr>
              <a:t>3</a:t>
            </a:r>
            <a:r>
              <a:rPr lang="zh-CN" altLang="en-US" sz="3200" b="1" dirty="0">
                <a:solidFill>
                  <a:srgbClr val="000099"/>
                </a:solidFill>
                <a:latin typeface="宋体" panose="02010600030101010101" pitchFamily="2" charset="-122"/>
                <a:ea typeface="宋体" panose="02010600030101010101" pitchFamily="2" charset="-122"/>
                <a:sym typeface="Arial" panose="020B0604020202020204" pitchFamily="34" charset="0"/>
              </a:rPr>
              <a:t>节 </a:t>
            </a:r>
            <a:r>
              <a:rPr lang="zh-CN" altLang="en-US" sz="3200" b="1" dirty="0">
                <a:solidFill>
                  <a:srgbClr val="000099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生活中的透镜</a:t>
            </a:r>
            <a:endParaRPr lang="zh-CN" altLang="en-US" sz="3200" b="1" dirty="0">
              <a:solidFill>
                <a:srgbClr val="000099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076" name="TextBox 3"/>
          <p:cNvSpPr txBox="1"/>
          <p:nvPr/>
        </p:nvSpPr>
        <p:spPr>
          <a:xfrm>
            <a:off x="2480310" y="1142683"/>
            <a:ext cx="7069138" cy="39624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zh-CN" altLang="en-US" sz="2000" b="1" dirty="0">
                <a:solidFill>
                  <a:srgbClr val="11111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义务教育教科书  北师大版  物理  八年级  下册</a:t>
            </a:r>
            <a:endParaRPr lang="zh-CN" altLang="en-US" sz="2000" b="1" dirty="0">
              <a:solidFill>
                <a:srgbClr val="11111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819525" y="5640070"/>
            <a:ext cx="6101715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rgbClr val="000099"/>
                </a:solidFill>
              </a:rPr>
              <a:t>界首市大黄中心校        李亚运</a:t>
            </a:r>
            <a:endParaRPr lang="zh-CN" altLang="en-US" sz="2400" b="1">
              <a:solidFill>
                <a:srgbClr val="000099"/>
              </a:solidFill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1063542"/>
            <a:ext cx="10515600" cy="818114"/>
          </a:xfrm>
        </p:spPr>
        <p:txBody>
          <a:bodyPr/>
          <a:p>
            <a:r>
              <a:rPr lang="zh-CN" altLang="en-US">
                <a:solidFill>
                  <a:srgbClr val="000099"/>
                </a:solidFill>
              </a:rPr>
              <a:t>四、显微镜</a:t>
            </a:r>
            <a:endParaRPr lang="zh-CN" altLang="en-US">
              <a:solidFill>
                <a:srgbClr val="000099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785360" y="1737995"/>
            <a:ext cx="2327910" cy="518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l">
              <a:spcBef>
                <a:spcPct val="50000"/>
              </a:spcBef>
            </a:pPr>
            <a:r>
              <a:rPr lang="zh-CN" altLang="en-US" sz="2800" b="1" dirty="0">
                <a:solidFill>
                  <a:srgbClr val="111111"/>
                </a:solidFill>
                <a:latin typeface="Times New Roman" panose="02020603050405020304" pitchFamily="18" charset="0"/>
                <a:ea typeface="华文楷体" pitchFamily="2" charset="-122"/>
                <a:cs typeface="+mn-ea"/>
                <a:sym typeface="+mn-ea"/>
              </a:rPr>
              <a:t>显微镜的发展</a:t>
            </a:r>
            <a:endParaRPr lang="zh-CN" altLang="en-US"/>
          </a:p>
        </p:txBody>
      </p:sp>
      <p:pic>
        <p:nvPicPr>
          <p:cNvPr id="30726" name="Picture 6" descr="xianwj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00480" y="2463800"/>
            <a:ext cx="2106930" cy="30676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25" name="Picture 5" descr="教学用生物显微镜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15130" y="2464435"/>
            <a:ext cx="2402840" cy="31051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3798" name="Picture 6" descr="手术显微镜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51065" y="2463800"/>
            <a:ext cx="3830320" cy="310578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文本框 4"/>
          <p:cNvSpPr txBox="1"/>
          <p:nvPr/>
        </p:nvSpPr>
        <p:spPr>
          <a:xfrm>
            <a:off x="1300480" y="5805805"/>
            <a:ext cx="2362835" cy="518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>
                <a:solidFill>
                  <a:srgbClr val="000099"/>
                </a:solidFill>
              </a:rPr>
              <a:t>早期显微镜</a:t>
            </a:r>
            <a:endParaRPr lang="zh-CN" altLang="en-US" sz="2800">
              <a:solidFill>
                <a:srgbClr val="000099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069080" y="5805805"/>
            <a:ext cx="3181985" cy="518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>
                <a:solidFill>
                  <a:srgbClr val="000099"/>
                </a:solidFill>
              </a:rPr>
              <a:t>教学用生物显微镜</a:t>
            </a:r>
            <a:endParaRPr lang="zh-CN" altLang="en-US" sz="2800">
              <a:solidFill>
                <a:srgbClr val="000099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124190" y="5805805"/>
            <a:ext cx="2362835" cy="518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>
                <a:solidFill>
                  <a:srgbClr val="000099"/>
                </a:solidFill>
              </a:rPr>
              <a:t>手术显微镜</a:t>
            </a:r>
            <a:endParaRPr lang="zh-CN" altLang="en-US" sz="2800">
              <a:solidFill>
                <a:srgbClr val="000099"/>
              </a:solidFill>
            </a:endParaRPr>
          </a:p>
        </p:txBody>
      </p:sp>
      <p:sp>
        <p:nvSpPr>
          <p:cNvPr id="3" name="右箭头 2"/>
          <p:cNvSpPr/>
          <p:nvPr/>
        </p:nvSpPr>
        <p:spPr>
          <a:xfrm>
            <a:off x="6736715" y="3820160"/>
            <a:ext cx="514350" cy="354965"/>
          </a:xfrm>
          <a:prstGeom prst="rightArrow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右箭头 7"/>
          <p:cNvSpPr/>
          <p:nvPr/>
        </p:nvSpPr>
        <p:spPr>
          <a:xfrm>
            <a:off x="3663315" y="3820160"/>
            <a:ext cx="514350" cy="354965"/>
          </a:xfrm>
          <a:prstGeom prst="rightArrow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07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07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337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1181100" y="1087755"/>
            <a:ext cx="2167255" cy="817880"/>
          </a:xfrm>
        </p:spPr>
        <p:txBody>
          <a:bodyPr/>
          <a:p>
            <a:r>
              <a:rPr lang="zh-CN" altLang="en-US">
                <a:solidFill>
                  <a:srgbClr val="FF0000"/>
                </a:solidFill>
              </a:rPr>
              <a:t>练一练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68755" y="2026920"/>
            <a:ext cx="9559925" cy="3992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solidFill>
                  <a:srgbClr val="000099"/>
                </a:solidFill>
              </a:rPr>
              <a:t>1．观测月球等天体时应选用____镜，观察细胞内部结构时应选用_____镜。</a:t>
            </a:r>
            <a:endParaRPr lang="zh-CN" altLang="en-US" sz="3200" b="1">
              <a:solidFill>
                <a:srgbClr val="000099"/>
              </a:solidFill>
            </a:endParaRPr>
          </a:p>
          <a:p>
            <a:endParaRPr lang="zh-CN" altLang="en-US" sz="3200" b="1">
              <a:solidFill>
                <a:srgbClr val="000099"/>
              </a:solidFill>
            </a:endParaRPr>
          </a:p>
          <a:p>
            <a:endParaRPr lang="zh-CN" altLang="en-US" sz="3200" b="1">
              <a:solidFill>
                <a:srgbClr val="000099"/>
              </a:solidFill>
            </a:endParaRPr>
          </a:p>
          <a:p>
            <a:r>
              <a:rPr lang="zh-CN" altLang="en-US" sz="3200" b="1">
                <a:solidFill>
                  <a:srgbClr val="000099"/>
                </a:solidFill>
              </a:rPr>
              <a:t>2．改革开放30年来，我国人民的生活水平得到迅速提高，照相机、摄像机已经进入了普通家庭，它们的镜头相当于一个___透镜，拍摄时所成的像是倒立的____(选填“虚”或“实”)像。</a:t>
            </a:r>
            <a:endParaRPr lang="zh-CN" altLang="en-US" sz="3200" b="1">
              <a:solidFill>
                <a:srgbClr val="000099"/>
              </a:solidFill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732270" y="2026920"/>
            <a:ext cx="955040" cy="518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>
                <a:solidFill>
                  <a:srgbClr val="FF0000"/>
                </a:solidFill>
              </a:rPr>
              <a:t>望远</a:t>
            </a:r>
            <a:endParaRPr lang="zh-CN" altLang="en-US" sz="2800">
              <a:solidFill>
                <a:srgbClr val="FF0000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105275" y="2545080"/>
            <a:ext cx="955040" cy="518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>
                <a:solidFill>
                  <a:srgbClr val="FF0000"/>
                </a:solidFill>
              </a:rPr>
              <a:t>显微</a:t>
            </a:r>
            <a:endParaRPr lang="zh-CN" altLang="en-US" sz="2800">
              <a:solidFill>
                <a:srgbClr val="FF0000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831715" y="4949190"/>
            <a:ext cx="955040" cy="518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>
                <a:solidFill>
                  <a:srgbClr val="FF0000"/>
                </a:solidFill>
              </a:rPr>
              <a:t>凸</a:t>
            </a:r>
            <a:endParaRPr lang="zh-CN" altLang="en-US" sz="2800">
              <a:solidFill>
                <a:srgbClr val="FF0000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131060" y="5467350"/>
            <a:ext cx="955040" cy="518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>
                <a:solidFill>
                  <a:srgbClr val="FF0000"/>
                </a:solidFill>
              </a:rPr>
              <a:t>实</a:t>
            </a:r>
            <a:endParaRPr lang="zh-CN" altLang="en-US" sz="280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1"/>
      <p:bldP spid="8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1688465" y="1598295"/>
            <a:ext cx="8923655" cy="35052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 b="1">
                <a:solidFill>
                  <a:srgbClr val="000099"/>
                </a:solidFill>
              </a:rPr>
              <a:t>3</a:t>
            </a:r>
            <a:r>
              <a:rPr lang="zh-CN" altLang="en-US" sz="3200" b="1">
                <a:solidFill>
                  <a:srgbClr val="000099"/>
                </a:solidFill>
              </a:rPr>
              <a:t>、幻灯机的镜头相当于一个（    ）</a:t>
            </a:r>
            <a:endParaRPr lang="zh-CN" altLang="en-US" sz="3200" b="1">
              <a:solidFill>
                <a:srgbClr val="000099"/>
              </a:solidFill>
            </a:endParaRPr>
          </a:p>
          <a:p>
            <a:r>
              <a:rPr lang="zh-CN" altLang="en-US" sz="3200" b="1">
                <a:solidFill>
                  <a:srgbClr val="000099"/>
                </a:solidFill>
              </a:rPr>
              <a:t>A、凸镜    B、凹透镜    C、凸透镜     D、凹镜</a:t>
            </a:r>
            <a:endParaRPr lang="zh-CN" altLang="en-US" sz="3200" b="1">
              <a:solidFill>
                <a:srgbClr val="000099"/>
              </a:solidFill>
            </a:endParaRPr>
          </a:p>
          <a:p>
            <a:endParaRPr lang="en-US" altLang="zh-CN" sz="3200" b="1">
              <a:solidFill>
                <a:srgbClr val="000099"/>
              </a:solidFill>
            </a:endParaRPr>
          </a:p>
          <a:p>
            <a:r>
              <a:rPr lang="en-US" altLang="zh-CN" sz="3200" b="1">
                <a:solidFill>
                  <a:srgbClr val="000099"/>
                </a:solidFill>
              </a:rPr>
              <a:t>4</a:t>
            </a:r>
            <a:r>
              <a:rPr lang="zh-CN" altLang="en-US" sz="3200" b="1">
                <a:solidFill>
                  <a:srgbClr val="000099"/>
                </a:solidFill>
              </a:rPr>
              <a:t>、李悦同学和妈妈到公园游玩，他想为妈妈拍一张清晰的照片，妈妈应站在镜头的（    ）</a:t>
            </a:r>
            <a:endParaRPr lang="zh-CN" altLang="en-US" sz="3200" b="1">
              <a:solidFill>
                <a:srgbClr val="000099"/>
              </a:solidFill>
            </a:endParaRPr>
          </a:p>
          <a:p>
            <a:r>
              <a:rPr lang="zh-CN" altLang="en-US" sz="3200" b="1">
                <a:solidFill>
                  <a:srgbClr val="000099"/>
                </a:solidFill>
              </a:rPr>
              <a:t>A、一倍焦距以内         B、一倍与两倍焦距之间  </a:t>
            </a:r>
            <a:endParaRPr lang="zh-CN" altLang="en-US" sz="3200" b="1">
              <a:solidFill>
                <a:srgbClr val="000099"/>
              </a:solidFill>
            </a:endParaRPr>
          </a:p>
          <a:p>
            <a:r>
              <a:rPr lang="zh-CN" altLang="en-US" sz="3200" b="1">
                <a:solidFill>
                  <a:srgbClr val="000099"/>
                </a:solidFill>
              </a:rPr>
              <a:t>C、焦点位置上             D、二倍焦距之外</a:t>
            </a:r>
            <a:endParaRPr lang="zh-CN" altLang="en-US" sz="3200" b="1">
              <a:solidFill>
                <a:srgbClr val="000099"/>
              </a:solidFill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368540" y="1635125"/>
            <a:ext cx="318135" cy="518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>
                <a:solidFill>
                  <a:srgbClr val="FF0000"/>
                </a:solidFill>
              </a:rPr>
              <a:t>C</a:t>
            </a:r>
            <a:endParaRPr lang="en-US" altLang="zh-CN" sz="2800">
              <a:solidFill>
                <a:srgbClr val="FF0000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756650" y="3573780"/>
            <a:ext cx="318135" cy="518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>
                <a:solidFill>
                  <a:srgbClr val="FF0000"/>
                </a:solidFill>
              </a:rPr>
              <a:t>D</a:t>
            </a:r>
            <a:endParaRPr lang="en-US" altLang="zh-CN" sz="280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 u="sng">
                <a:solidFill>
                  <a:srgbClr val="FF0000"/>
                </a:solidFill>
              </a:rPr>
              <a:t>课堂小结</a:t>
            </a:r>
            <a:endParaRPr lang="zh-CN" altLang="en-US" u="sng">
              <a:solidFill>
                <a:srgbClr val="FF0000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786255" y="2198370"/>
            <a:ext cx="7369175" cy="2042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 b="1">
                <a:solidFill>
                  <a:srgbClr val="000099"/>
                </a:solidFill>
              </a:rPr>
              <a:t>1</a:t>
            </a:r>
            <a:r>
              <a:rPr lang="zh-CN" altLang="en-US" sz="3200" b="1">
                <a:solidFill>
                  <a:srgbClr val="000099"/>
                </a:solidFill>
              </a:rPr>
              <a:t>、这节课我们学习了什么？</a:t>
            </a:r>
            <a:endParaRPr lang="zh-CN" altLang="en-US" sz="3200" b="1">
              <a:solidFill>
                <a:srgbClr val="000099"/>
              </a:solidFill>
            </a:endParaRPr>
          </a:p>
          <a:p>
            <a:endParaRPr lang="zh-CN" altLang="en-US" sz="3200" b="1">
              <a:solidFill>
                <a:srgbClr val="000099"/>
              </a:solidFill>
            </a:endParaRPr>
          </a:p>
          <a:p>
            <a:endParaRPr lang="zh-CN" altLang="en-US" sz="3200" b="1">
              <a:solidFill>
                <a:srgbClr val="000099"/>
              </a:solidFill>
            </a:endParaRPr>
          </a:p>
          <a:p>
            <a:r>
              <a:rPr lang="en-US" altLang="zh-CN" sz="3200" b="1">
                <a:solidFill>
                  <a:srgbClr val="000099"/>
                </a:solidFill>
              </a:rPr>
              <a:t>2</a:t>
            </a:r>
            <a:r>
              <a:rPr lang="zh-CN" altLang="en-US" sz="3200" b="1">
                <a:solidFill>
                  <a:srgbClr val="000099"/>
                </a:solidFill>
              </a:rPr>
              <a:t>、本节课你有什么收获？</a:t>
            </a:r>
            <a:endParaRPr lang="zh-CN" altLang="en-US" sz="3200" b="1">
              <a:solidFill>
                <a:srgbClr val="000099"/>
              </a:solidFill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 u="sng">
                <a:solidFill>
                  <a:srgbClr val="FF0000"/>
                </a:solidFill>
              </a:rPr>
              <a:t>作业布置</a:t>
            </a:r>
            <a:endParaRPr lang="zh-CN" altLang="en-US" u="sng">
              <a:solidFill>
                <a:srgbClr val="FF0000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043430" y="2418715"/>
            <a:ext cx="6928485" cy="3992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>
                <a:solidFill>
                  <a:srgbClr val="000099"/>
                </a:solidFill>
              </a:rPr>
              <a:t>1</a:t>
            </a:r>
            <a:r>
              <a:rPr lang="zh-CN" altLang="en-US" sz="3200">
                <a:solidFill>
                  <a:srgbClr val="000099"/>
                </a:solidFill>
              </a:rPr>
              <a:t>、和同学一起制作简易照相机</a:t>
            </a:r>
            <a:endParaRPr lang="zh-CN" altLang="en-US" sz="3200">
              <a:solidFill>
                <a:srgbClr val="000099"/>
              </a:solidFill>
            </a:endParaRPr>
          </a:p>
          <a:p>
            <a:endParaRPr lang="zh-CN" altLang="en-US" sz="3200">
              <a:solidFill>
                <a:srgbClr val="000099"/>
              </a:solidFill>
            </a:endParaRPr>
          </a:p>
          <a:p>
            <a:endParaRPr lang="zh-CN" altLang="en-US" sz="3200">
              <a:solidFill>
                <a:srgbClr val="000099"/>
              </a:solidFill>
            </a:endParaRPr>
          </a:p>
          <a:p>
            <a:endParaRPr lang="zh-CN" altLang="en-US" sz="3200">
              <a:solidFill>
                <a:srgbClr val="000099"/>
              </a:solidFill>
            </a:endParaRPr>
          </a:p>
          <a:p>
            <a:endParaRPr lang="en-US" altLang="zh-CN" sz="3200">
              <a:solidFill>
                <a:srgbClr val="000099"/>
              </a:solidFill>
            </a:endParaRPr>
          </a:p>
          <a:p>
            <a:endParaRPr lang="en-US" altLang="zh-CN" sz="3200">
              <a:solidFill>
                <a:srgbClr val="000099"/>
              </a:solidFill>
            </a:endParaRPr>
          </a:p>
          <a:p>
            <a:endParaRPr lang="en-US" altLang="zh-CN" sz="3200">
              <a:solidFill>
                <a:srgbClr val="000099"/>
              </a:solidFill>
            </a:endParaRPr>
          </a:p>
          <a:p>
            <a:r>
              <a:rPr lang="en-US" altLang="zh-CN" sz="3200">
                <a:solidFill>
                  <a:srgbClr val="000099"/>
                </a:solidFill>
              </a:rPr>
              <a:t>2</a:t>
            </a:r>
            <a:r>
              <a:rPr lang="zh-CN" altLang="en-US" sz="3200">
                <a:solidFill>
                  <a:srgbClr val="000099"/>
                </a:solidFill>
              </a:rPr>
              <a:t>、试着完成资料基础验收部分内容</a:t>
            </a:r>
            <a:endParaRPr lang="zh-CN" altLang="en-US" sz="3200">
              <a:solidFill>
                <a:srgbClr val="000099"/>
              </a:solidFill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3582269" y="3064510"/>
            <a:ext cx="2260729" cy="2134235"/>
            <a:chOff x="1025" y="3938"/>
            <a:chExt cx="6752" cy="5294"/>
          </a:xfrm>
        </p:grpSpPr>
        <p:cxnSp>
          <p:nvCxnSpPr>
            <p:cNvPr id="12" name="直接连接符 11"/>
            <p:cNvCxnSpPr/>
            <p:nvPr/>
          </p:nvCxnSpPr>
          <p:spPr>
            <a:xfrm>
              <a:off x="2788" y="7165"/>
              <a:ext cx="2025" cy="35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>
              <a:off x="4250" y="7165"/>
              <a:ext cx="0" cy="788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>
              <a:off x="4250" y="5028"/>
              <a:ext cx="1913" cy="0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>
              <a:off x="4275" y="7953"/>
              <a:ext cx="1913" cy="0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/>
          </p:nvCxnSpPr>
          <p:spPr>
            <a:xfrm>
              <a:off x="2813" y="5850"/>
              <a:ext cx="2025" cy="0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>
              <a:off x="2250" y="4950"/>
              <a:ext cx="450" cy="788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 flipH="1">
              <a:off x="3463" y="4500"/>
              <a:ext cx="210" cy="1253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>
              <a:off x="4025" y="4500"/>
              <a:ext cx="563" cy="45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TextBox 21"/>
            <p:cNvSpPr txBox="1"/>
            <p:nvPr/>
          </p:nvSpPr>
          <p:spPr>
            <a:xfrm>
              <a:off x="1025" y="4278"/>
              <a:ext cx="1365" cy="2889"/>
            </a:xfrm>
            <a:prstGeom prst="rect">
              <a:avLst/>
            </a:prstGeom>
            <a:noFill/>
            <a:ln w="9525">
              <a:noFill/>
            </a:ln>
          </p:spPr>
          <p:txBody>
            <a:bodyPr vert="eaVert" wrap="square">
              <a:spAutoFit/>
            </a:bodyPr>
            <a:p>
              <a:pPr lvl="0" algn="ctr"/>
              <a:r>
                <a:rPr lang="zh-CN" altLang="en-US" dirty="0">
                  <a:latin typeface="Arial" panose="020B0604020202020204" pitchFamily="34" charset="0"/>
                  <a:ea typeface="宋体" panose="02010600030101010101" pitchFamily="2" charset="-122"/>
                </a:rPr>
                <a:t>凸透镜</a:t>
              </a:r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6" name="Text Box 40"/>
            <p:cNvSpPr txBox="1"/>
            <p:nvPr/>
          </p:nvSpPr>
          <p:spPr>
            <a:xfrm>
              <a:off x="3238" y="3938"/>
              <a:ext cx="3175" cy="90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/>
              <a:r>
                <a:rPr lang="zh-CN" altLang="en-US" dirty="0">
                  <a:latin typeface="Century Schoolbook" pitchFamily="18" charset="0"/>
                  <a:ea typeface="宋体" panose="02010600030101010101" pitchFamily="2" charset="-122"/>
                </a:rPr>
                <a:t>圆筒</a:t>
              </a:r>
              <a:endParaRPr lang="zh-CN" altLang="en-US" dirty="0">
                <a:latin typeface="Century Schoolbook" pitchFamily="18" charset="0"/>
                <a:ea typeface="宋体" panose="02010600030101010101" pitchFamily="2" charset="-122"/>
              </a:endParaRPr>
            </a:p>
          </p:txBody>
        </p:sp>
        <p:cxnSp>
          <p:nvCxnSpPr>
            <p:cNvPr id="27" name="直接连接符 26"/>
            <p:cNvCxnSpPr/>
            <p:nvPr/>
          </p:nvCxnSpPr>
          <p:spPr>
            <a:xfrm flipH="1">
              <a:off x="3350" y="7200"/>
              <a:ext cx="98" cy="1125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Text Box 38"/>
            <p:cNvSpPr txBox="1"/>
            <p:nvPr/>
          </p:nvSpPr>
          <p:spPr>
            <a:xfrm>
              <a:off x="2450" y="8325"/>
              <a:ext cx="2835" cy="90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/>
              <a:r>
                <a:rPr lang="zh-CN" altLang="en-US" dirty="0">
                  <a:latin typeface="Century Schoolbook" pitchFamily="18" charset="0"/>
                  <a:ea typeface="宋体" panose="02010600030101010101" pitchFamily="2" charset="-122"/>
                </a:rPr>
                <a:t>可伸缩</a:t>
              </a:r>
              <a:endParaRPr lang="zh-CN" altLang="en-US" dirty="0">
                <a:latin typeface="Century Schoolbook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6412" y="5417"/>
              <a:ext cx="1365" cy="2216"/>
            </a:xfrm>
            <a:prstGeom prst="rect">
              <a:avLst/>
            </a:prstGeom>
            <a:noFill/>
            <a:ln w="9525">
              <a:noFill/>
            </a:ln>
          </p:spPr>
          <p:txBody>
            <a:bodyPr vert="eaVert" wrap="square">
              <a:spAutoFit/>
            </a:bodyPr>
            <a:p>
              <a:pPr lvl="0">
                <a:spcBef>
                  <a:spcPct val="50000"/>
                </a:spcBef>
              </a:pPr>
              <a:r>
                <a:rPr lang="zh-CN" altLang="en-US" dirty="0">
                  <a:latin typeface="Arial" panose="020B0604020202020204" pitchFamily="34" charset="0"/>
                  <a:ea typeface="宋体" panose="02010600030101010101" pitchFamily="2" charset="-122"/>
                </a:rPr>
                <a:t>光     屏</a:t>
              </a:r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30" name="Oval 5"/>
          <p:cNvSpPr/>
          <p:nvPr/>
        </p:nvSpPr>
        <p:spPr>
          <a:xfrm>
            <a:off x="4059555" y="3835400"/>
            <a:ext cx="215265" cy="543560"/>
          </a:xfrm>
          <a:prstGeom prst="ellipse">
            <a:avLst/>
          </a:prstGeom>
          <a:gradFill rotWithShape="0">
            <a:gsLst>
              <a:gs pos="0">
                <a:srgbClr val="00FFCC"/>
              </a:gs>
              <a:gs pos="100000">
                <a:srgbClr val="00997A"/>
              </a:gs>
            </a:gsLst>
            <a:path path="shape">
              <a:fillToRect l="50000" t="50000" r="50000" b="50000"/>
            </a:path>
            <a:tileRect/>
          </a:gra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lvl="0"/>
            <a:endParaRPr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cxnSp>
        <p:nvCxnSpPr>
          <p:cNvPr id="31" name="直接连接符 30"/>
          <p:cNvCxnSpPr/>
          <p:nvPr/>
        </p:nvCxnSpPr>
        <p:spPr>
          <a:xfrm flipH="1">
            <a:off x="4662170" y="3470910"/>
            <a:ext cx="1270" cy="41021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 flipH="1">
            <a:off x="5287645" y="3556635"/>
            <a:ext cx="12065" cy="1101725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矩形 5"/>
          <p:cNvSpPr/>
          <p:nvPr/>
        </p:nvSpPr>
        <p:spPr>
          <a:xfrm>
            <a:off x="3007995" y="1835150"/>
            <a:ext cx="6200140" cy="33832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7200" b="1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我们下次课见  </a:t>
            </a:r>
            <a:br>
              <a:rPr lang="zh-CN" altLang="en-US" sz="7200" b="1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</a:br>
            <a:endParaRPr lang="zh-CN" altLang="en-US" sz="7200" b="1"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</a:endParaRPr>
          </a:p>
          <a:p>
            <a:pPr algn="ctr"/>
            <a:r>
              <a:rPr lang="zh-CN" altLang="en-US" sz="7200" b="1">
                <a:solidFill>
                  <a:srgbClr val="C00000"/>
                </a:solidFill>
                <a:effectLst>
                  <a:reflection blurRad="6350" stA="53000" endA="300" endPos="35500" dir="5400000" sy="-90000" algn="bl" rotWithShape="0"/>
                </a:effectLst>
              </a:rPr>
              <a:t>谢谢！</a:t>
            </a:r>
            <a:endParaRPr lang="zh-CN" altLang="en-US" sz="7200" b="1">
              <a:solidFill>
                <a:srgbClr val="C00000"/>
              </a:solidFill>
              <a:effectLst>
                <a:reflection blurRad="6350" stA="53000" endA="300" endPos="35500" dir="5400000" sy="-90000" algn="bl" rotWithShape="0"/>
              </a:effectLst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3429000" y="304800"/>
            <a:ext cx="5694363" cy="1070610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p>
            <a:pPr lvl="0" eaLnBrk="1" hangingPunct="1"/>
            <a:r>
              <a:rPr lang="zh-CN" altLang="zh-CN" sz="6000" b="1" dirty="0">
                <a:solidFill>
                  <a:srgbClr val="CC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华文行楷" pitchFamily="2" charset="-122"/>
              </a:rPr>
              <a:t>生活中的透镜</a:t>
            </a:r>
            <a:endParaRPr lang="zh-CN" altLang="zh-CN" sz="6000" b="1" dirty="0">
              <a:solidFill>
                <a:srgbClr val="CC3300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  <a:ea typeface="华文行楷" pitchFamily="2" charset="-122"/>
            </a:endParaRPr>
          </a:p>
        </p:txBody>
      </p:sp>
      <p:pic>
        <p:nvPicPr>
          <p:cNvPr id="3075" name="Picture 3" descr="02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1950" y="1557338"/>
            <a:ext cx="2447925" cy="21859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Picture 4" descr="显微镜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56138" y="1484313"/>
            <a:ext cx="2446337" cy="22907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Picture 5" descr="放大镜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64425" y="4076700"/>
            <a:ext cx="2881313" cy="23050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8" name="Picture 6" descr="望远镜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31950" y="4221163"/>
            <a:ext cx="3024188" cy="22796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9" name="Picture 7" descr="16_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727575" y="4221163"/>
            <a:ext cx="2663825" cy="19986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80" name="Picture 8" descr="眼镜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248525" y="1628775"/>
            <a:ext cx="3097213" cy="22320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1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8" dur="2000"/>
                                        <p:tgtEl>
                                          <p:spTgt spid="30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8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28" dur="2000"/>
                                        <p:tgtEl>
                                          <p:spTgt spid="30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3" dur="10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8" name="Rectangle 2"/>
          <p:cNvSpPr>
            <a:spLocks noGrp="1"/>
          </p:cNvSpPr>
          <p:nvPr>
            <p:ph type="title"/>
          </p:nvPr>
        </p:nvSpPr>
        <p:spPr>
          <a:xfrm>
            <a:off x="1428115" y="963930"/>
            <a:ext cx="8540750" cy="1143000"/>
          </a:xfrm>
        </p:spPr>
        <p:txBody>
          <a:bodyPr vert="horz" wrap="square" lIns="91440" tIns="45720" rIns="91440" bIns="45720" anchor="ctr"/>
          <a:p>
            <a:pPr eaLnBrk="1" hangingPunct="1"/>
            <a:r>
              <a:rPr lang="zh-CN" altLang="zh-CN" sz="6600" b="1" dirty="0">
                <a:solidFill>
                  <a:srgbClr val="000099"/>
                </a:solidFill>
                <a:ea typeface="黑体" panose="02010609060101010101" charset="-122"/>
              </a:rPr>
              <a:t>教学目标</a:t>
            </a:r>
            <a:endParaRPr lang="zh-CN" altLang="zh-CN" sz="6600" b="1" dirty="0">
              <a:solidFill>
                <a:srgbClr val="000099"/>
              </a:solidFill>
              <a:ea typeface="黑体" panose="02010609060101010101" charset="-122"/>
            </a:endParaRPr>
          </a:p>
        </p:txBody>
      </p:sp>
      <p:sp>
        <p:nvSpPr>
          <p:cNvPr id="4099" name="Rectangle 3"/>
          <p:cNvSpPr>
            <a:spLocks noGrp="1"/>
          </p:cNvSpPr>
          <p:nvPr>
            <p:ph idx="1"/>
          </p:nvPr>
        </p:nvSpPr>
        <p:spPr>
          <a:xfrm>
            <a:off x="1215708" y="2598103"/>
            <a:ext cx="8964612" cy="3886200"/>
          </a:xfrm>
        </p:spPr>
        <p:txBody>
          <a:bodyPr vert="horz" wrap="square" lIns="91440" tIns="45720" rIns="91440" bIns="45720" anchor="t"/>
          <a:p>
            <a:pPr eaLnBrk="1" hangingPunct="1">
              <a:buNone/>
            </a:pPr>
            <a:r>
              <a:rPr lang="zh-CN" altLang="zh-CN" sz="40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1、了解幻灯机和投影仪工作原理及成像特点。</a:t>
            </a:r>
            <a:endParaRPr lang="zh-CN" altLang="zh-CN" sz="40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eaLnBrk="1" hangingPunct="1">
              <a:buNone/>
            </a:pPr>
            <a:r>
              <a:rPr lang="zh-CN" altLang="zh-CN" sz="40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2、掌握照相机工作原理及成像特点。</a:t>
            </a:r>
            <a:endParaRPr lang="zh-CN" altLang="zh-CN" sz="40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eaLnBrk="1" hangingPunct="1">
              <a:buNone/>
            </a:pPr>
            <a:r>
              <a:rPr lang="zh-CN" altLang="zh-CN" sz="40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3、了解望远镜和显微镜的工作原理及成像特点。</a:t>
            </a:r>
            <a:endParaRPr lang="zh-CN" altLang="zh-CN" sz="40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eaLnBrk="1" hangingPunct="1">
              <a:buNone/>
            </a:pPr>
            <a:endParaRPr lang="zh-CN" altLang="zh-CN" sz="36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charRg st="0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1000"/>
                                        <p:tgtEl>
                                          <p:spTgt spid="4099">
                                            <p:txEl>
                                              <p:charRg st="0" end="1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charRg st="18" end="3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1000"/>
                                        <p:tgtEl>
                                          <p:spTgt spid="4099">
                                            <p:txEl>
                                              <p:charRg st="18" end="3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charRg st="36" end="5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3" dur="1000"/>
                                        <p:tgtEl>
                                          <p:spTgt spid="4099">
                                            <p:txEl>
                                              <p:charRg st="36" end="5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8" grpId="0"/>
      <p:bldP spid="4099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720725" y="326708"/>
            <a:ext cx="4419600" cy="792163"/>
          </a:xfrm>
        </p:spPr>
        <p:txBody>
          <a:bodyPr vert="horz" wrap="square" lIns="91440" tIns="45720" rIns="91440" bIns="45720" numCol="1" anchor="b" anchorCtr="0" compatLnSpc="1"/>
          <a:p>
            <a:pPr algn="l" eaLnBrk="1" hangingPunct="1"/>
            <a:r>
              <a:rPr lang="zh-CN" altLang="en-US" sz="3600" b="1" kern="1200" dirty="0">
                <a:solidFill>
                  <a:srgbClr val="000099"/>
                </a:solidFill>
                <a:latin typeface="华文楷体" pitchFamily="2" charset="-122"/>
                <a:ea typeface="华文楷体" pitchFamily="2" charset="-122"/>
                <a:cs typeface="+mj-cs"/>
              </a:rPr>
              <a:t>一、幻灯机和投影仪</a:t>
            </a:r>
            <a:endParaRPr lang="zh-CN" altLang="en-US" sz="3600" b="1" kern="1200" dirty="0">
              <a:solidFill>
                <a:srgbClr val="000099"/>
              </a:solidFill>
              <a:latin typeface="华文楷体" pitchFamily="2" charset="-122"/>
              <a:ea typeface="华文楷体" pitchFamily="2" charset="-122"/>
              <a:cs typeface="+mj-cs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133600" y="5504815"/>
            <a:ext cx="7924800" cy="518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2800" b="1" dirty="0">
                <a:latin typeface="华文楷体" pitchFamily="2" charset="-122"/>
                <a:ea typeface="华文楷体" pitchFamily="2" charset="-122"/>
              </a:rPr>
              <a:t>图案通过凸透镜形成一个放大的、倒立的实像。</a:t>
            </a:r>
            <a:endParaRPr lang="zh-CN" altLang="en-US" sz="2800" b="1" dirty="0"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13315" name="Picture 3" descr="幻灯机原理"/>
          <p:cNvPicPr>
            <a:picLocks noChangeAspect="1"/>
          </p:cNvPicPr>
          <p:nvPr/>
        </p:nvPicPr>
        <p:blipFill>
          <a:blip r:embed="rId1">
            <a:lum bright="-23999" contrast="76000"/>
          </a:blip>
          <a:stretch>
            <a:fillRect/>
          </a:stretch>
        </p:blipFill>
        <p:spPr>
          <a:xfrm>
            <a:off x="1662430" y="1702435"/>
            <a:ext cx="8539480" cy="345376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565150" y="2099945"/>
            <a:ext cx="914400" cy="248920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p>
            <a:r>
              <a:rPr lang="zh-CN" altLang="en-US" sz="4800" b="1">
                <a:solidFill>
                  <a:srgbClr val="C00000"/>
                </a:solidFill>
              </a:rPr>
              <a:t>幻灯片</a:t>
            </a:r>
            <a:endParaRPr lang="zh-CN" altLang="en-US" sz="4800" b="1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5375" name="Group 19"/>
          <p:cNvGrpSpPr/>
          <p:nvPr/>
        </p:nvGrpSpPr>
        <p:grpSpPr>
          <a:xfrm>
            <a:off x="620853" y="248012"/>
            <a:ext cx="2082442" cy="905562"/>
            <a:chOff x="-677" y="195"/>
            <a:chExt cx="1561" cy="712"/>
          </a:xfrm>
        </p:grpSpPr>
        <p:pic>
          <p:nvPicPr>
            <p:cNvPr id="15376" name="Picture 20" descr="PE02638_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-677" y="463"/>
              <a:ext cx="683" cy="444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5377" name="WordArt 21"/>
            <p:cNvSpPr/>
            <p:nvPr/>
          </p:nvSpPr>
          <p:spPr>
            <a:xfrm rot="504879">
              <a:off x="-172" y="195"/>
              <a:ext cx="1056" cy="498"/>
            </a:xfrm>
            <a:prstGeom prst="rect">
              <a:avLst/>
            </a:prstGeom>
          </p:spPr>
          <p:txBody>
            <a:bodyPr wrap="none" fromWordArt="1">
              <a:prstTxWarp prst="textFadeLeft">
                <a:avLst>
                  <a:gd name="adj" fmla="val 33954"/>
                </a:avLst>
              </a:prstTxWarp>
              <a:normAutofit fontScale="90000"/>
            </a:bodyPr>
            <a:p>
              <a:pPr algn="ctr"/>
              <a:r>
                <a:rPr lang="zh-CN" altLang="en-US" sz="3600" b="1">
                  <a:ln w="19050" cap="flat" cmpd="sng">
                    <a:solidFill>
                      <a:srgbClr val="FF0000"/>
                    </a:solidFill>
                    <a:prstDash val="solid"/>
                    <a:headEnd type="none" w="med" len="med"/>
                    <a:tailEnd type="none" w="med" len="med"/>
                  </a:ln>
                  <a:solidFill>
                    <a:srgbClr val="FFFF00"/>
                  </a:solidFill>
                  <a:latin typeface="华文行楷" charset="0"/>
                  <a:ea typeface="华文行楷" charset="0"/>
                </a:rPr>
                <a:t>师生互动</a:t>
              </a:r>
              <a:endParaRPr lang="zh-CN" altLang="en-US" sz="3600" b="1">
                <a:ln w="19050" cap="flat" cmpd="sng">
                  <a:solidFill>
                    <a:srgbClr val="FF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FF00"/>
                </a:solidFill>
                <a:latin typeface="华文行楷" charset="0"/>
                <a:ea typeface="华文行楷" charset="0"/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649605" y="2646045"/>
            <a:ext cx="914400" cy="248920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p>
            <a:r>
              <a:rPr lang="zh-CN" altLang="en-US" sz="4800" b="1">
                <a:solidFill>
                  <a:srgbClr val="C00000"/>
                </a:solidFill>
              </a:rPr>
              <a:t>投影仪</a:t>
            </a:r>
            <a:endParaRPr lang="zh-CN" altLang="en-US" sz="4800" b="1">
              <a:solidFill>
                <a:srgbClr val="C00000"/>
              </a:solidFill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8965" y="436880"/>
            <a:ext cx="6124575" cy="3423920"/>
          </a:xfrm>
          <a:prstGeom prst="rect">
            <a:avLst/>
          </a:prstGeom>
        </p:spPr>
      </p:pic>
      <p:sp>
        <p:nvSpPr>
          <p:cNvPr id="16388" name="Text Box 4"/>
          <p:cNvSpPr txBox="1"/>
          <p:nvPr/>
        </p:nvSpPr>
        <p:spPr>
          <a:xfrm>
            <a:off x="2117725" y="5203825"/>
            <a:ext cx="309880" cy="36576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endParaRPr lang="zh-CN" altLang="zh-CN" sz="1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396" name="Text Box 12"/>
          <p:cNvSpPr txBox="1"/>
          <p:nvPr/>
        </p:nvSpPr>
        <p:spPr>
          <a:xfrm>
            <a:off x="1727200" y="3860800"/>
            <a:ext cx="8675688" cy="11887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en-US" altLang="zh-CN" sz="3600" b="1" dirty="0">
                <a:solidFill>
                  <a:srgbClr val="000099"/>
                </a:solidFill>
                <a:latin typeface="黑体" panose="02010609060101010101" charset="-122"/>
                <a:ea typeface="黑体" panose="02010609060101010101" charset="-122"/>
              </a:rPr>
              <a:t>1</a:t>
            </a:r>
            <a:r>
              <a:rPr lang="zh-CN" altLang="en-US" sz="3600" b="1" dirty="0">
                <a:solidFill>
                  <a:srgbClr val="000099"/>
                </a:solidFill>
                <a:latin typeface="黑体" panose="02010609060101010101" charset="-122"/>
                <a:ea typeface="黑体" panose="02010609060101010101" charset="-122"/>
              </a:rPr>
              <a:t>、</a:t>
            </a:r>
            <a:r>
              <a:rPr lang="zh-CN" altLang="zh-CN" sz="3600" b="1" dirty="0">
                <a:solidFill>
                  <a:srgbClr val="000099"/>
                </a:solidFill>
                <a:latin typeface="黑体" panose="02010609060101010101" charset="-122"/>
                <a:ea typeface="黑体" panose="02010609060101010101" charset="-122"/>
              </a:rPr>
              <a:t>投影仪的镜头相当于一个</a:t>
            </a:r>
            <a:r>
              <a:rPr lang="zh-CN" altLang="zh-CN" sz="3600" b="1" dirty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凸透镜</a:t>
            </a:r>
            <a:r>
              <a:rPr lang="zh-CN" altLang="zh-CN" sz="3600" b="1" dirty="0">
                <a:solidFill>
                  <a:srgbClr val="000099"/>
                </a:solidFill>
                <a:latin typeface="黑体" panose="02010609060101010101" charset="-122"/>
                <a:ea typeface="黑体" panose="02010609060101010101" charset="-122"/>
              </a:rPr>
              <a:t>，屏幕相当于</a:t>
            </a:r>
            <a:r>
              <a:rPr lang="zh-CN" altLang="zh-CN" sz="3600" b="1" dirty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光屏</a:t>
            </a:r>
            <a:endParaRPr lang="zh-CN" altLang="zh-CN" sz="3600" b="1" dirty="0">
              <a:solidFill>
                <a:srgbClr val="C0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6397" name="Text Box 13"/>
          <p:cNvSpPr txBox="1"/>
          <p:nvPr/>
        </p:nvSpPr>
        <p:spPr>
          <a:xfrm>
            <a:off x="1774825" y="4941888"/>
            <a:ext cx="8532813" cy="11887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en-US" altLang="zh-CN" sz="36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2</a:t>
            </a:r>
            <a:r>
              <a:rPr lang="zh-CN" altLang="en-US" sz="36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、投影仪成像的原理:</a:t>
            </a:r>
            <a:r>
              <a:rPr lang="zh-CN" altLang="en-US" sz="3600" dirty="0">
                <a:solidFill>
                  <a:srgbClr val="D60093"/>
                </a:solidFill>
                <a:latin typeface="黑体" panose="02010609060101010101" charset="-122"/>
                <a:ea typeface="黑体" panose="02010609060101010101" charset="-122"/>
              </a:rPr>
              <a:t> </a:t>
            </a:r>
            <a:r>
              <a:rPr lang="en-US" altLang="zh-CN" sz="3600" b="1" dirty="0">
                <a:solidFill>
                  <a:srgbClr val="DE3304"/>
                </a:solidFill>
                <a:latin typeface="黑体" panose="02010609060101010101" charset="-122"/>
                <a:ea typeface="黑体" panose="02010609060101010101" charset="-122"/>
              </a:rPr>
              <a:t>f&lt;u&lt;2f</a:t>
            </a:r>
            <a:r>
              <a:rPr lang="zh-CN" altLang="en-US" sz="3600" b="1" dirty="0">
                <a:solidFill>
                  <a:srgbClr val="DE3304"/>
                </a:solidFill>
                <a:latin typeface="黑体" panose="02010609060101010101" charset="-122"/>
                <a:ea typeface="黑体" panose="02010609060101010101" charset="-122"/>
              </a:rPr>
              <a:t> 时成倒立.放大的实像</a:t>
            </a:r>
            <a:endParaRPr lang="zh-CN" altLang="en-US" sz="3600" b="1" dirty="0">
              <a:solidFill>
                <a:srgbClr val="DE3304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6398" name="Text Box 14"/>
          <p:cNvSpPr txBox="1"/>
          <p:nvPr/>
        </p:nvSpPr>
        <p:spPr>
          <a:xfrm>
            <a:off x="1703070" y="6021705"/>
            <a:ext cx="4105910" cy="6400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en-US" altLang="zh-CN" sz="3600" b="1" dirty="0">
                <a:solidFill>
                  <a:schemeClr val="accent2"/>
                </a:solidFill>
                <a:latin typeface="黑体" panose="02010609060101010101" charset="-122"/>
                <a:ea typeface="黑体" panose="02010609060101010101" charset="-122"/>
              </a:rPr>
              <a:t>3</a:t>
            </a:r>
            <a:r>
              <a:rPr lang="zh-CN" altLang="en-US" sz="3600" b="1" dirty="0">
                <a:solidFill>
                  <a:schemeClr val="accent2"/>
                </a:solidFill>
                <a:latin typeface="黑体" panose="02010609060101010101" charset="-122"/>
                <a:ea typeface="黑体" panose="02010609060101010101" charset="-122"/>
              </a:rPr>
              <a:t>、</a:t>
            </a:r>
            <a:r>
              <a:rPr lang="zh-CN" altLang="zh-CN" sz="3600" b="1" dirty="0">
                <a:solidFill>
                  <a:schemeClr val="accent2"/>
                </a:solidFill>
                <a:latin typeface="黑体" panose="02010609060101010101" charset="-122"/>
                <a:ea typeface="黑体" panose="02010609060101010101" charset="-122"/>
              </a:rPr>
              <a:t>平面镜的作用:</a:t>
            </a:r>
            <a:endParaRPr lang="zh-CN" altLang="zh-CN" sz="3600" b="1" dirty="0">
              <a:solidFill>
                <a:schemeClr val="accent2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6399" name="Text Box 15"/>
          <p:cNvSpPr txBox="1"/>
          <p:nvPr/>
        </p:nvSpPr>
        <p:spPr>
          <a:xfrm>
            <a:off x="5709920" y="6021388"/>
            <a:ext cx="4967288" cy="6400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zh-CN" sz="3600" b="1" dirty="0">
                <a:solidFill>
                  <a:srgbClr val="FF3300"/>
                </a:solidFill>
                <a:latin typeface="黑体" panose="02010609060101010101" charset="-122"/>
                <a:ea typeface="黑体" panose="02010609060101010101" charset="-122"/>
              </a:rPr>
              <a:t>改变光的传播方向</a:t>
            </a:r>
            <a:endParaRPr lang="zh-CN" altLang="zh-CN" sz="3600" b="1" dirty="0">
              <a:solidFill>
                <a:srgbClr val="FF33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6">
                                            <p:txEl>
                                              <p:charRg st="0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6396">
                                            <p:txEl>
                                              <p:charRg st="0" end="2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63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2000" fill="hold"/>
                                        <p:tgtEl>
                                          <p:spTgt spid="163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2000" fill="hold"/>
                                        <p:tgtEl>
                                          <p:spTgt spid="163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97" grpId="0"/>
      <p:bldP spid="16398" grpId="0"/>
      <p:bldP spid="1639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2" name="Rectangle 2"/>
          <p:cNvSpPr/>
          <p:nvPr/>
        </p:nvSpPr>
        <p:spPr>
          <a:xfrm>
            <a:off x="478155" y="334645"/>
            <a:ext cx="2478405" cy="64008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sz="3600" b="1" dirty="0">
                <a:solidFill>
                  <a:srgbClr val="000099"/>
                </a:solidFill>
                <a:latin typeface="华文楷体" pitchFamily="2" charset="-122"/>
                <a:ea typeface="华文楷体" pitchFamily="2" charset="-122"/>
              </a:rPr>
              <a:t>二、照相机</a:t>
            </a:r>
            <a:endParaRPr lang="zh-CN" altLang="en-US" sz="3600" b="1" dirty="0">
              <a:solidFill>
                <a:srgbClr val="000099"/>
              </a:solidFill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33796" name="Picture 4" descr="照相机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62200" y="1371600"/>
            <a:ext cx="7561263" cy="48482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337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30" name="Text Box 2"/>
          <p:cNvSpPr txBox="1"/>
          <p:nvPr/>
        </p:nvSpPr>
        <p:spPr>
          <a:xfrm>
            <a:off x="3581400" y="990600"/>
            <a:ext cx="5251450" cy="6400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照相机成像的光路示意图</a:t>
            </a:r>
            <a:endParaRPr lang="zh-CN" altLang="en-US" sz="3600" b="1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22531" name="Picture 3" descr="照相机成像原理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14600" y="2362200"/>
            <a:ext cx="7391400" cy="34242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482" name="Rectangle 2"/>
          <p:cNvSpPr/>
          <p:nvPr/>
        </p:nvSpPr>
        <p:spPr>
          <a:xfrm>
            <a:off x="514985" y="260985"/>
            <a:ext cx="2478405" cy="64008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sz="3600" b="1" dirty="0">
                <a:solidFill>
                  <a:srgbClr val="000099"/>
                </a:solidFill>
                <a:latin typeface="华文楷体" pitchFamily="2" charset="-122"/>
                <a:ea typeface="华文楷体" pitchFamily="2" charset="-122"/>
              </a:rPr>
              <a:t>二、照相机</a:t>
            </a:r>
            <a:endParaRPr lang="zh-CN" altLang="en-US" sz="3600" b="1" dirty="0">
              <a:solidFill>
                <a:srgbClr val="000099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" name="Group 4"/>
          <p:cNvGrpSpPr/>
          <p:nvPr/>
        </p:nvGrpSpPr>
        <p:grpSpPr>
          <a:xfrm>
            <a:off x="2971800" y="2362200"/>
            <a:ext cx="3886200" cy="1871663"/>
            <a:chOff x="793" y="1482"/>
            <a:chExt cx="3683" cy="1285"/>
          </a:xfrm>
        </p:grpSpPr>
        <p:sp>
          <p:nvSpPr>
            <p:cNvPr id="23570" name="Freeform 5"/>
            <p:cNvSpPr/>
            <p:nvPr/>
          </p:nvSpPr>
          <p:spPr>
            <a:xfrm>
              <a:off x="793" y="1482"/>
              <a:ext cx="3673" cy="661"/>
            </a:xfrm>
            <a:custGeom>
              <a:avLst/>
              <a:gdLst>
                <a:gd name="txL" fmla="*/ 0 w 3673"/>
                <a:gd name="txT" fmla="*/ 0 h 661"/>
                <a:gd name="txR" fmla="*/ 3673 w 3673"/>
                <a:gd name="txB" fmla="*/ 661 h 661"/>
              </a:gdLst>
              <a:ahLst/>
              <a:cxnLst>
                <a:cxn ang="0">
                  <a:pos x="0" y="0"/>
                </a:cxn>
                <a:cxn ang="0">
                  <a:pos x="3673" y="661"/>
                </a:cxn>
              </a:cxnLst>
              <a:rect l="txL" t="txT" r="txR" b="txB"/>
              <a:pathLst>
                <a:path w="3673" h="661">
                  <a:moveTo>
                    <a:pt x="0" y="0"/>
                  </a:moveTo>
                  <a:lnTo>
                    <a:pt x="3673" y="661"/>
                  </a:lnTo>
                </a:path>
              </a:pathLst>
            </a:custGeom>
            <a:noFill/>
            <a:ln w="38100" cap="flat" cmpd="sng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3571" name="Freeform 6"/>
            <p:cNvSpPr/>
            <p:nvPr/>
          </p:nvSpPr>
          <p:spPr>
            <a:xfrm>
              <a:off x="793" y="1851"/>
              <a:ext cx="3683" cy="916"/>
            </a:xfrm>
            <a:custGeom>
              <a:avLst/>
              <a:gdLst>
                <a:gd name="txL" fmla="*/ 0 w 3683"/>
                <a:gd name="txT" fmla="*/ 0 h 916"/>
                <a:gd name="txR" fmla="*/ 3683 w 3683"/>
                <a:gd name="txB" fmla="*/ 916 h 916"/>
              </a:gdLst>
              <a:ahLst/>
              <a:cxnLst>
                <a:cxn ang="0">
                  <a:pos x="0" y="916"/>
                </a:cxn>
                <a:cxn ang="0">
                  <a:pos x="3683" y="0"/>
                </a:cxn>
              </a:cxnLst>
              <a:rect l="txL" t="txT" r="txR" b="txB"/>
              <a:pathLst>
                <a:path w="3683" h="916">
                  <a:moveTo>
                    <a:pt x="0" y="916"/>
                  </a:moveTo>
                  <a:lnTo>
                    <a:pt x="3683" y="0"/>
                  </a:lnTo>
                </a:path>
              </a:pathLst>
            </a:custGeom>
            <a:noFill/>
            <a:ln w="38100" cap="flat" cmpd="sng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3572" name="Freeform 7"/>
            <p:cNvSpPr/>
            <p:nvPr/>
          </p:nvSpPr>
          <p:spPr>
            <a:xfrm>
              <a:off x="1383" y="2469"/>
              <a:ext cx="579" cy="153"/>
            </a:xfrm>
            <a:custGeom>
              <a:avLst/>
              <a:gdLst>
                <a:gd name="txL" fmla="*/ 0 w 572"/>
                <a:gd name="txT" fmla="*/ 0 h 74"/>
                <a:gd name="txR" fmla="*/ 572 w 572"/>
                <a:gd name="txB" fmla="*/ 74 h 74"/>
              </a:gdLst>
              <a:ahLst/>
              <a:cxnLst>
                <a:cxn ang="0">
                  <a:pos x="0" y="11932"/>
                </a:cxn>
                <a:cxn ang="0">
                  <a:pos x="622" y="0"/>
                </a:cxn>
              </a:cxnLst>
              <a:rect l="txL" t="txT" r="txR" b="txB"/>
              <a:pathLst>
                <a:path w="572" h="74">
                  <a:moveTo>
                    <a:pt x="0" y="74"/>
                  </a:moveTo>
                  <a:lnTo>
                    <a:pt x="572" y="0"/>
                  </a:lnTo>
                </a:path>
              </a:pathLst>
            </a:custGeom>
            <a:noFill/>
            <a:ln w="38100" cap="flat" cmpd="sng">
              <a:solidFill>
                <a:srgbClr val="FF0000"/>
              </a:solidFill>
              <a:prstDash val="solid"/>
              <a:round/>
              <a:headEnd type="none" w="med" len="med"/>
              <a:tailEnd type="triangle" w="med" len="med"/>
            </a:ln>
          </p:spPr>
          <p:txBody>
            <a:bodyPr wrap="none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3573" name="Freeform 8"/>
            <p:cNvSpPr/>
            <p:nvPr/>
          </p:nvSpPr>
          <p:spPr>
            <a:xfrm>
              <a:off x="1292" y="1570"/>
              <a:ext cx="691" cy="130"/>
            </a:xfrm>
            <a:custGeom>
              <a:avLst/>
              <a:gdLst>
                <a:gd name="txL" fmla="*/ 0 w 691"/>
                <a:gd name="txT" fmla="*/ 0 h 130"/>
                <a:gd name="txR" fmla="*/ 691 w 691"/>
                <a:gd name="txB" fmla="*/ 130 h 130"/>
              </a:gdLst>
              <a:ahLst/>
              <a:cxnLst>
                <a:cxn ang="0">
                  <a:pos x="0" y="0"/>
                </a:cxn>
                <a:cxn ang="0">
                  <a:pos x="691" y="130"/>
                </a:cxn>
              </a:cxnLst>
              <a:rect l="txL" t="txT" r="txR" b="txB"/>
              <a:pathLst>
                <a:path w="691" h="130">
                  <a:moveTo>
                    <a:pt x="0" y="0"/>
                  </a:moveTo>
                  <a:lnTo>
                    <a:pt x="691" y="130"/>
                  </a:lnTo>
                </a:path>
              </a:pathLst>
            </a:custGeom>
            <a:noFill/>
            <a:ln w="38100" cap="flat" cmpd="sng">
              <a:solidFill>
                <a:srgbClr val="FF0000"/>
              </a:solidFill>
              <a:prstDash val="solid"/>
              <a:round/>
              <a:headEnd type="none" w="med" len="med"/>
              <a:tailEnd type="triangle" w="med" len="med"/>
            </a:ln>
          </p:spPr>
          <p:txBody>
            <a:bodyPr wrap="none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3" name="Group 11"/>
          <p:cNvGrpSpPr/>
          <p:nvPr/>
        </p:nvGrpSpPr>
        <p:grpSpPr>
          <a:xfrm>
            <a:off x="6096000" y="2057400"/>
            <a:ext cx="1152525" cy="2109788"/>
            <a:chOff x="3239" y="1178"/>
            <a:chExt cx="1248" cy="1584"/>
          </a:xfrm>
        </p:grpSpPr>
        <p:sp>
          <p:nvSpPr>
            <p:cNvPr id="23562" name="Oval 12"/>
            <p:cNvSpPr/>
            <p:nvPr/>
          </p:nvSpPr>
          <p:spPr>
            <a:xfrm>
              <a:off x="3239" y="1658"/>
              <a:ext cx="144" cy="672"/>
            </a:xfrm>
            <a:prstGeom prst="ellipse">
              <a:avLst/>
            </a:prstGeom>
            <a:solidFill>
              <a:srgbClr val="FFFF00"/>
            </a:solidFill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3563" name="Line 13"/>
            <p:cNvSpPr/>
            <p:nvPr/>
          </p:nvSpPr>
          <p:spPr>
            <a:xfrm>
              <a:off x="3287" y="1658"/>
              <a:ext cx="672" cy="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3564" name="Line 14"/>
            <p:cNvSpPr/>
            <p:nvPr/>
          </p:nvSpPr>
          <p:spPr>
            <a:xfrm>
              <a:off x="3287" y="2330"/>
              <a:ext cx="720" cy="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3565" name="Line 15"/>
            <p:cNvSpPr/>
            <p:nvPr/>
          </p:nvSpPr>
          <p:spPr>
            <a:xfrm flipV="1">
              <a:off x="3959" y="1178"/>
              <a:ext cx="0" cy="48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3566" name="Line 16"/>
            <p:cNvSpPr/>
            <p:nvPr/>
          </p:nvSpPr>
          <p:spPr>
            <a:xfrm>
              <a:off x="4007" y="2330"/>
              <a:ext cx="0" cy="432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3567" name="Line 17"/>
            <p:cNvSpPr/>
            <p:nvPr/>
          </p:nvSpPr>
          <p:spPr>
            <a:xfrm>
              <a:off x="3959" y="1178"/>
              <a:ext cx="528" cy="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3568" name="Line 18"/>
            <p:cNvSpPr/>
            <p:nvPr/>
          </p:nvSpPr>
          <p:spPr>
            <a:xfrm>
              <a:off x="4007" y="2762"/>
              <a:ext cx="480" cy="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3569" name="Line 19"/>
            <p:cNvSpPr/>
            <p:nvPr/>
          </p:nvSpPr>
          <p:spPr>
            <a:xfrm>
              <a:off x="4487" y="1178"/>
              <a:ext cx="0" cy="1584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11287" name="AutoShape 23"/>
          <p:cNvSpPr/>
          <p:nvPr/>
        </p:nvSpPr>
        <p:spPr>
          <a:xfrm>
            <a:off x="8915400" y="4419600"/>
            <a:ext cx="1066800" cy="533400"/>
          </a:xfrm>
          <a:prstGeom prst="wedgeRoundRectCallout">
            <a:avLst>
              <a:gd name="adj1" fmla="val -206694"/>
              <a:gd name="adj2" fmla="val -318454"/>
              <a:gd name="adj3" fmla="val 16667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lvl="0" algn="ctr" eaLnBrk="1" hangingPunct="1"/>
            <a:r>
              <a:rPr lang="zh-CN" altLang="en-US" sz="28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像</a:t>
            </a:r>
            <a:endParaRPr lang="zh-CN" altLang="en-US" sz="2800" b="1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288" name="AutoShape 24"/>
          <p:cNvSpPr/>
          <p:nvPr/>
        </p:nvSpPr>
        <p:spPr>
          <a:xfrm>
            <a:off x="2895600" y="4495800"/>
            <a:ext cx="1676400" cy="609600"/>
          </a:xfrm>
          <a:prstGeom prst="wedgeRoundRectCallout">
            <a:avLst>
              <a:gd name="adj1" fmla="val -37690"/>
              <a:gd name="adj2" fmla="val -64583"/>
              <a:gd name="adj3" fmla="val 16667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lvl="0" algn="ctr" eaLnBrk="1" hangingPunct="1"/>
            <a:r>
              <a:rPr lang="zh-CN" altLang="en-US" sz="28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物</a:t>
            </a:r>
            <a:endParaRPr lang="zh-CN" altLang="en-US" sz="2800" b="1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289" name="AutoShape 25"/>
          <p:cNvSpPr/>
          <p:nvPr/>
        </p:nvSpPr>
        <p:spPr>
          <a:xfrm>
            <a:off x="5791200" y="4419600"/>
            <a:ext cx="2286000" cy="609600"/>
          </a:xfrm>
          <a:prstGeom prst="wedgeRoundRectCallout">
            <a:avLst>
              <a:gd name="adj1" fmla="val -33542"/>
              <a:gd name="adj2" fmla="val -175259"/>
              <a:gd name="adj3" fmla="val 16667"/>
            </a:avLst>
          </a:prstGeom>
          <a:solidFill>
            <a:schemeClr val="folHlink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lvl="0" algn="ctr" eaLnBrk="1" hangingPunct="1"/>
            <a:r>
              <a:rPr lang="zh-CN" altLang="en-US" sz="28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凸透镜</a:t>
            </a:r>
            <a:endParaRPr lang="zh-CN" altLang="en-US" sz="2800" b="1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290" name="Text Box 26"/>
          <p:cNvSpPr txBox="1"/>
          <p:nvPr/>
        </p:nvSpPr>
        <p:spPr>
          <a:xfrm>
            <a:off x="784860" y="5419090"/>
            <a:ext cx="10988040" cy="6400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eaLnBrk="1" hangingPunct="1"/>
            <a:r>
              <a:rPr lang="zh-CN" altLang="en-US" sz="3600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像与物在透镜两侧，照相机能成倒立的、缩小的实像。</a:t>
            </a:r>
            <a:endParaRPr lang="zh-CN" altLang="en-US" sz="3600" b="1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23560" name="Picture 24" descr="http://img2.duitang.com/uploads/item/201212/02/20121202101738_UNAjB.jpe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90800" y="2514600"/>
            <a:ext cx="919163" cy="1447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3561" name="Picture 24" descr="http://img2.duitang.com/uploads/item/201212/02/20121202101738_UNAjB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05600" y="2743200"/>
            <a:ext cx="484188" cy="762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482" name="Rectangle 2"/>
          <p:cNvSpPr/>
          <p:nvPr/>
        </p:nvSpPr>
        <p:spPr>
          <a:xfrm>
            <a:off x="493395" y="407670"/>
            <a:ext cx="2478405" cy="64008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sz="3600" b="1" dirty="0">
                <a:solidFill>
                  <a:srgbClr val="000099"/>
                </a:solidFill>
                <a:latin typeface="华文楷体" pitchFamily="2" charset="-122"/>
                <a:ea typeface="华文楷体" pitchFamily="2" charset="-122"/>
              </a:rPr>
              <a:t>二、照相机</a:t>
            </a:r>
            <a:endParaRPr lang="zh-CN" altLang="en-US" sz="3600" b="1" dirty="0">
              <a:solidFill>
                <a:srgbClr val="000099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4" name="Rectangle 2"/>
          <p:cNvSpPr/>
          <p:nvPr/>
        </p:nvSpPr>
        <p:spPr>
          <a:xfrm>
            <a:off x="4351020" y="1417320"/>
            <a:ext cx="3855720" cy="64008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sz="3600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照相机的成像特点</a:t>
            </a:r>
            <a:endParaRPr lang="zh-CN" altLang="en-US" sz="3600" b="1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12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12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87" grpId="0" bldLvl="0" animBg="1"/>
      <p:bldP spid="11288" grpId="0" bldLvl="0" animBg="1"/>
      <p:bldP spid="11289" grpId="0" bldLvl="0" animBg="1"/>
      <p:bldP spid="1129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Rectangle 2"/>
          <p:cNvSpPr/>
          <p:nvPr/>
        </p:nvSpPr>
        <p:spPr>
          <a:xfrm>
            <a:off x="937260" y="1020445"/>
            <a:ext cx="2492375" cy="6461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sz="3600" b="1" dirty="0">
                <a:solidFill>
                  <a:srgbClr val="000099"/>
                </a:solidFill>
                <a:latin typeface="华文楷体" pitchFamily="2" charset="-122"/>
                <a:ea typeface="华文楷体" pitchFamily="2" charset="-122"/>
              </a:rPr>
              <a:t>三、望远镜</a:t>
            </a:r>
            <a:endParaRPr lang="zh-CN" altLang="en-US" sz="3600" b="1" dirty="0">
              <a:solidFill>
                <a:srgbClr val="000099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5602" name="Text Box 4"/>
          <p:cNvSpPr txBox="1"/>
          <p:nvPr/>
        </p:nvSpPr>
        <p:spPr>
          <a:xfrm>
            <a:off x="4798060" y="1539875"/>
            <a:ext cx="2743200" cy="5791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200" b="1" dirty="0">
                <a:solidFill>
                  <a:srgbClr val="111111"/>
                </a:solidFill>
                <a:latin typeface="华文楷体" pitchFamily="2" charset="-122"/>
                <a:ea typeface="华文楷体" pitchFamily="2" charset="-122"/>
              </a:rPr>
              <a:t>望远镜的发展</a:t>
            </a:r>
            <a:endParaRPr lang="zh-CN" altLang="en-US" sz="3200" b="1" dirty="0">
              <a:solidFill>
                <a:srgbClr val="111111"/>
              </a:solidFill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25605" name="Picture 5" descr="伽利略望远镜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84475" y="2204085"/>
            <a:ext cx="2390140" cy="3429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606" name="Text Box 6"/>
          <p:cNvSpPr txBox="1"/>
          <p:nvPr/>
        </p:nvSpPr>
        <p:spPr>
          <a:xfrm>
            <a:off x="1543685" y="5901690"/>
            <a:ext cx="2667000" cy="518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2800" b="1" dirty="0">
                <a:solidFill>
                  <a:srgbClr val="111111"/>
                </a:solidFill>
                <a:latin typeface="华文楷体" pitchFamily="2" charset="-122"/>
                <a:ea typeface="华文楷体" pitchFamily="2" charset="-122"/>
              </a:rPr>
              <a:t>伽利略望远镜</a:t>
            </a:r>
            <a:endParaRPr lang="zh-CN" altLang="en-US" sz="2800" b="1" dirty="0">
              <a:solidFill>
                <a:srgbClr val="111111"/>
              </a:solidFill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25607" name="Picture 7" descr="早期的伽利略望远镜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725" y="2364105"/>
            <a:ext cx="2317750" cy="326898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6626" name="Picture 4" descr="数码望远镜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87695" y="2303780"/>
            <a:ext cx="2458085" cy="332930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7652" name="Picture 4" descr="开普勒望远镜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40800" y="2303780"/>
            <a:ext cx="2800350" cy="332930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Text Box 6"/>
          <p:cNvSpPr txBox="1"/>
          <p:nvPr/>
        </p:nvSpPr>
        <p:spPr>
          <a:xfrm>
            <a:off x="5583555" y="5901690"/>
            <a:ext cx="2667000" cy="518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2800" b="1" dirty="0">
                <a:solidFill>
                  <a:srgbClr val="111111"/>
                </a:solidFill>
                <a:latin typeface="华文楷体" pitchFamily="2" charset="-122"/>
                <a:ea typeface="华文楷体" pitchFamily="2" charset="-122"/>
              </a:rPr>
              <a:t>数码望远镜</a:t>
            </a:r>
            <a:endParaRPr lang="zh-CN" altLang="en-US" sz="2800" b="1" dirty="0">
              <a:solidFill>
                <a:srgbClr val="11111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6" name="Text Box 6"/>
          <p:cNvSpPr txBox="1"/>
          <p:nvPr/>
        </p:nvSpPr>
        <p:spPr>
          <a:xfrm>
            <a:off x="9074150" y="5901690"/>
            <a:ext cx="2667000" cy="518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2800" b="1" dirty="0">
                <a:solidFill>
                  <a:srgbClr val="111111"/>
                </a:solidFill>
                <a:latin typeface="华文楷体" pitchFamily="2" charset="-122"/>
                <a:ea typeface="华文楷体" pitchFamily="2" charset="-122"/>
              </a:rPr>
              <a:t>天文望远镜</a:t>
            </a:r>
            <a:endParaRPr lang="zh-CN" altLang="en-US" sz="2800" b="1" dirty="0">
              <a:solidFill>
                <a:srgbClr val="11111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" name="右箭头 1"/>
          <p:cNvSpPr/>
          <p:nvPr/>
        </p:nvSpPr>
        <p:spPr>
          <a:xfrm>
            <a:off x="5177155" y="3703955"/>
            <a:ext cx="514350" cy="354965"/>
          </a:xfrm>
          <a:prstGeom prst="rightArrow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右箭头 2"/>
          <p:cNvSpPr/>
          <p:nvPr/>
        </p:nvSpPr>
        <p:spPr>
          <a:xfrm>
            <a:off x="8250555" y="3703955"/>
            <a:ext cx="514350" cy="354965"/>
          </a:xfrm>
          <a:prstGeom prst="rightArrow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56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56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256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26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276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6" grpId="0"/>
      <p:bldP spid="5" grpId="0"/>
      <p:bldP spid="6" grpId="0"/>
    </p:bldLst>
  </p:timing>
</p:sld>
</file>

<file path=ppt/tags/tag1.xml><?xml version="1.0" encoding="utf-8"?>
<p:tagLst xmlns:p="http://schemas.openxmlformats.org/presentationml/2006/main">
  <p:tag name="KSO_WM_TAG_VERSION" val="1.0"/>
  <p:tag name="KSO_WM_TEMPLATE_CATEGORY" val="custom"/>
  <p:tag name="KSO_WM_TEMPLATE_INDEX" val="160487"/>
</p:tagLst>
</file>

<file path=ppt/tags/tag2.xml><?xml version="1.0" encoding="utf-8"?>
<p:tagLst xmlns:p="http://schemas.openxmlformats.org/presentationml/2006/main">
  <p:tag name="KSO_WM_TAG_VERSION" val="1.0"/>
  <p:tag name="KSO_WM_TEMPLATE_CATEGORY" val="custom"/>
  <p:tag name="KSO_WM_TEMPLATE_INDEX" val="160487"/>
</p:tagLst>
</file>

<file path=ppt/tags/tag3.xml><?xml version="1.0" encoding="utf-8"?>
<p:tagLst xmlns:p="http://schemas.openxmlformats.org/presentationml/2006/main">
  <p:tag name="KSO_WM_TEMPLATE_CATEGORY" val="custom"/>
  <p:tag name="KSO_WM_TEMPLATE_INDEX" val="160487"/>
  <p:tag name="KSO_WM_TAG_VERSION" val="1.0"/>
  <p:tag name="KSO_WM_SLIDE_ID" val="custom160487_1"/>
  <p:tag name="KSO_WM_SLIDE_INDEX" val="1"/>
  <p:tag name="KSO_WM_SLIDE_ITEM_CNT" val="2"/>
  <p:tag name="KSO_WM_SLIDE_LAYOUT" val="a_b"/>
  <p:tag name="KSO_WM_SLIDE_LAYOUT_CNT" val="1_1"/>
  <p:tag name="KSO_WM_SLIDE_TYPE" val="title"/>
  <p:tag name="KSO_WM_TEMPLATE_THUMBS_INDEX" val="1、10、17、22、24、25、26"/>
  <p:tag name="KSO_WM_BEAUTIFY_FLAG" val="#wm#"/>
</p:tagLst>
</file>

<file path=ppt/theme/_rels/them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image" Target="../media/image3.jpeg"/></Relationships>
</file>

<file path=ppt/theme/theme1.xml><?xml version="1.0" encoding="utf-8"?>
<a:theme xmlns:a="http://schemas.openxmlformats.org/drawingml/2006/main" name="1_Office 主题">
  <a:themeElements>
    <a:clrScheme name="自定义 299">
      <a:dk1>
        <a:srgbClr val="5F5F5F"/>
      </a:dk1>
      <a:lt1>
        <a:sysClr val="window" lastClr="FFFFFF"/>
      </a:lt1>
      <a:dk2>
        <a:srgbClr val="3F3F3F"/>
      </a:dk2>
      <a:lt2>
        <a:srgbClr val="FFFFFF"/>
      </a:lt2>
      <a:accent1>
        <a:srgbClr val="00B0E2"/>
      </a:accent1>
      <a:accent2>
        <a:srgbClr val="00C381"/>
      </a:accent2>
      <a:accent3>
        <a:srgbClr val="9DD458"/>
      </a:accent3>
      <a:accent4>
        <a:srgbClr val="EED255"/>
      </a:accent4>
      <a:accent5>
        <a:srgbClr val="FD8B5A"/>
      </a:accent5>
      <a:accent6>
        <a:srgbClr val="E96678"/>
      </a:accent6>
      <a:hlink>
        <a:srgbClr val="4472C4"/>
      </a:hlink>
      <a:folHlink>
        <a:srgbClr val="954F72"/>
      </a:folHlink>
    </a:clrScheme>
    <a:fontScheme name="自定义 15">
      <a:majorFont>
        <a:latin typeface="Arial"/>
        <a:ea typeface="黑体"/>
        <a:cs typeface=""/>
      </a:majorFont>
      <a:minorFont>
        <a:latin typeface="Arial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市镇">
  <a:themeElements>
    <a:clrScheme name="市镇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市镇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市镇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默认设计模板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altLang="zh-CN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altLang="zh-CN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743</Words>
  <Application>WPS 演示</Application>
  <PresentationFormat>宽屏</PresentationFormat>
  <Paragraphs>129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21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15</vt:i4>
      </vt:variant>
    </vt:vector>
  </HeadingPairs>
  <TitlesOfParts>
    <vt:vector size="39" baseType="lpstr">
      <vt:lpstr>Arial</vt:lpstr>
      <vt:lpstr>宋体</vt:lpstr>
      <vt:lpstr>Wingdings</vt:lpstr>
      <vt:lpstr>华文细黑</vt:lpstr>
      <vt:lpstr>Cooper Std Black</vt:lpstr>
      <vt:lpstr>Georgia</vt:lpstr>
      <vt:lpstr>方正舒体</vt:lpstr>
      <vt:lpstr>Wingdings 2</vt:lpstr>
      <vt:lpstr>Wingdings 2</vt:lpstr>
      <vt:lpstr>Times New Roman</vt:lpstr>
      <vt:lpstr>楷体_GB2312</vt:lpstr>
      <vt:lpstr>黑体</vt:lpstr>
      <vt:lpstr>华文楷体</vt:lpstr>
      <vt:lpstr>华文行楷</vt:lpstr>
      <vt:lpstr>Century Schoolbook</vt:lpstr>
      <vt:lpstr>新宋体</vt:lpstr>
      <vt:lpstr>微软雅黑</vt:lpstr>
      <vt:lpstr>Calibri</vt:lpstr>
      <vt:lpstr>华文行楷</vt:lpstr>
      <vt:lpstr>Segoe Print</vt:lpstr>
      <vt:lpstr>Wingdings</vt:lpstr>
      <vt:lpstr>1_Office 主题</vt:lpstr>
      <vt:lpstr>市镇</vt:lpstr>
      <vt:lpstr>默认设计模板</vt:lpstr>
      <vt:lpstr>PowerPoint 演示文稿</vt:lpstr>
      <vt:lpstr>PowerPoint 演示文稿</vt:lpstr>
      <vt:lpstr>教学目标</vt:lpstr>
      <vt:lpstr>一、幻灯机和投影仪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四、显微镜</vt:lpstr>
      <vt:lpstr>练一练</vt:lpstr>
      <vt:lpstr>PowerPoint 演示文稿</vt:lpstr>
      <vt:lpstr>课堂小结</vt:lpstr>
      <vt:lpstr>作业布置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</dc:creator>
  <cp:lastModifiedBy>admin</cp:lastModifiedBy>
  <cp:revision>10</cp:revision>
  <dcterms:created xsi:type="dcterms:W3CDTF">2017-02-28T11:24:00Z</dcterms:created>
  <dcterms:modified xsi:type="dcterms:W3CDTF">2017-02-28T14:22:38Z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2052-10.1.0.6135</vt:lpwstr>
  </property>
</Properties>
</file>