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7.doc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1983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第七章    运动和力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zh-CN" altLang="en-US" sz="3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章末复习</a:t>
            </a:r>
            <a:endParaRPr lang="zh-CN" altLang="en-US" sz="3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23997" y="747107"/>
          <a:ext cx="11262360" cy="2975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34750" imgH="2990850" progId="Word.Document.8">
                  <p:embed/>
                </p:oleObj>
              </mc:Choice>
              <mc:Fallback>
                <p:oleObj name="Document" r:id="rId1" imgW="11334750" imgH="2990850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3997" y="747107"/>
                        <a:ext cx="11262360" cy="29756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378652" y="1336985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10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130752" y="1858955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10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512262" y="2529515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50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64002" y="703421"/>
          <a:ext cx="11081385" cy="6414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34750" imgH="6562725" progId="Word.Document.8">
                  <p:embed/>
                </p:oleObj>
              </mc:Choice>
              <mc:Fallback>
                <p:oleObj name="Document" r:id="rId1" imgW="11334750" imgH="656272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703421"/>
                        <a:ext cx="11081385" cy="6414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780732" y="179609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986615"/>
          <a:ext cx="11081385" cy="486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34750" imgH="5572125" progId="Word.Document.8">
                  <p:embed/>
                </p:oleObj>
              </mc:Choice>
              <mc:Fallback>
                <p:oleObj name="Document" r:id="rId1" imgW="11334750" imgH="557212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986615"/>
                        <a:ext cx="11081385" cy="4860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717367" y="200183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887095"/>
          <a:ext cx="11278870" cy="2971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2990850" progId="Word.Document.8">
                  <p:embed/>
                </p:oleObj>
              </mc:Choice>
              <mc:Fallback>
                <p:oleObj name="Document" r:id="rId1" imgW="11344275" imgH="2990850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887095"/>
                        <a:ext cx="11278870" cy="2971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93757" y="211168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运动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692727" y="211168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静止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148917" y="264127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不变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4002" y="769938"/>
          <a:ext cx="11081385" cy="564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34750" imgH="5772150" progId="Word.Document.8">
                  <p:embed/>
                </p:oleObj>
              </mc:Choice>
              <mc:Fallback>
                <p:oleObj name="Document" r:id="rId1" imgW="11334750" imgH="5772150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769938"/>
                        <a:ext cx="11081385" cy="5645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861127" y="2556820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6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843357" y="3096570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5.5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843" y="685959"/>
          <a:ext cx="11261090" cy="5535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34750" imgH="5572125" progId="Word.Document.8">
                  <p:embed/>
                </p:oleObj>
              </mc:Choice>
              <mc:Fallback>
                <p:oleObj name="Document" r:id="rId1" imgW="11334750" imgH="557212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685959"/>
                        <a:ext cx="11261090" cy="5535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340552" y="3635685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68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443942" y="4252905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17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843" y="1002824"/>
          <a:ext cx="11261090" cy="336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34750" imgH="3381375" progId="Word.Document.8">
                  <p:embed/>
                </p:oleObj>
              </mc:Choice>
              <mc:Fallback>
                <p:oleObj name="Document" r:id="rId1" imgW="11334750" imgH="338137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1002824"/>
                        <a:ext cx="11261090" cy="3362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xy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3013" y="2266315"/>
            <a:ext cx="2291715" cy="28803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1905" y="489744"/>
          <a:ext cx="11083290" cy="661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34750" imgH="6762750" progId="Word.Document.8">
                  <p:embed/>
                </p:oleObj>
              </mc:Choice>
              <mc:Fallback>
                <p:oleObj name="Document" r:id="rId1" imgW="11334750" imgH="6762750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05" y="489744"/>
                        <a:ext cx="11083290" cy="6613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425729" y="613765"/>
          <a:ext cx="11261090" cy="652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25225" imgH="6562725" progId="Word.Document.8">
                  <p:embed/>
                </p:oleObj>
              </mc:Choice>
              <mc:Fallback>
                <p:oleObj name="Document" r:id="rId1" imgW="11325225" imgH="656272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5729" y="613765"/>
                        <a:ext cx="11261090" cy="6521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626937" y="61435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乙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429722" y="172306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不能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790402" y="2245035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同一直线上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2395557" y="329659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不会 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650067" y="3890320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同一物体上 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8047057" y="557688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错误 </a:t>
            </a:r>
            <a:endParaRPr lang="zh-CN" altLang="en-US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10075247" y="6098850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0.8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63843" y="889493"/>
          <a:ext cx="11261090" cy="4747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11325225" imgH="4772025" progId="Word.Document.8">
                  <p:embed/>
                </p:oleObj>
              </mc:Choice>
              <mc:Fallback>
                <p:oleObj name="Document" r:id="rId1" imgW="11325225" imgH="477202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889493"/>
                        <a:ext cx="11261090" cy="47472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002482" y="331056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3843" y="1292860"/>
          <a:ext cx="11261090" cy="4548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34750" imgH="4572000" progId="Word.Document.8">
                  <p:embed/>
                </p:oleObj>
              </mc:Choice>
              <mc:Fallback>
                <p:oleObj name="Document" r:id="rId1" imgW="11334750" imgH="457200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1292860"/>
                        <a:ext cx="11261090" cy="45485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193617" y="183800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运动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4899362" y="243172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静止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63843" y="525919"/>
          <a:ext cx="11261090" cy="6928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34750" imgH="6962775" progId="Word.Document.8">
                  <p:embed/>
                </p:oleObj>
              </mc:Choice>
              <mc:Fallback>
                <p:oleObj name="Document" r:id="rId1" imgW="11334750" imgH="6962775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525919"/>
                        <a:ext cx="11261090" cy="6928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075507" y="188372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565429" y="769284"/>
          <a:ext cx="10749915" cy="6319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34750" imgH="5391150" progId="Word.Document.8">
                  <p:embed/>
                </p:oleObj>
              </mc:Choice>
              <mc:Fallback>
                <p:oleObj name="Document" r:id="rId1" imgW="11334750" imgH="5391150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5429" y="769284"/>
                        <a:ext cx="10749915" cy="6319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561282" y="156114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15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27107" y="2281230"/>
            <a:ext cx="9829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2.025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3687" y="2281230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0.9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4002" y="983139"/>
          <a:ext cx="11278235" cy="5355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34750" imgH="5372100" progId="Word.Document.8">
                  <p:embed/>
                </p:oleObj>
              </mc:Choice>
              <mc:Fallback>
                <p:oleObj name="Document" r:id="rId1" imgW="11334750" imgH="5372100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983139"/>
                        <a:ext cx="11278235" cy="53555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208097" y="288384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1160622"/>
          <a:ext cx="11278235" cy="3493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534775" imgH="3581400" progId="Word.Document.8">
                  <p:embed/>
                </p:oleObj>
              </mc:Choice>
              <mc:Fallback>
                <p:oleObj name="Document" r:id="rId1" imgW="11534775" imgH="3581400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160622"/>
                        <a:ext cx="11278235" cy="3493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366077" y="124173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63843" y="732336"/>
          <a:ext cx="11261090" cy="5731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34750" imgH="5772150" progId="Word.Document.8">
                  <p:embed/>
                </p:oleObj>
              </mc:Choice>
              <mc:Fallback>
                <p:oleObj name="Document" r:id="rId1" imgW="11334750" imgH="577215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732336"/>
                        <a:ext cx="11261090" cy="57315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502352" y="132555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843" y="554990"/>
          <a:ext cx="11261090" cy="573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334750" imgH="5772150" progId="Word.Document.8">
                  <p:embed/>
                </p:oleObj>
              </mc:Choice>
              <mc:Fallback>
                <p:oleObj name="Document" r:id="rId1" imgW="11334750" imgH="5772150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554990"/>
                        <a:ext cx="11261090" cy="5732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987627" y="126650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110</Words>
  <Application>WPS 演示</Application>
  <PresentationFormat>自定义</PresentationFormat>
  <Paragraphs>65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18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