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media/image18.jpg" ContentType="image/jpeg"/>
  <Override PartName="/ppt/notesSlides/notesSlide1.xml" ContentType="application/vnd.openxmlformats-officedocument.presentationml.notesSlide+xml"/>
  <Override PartName="/ppt/media/image21.jpg" ContentType="image/jpeg"/>
  <Override PartName="/ppt/media/image22.jpg" ContentType="image/jpeg"/>
  <Override PartName="/ppt/media/image23.jpg" ContentType="image/jpeg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9" r:id="rId1"/>
    <p:sldMasterId id="2147483671" r:id="rId2"/>
    <p:sldMasterId id="2147483682" r:id="rId3"/>
    <p:sldMasterId id="2147483693" r:id="rId4"/>
    <p:sldMasterId id="2147483728" r:id="rId5"/>
    <p:sldMasterId id="2147483740" r:id="rId6"/>
  </p:sldMasterIdLst>
  <p:notesMasterIdLst>
    <p:notesMasterId r:id="rId42"/>
  </p:notesMasterIdLst>
  <p:sldIdLst>
    <p:sldId id="273" r:id="rId7"/>
    <p:sldId id="300" r:id="rId8"/>
    <p:sldId id="274" r:id="rId9"/>
    <p:sldId id="258" r:id="rId10"/>
    <p:sldId id="259" r:id="rId11"/>
    <p:sldId id="276" r:id="rId12"/>
    <p:sldId id="289" r:id="rId13"/>
    <p:sldId id="267" r:id="rId14"/>
    <p:sldId id="268" r:id="rId15"/>
    <p:sldId id="288" r:id="rId16"/>
    <p:sldId id="290" r:id="rId17"/>
    <p:sldId id="281" r:id="rId18"/>
    <p:sldId id="261" r:id="rId19"/>
    <p:sldId id="299" r:id="rId20"/>
    <p:sldId id="296" r:id="rId21"/>
    <p:sldId id="297" r:id="rId22"/>
    <p:sldId id="298" r:id="rId23"/>
    <p:sldId id="266" r:id="rId24"/>
    <p:sldId id="263" r:id="rId25"/>
    <p:sldId id="284" r:id="rId26"/>
    <p:sldId id="285" r:id="rId27"/>
    <p:sldId id="264" r:id="rId28"/>
    <p:sldId id="282" r:id="rId29"/>
    <p:sldId id="265" r:id="rId30"/>
    <p:sldId id="286" r:id="rId31"/>
    <p:sldId id="272" r:id="rId32"/>
    <p:sldId id="287" r:id="rId33"/>
    <p:sldId id="269" r:id="rId34"/>
    <p:sldId id="270" r:id="rId35"/>
    <p:sldId id="302" r:id="rId36"/>
    <p:sldId id="291" r:id="rId37"/>
    <p:sldId id="294" r:id="rId38"/>
    <p:sldId id="293" r:id="rId39"/>
    <p:sldId id="292" r:id="rId40"/>
    <p:sldId id="303" r:id="rId41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170C"/>
    <a:srgbClr val="3F5061"/>
    <a:srgbClr val="0070C0"/>
    <a:srgbClr val="51493E"/>
    <a:srgbClr val="161411"/>
    <a:srgbClr val="4472C4"/>
    <a:srgbClr val="D8D8D6"/>
    <a:srgbClr val="69C8FD"/>
    <a:srgbClr val="A8DAF1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720" autoAdjust="0"/>
    <p:restoredTop sz="94660"/>
  </p:normalViewPr>
  <p:slideViewPr>
    <p:cSldViewPr snapToGrid="0">
      <p:cViewPr varScale="1">
        <p:scale>
          <a:sx n="82" d="100"/>
          <a:sy n="82" d="100"/>
        </p:scale>
        <p:origin x="119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Relationship Id="rId4" Type="http://schemas.openxmlformats.org/officeDocument/2006/relationships/image" Target="../media/image3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Relationship Id="rId4" Type="http://schemas.openxmlformats.org/officeDocument/2006/relationships/image" Target="../media/image3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FD541F-7F53-4922-8DF7-7A17728DD652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DA592851-A2B6-4FE7-9B6D-8CC26EA1110E}">
      <dgm:prSet phldrT="[文本]" custT="1"/>
      <dgm:spPr/>
      <dgm:t>
        <a:bodyPr/>
        <a:lstStyle/>
        <a:p>
          <a:r>
            <a:rPr lang="zh-CN" altLang="en-US" sz="3200" dirty="0">
              <a:latin typeface="黑体" panose="02010609060101010101" pitchFamily="49" charset="-122"/>
              <a:ea typeface="黑体" panose="02010609060101010101" pitchFamily="49" charset="-122"/>
            </a:rPr>
            <a:t>核爆炸</a:t>
          </a:r>
        </a:p>
      </dgm:t>
    </dgm:pt>
    <dgm:pt modelId="{BCCB7D5B-D12B-4B3B-A8A6-EC3EFBEF51DF}" type="parTrans" cxnId="{1C121EF1-6080-44FD-B8A0-510AE766F02D}">
      <dgm:prSet/>
      <dgm:spPr/>
      <dgm:t>
        <a:bodyPr/>
        <a:lstStyle/>
        <a:p>
          <a:endParaRPr lang="zh-CN" altLang="en-US"/>
        </a:p>
      </dgm:t>
    </dgm:pt>
    <dgm:pt modelId="{A8E624DA-8F7F-4562-A907-BD831518B426}" type="sibTrans" cxnId="{1C121EF1-6080-44FD-B8A0-510AE766F02D}">
      <dgm:prSet/>
      <dgm:spPr>
        <a:blipFill>
          <a:blip xmlns:r="http://schemas.openxmlformats.org/officeDocument/2006/relationships" r:embed="rId1"/>
          <a:srcRect/>
          <a:stretch>
            <a:fillRect l="-4000" r="-4000"/>
          </a:stretch>
        </a:blipFill>
      </dgm:spPr>
      <dgm:t>
        <a:bodyPr/>
        <a:lstStyle/>
        <a:p>
          <a:endParaRPr lang="zh-CN" altLang="en-US"/>
        </a:p>
      </dgm:t>
    </dgm:pt>
    <dgm:pt modelId="{5C110478-8E1F-491F-BB4B-069770C57EE7}">
      <dgm:prSet phldrT="[文本]"/>
      <dgm:spPr/>
      <dgm:t>
        <a:bodyPr/>
        <a:lstStyle/>
        <a:p>
          <a:pPr algn="ctr"/>
          <a:r>
            <a:rPr lang="zh-CN" altLang="en-US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rPr>
            <a:t>有核国家</a:t>
          </a:r>
        </a:p>
      </dgm:t>
    </dgm:pt>
    <dgm:pt modelId="{ACF794F5-FB40-4339-A178-9657DEFAC873}" type="parTrans" cxnId="{2793F07F-86C9-43CD-9F78-CBED85F5E4D5}">
      <dgm:prSet/>
      <dgm:spPr/>
      <dgm:t>
        <a:bodyPr/>
        <a:lstStyle/>
        <a:p>
          <a:endParaRPr lang="zh-CN" altLang="en-US"/>
        </a:p>
      </dgm:t>
    </dgm:pt>
    <dgm:pt modelId="{EB07B22B-778C-4AB0-855E-E8D2D98EAE06}" type="sibTrans" cxnId="{2793F07F-86C9-43CD-9F78-CBED85F5E4D5}">
      <dgm:prSet/>
      <dgm:spPr>
        <a:blipFill>
          <a:blip xmlns:r="http://schemas.openxmlformats.org/officeDocument/2006/relationships" r:embed="rId2"/>
          <a:srcRect/>
          <a:stretch>
            <a:fillRect l="-21000" r="-21000"/>
          </a:stretch>
        </a:blipFill>
      </dgm:spPr>
      <dgm:t>
        <a:bodyPr/>
        <a:lstStyle/>
        <a:p>
          <a:endParaRPr lang="zh-CN" altLang="en-US"/>
        </a:p>
      </dgm:t>
    </dgm:pt>
    <dgm:pt modelId="{660493DA-5ACF-4753-B2F4-A685ACA4381A}">
      <dgm:prSet phldrT="[文本]"/>
      <dgm:spPr/>
      <dgm:t>
        <a:bodyPr/>
        <a:lstStyle/>
        <a:p>
          <a:r>
            <a:rPr lang="zh-CN" altLang="en-US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rPr>
            <a:t>监测网</a:t>
          </a:r>
        </a:p>
      </dgm:t>
    </dgm:pt>
    <dgm:pt modelId="{45EA2E31-ACE3-41B2-B51D-C0695CC437A8}" type="parTrans" cxnId="{75D29C69-82C8-4406-88E1-B96134925D41}">
      <dgm:prSet/>
      <dgm:spPr/>
      <dgm:t>
        <a:bodyPr/>
        <a:lstStyle/>
        <a:p>
          <a:endParaRPr lang="zh-CN" altLang="en-US"/>
        </a:p>
      </dgm:t>
    </dgm:pt>
    <dgm:pt modelId="{90FE6A7E-3925-4843-8065-2FD5096A5C96}" type="sibTrans" cxnId="{75D29C69-82C8-4406-88E1-B96134925D41}">
      <dgm:prSet/>
      <dgm:spPr>
        <a:blipFill>
          <a:blip xmlns:r="http://schemas.openxmlformats.org/officeDocument/2006/relationships" r:embed="rId3"/>
          <a:srcRect/>
          <a:stretch>
            <a:fillRect l="-39000" r="-39000"/>
          </a:stretch>
        </a:blipFill>
      </dgm:spPr>
      <dgm:t>
        <a:bodyPr/>
        <a:lstStyle/>
        <a:p>
          <a:endParaRPr lang="zh-CN" altLang="en-US"/>
        </a:p>
      </dgm:t>
    </dgm:pt>
    <dgm:pt modelId="{B0F902D0-2244-4112-98ED-989D2604753C}">
      <dgm:prSet phldrT="[文本]"/>
      <dgm:spPr/>
      <dgm:t>
        <a:bodyPr/>
        <a:lstStyle/>
        <a:p>
          <a:pPr algn="ctr"/>
          <a:r>
            <a:rPr lang="zh-CN" altLang="en-US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rPr>
            <a:t>定位</a:t>
          </a:r>
        </a:p>
      </dgm:t>
    </dgm:pt>
    <dgm:pt modelId="{220D08EF-717B-4240-804E-61CE91382DF3}" type="parTrans" cxnId="{D4E443CF-1F4D-4A44-8604-29C411D92A1B}">
      <dgm:prSet/>
      <dgm:spPr/>
      <dgm:t>
        <a:bodyPr/>
        <a:lstStyle/>
        <a:p>
          <a:endParaRPr lang="zh-CN" altLang="en-US"/>
        </a:p>
      </dgm:t>
    </dgm:pt>
    <dgm:pt modelId="{709DE60E-28CB-4363-A9E4-934A41029481}" type="sibTrans" cxnId="{D4E443CF-1F4D-4A44-8604-29C411D92A1B}">
      <dgm:prSet/>
      <dgm:spPr>
        <a:blipFill>
          <a:blip xmlns:r="http://schemas.openxmlformats.org/officeDocument/2006/relationships" r:embed="rId4"/>
          <a:srcRect/>
          <a:stretch>
            <a:fillRect l="-17000" r="-17000"/>
          </a:stretch>
        </a:blipFill>
      </dgm:spPr>
      <dgm:t>
        <a:bodyPr/>
        <a:lstStyle/>
        <a:p>
          <a:endParaRPr lang="zh-CN" altLang="en-US"/>
        </a:p>
      </dgm:t>
    </dgm:pt>
    <dgm:pt modelId="{B62BA310-A706-4C7E-BD78-818B6A5EAE0A}" type="pres">
      <dgm:prSet presAssocID="{5FFD541F-7F53-4922-8DF7-7A17728DD652}" presName="Name0" presStyleCnt="0">
        <dgm:presLayoutVars>
          <dgm:chMax val="7"/>
          <dgm:chPref val="7"/>
          <dgm:dir/>
        </dgm:presLayoutVars>
      </dgm:prSet>
      <dgm:spPr/>
    </dgm:pt>
    <dgm:pt modelId="{C1E8366D-4132-4486-AA31-A95B8E9FA648}" type="pres">
      <dgm:prSet presAssocID="{5FFD541F-7F53-4922-8DF7-7A17728DD652}" presName="Name1" presStyleCnt="0"/>
      <dgm:spPr/>
    </dgm:pt>
    <dgm:pt modelId="{22411E57-5505-42DB-ACDC-CD77AC3D5ED0}" type="pres">
      <dgm:prSet presAssocID="{A8E624DA-8F7F-4562-A907-BD831518B426}" presName="picture_1" presStyleCnt="0"/>
      <dgm:spPr/>
    </dgm:pt>
    <dgm:pt modelId="{8B878738-7348-4A2A-A928-CD40EB9411BB}" type="pres">
      <dgm:prSet presAssocID="{A8E624DA-8F7F-4562-A907-BD831518B426}" presName="pictureRepeatNode" presStyleLbl="alignImgPlace1" presStyleIdx="0" presStyleCnt="4" custScaleX="76664" custScaleY="76405" custLinFactNeighborX="-6766" custLinFactNeighborY="-2"/>
      <dgm:spPr/>
    </dgm:pt>
    <dgm:pt modelId="{F515F52B-FFF7-4BDA-822F-1C851C1C7FB8}" type="pres">
      <dgm:prSet presAssocID="{DA592851-A2B6-4FE7-9B6D-8CC26EA1110E}" presName="text_1" presStyleLbl="node1" presStyleIdx="0" presStyleCnt="0" custScaleY="47109" custLinFactNeighborX="-11477" custLinFactNeighborY="76880">
        <dgm:presLayoutVars>
          <dgm:bulletEnabled val="1"/>
        </dgm:presLayoutVars>
      </dgm:prSet>
      <dgm:spPr/>
    </dgm:pt>
    <dgm:pt modelId="{42258A5B-A2E8-44EC-8A2F-EDD84BFB1D9F}" type="pres">
      <dgm:prSet presAssocID="{EB07B22B-778C-4AB0-855E-E8D2D98EAE06}" presName="picture_2" presStyleCnt="0"/>
      <dgm:spPr/>
    </dgm:pt>
    <dgm:pt modelId="{DB15CE29-EDCC-4296-A6F6-41C82FCEE8B0}" type="pres">
      <dgm:prSet presAssocID="{EB07B22B-778C-4AB0-855E-E8D2D98EAE06}" presName="pictureRepeatNode" presStyleLbl="alignImgPlace1" presStyleIdx="1" presStyleCnt="4" custLinFactX="-18806" custLinFactY="23810" custLinFactNeighborX="-100000" custLinFactNeighborY="100000"/>
      <dgm:spPr/>
    </dgm:pt>
    <dgm:pt modelId="{CB742AC4-EDF5-4995-BD31-ED18FB4C2BC6}" type="pres">
      <dgm:prSet presAssocID="{5C110478-8E1F-491F-BB4B-069770C57EE7}" presName="line_2" presStyleLbl="parChTrans1D1" presStyleIdx="0" presStyleCnt="3"/>
      <dgm:spPr>
        <a:ln w="19050">
          <a:solidFill>
            <a:schemeClr val="tx2"/>
          </a:solidFill>
        </a:ln>
      </dgm:spPr>
    </dgm:pt>
    <dgm:pt modelId="{87ABF9F6-CAF7-4F20-BDE0-79EEFF184088}" type="pres">
      <dgm:prSet presAssocID="{5C110478-8E1F-491F-BB4B-069770C57EE7}" presName="textparent_2" presStyleLbl="node1" presStyleIdx="0" presStyleCnt="0"/>
      <dgm:spPr/>
    </dgm:pt>
    <dgm:pt modelId="{9F9A2657-DA6E-4A9D-A4BC-B98E3E4D55BE}" type="pres">
      <dgm:prSet presAssocID="{5C110478-8E1F-491F-BB4B-069770C57EE7}" presName="text_2" presStyleLbl="revTx" presStyleIdx="0" presStyleCnt="3" custScaleX="323830" custScaleY="21886" custLinFactX="-400000" custLinFactNeighborX="-435187" custLinFactNeighborY="-15934">
        <dgm:presLayoutVars>
          <dgm:bulletEnabled val="1"/>
        </dgm:presLayoutVars>
      </dgm:prSet>
      <dgm:spPr/>
    </dgm:pt>
    <dgm:pt modelId="{89404DA9-C9CE-4889-96E6-494A4F450338}" type="pres">
      <dgm:prSet presAssocID="{90FE6A7E-3925-4843-8065-2FD5096A5C96}" presName="picture_3" presStyleCnt="0"/>
      <dgm:spPr/>
    </dgm:pt>
    <dgm:pt modelId="{2F1303F8-D7F4-40FC-A32C-2D489AE9756B}" type="pres">
      <dgm:prSet presAssocID="{90FE6A7E-3925-4843-8065-2FD5096A5C96}" presName="pictureRepeatNode" presStyleLbl="alignImgPlace1" presStyleIdx="2" presStyleCnt="4" custLinFactY="-18133" custLinFactNeighborX="-4396" custLinFactNeighborY="-100000"/>
      <dgm:spPr/>
    </dgm:pt>
    <dgm:pt modelId="{4C9B7DC8-0D01-47D8-AE1B-22A19FCFD5F9}" type="pres">
      <dgm:prSet presAssocID="{660493DA-5ACF-4753-B2F4-A685ACA4381A}" presName="line_3" presStyleLbl="parChTrans1D1" presStyleIdx="1" presStyleCnt="3" custLinFactNeighborX="-20068" custLinFactNeighborY="3"/>
      <dgm:spPr>
        <a:ln w="19050">
          <a:solidFill>
            <a:schemeClr val="tx2"/>
          </a:solidFill>
        </a:ln>
      </dgm:spPr>
    </dgm:pt>
    <dgm:pt modelId="{9C5E38F6-32A1-48F0-901B-C4D87843747D}" type="pres">
      <dgm:prSet presAssocID="{660493DA-5ACF-4753-B2F4-A685ACA4381A}" presName="textparent_3" presStyleLbl="node1" presStyleIdx="0" presStyleCnt="0"/>
      <dgm:spPr/>
    </dgm:pt>
    <dgm:pt modelId="{5EDEFCE6-1A1A-42F0-BD66-57649B711E0F}" type="pres">
      <dgm:prSet presAssocID="{660493DA-5ACF-4753-B2F4-A685ACA4381A}" presName="text_3" presStyleLbl="revTx" presStyleIdx="1" presStyleCnt="3" custScaleX="243931" custScaleY="43132" custLinFactX="-200000" custLinFactNeighborX="-268646" custLinFactNeighborY="-29133">
        <dgm:presLayoutVars>
          <dgm:bulletEnabled val="1"/>
        </dgm:presLayoutVars>
      </dgm:prSet>
      <dgm:spPr/>
    </dgm:pt>
    <dgm:pt modelId="{2B522E5C-E4DB-41A0-B2D6-E6BF8DDC0DE5}" type="pres">
      <dgm:prSet presAssocID="{709DE60E-28CB-4363-A9E4-934A41029481}" presName="picture_4" presStyleCnt="0"/>
      <dgm:spPr/>
    </dgm:pt>
    <dgm:pt modelId="{B20E71E4-BC28-48D8-BC3F-7C84E0692C81}" type="pres">
      <dgm:prSet presAssocID="{709DE60E-28CB-4363-A9E4-934A41029481}" presName="pictureRepeatNode" presStyleLbl="alignImgPlace1" presStyleIdx="3" presStyleCnt="4" custLinFactNeighborX="-48901" custLinFactNeighborY="1099"/>
      <dgm:spPr/>
    </dgm:pt>
    <dgm:pt modelId="{586367A2-C1E8-42F6-8899-3DED2F8DDBBB}" type="pres">
      <dgm:prSet presAssocID="{B0F902D0-2244-4112-98ED-989D2604753C}" presName="line_4" presStyleLbl="parChTrans1D1" presStyleIdx="2" presStyleCnt="3"/>
      <dgm:spPr>
        <a:ln w="19050">
          <a:solidFill>
            <a:schemeClr val="tx2"/>
          </a:solidFill>
        </a:ln>
      </dgm:spPr>
    </dgm:pt>
    <dgm:pt modelId="{3623FFD7-C968-41CD-B38B-CAFE51A22E4D}" type="pres">
      <dgm:prSet presAssocID="{B0F902D0-2244-4112-98ED-989D2604753C}" presName="textparent_4" presStyleLbl="node1" presStyleIdx="0" presStyleCnt="0"/>
      <dgm:spPr/>
    </dgm:pt>
    <dgm:pt modelId="{2CE7EBF5-E1DB-4359-8E91-334094FD8135}" type="pres">
      <dgm:prSet presAssocID="{B0F902D0-2244-4112-98ED-989D2604753C}" presName="text_4" presStyleLbl="revTx" presStyleIdx="2" presStyleCnt="3" custScaleX="453410" custScaleY="29211" custLinFactX="-599020" custLinFactNeighborX="-600000" custLinFactNeighborY="-19780">
        <dgm:presLayoutVars>
          <dgm:bulletEnabled val="1"/>
        </dgm:presLayoutVars>
      </dgm:prSet>
      <dgm:spPr/>
    </dgm:pt>
  </dgm:ptLst>
  <dgm:cxnLst>
    <dgm:cxn modelId="{D502A210-CA86-4FF9-931D-0037D0BED0A9}" type="presOf" srcId="{709DE60E-28CB-4363-A9E4-934A41029481}" destId="{B20E71E4-BC28-48D8-BC3F-7C84E0692C81}" srcOrd="0" destOrd="0" presId="urn:microsoft.com/office/officeart/2008/layout/CircularPictureCallout"/>
    <dgm:cxn modelId="{7787372E-FB22-49B3-9CC0-E66C45CBBA70}" type="presOf" srcId="{90FE6A7E-3925-4843-8065-2FD5096A5C96}" destId="{2F1303F8-D7F4-40FC-A32C-2D489AE9756B}" srcOrd="0" destOrd="0" presId="urn:microsoft.com/office/officeart/2008/layout/CircularPictureCallout"/>
    <dgm:cxn modelId="{0AF63538-744D-4737-9C49-54AC9F71852D}" type="presOf" srcId="{660493DA-5ACF-4753-B2F4-A685ACA4381A}" destId="{5EDEFCE6-1A1A-42F0-BD66-57649B711E0F}" srcOrd="0" destOrd="0" presId="urn:microsoft.com/office/officeart/2008/layout/CircularPictureCallout"/>
    <dgm:cxn modelId="{78E6AE38-945D-4AC7-A7C7-9DEDCDCD3730}" type="presOf" srcId="{A8E624DA-8F7F-4562-A907-BD831518B426}" destId="{8B878738-7348-4A2A-A928-CD40EB9411BB}" srcOrd="0" destOrd="0" presId="urn:microsoft.com/office/officeart/2008/layout/CircularPictureCallout"/>
    <dgm:cxn modelId="{E471E43F-0F3B-4BF4-89F5-50322E3E43CE}" type="presOf" srcId="{5FFD541F-7F53-4922-8DF7-7A17728DD652}" destId="{B62BA310-A706-4C7E-BD78-818B6A5EAE0A}" srcOrd="0" destOrd="0" presId="urn:microsoft.com/office/officeart/2008/layout/CircularPictureCallout"/>
    <dgm:cxn modelId="{75D29C69-82C8-4406-88E1-B96134925D41}" srcId="{5FFD541F-7F53-4922-8DF7-7A17728DD652}" destId="{660493DA-5ACF-4753-B2F4-A685ACA4381A}" srcOrd="2" destOrd="0" parTransId="{45EA2E31-ACE3-41B2-B51D-C0695CC437A8}" sibTransId="{90FE6A7E-3925-4843-8065-2FD5096A5C96}"/>
    <dgm:cxn modelId="{233CF06E-C422-4B44-9478-F29DF3AE03F2}" type="presOf" srcId="{B0F902D0-2244-4112-98ED-989D2604753C}" destId="{2CE7EBF5-E1DB-4359-8E91-334094FD8135}" srcOrd="0" destOrd="0" presId="urn:microsoft.com/office/officeart/2008/layout/CircularPictureCallout"/>
    <dgm:cxn modelId="{85CAFC4F-63A3-4A5D-81C1-368D6E94E039}" type="presOf" srcId="{5C110478-8E1F-491F-BB4B-069770C57EE7}" destId="{9F9A2657-DA6E-4A9D-A4BC-B98E3E4D55BE}" srcOrd="0" destOrd="0" presId="urn:microsoft.com/office/officeart/2008/layout/CircularPictureCallout"/>
    <dgm:cxn modelId="{2793F07F-86C9-43CD-9F78-CBED85F5E4D5}" srcId="{5FFD541F-7F53-4922-8DF7-7A17728DD652}" destId="{5C110478-8E1F-491F-BB4B-069770C57EE7}" srcOrd="1" destOrd="0" parTransId="{ACF794F5-FB40-4339-A178-9657DEFAC873}" sibTransId="{EB07B22B-778C-4AB0-855E-E8D2D98EAE06}"/>
    <dgm:cxn modelId="{6C330DAA-71DA-490A-B03E-33D94D3B75A5}" type="presOf" srcId="{EB07B22B-778C-4AB0-855E-E8D2D98EAE06}" destId="{DB15CE29-EDCC-4296-A6F6-41C82FCEE8B0}" srcOrd="0" destOrd="0" presId="urn:microsoft.com/office/officeart/2008/layout/CircularPictureCallout"/>
    <dgm:cxn modelId="{D4E443CF-1F4D-4A44-8604-29C411D92A1B}" srcId="{5FFD541F-7F53-4922-8DF7-7A17728DD652}" destId="{B0F902D0-2244-4112-98ED-989D2604753C}" srcOrd="3" destOrd="0" parTransId="{220D08EF-717B-4240-804E-61CE91382DF3}" sibTransId="{709DE60E-28CB-4363-A9E4-934A41029481}"/>
    <dgm:cxn modelId="{1C121EF1-6080-44FD-B8A0-510AE766F02D}" srcId="{5FFD541F-7F53-4922-8DF7-7A17728DD652}" destId="{DA592851-A2B6-4FE7-9B6D-8CC26EA1110E}" srcOrd="0" destOrd="0" parTransId="{BCCB7D5B-D12B-4B3B-A8A6-EC3EFBEF51DF}" sibTransId="{A8E624DA-8F7F-4562-A907-BD831518B426}"/>
    <dgm:cxn modelId="{04B3C8FF-8166-45CD-AD48-389165068736}" type="presOf" srcId="{DA592851-A2B6-4FE7-9B6D-8CC26EA1110E}" destId="{F515F52B-FFF7-4BDA-822F-1C851C1C7FB8}" srcOrd="0" destOrd="0" presId="urn:microsoft.com/office/officeart/2008/layout/CircularPictureCallout"/>
    <dgm:cxn modelId="{E42146A8-700E-4D5F-935F-D81740F3B124}" type="presParOf" srcId="{B62BA310-A706-4C7E-BD78-818B6A5EAE0A}" destId="{C1E8366D-4132-4486-AA31-A95B8E9FA648}" srcOrd="0" destOrd="0" presId="urn:microsoft.com/office/officeart/2008/layout/CircularPictureCallout"/>
    <dgm:cxn modelId="{30F6E1C9-17F4-4904-9458-51D410586C58}" type="presParOf" srcId="{C1E8366D-4132-4486-AA31-A95B8E9FA648}" destId="{22411E57-5505-42DB-ACDC-CD77AC3D5ED0}" srcOrd="0" destOrd="0" presId="urn:microsoft.com/office/officeart/2008/layout/CircularPictureCallout"/>
    <dgm:cxn modelId="{0E3913B5-F46B-49AA-B5FD-656F64CBB708}" type="presParOf" srcId="{22411E57-5505-42DB-ACDC-CD77AC3D5ED0}" destId="{8B878738-7348-4A2A-A928-CD40EB9411BB}" srcOrd="0" destOrd="0" presId="urn:microsoft.com/office/officeart/2008/layout/CircularPictureCallout"/>
    <dgm:cxn modelId="{509C896D-BC9F-4CB6-978F-D1B9AC6B69A4}" type="presParOf" srcId="{C1E8366D-4132-4486-AA31-A95B8E9FA648}" destId="{F515F52B-FFF7-4BDA-822F-1C851C1C7FB8}" srcOrd="1" destOrd="0" presId="urn:microsoft.com/office/officeart/2008/layout/CircularPictureCallout"/>
    <dgm:cxn modelId="{5E6007C4-B34A-48C7-A2D4-43F51140AC8B}" type="presParOf" srcId="{C1E8366D-4132-4486-AA31-A95B8E9FA648}" destId="{42258A5B-A2E8-44EC-8A2F-EDD84BFB1D9F}" srcOrd="2" destOrd="0" presId="urn:microsoft.com/office/officeart/2008/layout/CircularPictureCallout"/>
    <dgm:cxn modelId="{E549C8EB-E1B1-427D-BBBA-8C730691695C}" type="presParOf" srcId="{42258A5B-A2E8-44EC-8A2F-EDD84BFB1D9F}" destId="{DB15CE29-EDCC-4296-A6F6-41C82FCEE8B0}" srcOrd="0" destOrd="0" presId="urn:microsoft.com/office/officeart/2008/layout/CircularPictureCallout"/>
    <dgm:cxn modelId="{5CC01352-A56C-4978-802F-CC801B274251}" type="presParOf" srcId="{C1E8366D-4132-4486-AA31-A95B8E9FA648}" destId="{CB742AC4-EDF5-4995-BD31-ED18FB4C2BC6}" srcOrd="3" destOrd="0" presId="urn:microsoft.com/office/officeart/2008/layout/CircularPictureCallout"/>
    <dgm:cxn modelId="{120C0AEE-CB41-4038-92C9-5AFF75B6835B}" type="presParOf" srcId="{C1E8366D-4132-4486-AA31-A95B8E9FA648}" destId="{87ABF9F6-CAF7-4F20-BDE0-79EEFF184088}" srcOrd="4" destOrd="0" presId="urn:microsoft.com/office/officeart/2008/layout/CircularPictureCallout"/>
    <dgm:cxn modelId="{5562F4ED-1D1E-49EF-BE57-0CC6F2BB7F11}" type="presParOf" srcId="{87ABF9F6-CAF7-4F20-BDE0-79EEFF184088}" destId="{9F9A2657-DA6E-4A9D-A4BC-B98E3E4D55BE}" srcOrd="0" destOrd="0" presId="urn:microsoft.com/office/officeart/2008/layout/CircularPictureCallout"/>
    <dgm:cxn modelId="{119652CF-54D7-448A-97C1-50C2144B92D5}" type="presParOf" srcId="{C1E8366D-4132-4486-AA31-A95B8E9FA648}" destId="{89404DA9-C9CE-4889-96E6-494A4F450338}" srcOrd="5" destOrd="0" presId="urn:microsoft.com/office/officeart/2008/layout/CircularPictureCallout"/>
    <dgm:cxn modelId="{CE77688D-0626-4926-A7AE-F39906CDAB56}" type="presParOf" srcId="{89404DA9-C9CE-4889-96E6-494A4F450338}" destId="{2F1303F8-D7F4-40FC-A32C-2D489AE9756B}" srcOrd="0" destOrd="0" presId="urn:microsoft.com/office/officeart/2008/layout/CircularPictureCallout"/>
    <dgm:cxn modelId="{7AB0AED7-F21B-49D8-BACB-5D906FE538BA}" type="presParOf" srcId="{C1E8366D-4132-4486-AA31-A95B8E9FA648}" destId="{4C9B7DC8-0D01-47D8-AE1B-22A19FCFD5F9}" srcOrd="6" destOrd="0" presId="urn:microsoft.com/office/officeart/2008/layout/CircularPictureCallout"/>
    <dgm:cxn modelId="{12BDE5D4-CF4A-4F75-A493-763C48132A5C}" type="presParOf" srcId="{C1E8366D-4132-4486-AA31-A95B8E9FA648}" destId="{9C5E38F6-32A1-48F0-901B-C4D87843747D}" srcOrd="7" destOrd="0" presId="urn:microsoft.com/office/officeart/2008/layout/CircularPictureCallout"/>
    <dgm:cxn modelId="{4D6E74D8-5A85-4531-A666-9D2F33101F7F}" type="presParOf" srcId="{9C5E38F6-32A1-48F0-901B-C4D87843747D}" destId="{5EDEFCE6-1A1A-42F0-BD66-57649B711E0F}" srcOrd="0" destOrd="0" presId="urn:microsoft.com/office/officeart/2008/layout/CircularPictureCallout"/>
    <dgm:cxn modelId="{F4141EF0-7E32-4A5B-A129-78E22F2B6A87}" type="presParOf" srcId="{C1E8366D-4132-4486-AA31-A95B8E9FA648}" destId="{2B522E5C-E4DB-41A0-B2D6-E6BF8DDC0DE5}" srcOrd="8" destOrd="0" presId="urn:microsoft.com/office/officeart/2008/layout/CircularPictureCallout"/>
    <dgm:cxn modelId="{57B0BF2B-20C6-4642-98C5-44591EFA0893}" type="presParOf" srcId="{2B522E5C-E4DB-41A0-B2D6-E6BF8DDC0DE5}" destId="{B20E71E4-BC28-48D8-BC3F-7C84E0692C81}" srcOrd="0" destOrd="0" presId="urn:microsoft.com/office/officeart/2008/layout/CircularPictureCallout"/>
    <dgm:cxn modelId="{7C9A0DD0-7AFB-4980-B27F-9F97C990F571}" type="presParOf" srcId="{C1E8366D-4132-4486-AA31-A95B8E9FA648}" destId="{586367A2-C1E8-42F6-8899-3DED2F8DDBBB}" srcOrd="9" destOrd="0" presId="urn:microsoft.com/office/officeart/2008/layout/CircularPictureCallout"/>
    <dgm:cxn modelId="{8F39F809-05D4-46FA-97AA-FA044FAA82BA}" type="presParOf" srcId="{C1E8366D-4132-4486-AA31-A95B8E9FA648}" destId="{3623FFD7-C968-41CD-B38B-CAFE51A22E4D}" srcOrd="10" destOrd="0" presId="urn:microsoft.com/office/officeart/2008/layout/CircularPictureCallout"/>
    <dgm:cxn modelId="{B98FE23D-CB69-4AF4-9F79-6C78B8CEB1F0}" type="presParOf" srcId="{3623FFD7-C968-41CD-B38B-CAFE51A22E4D}" destId="{2CE7EBF5-E1DB-4359-8E91-334094FD8135}" srcOrd="0" destOrd="0" presId="urn:microsoft.com/office/officeart/2008/layout/CircularPictureCallout"/>
  </dgm:cxnLst>
  <dgm:bg>
    <a:noFill/>
  </dgm:bg>
  <dgm:whole>
    <a:ln w="19050"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26FFF1-17FB-45BB-95E3-63F4150094D8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FAB57038-9EBA-4CEF-9D3C-22143B227D25}">
      <dgm:prSet phldrT="[文本]" custT="1"/>
      <dgm:spPr/>
      <dgm:t>
        <a:bodyPr/>
        <a:lstStyle/>
        <a:p>
          <a:r>
            <a:rPr lang="zh-CN" altLang="en-US" sz="32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rPr>
            <a:t>火山喷发</a:t>
          </a:r>
        </a:p>
      </dgm:t>
    </dgm:pt>
    <dgm:pt modelId="{1C901CDF-BA50-42C5-AD46-D944C4F1C554}" type="parTrans" cxnId="{9FDA9AE3-CB00-4F15-9841-2362B0CA96E5}">
      <dgm:prSet/>
      <dgm:spPr/>
      <dgm:t>
        <a:bodyPr/>
        <a:lstStyle/>
        <a:p>
          <a:endParaRPr lang="zh-CN" altLang="en-US"/>
        </a:p>
      </dgm:t>
    </dgm:pt>
    <dgm:pt modelId="{35A40DEF-0FE2-45B4-8DD7-72E86D0FCA30}" type="sibTrans" cxnId="{9FDA9AE3-CB00-4F15-9841-2362B0CA96E5}">
      <dgm:prSet/>
      <dgm:spPr/>
      <dgm:t>
        <a:bodyPr/>
        <a:lstStyle/>
        <a:p>
          <a:endParaRPr lang="zh-CN" altLang="en-US"/>
        </a:p>
      </dgm:t>
    </dgm:pt>
    <dgm:pt modelId="{AF530569-DCF2-49FE-A95A-6C1A569C1B5C}">
      <dgm:prSet phldrT="[文本]" custT="1"/>
      <dgm:spPr/>
      <dgm:t>
        <a:bodyPr/>
        <a:lstStyle/>
        <a:p>
          <a:r>
            <a:rPr lang="zh-CN" altLang="en-US" sz="32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rPr>
            <a:t>龙卷风</a:t>
          </a:r>
        </a:p>
      </dgm:t>
    </dgm:pt>
    <dgm:pt modelId="{C4FAE9D4-C775-41EB-B65E-27BCFE1EBCE5}" type="parTrans" cxnId="{4D1306C5-9EA1-4B5C-B28A-63A8837E346F}">
      <dgm:prSet/>
      <dgm:spPr/>
      <dgm:t>
        <a:bodyPr/>
        <a:lstStyle/>
        <a:p>
          <a:endParaRPr lang="zh-CN" altLang="en-US"/>
        </a:p>
      </dgm:t>
    </dgm:pt>
    <dgm:pt modelId="{0FFE8989-65CA-4E5C-84F8-88FCC5974A3C}" type="sibTrans" cxnId="{4D1306C5-9EA1-4B5C-B28A-63A8837E346F}">
      <dgm:prSet/>
      <dgm:spPr/>
      <dgm:t>
        <a:bodyPr/>
        <a:lstStyle/>
        <a:p>
          <a:endParaRPr lang="zh-CN" altLang="en-US"/>
        </a:p>
      </dgm:t>
    </dgm:pt>
    <dgm:pt modelId="{5118A5E8-6074-4531-9212-9187685D1987}">
      <dgm:prSet phldrT="[文本]" custT="1"/>
      <dgm:spPr/>
      <dgm:t>
        <a:bodyPr/>
        <a:lstStyle/>
        <a:p>
          <a:r>
            <a:rPr lang="zh-CN" altLang="en-US" sz="32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rPr>
            <a:t>雷 暴</a:t>
          </a:r>
        </a:p>
      </dgm:t>
    </dgm:pt>
    <dgm:pt modelId="{9FA11286-0270-4821-9137-657F5518BFF0}" type="parTrans" cxnId="{AD8E171B-056E-4B87-9AC6-7C0CB36208C6}">
      <dgm:prSet/>
      <dgm:spPr/>
      <dgm:t>
        <a:bodyPr/>
        <a:lstStyle/>
        <a:p>
          <a:endParaRPr lang="zh-CN" altLang="en-US"/>
        </a:p>
      </dgm:t>
    </dgm:pt>
    <dgm:pt modelId="{379543FA-B8F7-4D74-A70A-B5A61E1E9FFF}" type="sibTrans" cxnId="{AD8E171B-056E-4B87-9AC6-7C0CB36208C6}">
      <dgm:prSet/>
      <dgm:spPr/>
      <dgm:t>
        <a:bodyPr/>
        <a:lstStyle/>
        <a:p>
          <a:endParaRPr lang="zh-CN" altLang="en-US"/>
        </a:p>
      </dgm:t>
    </dgm:pt>
    <dgm:pt modelId="{600C586B-2988-4C99-A957-D6BC29F14E53}">
      <dgm:prSet phldrT="[文本]" custT="1"/>
      <dgm:spPr/>
      <dgm:t>
        <a:bodyPr/>
        <a:lstStyle/>
        <a:p>
          <a:r>
            <a:rPr lang="zh-CN" altLang="en-US" sz="32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rPr>
            <a:t>泥石流</a:t>
          </a:r>
        </a:p>
      </dgm:t>
    </dgm:pt>
    <dgm:pt modelId="{8158F4E0-6945-4990-A08E-7AB48ABA99E9}" type="parTrans" cxnId="{F836AEE1-1BD0-4660-9A8A-D682AC169D13}">
      <dgm:prSet/>
      <dgm:spPr/>
      <dgm:t>
        <a:bodyPr/>
        <a:lstStyle/>
        <a:p>
          <a:endParaRPr lang="zh-CN" altLang="en-US"/>
        </a:p>
      </dgm:t>
    </dgm:pt>
    <dgm:pt modelId="{F806F7FC-5E56-4218-8E38-D8DA816A1ADA}" type="sibTrans" cxnId="{F836AEE1-1BD0-4660-9A8A-D682AC169D13}">
      <dgm:prSet/>
      <dgm:spPr/>
      <dgm:t>
        <a:bodyPr/>
        <a:lstStyle/>
        <a:p>
          <a:endParaRPr lang="zh-CN" altLang="en-US"/>
        </a:p>
      </dgm:t>
    </dgm:pt>
    <dgm:pt modelId="{74B6DB85-DB98-428D-9BF8-623FB0C409D3}" type="pres">
      <dgm:prSet presAssocID="{1A26FFF1-17FB-45BB-95E3-63F4150094D8}" presName="Name0" presStyleCnt="0">
        <dgm:presLayoutVars>
          <dgm:dir/>
          <dgm:resizeHandles val="exact"/>
        </dgm:presLayoutVars>
      </dgm:prSet>
      <dgm:spPr/>
    </dgm:pt>
    <dgm:pt modelId="{259FA09D-A0F5-4EE8-98A0-0AECCCA48521}" type="pres">
      <dgm:prSet presAssocID="{1A26FFF1-17FB-45BB-95E3-63F4150094D8}" presName="fgShape" presStyleLbl="fgShp" presStyleIdx="0" presStyleCnt="1" custScaleX="6125" custScaleY="76311" custLinFactY="-234086" custLinFactNeighborX="51285" custLinFactNeighborY="-300000"/>
      <dgm:spPr>
        <a:noFill/>
        <a:ln>
          <a:noFill/>
        </a:ln>
      </dgm:spPr>
    </dgm:pt>
    <dgm:pt modelId="{D93BA818-EB88-48AE-89F9-178974A84194}" type="pres">
      <dgm:prSet presAssocID="{1A26FFF1-17FB-45BB-95E3-63F4150094D8}" presName="linComp" presStyleCnt="0"/>
      <dgm:spPr/>
    </dgm:pt>
    <dgm:pt modelId="{39117C3E-BA0F-428C-8EB1-18A5C536E5C2}" type="pres">
      <dgm:prSet presAssocID="{FAB57038-9EBA-4CEF-9D3C-22143B227D25}" presName="compNode" presStyleCnt="0"/>
      <dgm:spPr/>
    </dgm:pt>
    <dgm:pt modelId="{5B3C2257-845A-4193-9F8B-6FC1CB04973C}" type="pres">
      <dgm:prSet presAssocID="{FAB57038-9EBA-4CEF-9D3C-22143B227D25}" presName="bkgdShape" presStyleLbl="node1" presStyleIdx="0" presStyleCnt="4" custLinFactNeighborX="-223" custLinFactNeighborY="65"/>
      <dgm:spPr/>
    </dgm:pt>
    <dgm:pt modelId="{1BD2E4FE-3EFD-4F39-B1B3-EEDA6D704284}" type="pres">
      <dgm:prSet presAssocID="{FAB57038-9EBA-4CEF-9D3C-22143B227D25}" presName="nodeTx" presStyleLbl="node1" presStyleIdx="0" presStyleCnt="4">
        <dgm:presLayoutVars>
          <dgm:bulletEnabled val="1"/>
        </dgm:presLayoutVars>
      </dgm:prSet>
      <dgm:spPr/>
    </dgm:pt>
    <dgm:pt modelId="{B9F0AE05-C06A-4A0F-9AD4-36E020AA1EE5}" type="pres">
      <dgm:prSet presAssocID="{FAB57038-9EBA-4CEF-9D3C-22143B227D25}" presName="invisiNode" presStyleLbl="node1" presStyleIdx="0" presStyleCnt="4"/>
      <dgm:spPr/>
    </dgm:pt>
    <dgm:pt modelId="{40A33FDA-8ED6-4126-9377-A5C5A2FF63B5}" type="pres">
      <dgm:prSet presAssocID="{FAB57038-9EBA-4CEF-9D3C-22143B227D25}" presName="imagNode" presStyleLbl="fgImgPlace1" presStyleIdx="0" presStyleCnt="4"/>
      <dgm:spPr>
        <a:blipFill>
          <a:blip xmlns:r="http://schemas.openxmlformats.org/officeDocument/2006/relationships" r:embed="rId1"/>
          <a:srcRect/>
          <a:stretch>
            <a:fillRect l="-25000" r="-25000"/>
          </a:stretch>
        </a:blipFill>
      </dgm:spPr>
    </dgm:pt>
    <dgm:pt modelId="{F2FA6785-F971-48E3-A9CE-D23EB7BBA539}" type="pres">
      <dgm:prSet presAssocID="{35A40DEF-0FE2-45B4-8DD7-72E86D0FCA30}" presName="sibTrans" presStyleLbl="sibTrans2D1" presStyleIdx="0" presStyleCnt="0"/>
      <dgm:spPr/>
    </dgm:pt>
    <dgm:pt modelId="{5E6A2EA0-D614-4475-AF47-23F08F4D6CFB}" type="pres">
      <dgm:prSet presAssocID="{AF530569-DCF2-49FE-A95A-6C1A569C1B5C}" presName="compNode" presStyleCnt="0"/>
      <dgm:spPr/>
    </dgm:pt>
    <dgm:pt modelId="{C9301F52-3297-4822-9E23-E8671FF3241E}" type="pres">
      <dgm:prSet presAssocID="{AF530569-DCF2-49FE-A95A-6C1A569C1B5C}" presName="bkgdShape" presStyleLbl="node1" presStyleIdx="1" presStyleCnt="4"/>
      <dgm:spPr/>
    </dgm:pt>
    <dgm:pt modelId="{1D2B8401-00A1-4422-896C-6740E0B1E27D}" type="pres">
      <dgm:prSet presAssocID="{AF530569-DCF2-49FE-A95A-6C1A569C1B5C}" presName="nodeTx" presStyleLbl="node1" presStyleIdx="1" presStyleCnt="4">
        <dgm:presLayoutVars>
          <dgm:bulletEnabled val="1"/>
        </dgm:presLayoutVars>
      </dgm:prSet>
      <dgm:spPr/>
    </dgm:pt>
    <dgm:pt modelId="{321ADD24-61DD-49A0-B27B-0E71FECBE0B3}" type="pres">
      <dgm:prSet presAssocID="{AF530569-DCF2-49FE-A95A-6C1A569C1B5C}" presName="invisiNode" presStyleLbl="node1" presStyleIdx="1" presStyleCnt="4"/>
      <dgm:spPr/>
    </dgm:pt>
    <dgm:pt modelId="{C4E91F12-0B8C-448F-9D7D-BBFFECC400EF}" type="pres">
      <dgm:prSet presAssocID="{AF530569-DCF2-49FE-A95A-6C1A569C1B5C}" presName="imagNode" presStyleLbl="fgImgPlace1" presStyleIdx="1" presStyleCnt="4"/>
      <dgm:spPr>
        <a:blipFill>
          <a:blip xmlns:r="http://schemas.openxmlformats.org/officeDocument/2006/relationships" r:embed="rId2"/>
          <a:srcRect/>
          <a:stretch>
            <a:fillRect l="-39000" r="-39000"/>
          </a:stretch>
        </a:blipFill>
      </dgm:spPr>
    </dgm:pt>
    <dgm:pt modelId="{D6F287EA-D6D8-405B-AD1D-4FACD3FEDC47}" type="pres">
      <dgm:prSet presAssocID="{0FFE8989-65CA-4E5C-84F8-88FCC5974A3C}" presName="sibTrans" presStyleLbl="sibTrans2D1" presStyleIdx="0" presStyleCnt="0"/>
      <dgm:spPr/>
    </dgm:pt>
    <dgm:pt modelId="{3ADCC641-7062-44DD-8025-D7075B60440D}" type="pres">
      <dgm:prSet presAssocID="{5118A5E8-6074-4531-9212-9187685D1987}" presName="compNode" presStyleCnt="0"/>
      <dgm:spPr/>
    </dgm:pt>
    <dgm:pt modelId="{6786B95C-9313-4485-B2F5-A0A148A9D4A0}" type="pres">
      <dgm:prSet presAssocID="{5118A5E8-6074-4531-9212-9187685D1987}" presName="bkgdShape" presStyleLbl="node1" presStyleIdx="2" presStyleCnt="4"/>
      <dgm:spPr/>
    </dgm:pt>
    <dgm:pt modelId="{3A73ED3A-CDA3-4F30-AE26-630DD6AC47FA}" type="pres">
      <dgm:prSet presAssocID="{5118A5E8-6074-4531-9212-9187685D1987}" presName="nodeTx" presStyleLbl="node1" presStyleIdx="2" presStyleCnt="4">
        <dgm:presLayoutVars>
          <dgm:bulletEnabled val="1"/>
        </dgm:presLayoutVars>
      </dgm:prSet>
      <dgm:spPr/>
    </dgm:pt>
    <dgm:pt modelId="{1595E099-859A-43C2-904B-2DCE7BC2B54F}" type="pres">
      <dgm:prSet presAssocID="{5118A5E8-6074-4531-9212-9187685D1987}" presName="invisiNode" presStyleLbl="node1" presStyleIdx="2" presStyleCnt="4"/>
      <dgm:spPr/>
    </dgm:pt>
    <dgm:pt modelId="{E2EBCF2E-66EF-456E-919C-5F6EB55788BB}" type="pres">
      <dgm:prSet presAssocID="{5118A5E8-6074-4531-9212-9187685D1987}" presName="imagNode" presStyleLbl="fgImgPlace1" presStyleIdx="2" presStyleCnt="4"/>
      <dgm:spPr>
        <a:blipFill>
          <a:blip xmlns:r="http://schemas.openxmlformats.org/officeDocument/2006/relationships" r:embed="rId3"/>
          <a:srcRect/>
          <a:stretch>
            <a:fillRect l="-25000" r="-25000"/>
          </a:stretch>
        </a:blipFill>
      </dgm:spPr>
    </dgm:pt>
    <dgm:pt modelId="{ABC3EF51-C277-4F61-B8D3-75C4BF353898}" type="pres">
      <dgm:prSet presAssocID="{379543FA-B8F7-4D74-A70A-B5A61E1E9FFF}" presName="sibTrans" presStyleLbl="sibTrans2D1" presStyleIdx="0" presStyleCnt="0"/>
      <dgm:spPr/>
    </dgm:pt>
    <dgm:pt modelId="{F32CE78E-C46B-4DCD-A29E-A844624BFB5B}" type="pres">
      <dgm:prSet presAssocID="{600C586B-2988-4C99-A957-D6BC29F14E53}" presName="compNode" presStyleCnt="0"/>
      <dgm:spPr/>
    </dgm:pt>
    <dgm:pt modelId="{800A1451-9BDC-4D14-894E-DA3CB1720E20}" type="pres">
      <dgm:prSet presAssocID="{600C586B-2988-4C99-A957-D6BC29F14E53}" presName="bkgdShape" presStyleLbl="node1" presStyleIdx="3" presStyleCnt="4"/>
      <dgm:spPr/>
    </dgm:pt>
    <dgm:pt modelId="{FC40C7E3-B9C5-4464-B874-C56E274C513B}" type="pres">
      <dgm:prSet presAssocID="{600C586B-2988-4C99-A957-D6BC29F14E53}" presName="nodeTx" presStyleLbl="node1" presStyleIdx="3" presStyleCnt="4">
        <dgm:presLayoutVars>
          <dgm:bulletEnabled val="1"/>
        </dgm:presLayoutVars>
      </dgm:prSet>
      <dgm:spPr/>
    </dgm:pt>
    <dgm:pt modelId="{AEBA7971-9990-46E4-9E1A-857C9FDEBE64}" type="pres">
      <dgm:prSet presAssocID="{600C586B-2988-4C99-A957-D6BC29F14E53}" presName="invisiNode" presStyleLbl="node1" presStyleIdx="3" presStyleCnt="4"/>
      <dgm:spPr/>
    </dgm:pt>
    <dgm:pt modelId="{B80DC4D9-3DE0-4B04-A7F3-8C3EE853F519}" type="pres">
      <dgm:prSet presAssocID="{600C586B-2988-4C99-A957-D6BC29F14E53}" presName="imagNode" presStyleLbl="fgImgPlace1" presStyleIdx="3" presStyleCnt="4"/>
      <dgm:spPr>
        <a:blipFill>
          <a:blip xmlns:r="http://schemas.openxmlformats.org/officeDocument/2006/relationships" r:embed="rId4"/>
          <a:srcRect/>
          <a:stretch>
            <a:fillRect l="-25000" r="-25000"/>
          </a:stretch>
        </a:blipFill>
      </dgm:spPr>
    </dgm:pt>
  </dgm:ptLst>
  <dgm:cxnLst>
    <dgm:cxn modelId="{21E1480C-5F9D-4505-A2AA-ECFD968A0971}" type="presOf" srcId="{0FFE8989-65CA-4E5C-84F8-88FCC5974A3C}" destId="{D6F287EA-D6D8-405B-AD1D-4FACD3FEDC47}" srcOrd="0" destOrd="0" presId="urn:microsoft.com/office/officeart/2005/8/layout/hList7"/>
    <dgm:cxn modelId="{AD8E171B-056E-4B87-9AC6-7C0CB36208C6}" srcId="{1A26FFF1-17FB-45BB-95E3-63F4150094D8}" destId="{5118A5E8-6074-4531-9212-9187685D1987}" srcOrd="2" destOrd="0" parTransId="{9FA11286-0270-4821-9137-657F5518BFF0}" sibTransId="{379543FA-B8F7-4D74-A70A-B5A61E1E9FFF}"/>
    <dgm:cxn modelId="{99E8A75D-8735-4A0D-B27D-88260696B190}" type="presOf" srcId="{1A26FFF1-17FB-45BB-95E3-63F4150094D8}" destId="{74B6DB85-DB98-428D-9BF8-623FB0C409D3}" srcOrd="0" destOrd="0" presId="urn:microsoft.com/office/officeart/2005/8/layout/hList7"/>
    <dgm:cxn modelId="{1A53A945-E0F3-4328-AFE0-F0208AD40E71}" type="presOf" srcId="{600C586B-2988-4C99-A957-D6BC29F14E53}" destId="{800A1451-9BDC-4D14-894E-DA3CB1720E20}" srcOrd="0" destOrd="0" presId="urn:microsoft.com/office/officeart/2005/8/layout/hList7"/>
    <dgm:cxn modelId="{05F3D748-36C4-4740-AA73-E5C8F530D087}" type="presOf" srcId="{5118A5E8-6074-4531-9212-9187685D1987}" destId="{3A73ED3A-CDA3-4F30-AE26-630DD6AC47FA}" srcOrd="1" destOrd="0" presId="urn:microsoft.com/office/officeart/2005/8/layout/hList7"/>
    <dgm:cxn modelId="{74D5A79C-F3A5-4C59-A1AF-0CE09EBE5080}" type="presOf" srcId="{5118A5E8-6074-4531-9212-9187685D1987}" destId="{6786B95C-9313-4485-B2F5-A0A148A9D4A0}" srcOrd="0" destOrd="0" presId="urn:microsoft.com/office/officeart/2005/8/layout/hList7"/>
    <dgm:cxn modelId="{B2BEBEAC-F2D4-4955-B25D-0438554AE1DF}" type="presOf" srcId="{AF530569-DCF2-49FE-A95A-6C1A569C1B5C}" destId="{1D2B8401-00A1-4422-896C-6740E0B1E27D}" srcOrd="1" destOrd="0" presId="urn:microsoft.com/office/officeart/2005/8/layout/hList7"/>
    <dgm:cxn modelId="{8BFCA7BD-B109-4158-98FF-F629419FAEF3}" type="presOf" srcId="{35A40DEF-0FE2-45B4-8DD7-72E86D0FCA30}" destId="{F2FA6785-F971-48E3-A9CE-D23EB7BBA539}" srcOrd="0" destOrd="0" presId="urn:microsoft.com/office/officeart/2005/8/layout/hList7"/>
    <dgm:cxn modelId="{4D1306C5-9EA1-4B5C-B28A-63A8837E346F}" srcId="{1A26FFF1-17FB-45BB-95E3-63F4150094D8}" destId="{AF530569-DCF2-49FE-A95A-6C1A569C1B5C}" srcOrd="1" destOrd="0" parTransId="{C4FAE9D4-C775-41EB-B65E-27BCFE1EBCE5}" sibTransId="{0FFE8989-65CA-4E5C-84F8-88FCC5974A3C}"/>
    <dgm:cxn modelId="{8CACE0C9-A4D9-4B84-A03E-EE8D86CBE098}" type="presOf" srcId="{AF530569-DCF2-49FE-A95A-6C1A569C1B5C}" destId="{C9301F52-3297-4822-9E23-E8671FF3241E}" srcOrd="0" destOrd="0" presId="urn:microsoft.com/office/officeart/2005/8/layout/hList7"/>
    <dgm:cxn modelId="{4FDB3CD0-A56E-4015-96B7-8011A3A105E7}" type="presOf" srcId="{379543FA-B8F7-4D74-A70A-B5A61E1E9FFF}" destId="{ABC3EF51-C277-4F61-B8D3-75C4BF353898}" srcOrd="0" destOrd="0" presId="urn:microsoft.com/office/officeart/2005/8/layout/hList7"/>
    <dgm:cxn modelId="{F836AEE1-1BD0-4660-9A8A-D682AC169D13}" srcId="{1A26FFF1-17FB-45BB-95E3-63F4150094D8}" destId="{600C586B-2988-4C99-A957-D6BC29F14E53}" srcOrd="3" destOrd="0" parTransId="{8158F4E0-6945-4990-A08E-7AB48ABA99E9}" sibTransId="{F806F7FC-5E56-4218-8E38-D8DA816A1ADA}"/>
    <dgm:cxn modelId="{3E8129E2-5BDE-45B1-8263-5085828FC5E6}" type="presOf" srcId="{600C586B-2988-4C99-A957-D6BC29F14E53}" destId="{FC40C7E3-B9C5-4464-B874-C56E274C513B}" srcOrd="1" destOrd="0" presId="urn:microsoft.com/office/officeart/2005/8/layout/hList7"/>
    <dgm:cxn modelId="{9FDA9AE3-CB00-4F15-9841-2362B0CA96E5}" srcId="{1A26FFF1-17FB-45BB-95E3-63F4150094D8}" destId="{FAB57038-9EBA-4CEF-9D3C-22143B227D25}" srcOrd="0" destOrd="0" parTransId="{1C901CDF-BA50-42C5-AD46-D944C4F1C554}" sibTransId="{35A40DEF-0FE2-45B4-8DD7-72E86D0FCA30}"/>
    <dgm:cxn modelId="{0CE3A1EB-A4EE-41CF-A5E1-013FA0D542D3}" type="presOf" srcId="{FAB57038-9EBA-4CEF-9D3C-22143B227D25}" destId="{5B3C2257-845A-4193-9F8B-6FC1CB04973C}" srcOrd="0" destOrd="0" presId="urn:microsoft.com/office/officeart/2005/8/layout/hList7"/>
    <dgm:cxn modelId="{19FE07EE-257E-4510-9277-64CB7BD769C1}" type="presOf" srcId="{FAB57038-9EBA-4CEF-9D3C-22143B227D25}" destId="{1BD2E4FE-3EFD-4F39-B1B3-EEDA6D704284}" srcOrd="1" destOrd="0" presId="urn:microsoft.com/office/officeart/2005/8/layout/hList7"/>
    <dgm:cxn modelId="{A50B60E6-6ADD-4F01-A2A4-D875DB731F62}" type="presParOf" srcId="{74B6DB85-DB98-428D-9BF8-623FB0C409D3}" destId="{259FA09D-A0F5-4EE8-98A0-0AECCCA48521}" srcOrd="0" destOrd="0" presId="urn:microsoft.com/office/officeart/2005/8/layout/hList7"/>
    <dgm:cxn modelId="{8CAB2BB7-B54F-4A20-ACD8-21A6AAB40269}" type="presParOf" srcId="{74B6DB85-DB98-428D-9BF8-623FB0C409D3}" destId="{D93BA818-EB88-48AE-89F9-178974A84194}" srcOrd="1" destOrd="0" presId="urn:microsoft.com/office/officeart/2005/8/layout/hList7"/>
    <dgm:cxn modelId="{9A9C52E0-2E04-4375-BF33-CC1433E69B07}" type="presParOf" srcId="{D93BA818-EB88-48AE-89F9-178974A84194}" destId="{39117C3E-BA0F-428C-8EB1-18A5C536E5C2}" srcOrd="0" destOrd="0" presId="urn:microsoft.com/office/officeart/2005/8/layout/hList7"/>
    <dgm:cxn modelId="{32F83CA8-8EA3-405B-BDF7-C7010E89B94C}" type="presParOf" srcId="{39117C3E-BA0F-428C-8EB1-18A5C536E5C2}" destId="{5B3C2257-845A-4193-9F8B-6FC1CB04973C}" srcOrd="0" destOrd="0" presId="urn:microsoft.com/office/officeart/2005/8/layout/hList7"/>
    <dgm:cxn modelId="{10AB9F48-7D11-49B2-919D-B1561C846835}" type="presParOf" srcId="{39117C3E-BA0F-428C-8EB1-18A5C536E5C2}" destId="{1BD2E4FE-3EFD-4F39-B1B3-EEDA6D704284}" srcOrd="1" destOrd="0" presId="urn:microsoft.com/office/officeart/2005/8/layout/hList7"/>
    <dgm:cxn modelId="{92D757A6-D068-4F77-954C-4D7BCE885F1F}" type="presParOf" srcId="{39117C3E-BA0F-428C-8EB1-18A5C536E5C2}" destId="{B9F0AE05-C06A-4A0F-9AD4-36E020AA1EE5}" srcOrd="2" destOrd="0" presId="urn:microsoft.com/office/officeart/2005/8/layout/hList7"/>
    <dgm:cxn modelId="{F7ACD9FC-F655-4430-A550-2B46C19AB3ED}" type="presParOf" srcId="{39117C3E-BA0F-428C-8EB1-18A5C536E5C2}" destId="{40A33FDA-8ED6-4126-9377-A5C5A2FF63B5}" srcOrd="3" destOrd="0" presId="urn:microsoft.com/office/officeart/2005/8/layout/hList7"/>
    <dgm:cxn modelId="{89F63D43-7DE1-4AA2-90A8-5B6C2FC87B49}" type="presParOf" srcId="{D93BA818-EB88-48AE-89F9-178974A84194}" destId="{F2FA6785-F971-48E3-A9CE-D23EB7BBA539}" srcOrd="1" destOrd="0" presId="urn:microsoft.com/office/officeart/2005/8/layout/hList7"/>
    <dgm:cxn modelId="{5C277629-0688-47A6-8488-2A748F046D54}" type="presParOf" srcId="{D93BA818-EB88-48AE-89F9-178974A84194}" destId="{5E6A2EA0-D614-4475-AF47-23F08F4D6CFB}" srcOrd="2" destOrd="0" presId="urn:microsoft.com/office/officeart/2005/8/layout/hList7"/>
    <dgm:cxn modelId="{47BA4433-5935-4469-B058-C9B4AD2D0CC3}" type="presParOf" srcId="{5E6A2EA0-D614-4475-AF47-23F08F4D6CFB}" destId="{C9301F52-3297-4822-9E23-E8671FF3241E}" srcOrd="0" destOrd="0" presId="urn:microsoft.com/office/officeart/2005/8/layout/hList7"/>
    <dgm:cxn modelId="{8CF2EBE6-6095-4AF7-93AB-4497998B44EA}" type="presParOf" srcId="{5E6A2EA0-D614-4475-AF47-23F08F4D6CFB}" destId="{1D2B8401-00A1-4422-896C-6740E0B1E27D}" srcOrd="1" destOrd="0" presId="urn:microsoft.com/office/officeart/2005/8/layout/hList7"/>
    <dgm:cxn modelId="{0A44BA85-CB50-40F7-943D-D61F2A971DC5}" type="presParOf" srcId="{5E6A2EA0-D614-4475-AF47-23F08F4D6CFB}" destId="{321ADD24-61DD-49A0-B27B-0E71FECBE0B3}" srcOrd="2" destOrd="0" presId="urn:microsoft.com/office/officeart/2005/8/layout/hList7"/>
    <dgm:cxn modelId="{FB4709EC-1C88-4F34-83C1-F9E1D043C72C}" type="presParOf" srcId="{5E6A2EA0-D614-4475-AF47-23F08F4D6CFB}" destId="{C4E91F12-0B8C-448F-9D7D-BBFFECC400EF}" srcOrd="3" destOrd="0" presId="urn:microsoft.com/office/officeart/2005/8/layout/hList7"/>
    <dgm:cxn modelId="{543DA3F5-035A-438E-9B8F-5CA7179BEE10}" type="presParOf" srcId="{D93BA818-EB88-48AE-89F9-178974A84194}" destId="{D6F287EA-D6D8-405B-AD1D-4FACD3FEDC47}" srcOrd="3" destOrd="0" presId="urn:microsoft.com/office/officeart/2005/8/layout/hList7"/>
    <dgm:cxn modelId="{397AE847-BA6C-4728-B597-8BD4D6F8FE02}" type="presParOf" srcId="{D93BA818-EB88-48AE-89F9-178974A84194}" destId="{3ADCC641-7062-44DD-8025-D7075B60440D}" srcOrd="4" destOrd="0" presId="urn:microsoft.com/office/officeart/2005/8/layout/hList7"/>
    <dgm:cxn modelId="{B950AAD7-0947-417B-9F61-501ECF05FFF9}" type="presParOf" srcId="{3ADCC641-7062-44DD-8025-D7075B60440D}" destId="{6786B95C-9313-4485-B2F5-A0A148A9D4A0}" srcOrd="0" destOrd="0" presId="urn:microsoft.com/office/officeart/2005/8/layout/hList7"/>
    <dgm:cxn modelId="{0DE57E08-6FF3-4111-8821-F34EAC8F8D82}" type="presParOf" srcId="{3ADCC641-7062-44DD-8025-D7075B60440D}" destId="{3A73ED3A-CDA3-4F30-AE26-630DD6AC47FA}" srcOrd="1" destOrd="0" presId="urn:microsoft.com/office/officeart/2005/8/layout/hList7"/>
    <dgm:cxn modelId="{2D5F692F-ABBA-425C-A0DD-466FED5D3108}" type="presParOf" srcId="{3ADCC641-7062-44DD-8025-D7075B60440D}" destId="{1595E099-859A-43C2-904B-2DCE7BC2B54F}" srcOrd="2" destOrd="0" presId="urn:microsoft.com/office/officeart/2005/8/layout/hList7"/>
    <dgm:cxn modelId="{656EB951-63E3-4C8F-B7D4-E8737450570C}" type="presParOf" srcId="{3ADCC641-7062-44DD-8025-D7075B60440D}" destId="{E2EBCF2E-66EF-456E-919C-5F6EB55788BB}" srcOrd="3" destOrd="0" presId="urn:microsoft.com/office/officeart/2005/8/layout/hList7"/>
    <dgm:cxn modelId="{70AB4EA9-457D-4F2F-A252-E86C7BCBCD4F}" type="presParOf" srcId="{D93BA818-EB88-48AE-89F9-178974A84194}" destId="{ABC3EF51-C277-4F61-B8D3-75C4BF353898}" srcOrd="5" destOrd="0" presId="urn:microsoft.com/office/officeart/2005/8/layout/hList7"/>
    <dgm:cxn modelId="{27781789-F550-492D-8344-0432365BAFFD}" type="presParOf" srcId="{D93BA818-EB88-48AE-89F9-178974A84194}" destId="{F32CE78E-C46B-4DCD-A29E-A844624BFB5B}" srcOrd="6" destOrd="0" presId="urn:microsoft.com/office/officeart/2005/8/layout/hList7"/>
    <dgm:cxn modelId="{14E5EFB8-E7F0-469A-A281-1FA00556E06E}" type="presParOf" srcId="{F32CE78E-C46B-4DCD-A29E-A844624BFB5B}" destId="{800A1451-9BDC-4D14-894E-DA3CB1720E20}" srcOrd="0" destOrd="0" presId="urn:microsoft.com/office/officeart/2005/8/layout/hList7"/>
    <dgm:cxn modelId="{8280B6C8-A917-4DCD-A32D-13D1BED7C053}" type="presParOf" srcId="{F32CE78E-C46B-4DCD-A29E-A844624BFB5B}" destId="{FC40C7E3-B9C5-4464-B874-C56E274C513B}" srcOrd="1" destOrd="0" presId="urn:microsoft.com/office/officeart/2005/8/layout/hList7"/>
    <dgm:cxn modelId="{2F72023B-C9E1-4DFF-BC8F-3FA26414D319}" type="presParOf" srcId="{F32CE78E-C46B-4DCD-A29E-A844624BFB5B}" destId="{AEBA7971-9990-46E4-9E1A-857C9FDEBE64}" srcOrd="2" destOrd="0" presId="urn:microsoft.com/office/officeart/2005/8/layout/hList7"/>
    <dgm:cxn modelId="{11D3469E-D24F-478F-89D7-0338861360D4}" type="presParOf" srcId="{F32CE78E-C46B-4DCD-A29E-A844624BFB5B}" destId="{B80DC4D9-3DE0-4B04-A7F3-8C3EE853F519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6367A2-C1E8-42F6-8899-3DED2F8DDBBB}">
      <dsp:nvSpPr>
        <dsp:cNvPr id="0" name=""/>
        <dsp:cNvSpPr/>
      </dsp:nvSpPr>
      <dsp:spPr>
        <a:xfrm>
          <a:off x="2693077" y="5562599"/>
          <a:ext cx="6120384" cy="0"/>
        </a:xfrm>
        <a:prstGeom prst="line">
          <a:avLst/>
        </a:prstGeom>
        <a:noFill/>
        <a:ln w="1905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9B7DC8-0D01-47D8-AE1B-22A19FCFD5F9}">
      <dsp:nvSpPr>
        <dsp:cNvPr id="0" name=""/>
        <dsp:cNvSpPr/>
      </dsp:nvSpPr>
      <dsp:spPr>
        <a:xfrm>
          <a:off x="1641000" y="3429001"/>
          <a:ext cx="5242560" cy="0"/>
        </a:xfrm>
        <a:prstGeom prst="line">
          <a:avLst/>
        </a:prstGeom>
        <a:noFill/>
        <a:ln w="1905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742AC4-EDF5-4995-BD31-ED18FB4C2BC6}">
      <dsp:nvSpPr>
        <dsp:cNvPr id="0" name=""/>
        <dsp:cNvSpPr/>
      </dsp:nvSpPr>
      <dsp:spPr>
        <a:xfrm>
          <a:off x="2693077" y="1295399"/>
          <a:ext cx="6120384" cy="0"/>
        </a:xfrm>
        <a:prstGeom prst="line">
          <a:avLst/>
        </a:prstGeom>
        <a:noFill/>
        <a:ln w="1905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878738-7348-4A2A-A928-CD40EB9411BB}">
      <dsp:nvSpPr>
        <dsp:cNvPr id="0" name=""/>
        <dsp:cNvSpPr/>
      </dsp:nvSpPr>
      <dsp:spPr>
        <a:xfrm>
          <a:off x="0" y="1100053"/>
          <a:ext cx="4673437" cy="4657648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4000" r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15F52B-FFF7-4BDA-822F-1C851C1C7FB8}">
      <dsp:nvSpPr>
        <dsp:cNvPr id="0" name=""/>
        <dsp:cNvSpPr/>
      </dsp:nvSpPr>
      <dsp:spPr>
        <a:xfrm>
          <a:off x="294589" y="5696554"/>
          <a:ext cx="3901440" cy="94768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kern="1200" dirty="0">
              <a:latin typeface="黑体" panose="02010609060101010101" pitchFamily="49" charset="-122"/>
              <a:ea typeface="黑体" panose="02010609060101010101" pitchFamily="49" charset="-122"/>
            </a:rPr>
            <a:t>核爆炸</a:t>
          </a:r>
        </a:p>
      </dsp:txBody>
      <dsp:txXfrm>
        <a:off x="294589" y="5696554"/>
        <a:ext cx="3901440" cy="947682"/>
      </dsp:txXfrm>
    </dsp:sp>
    <dsp:sp modelId="{DB15CE29-EDCC-4296-A6F6-41C82FCEE8B0}">
      <dsp:nvSpPr>
        <dsp:cNvPr id="0" name=""/>
        <dsp:cNvSpPr/>
      </dsp:nvSpPr>
      <dsp:spPr>
        <a:xfrm>
          <a:off x="5726337" y="2645237"/>
          <a:ext cx="1828800" cy="1828800"/>
        </a:xfrm>
        <a:prstGeom prst="ellipse">
          <a:avLst/>
        </a:prstGeom>
        <a:blipFill>
          <a:blip xmlns:r="http://schemas.openxmlformats.org/officeDocument/2006/relationships" r:embed="rId2"/>
          <a:srcRect/>
          <a:stretch>
            <a:fillRect l="-21000" r="-2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9A2657-DA6E-4A9D-A4BC-B98E3E4D55BE}">
      <dsp:nvSpPr>
        <dsp:cNvPr id="0" name=""/>
        <dsp:cNvSpPr/>
      </dsp:nvSpPr>
      <dsp:spPr>
        <a:xfrm>
          <a:off x="4291705" y="803873"/>
          <a:ext cx="2107779" cy="4002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0" rIns="9906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600" kern="12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rPr>
            <a:t>有核国家</a:t>
          </a:r>
        </a:p>
      </dsp:txBody>
      <dsp:txXfrm>
        <a:off x="4291705" y="803873"/>
        <a:ext cx="2107779" cy="400251"/>
      </dsp:txXfrm>
    </dsp:sp>
    <dsp:sp modelId="{2F1303F8-D7F4-40FC-A32C-2D489AE9756B}">
      <dsp:nvSpPr>
        <dsp:cNvPr id="0" name=""/>
        <dsp:cNvSpPr/>
      </dsp:nvSpPr>
      <dsp:spPr>
        <a:xfrm>
          <a:off x="6940843" y="354183"/>
          <a:ext cx="1828800" cy="1828800"/>
        </a:xfrm>
        <a:prstGeom prst="ellipse">
          <a:avLst/>
        </a:prstGeom>
        <a:blipFill>
          <a:blip xmlns:r="http://schemas.openxmlformats.org/officeDocument/2006/relationships" r:embed="rId3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DEFCE6-1A1A-42F0-BD66-57649B711E0F}">
      <dsp:nvSpPr>
        <dsp:cNvPr id="0" name=""/>
        <dsp:cNvSpPr/>
      </dsp:nvSpPr>
      <dsp:spPr>
        <a:xfrm>
          <a:off x="4694190" y="2501816"/>
          <a:ext cx="2163125" cy="7887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0" rIns="99060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600" kern="12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rPr>
            <a:t>监测网</a:t>
          </a:r>
        </a:p>
      </dsp:txBody>
      <dsp:txXfrm>
        <a:off x="4694190" y="2501816"/>
        <a:ext cx="2163125" cy="788798"/>
      </dsp:txXfrm>
    </dsp:sp>
    <dsp:sp modelId="{B20E71E4-BC28-48D8-BC3F-7C84E0692C81}">
      <dsp:nvSpPr>
        <dsp:cNvPr id="0" name=""/>
        <dsp:cNvSpPr/>
      </dsp:nvSpPr>
      <dsp:spPr>
        <a:xfrm>
          <a:off x="7004759" y="4668298"/>
          <a:ext cx="1828800" cy="1828800"/>
        </a:xfrm>
        <a:prstGeom prst="ellipse">
          <a:avLst/>
        </a:prstGeom>
        <a:blipFill>
          <a:blip xmlns:r="http://schemas.openxmlformats.org/officeDocument/2006/relationships" r:embed="rId4"/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E7EBF5-E1DB-4359-8E91-334094FD8135}">
      <dsp:nvSpPr>
        <dsp:cNvPr id="0" name=""/>
        <dsp:cNvSpPr/>
      </dsp:nvSpPr>
      <dsp:spPr>
        <a:xfrm>
          <a:off x="4157024" y="4933757"/>
          <a:ext cx="2106614" cy="5342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0" rIns="9906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600" kern="12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rPr>
            <a:t>定位</a:t>
          </a:r>
        </a:p>
      </dsp:txBody>
      <dsp:txXfrm>
        <a:off x="4157024" y="4933757"/>
        <a:ext cx="2106614" cy="5342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3C2257-845A-4193-9F8B-6FC1CB04973C}">
      <dsp:nvSpPr>
        <dsp:cNvPr id="0" name=""/>
        <dsp:cNvSpPr/>
      </dsp:nvSpPr>
      <dsp:spPr>
        <a:xfrm>
          <a:off x="0" y="0"/>
          <a:ext cx="2978607" cy="68624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kern="12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rPr>
            <a:t>火山喷发</a:t>
          </a:r>
        </a:p>
      </dsp:txBody>
      <dsp:txXfrm>
        <a:off x="0" y="2744978"/>
        <a:ext cx="2978607" cy="2744978"/>
      </dsp:txXfrm>
    </dsp:sp>
    <dsp:sp modelId="{40A33FDA-8ED6-4126-9377-A5C5A2FF63B5}">
      <dsp:nvSpPr>
        <dsp:cNvPr id="0" name=""/>
        <dsp:cNvSpPr/>
      </dsp:nvSpPr>
      <dsp:spPr>
        <a:xfrm>
          <a:off x="349548" y="411746"/>
          <a:ext cx="2285194" cy="2285194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301F52-3297-4822-9E23-E8671FF3241E}">
      <dsp:nvSpPr>
        <dsp:cNvPr id="0" name=""/>
        <dsp:cNvSpPr/>
      </dsp:nvSpPr>
      <dsp:spPr>
        <a:xfrm>
          <a:off x="3070807" y="0"/>
          <a:ext cx="2978607" cy="68624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kern="12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rPr>
            <a:t>龙卷风</a:t>
          </a:r>
        </a:p>
      </dsp:txBody>
      <dsp:txXfrm>
        <a:off x="3070807" y="2744978"/>
        <a:ext cx="2978607" cy="2744978"/>
      </dsp:txXfrm>
    </dsp:sp>
    <dsp:sp modelId="{C4E91F12-0B8C-448F-9D7D-BBFFECC400EF}">
      <dsp:nvSpPr>
        <dsp:cNvPr id="0" name=""/>
        <dsp:cNvSpPr/>
      </dsp:nvSpPr>
      <dsp:spPr>
        <a:xfrm>
          <a:off x="3417514" y="411746"/>
          <a:ext cx="2285194" cy="2285194"/>
        </a:xfrm>
        <a:prstGeom prst="ellipse">
          <a:avLst/>
        </a:prstGeom>
        <a:blipFill>
          <a:blip xmlns:r="http://schemas.openxmlformats.org/officeDocument/2006/relationships" r:embed="rId2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86B95C-9313-4485-B2F5-A0A148A9D4A0}">
      <dsp:nvSpPr>
        <dsp:cNvPr id="0" name=""/>
        <dsp:cNvSpPr/>
      </dsp:nvSpPr>
      <dsp:spPr>
        <a:xfrm>
          <a:off x="6138774" y="0"/>
          <a:ext cx="2978607" cy="68624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b="1" kern="12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rPr>
            <a:t>雷 暴</a:t>
          </a:r>
        </a:p>
      </dsp:txBody>
      <dsp:txXfrm>
        <a:off x="6138774" y="2744978"/>
        <a:ext cx="2978607" cy="2744978"/>
      </dsp:txXfrm>
    </dsp:sp>
    <dsp:sp modelId="{E2EBCF2E-66EF-456E-919C-5F6EB55788BB}">
      <dsp:nvSpPr>
        <dsp:cNvPr id="0" name=""/>
        <dsp:cNvSpPr/>
      </dsp:nvSpPr>
      <dsp:spPr>
        <a:xfrm>
          <a:off x="6485481" y="411746"/>
          <a:ext cx="2285194" cy="2285194"/>
        </a:xfrm>
        <a:prstGeom prst="ellipse">
          <a:avLst/>
        </a:prstGeom>
        <a:blipFill>
          <a:blip xmlns:r="http://schemas.openxmlformats.org/officeDocument/2006/relationships" r:embed="rId3"/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0A1451-9BDC-4D14-894E-DA3CB1720E20}">
      <dsp:nvSpPr>
        <dsp:cNvPr id="0" name=""/>
        <dsp:cNvSpPr/>
      </dsp:nvSpPr>
      <dsp:spPr>
        <a:xfrm>
          <a:off x="9206740" y="0"/>
          <a:ext cx="2978607" cy="68624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kern="12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rPr>
            <a:t>泥石流</a:t>
          </a:r>
        </a:p>
      </dsp:txBody>
      <dsp:txXfrm>
        <a:off x="9206740" y="2744978"/>
        <a:ext cx="2978607" cy="2744978"/>
      </dsp:txXfrm>
    </dsp:sp>
    <dsp:sp modelId="{B80DC4D9-3DE0-4B04-A7F3-8C3EE853F519}">
      <dsp:nvSpPr>
        <dsp:cNvPr id="0" name=""/>
        <dsp:cNvSpPr/>
      </dsp:nvSpPr>
      <dsp:spPr>
        <a:xfrm>
          <a:off x="9553447" y="411746"/>
          <a:ext cx="2285194" cy="2285194"/>
        </a:xfrm>
        <a:prstGeom prst="ellipse">
          <a:avLst/>
        </a:prstGeom>
        <a:blipFill>
          <a:blip xmlns:r="http://schemas.openxmlformats.org/officeDocument/2006/relationships" r:embed="rId4"/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9FA09D-A0F5-4EE8-98A0-0AECCCA48521}">
      <dsp:nvSpPr>
        <dsp:cNvPr id="0" name=""/>
        <dsp:cNvSpPr/>
      </dsp:nvSpPr>
      <dsp:spPr>
        <a:xfrm>
          <a:off x="11501348" y="114175"/>
          <a:ext cx="686804" cy="785520"/>
        </a:xfrm>
        <a:prstGeom prst="leftRightArrow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CABD51-EC14-4A75-9F53-EB911AC0B32D}" type="datetimeFigureOut">
              <a:rPr lang="zh-CN" altLang="en-US" smtClean="0"/>
              <a:t>2018/6/25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0D113E-6787-4E92-BC3F-AB7936CCF5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5411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33400" y="2971800"/>
            <a:ext cx="5486400" cy="4114800"/>
          </a:xfrm>
          <a:prstGeom prst="rect">
            <a:avLst/>
          </a:prstGeom>
        </p:spPr>
        <p:txBody>
          <a:bodyPr>
            <a:normAutofit fontScale="32500" lnSpcReduction="20000"/>
          </a:bodyPr>
          <a:lstStyle/>
          <a:p>
            <a:r>
              <a:rPr lang="en-US" sz="1400" b="1" dirty="0"/>
              <a:t>Animated multiple successive images in a picture show</a:t>
            </a:r>
            <a:endParaRPr lang="en-US" sz="1400" b="1" baseline="0" dirty="0"/>
          </a:p>
          <a:p>
            <a:r>
              <a:rPr lang="en-US" sz="1400" b="0" baseline="0" dirty="0"/>
              <a:t>(Basic)</a:t>
            </a:r>
            <a:endParaRPr lang="en-US" sz="1400" b="0" dirty="0"/>
          </a:p>
          <a:p>
            <a:endParaRPr lang="en-US" sz="1400" dirty="0"/>
          </a:p>
          <a:p>
            <a:endParaRPr lang="en-US" sz="1400" dirty="0"/>
          </a:p>
          <a:p>
            <a:r>
              <a:rPr lang="en-US" sz="1200" dirty="0"/>
              <a:t>To reproduce the picture effects on this slide, do the following: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dirty="0"/>
              <a:t>On the </a:t>
            </a:r>
            <a:r>
              <a:rPr lang="en-US" sz="1200" b="1" dirty="0"/>
              <a:t>Home</a:t>
            </a:r>
            <a:r>
              <a:rPr lang="en-US" sz="1200" b="0" dirty="0"/>
              <a:t> tab, in the </a:t>
            </a:r>
            <a:r>
              <a:rPr lang="en-US" sz="1200" b="1" dirty="0"/>
              <a:t>Slides</a:t>
            </a:r>
            <a:r>
              <a:rPr lang="en-US" sz="1200" b="0" dirty="0"/>
              <a:t> group, click </a:t>
            </a:r>
            <a:r>
              <a:rPr lang="en-US" sz="1200" b="1" dirty="0"/>
              <a:t>Layout</a:t>
            </a:r>
            <a:r>
              <a:rPr lang="en-US" sz="1200" b="0" dirty="0"/>
              <a:t>, and then click</a:t>
            </a:r>
            <a:r>
              <a:rPr lang="en-US" sz="1200" b="0" baseline="0" dirty="0"/>
              <a:t> </a:t>
            </a:r>
            <a:r>
              <a:rPr lang="en-US" sz="1200" b="1" baseline="0" dirty="0"/>
              <a:t>Blank</a:t>
            </a:r>
            <a:r>
              <a:rPr lang="en-US" sz="1200" b="0" baseline="0" dirty="0"/>
              <a:t>.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On the </a:t>
            </a:r>
            <a:r>
              <a:rPr lang="en-US" sz="1200" b="1" dirty="0"/>
              <a:t>Home</a:t>
            </a:r>
            <a:r>
              <a:rPr lang="en-US" sz="1200" b="0" dirty="0"/>
              <a:t> tab, in the </a:t>
            </a:r>
            <a:r>
              <a:rPr lang="en-US" sz="1200" b="1" dirty="0"/>
              <a:t>Drawing</a:t>
            </a:r>
            <a:r>
              <a:rPr lang="en-US" sz="1200" dirty="0"/>
              <a:t> group, click</a:t>
            </a:r>
            <a:r>
              <a:rPr lang="en-US" sz="1200" baseline="0" dirty="0"/>
              <a:t> </a:t>
            </a:r>
            <a:r>
              <a:rPr lang="en-US" sz="1200" b="1" baseline="0" dirty="0"/>
              <a:t>Shapes</a:t>
            </a:r>
            <a:r>
              <a:rPr lang="en-US" sz="1200" baseline="0" dirty="0"/>
              <a:t>, and then under </a:t>
            </a:r>
            <a:r>
              <a:rPr lang="en-US" sz="1200" b="1" baseline="0" dirty="0"/>
              <a:t>Rectangles</a:t>
            </a:r>
            <a:r>
              <a:rPr lang="en-US" sz="1200" baseline="0" dirty="0"/>
              <a:t> click </a:t>
            </a:r>
            <a:r>
              <a:rPr lang="en-US" sz="1200" b="1" baseline="0" dirty="0"/>
              <a:t>Rectangle </a:t>
            </a:r>
            <a:r>
              <a:rPr lang="en-US" sz="1200" b="0" baseline="0" dirty="0"/>
              <a:t>(first option from the left)</a:t>
            </a:r>
            <a:r>
              <a:rPr lang="en-US" sz="1200" baseline="0" dirty="0"/>
              <a:t>. On the slide, drag to draw a rectangle.</a:t>
            </a:r>
            <a:endParaRPr lang="en-US" sz="1200" dirty="0"/>
          </a:p>
          <a:p>
            <a:pPr marL="228600" indent="-228600">
              <a:buFont typeface="+mj-lt"/>
              <a:buAutoNum type="arabicPeriod"/>
            </a:pPr>
            <a:r>
              <a:rPr lang="en-US" sz="1200" dirty="0"/>
              <a:t>Select</a:t>
            </a:r>
            <a:r>
              <a:rPr lang="en-US" sz="1200" baseline="0" dirty="0"/>
              <a:t> the rectangle. </a:t>
            </a:r>
            <a:r>
              <a:rPr lang="en-US" sz="1200" b="0" baseline="0" dirty="0"/>
              <a:t>Under</a:t>
            </a:r>
            <a:r>
              <a:rPr lang="en-US" sz="1200" b="1" baseline="0" dirty="0"/>
              <a:t> Drawing</a:t>
            </a:r>
            <a:r>
              <a:rPr lang="en-US" sz="1200" baseline="0" dirty="0"/>
              <a:t> </a:t>
            </a:r>
            <a:r>
              <a:rPr lang="en-US" sz="1200" b="1" baseline="0" dirty="0"/>
              <a:t>Tools</a:t>
            </a:r>
            <a:r>
              <a:rPr lang="en-US" sz="1200" b="0" baseline="0" dirty="0"/>
              <a:t>, on the</a:t>
            </a:r>
            <a:r>
              <a:rPr lang="en-US" sz="1200" baseline="0" dirty="0"/>
              <a:t> </a:t>
            </a:r>
            <a:r>
              <a:rPr lang="en-US" sz="1200" b="1" baseline="0" dirty="0"/>
              <a:t>Format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Size</a:t>
            </a:r>
            <a:r>
              <a:rPr lang="en-US" sz="1200" baseline="0" dirty="0"/>
              <a:t> group,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/>
              <a:t>In the </a:t>
            </a:r>
            <a:r>
              <a:rPr lang="en-US" sz="1200" b="1" baseline="0" dirty="0"/>
              <a:t>Shape Height </a:t>
            </a:r>
            <a:r>
              <a:rPr lang="en-US" sz="1200" b="0" baseline="0" dirty="0"/>
              <a:t>box, enter</a:t>
            </a:r>
            <a:r>
              <a:rPr lang="en-US" sz="1200" b="1" baseline="0" dirty="0"/>
              <a:t> 4.55”</a:t>
            </a:r>
            <a:r>
              <a:rPr lang="en-US" sz="1200" b="0" baseline="0" dirty="0"/>
              <a:t>.</a:t>
            </a:r>
            <a:endParaRPr lang="en-US" sz="1200" b="1" baseline="0" dirty="0"/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/>
              <a:t>In the </a:t>
            </a:r>
            <a:r>
              <a:rPr lang="en-US" sz="1200" b="1" baseline="0" dirty="0"/>
              <a:t>Shape Width </a:t>
            </a:r>
            <a:r>
              <a:rPr lang="en-US" sz="1200" b="0" baseline="0" dirty="0"/>
              <a:t>box, enter</a:t>
            </a:r>
            <a:r>
              <a:rPr lang="en-US" sz="1200" b="1" baseline="0" dirty="0"/>
              <a:t> 8”</a:t>
            </a:r>
            <a:r>
              <a:rPr lang="en-US" sz="1200" b="0" baseline="0" dirty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On the </a:t>
            </a:r>
            <a:r>
              <a:rPr lang="en-US" sz="1200" b="1" dirty="0"/>
              <a:t>Home</a:t>
            </a:r>
            <a:r>
              <a:rPr lang="en-US" sz="1200" b="0" dirty="0"/>
              <a:t> tab, in the bottom corner of the </a:t>
            </a:r>
            <a:r>
              <a:rPr lang="en-US" sz="1200" b="1" dirty="0"/>
              <a:t>Drawing</a:t>
            </a:r>
            <a:r>
              <a:rPr lang="en-US" sz="1200" b="0" baseline="0" dirty="0"/>
              <a:t> group, </a:t>
            </a:r>
            <a:r>
              <a:rPr lang="en-US" sz="1200" b="0" dirty="0"/>
              <a:t>click the </a:t>
            </a:r>
            <a:r>
              <a:rPr lang="en-US" sz="1200" b="1" baseline="0" dirty="0"/>
              <a:t>Format Shape </a:t>
            </a:r>
            <a:r>
              <a:rPr lang="en-US" sz="1200" b="0" baseline="0" dirty="0"/>
              <a:t>d</a:t>
            </a:r>
            <a:r>
              <a:rPr lang="en-US" sz="1200" baseline="0" dirty="0"/>
              <a:t>ialog box launcher</a:t>
            </a:r>
            <a:r>
              <a:rPr lang="en-US" sz="1200" dirty="0"/>
              <a:t>. In the </a:t>
            </a:r>
            <a:r>
              <a:rPr lang="en-US" sz="1200" b="1" dirty="0"/>
              <a:t>Format Shape </a:t>
            </a:r>
            <a:r>
              <a:rPr lang="en-US" sz="1200" dirty="0"/>
              <a:t>dialog box, in the</a:t>
            </a:r>
            <a:r>
              <a:rPr lang="en-US" sz="1200" baseline="0" dirty="0"/>
              <a:t> left pane, click </a:t>
            </a:r>
            <a:r>
              <a:rPr lang="en-US" sz="1200" b="1" baseline="0" dirty="0"/>
              <a:t>Fill</a:t>
            </a:r>
            <a:r>
              <a:rPr lang="en-US" sz="1200" b="0" baseline="0" dirty="0"/>
              <a:t>.</a:t>
            </a:r>
            <a:r>
              <a:rPr lang="en-US" sz="1200" baseline="0" dirty="0"/>
              <a:t> In the </a:t>
            </a:r>
            <a:r>
              <a:rPr lang="en-US" sz="1200" b="1" baseline="0" dirty="0"/>
              <a:t>Fill </a:t>
            </a:r>
            <a:r>
              <a:rPr lang="en-US" sz="1200" baseline="0" dirty="0"/>
              <a:t>pane, click </a:t>
            </a:r>
            <a:r>
              <a:rPr lang="en-US" sz="1200" b="1" baseline="0" dirty="0"/>
              <a:t>Solid fill</a:t>
            </a:r>
            <a:r>
              <a:rPr lang="en-US" sz="1200" b="0" baseline="0" dirty="0"/>
              <a:t>. C</a:t>
            </a:r>
            <a:r>
              <a:rPr lang="en-US" sz="1200" baseline="0" dirty="0"/>
              <a:t>lick the button next to </a:t>
            </a:r>
            <a:r>
              <a:rPr lang="en-US" sz="1200" b="1" baseline="0" dirty="0"/>
              <a:t>Color</a:t>
            </a:r>
            <a:r>
              <a:rPr lang="en-US" sz="1200" baseline="0" dirty="0"/>
              <a:t>, and then under </a:t>
            </a:r>
            <a:r>
              <a:rPr lang="en-US" sz="1200" b="1" baseline="0" dirty="0"/>
              <a:t>Theme Colors </a:t>
            </a:r>
            <a:r>
              <a:rPr lang="en-US" sz="1200" baseline="0" dirty="0"/>
              <a:t>click </a:t>
            </a:r>
            <a:r>
              <a:rPr lang="en-US" sz="1200" b="1" baseline="0" dirty="0"/>
              <a:t>Black, Text 1 </a:t>
            </a:r>
            <a:r>
              <a:rPr lang="en-US" sz="1200" b="0" baseline="0" dirty="0"/>
              <a:t>(top row, second option from the left).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aseline="0" dirty="0"/>
              <a:t>Also in </a:t>
            </a:r>
            <a:r>
              <a:rPr lang="en-US" sz="1200" dirty="0"/>
              <a:t>the </a:t>
            </a:r>
            <a:r>
              <a:rPr lang="en-US" sz="1200" b="1" dirty="0"/>
              <a:t>Format Shape </a:t>
            </a:r>
            <a:r>
              <a:rPr lang="en-US" sz="1200" dirty="0"/>
              <a:t>dialog box, in the</a:t>
            </a:r>
            <a:r>
              <a:rPr lang="en-US" sz="1200" baseline="0" dirty="0"/>
              <a:t> left pane, click </a:t>
            </a:r>
            <a:r>
              <a:rPr lang="en-US" sz="1200" b="1" baseline="0" dirty="0"/>
              <a:t>Line Color</a:t>
            </a:r>
            <a:r>
              <a:rPr lang="en-US" sz="1200" b="0" baseline="0" dirty="0"/>
              <a:t>.</a:t>
            </a:r>
            <a:r>
              <a:rPr lang="en-US" sz="1200" baseline="0" dirty="0"/>
              <a:t> In the </a:t>
            </a:r>
            <a:r>
              <a:rPr lang="en-US" sz="1200" b="1" baseline="0" dirty="0"/>
              <a:t>Line Color </a:t>
            </a:r>
            <a:r>
              <a:rPr lang="en-US" sz="1200" baseline="0" dirty="0"/>
              <a:t>pane, click </a:t>
            </a:r>
            <a:r>
              <a:rPr lang="en-US" sz="1200" b="1" baseline="0" dirty="0"/>
              <a:t>Solid line</a:t>
            </a:r>
            <a:r>
              <a:rPr lang="en-US" sz="1200" baseline="0" dirty="0"/>
              <a:t>, click the button next to </a:t>
            </a:r>
            <a:r>
              <a:rPr lang="en-US" sz="1200" b="1" baseline="0" dirty="0"/>
              <a:t>Color</a:t>
            </a:r>
            <a:r>
              <a:rPr lang="en-US" sz="1200" baseline="0" dirty="0"/>
              <a:t>, and then under </a:t>
            </a:r>
            <a:r>
              <a:rPr lang="en-US" sz="1200" b="1" baseline="0" dirty="0"/>
              <a:t>Theme Colors </a:t>
            </a:r>
            <a:r>
              <a:rPr lang="en-US" sz="1200" baseline="0" dirty="0"/>
              <a:t>click </a:t>
            </a:r>
            <a:r>
              <a:rPr lang="en-US" sz="1200" b="1" baseline="0" dirty="0"/>
              <a:t>Black, Text 1, Lighter 35% </a:t>
            </a:r>
            <a:r>
              <a:rPr lang="en-US" sz="1200" b="0" baseline="0" dirty="0"/>
              <a:t>(third row, second option from the left).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aseline="0" dirty="0"/>
              <a:t>Also in </a:t>
            </a:r>
            <a:r>
              <a:rPr lang="en-US" sz="1200" dirty="0"/>
              <a:t>the </a:t>
            </a:r>
            <a:r>
              <a:rPr lang="en-US" sz="1200" b="1" dirty="0"/>
              <a:t>Format Shape </a:t>
            </a:r>
            <a:r>
              <a:rPr lang="en-US" sz="1200" dirty="0"/>
              <a:t>dialog box, in the</a:t>
            </a:r>
            <a:r>
              <a:rPr lang="en-US" sz="1200" baseline="0" dirty="0"/>
              <a:t> left pane, click </a:t>
            </a:r>
            <a:r>
              <a:rPr lang="en-US" sz="1200" b="1" baseline="0" dirty="0"/>
              <a:t>Line Style</a:t>
            </a:r>
            <a:r>
              <a:rPr lang="en-US" sz="1200" baseline="0" dirty="0"/>
              <a:t>, and then do the following in the </a:t>
            </a:r>
            <a:r>
              <a:rPr lang="en-US" sz="1200" b="1" baseline="0" dirty="0"/>
              <a:t>Line Style </a:t>
            </a:r>
            <a:r>
              <a:rPr lang="en-US" sz="1200" baseline="0" dirty="0"/>
              <a:t>pane: 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="0" baseline="0" dirty="0"/>
              <a:t>In the </a:t>
            </a:r>
            <a:r>
              <a:rPr lang="en-US" sz="1200" b="1" baseline="0" dirty="0"/>
              <a:t>Width </a:t>
            </a:r>
            <a:r>
              <a:rPr lang="en-US" sz="1200" b="0" baseline="0" dirty="0"/>
              <a:t>box, enter</a:t>
            </a:r>
            <a:r>
              <a:rPr lang="en-US" sz="1200" b="1" baseline="0" dirty="0"/>
              <a:t> 20 pt</a:t>
            </a:r>
            <a:r>
              <a:rPr lang="en-US" sz="1200" b="0" baseline="0" dirty="0"/>
              <a:t>.</a:t>
            </a:r>
            <a:endParaRPr lang="en-US" sz="1200" b="1" baseline="0" dirty="0"/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="0" baseline="0" dirty="0"/>
              <a:t>In the </a:t>
            </a:r>
            <a:r>
              <a:rPr lang="en-US" sz="1200" b="1" baseline="0" dirty="0"/>
              <a:t>Cap type </a:t>
            </a:r>
            <a:r>
              <a:rPr lang="en-US" sz="1200" b="0" baseline="0" dirty="0"/>
              <a:t>list, select</a:t>
            </a:r>
            <a:r>
              <a:rPr lang="en-US" sz="1200" b="1" baseline="0" dirty="0"/>
              <a:t> Flat</a:t>
            </a:r>
            <a:r>
              <a:rPr lang="en-US" sz="1200" b="0" baseline="0" dirty="0"/>
              <a:t>.</a:t>
            </a:r>
            <a:endParaRPr lang="en-US" sz="1200" b="1" baseline="0" dirty="0"/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="0" baseline="0" dirty="0"/>
              <a:t>In the </a:t>
            </a:r>
            <a:r>
              <a:rPr lang="en-US" sz="1200" b="1" baseline="0" dirty="0"/>
              <a:t>Join type </a:t>
            </a:r>
            <a:r>
              <a:rPr lang="en-US" sz="1200" b="0" baseline="0" dirty="0"/>
              <a:t>list, select</a:t>
            </a:r>
            <a:r>
              <a:rPr lang="en-US" sz="1200" b="1" baseline="0" dirty="0"/>
              <a:t> Miter</a:t>
            </a:r>
            <a:r>
              <a:rPr lang="en-US" sz="1200" b="0" baseline="0" dirty="0"/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aseline="0" dirty="0"/>
              <a:t>Also in </a:t>
            </a:r>
            <a:r>
              <a:rPr lang="en-US" sz="1200" dirty="0"/>
              <a:t>the </a:t>
            </a:r>
            <a:r>
              <a:rPr lang="en-US" sz="1200" b="1" dirty="0"/>
              <a:t>Format Shape </a:t>
            </a:r>
            <a:r>
              <a:rPr lang="en-US" sz="1200" dirty="0"/>
              <a:t>dialog box, in the</a:t>
            </a:r>
            <a:r>
              <a:rPr lang="en-US" sz="1200" baseline="0" dirty="0"/>
              <a:t> left pane, </a:t>
            </a:r>
            <a:r>
              <a:rPr lang="en-US" sz="1200" b="0" baseline="0" dirty="0"/>
              <a:t>click </a:t>
            </a:r>
            <a:r>
              <a:rPr lang="en-US" sz="1200" b="1" baseline="0" dirty="0"/>
              <a:t>Shadow</a:t>
            </a:r>
            <a:r>
              <a:rPr lang="en-US" sz="1200" b="0" baseline="0" dirty="0"/>
              <a:t>.</a:t>
            </a:r>
            <a:r>
              <a:rPr lang="en-US" sz="1200" b="1" baseline="0" dirty="0"/>
              <a:t> </a:t>
            </a:r>
            <a:r>
              <a:rPr lang="en-US" sz="1200" b="0" baseline="0" dirty="0"/>
              <a:t>In the </a:t>
            </a:r>
            <a:r>
              <a:rPr lang="en-US" sz="1200" b="1" baseline="0" dirty="0"/>
              <a:t>Shadow </a:t>
            </a:r>
            <a:r>
              <a:rPr lang="en-US" sz="1200" b="0" baseline="0" dirty="0"/>
              <a:t>pane, click the button next to </a:t>
            </a:r>
            <a:r>
              <a:rPr lang="en-US" sz="1200" b="1" baseline="0" dirty="0"/>
              <a:t>Presets</a:t>
            </a:r>
            <a:r>
              <a:rPr lang="en-US" sz="1200" b="0" baseline="0" dirty="0"/>
              <a:t>, and then under </a:t>
            </a:r>
            <a:r>
              <a:rPr lang="en-US" sz="1200" b="1" baseline="0" dirty="0"/>
              <a:t>Perspective</a:t>
            </a:r>
            <a:r>
              <a:rPr lang="en-US" sz="1200" b="0" baseline="0" dirty="0"/>
              <a:t> click </a:t>
            </a:r>
            <a:r>
              <a:rPr lang="en-US" sz="1200" b="1" baseline="0" dirty="0"/>
              <a:t>Perspective Diagonal Upper Right </a:t>
            </a:r>
            <a:r>
              <a:rPr lang="en-US" sz="1200" b="0" baseline="0" dirty="0"/>
              <a:t>(first row, second option from the left).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aseline="0" dirty="0"/>
              <a:t>Also in </a:t>
            </a:r>
            <a:r>
              <a:rPr lang="en-US" sz="1200" dirty="0"/>
              <a:t>the </a:t>
            </a:r>
            <a:r>
              <a:rPr lang="en-US" sz="1200" b="1" dirty="0"/>
              <a:t>Format Shape </a:t>
            </a:r>
            <a:r>
              <a:rPr lang="en-US" sz="1200" dirty="0"/>
              <a:t>dialog box, in the</a:t>
            </a:r>
            <a:r>
              <a:rPr lang="en-US" sz="1200" baseline="0" dirty="0"/>
              <a:t> left pane, </a:t>
            </a:r>
            <a:r>
              <a:rPr lang="en-US" sz="1200" b="0" baseline="0" dirty="0"/>
              <a:t>click </a:t>
            </a:r>
            <a:r>
              <a:rPr lang="en-US" sz="1200" b="1" baseline="0" dirty="0"/>
              <a:t>3-D Format</a:t>
            </a:r>
            <a:r>
              <a:rPr lang="en-US" sz="1200" b="0" baseline="0" dirty="0"/>
              <a:t>, and then do the following in the </a:t>
            </a:r>
            <a:r>
              <a:rPr lang="en-US" sz="1200" b="1" baseline="0" dirty="0"/>
              <a:t>3-D Format </a:t>
            </a:r>
            <a:r>
              <a:rPr lang="en-US" sz="1200" b="0" baseline="0" dirty="0"/>
              <a:t>pane: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="0" baseline="0" dirty="0"/>
              <a:t>Under </a:t>
            </a:r>
            <a:r>
              <a:rPr lang="en-US" sz="1200" b="1" baseline="0" dirty="0"/>
              <a:t>Bevel</a:t>
            </a:r>
            <a:r>
              <a:rPr lang="en-US" sz="1200" b="0" baseline="0" dirty="0"/>
              <a:t>, click the button next to </a:t>
            </a:r>
            <a:r>
              <a:rPr lang="en-US" sz="1200" b="1" baseline="0" dirty="0"/>
              <a:t>Top</a:t>
            </a:r>
            <a:r>
              <a:rPr lang="en-US" sz="1200" b="0" baseline="0" dirty="0"/>
              <a:t>, and then under </a:t>
            </a:r>
            <a:r>
              <a:rPr lang="en-US" sz="1200" b="1" baseline="0" dirty="0"/>
              <a:t>Bevel </a:t>
            </a:r>
            <a:r>
              <a:rPr lang="en-US" sz="1200" b="0" baseline="0" dirty="0"/>
              <a:t>click </a:t>
            </a:r>
            <a:r>
              <a:rPr lang="en-US" sz="1200" b="1" baseline="0" dirty="0"/>
              <a:t>Hard Edge </a:t>
            </a:r>
            <a:r>
              <a:rPr lang="en-US" sz="1200" b="0" baseline="0" dirty="0"/>
              <a:t>(third row, third option from the left). Next to </a:t>
            </a:r>
            <a:r>
              <a:rPr lang="en-US" sz="1200" b="1" baseline="0" dirty="0"/>
              <a:t>Top</a:t>
            </a:r>
            <a:r>
              <a:rPr lang="en-US" sz="1200" b="0" baseline="0" dirty="0"/>
              <a:t>, in the </a:t>
            </a:r>
            <a:r>
              <a:rPr lang="en-US" sz="1200" b="1" baseline="0" dirty="0"/>
              <a:t>Width</a:t>
            </a:r>
            <a:r>
              <a:rPr lang="en-US" sz="1200" b="0" baseline="0" dirty="0"/>
              <a:t> box, enter </a:t>
            </a:r>
            <a:r>
              <a:rPr lang="en-US" sz="1200" b="1" baseline="0" dirty="0"/>
              <a:t>27 pt</a:t>
            </a:r>
            <a:r>
              <a:rPr lang="en-US" sz="1200" b="0" baseline="0" dirty="0"/>
              <a:t>, and in the </a:t>
            </a:r>
            <a:r>
              <a:rPr lang="en-US" sz="1200" b="1" baseline="0" dirty="0"/>
              <a:t>Height</a:t>
            </a:r>
            <a:r>
              <a:rPr lang="en-US" sz="1200" b="0" baseline="0" dirty="0"/>
              <a:t> box, enter </a:t>
            </a:r>
            <a:r>
              <a:rPr lang="en-US" sz="1200" b="1" baseline="0" dirty="0"/>
              <a:t>5.5 pt</a:t>
            </a:r>
            <a:r>
              <a:rPr lang="en-US" sz="1200" b="0" baseline="0" dirty="0"/>
              <a:t>. 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="0" baseline="0" dirty="0"/>
              <a:t>Under </a:t>
            </a:r>
            <a:r>
              <a:rPr lang="en-US" sz="1200" b="1" baseline="0" dirty="0"/>
              <a:t>Depth</a:t>
            </a:r>
            <a:r>
              <a:rPr lang="en-US" sz="1200" b="0" baseline="0" dirty="0"/>
              <a:t>, click the button next to </a:t>
            </a:r>
            <a:r>
              <a:rPr lang="en-US" sz="1200" b="1" baseline="0" dirty="0"/>
              <a:t>Color</a:t>
            </a:r>
            <a:r>
              <a:rPr lang="en-US" sz="1200" b="0" baseline="0" dirty="0"/>
              <a:t>, and then under </a:t>
            </a:r>
            <a:r>
              <a:rPr lang="en-US" sz="1200" b="1" baseline="0" dirty="0"/>
              <a:t>Theme Colors </a:t>
            </a:r>
            <a:r>
              <a:rPr lang="en-US" sz="1200" b="0" baseline="0" dirty="0"/>
              <a:t>click </a:t>
            </a:r>
            <a:r>
              <a:rPr lang="en-US" sz="1200" b="1" baseline="0" dirty="0"/>
              <a:t>Black, Text 1, Lighter 35% </a:t>
            </a:r>
            <a:r>
              <a:rPr lang="en-US" sz="1200" b="0" baseline="0" dirty="0"/>
              <a:t>(third row, second option from the left). In the </a:t>
            </a:r>
            <a:r>
              <a:rPr lang="en-US" sz="1200" b="1" baseline="0" dirty="0"/>
              <a:t>Depth</a:t>
            </a:r>
            <a:r>
              <a:rPr lang="en-US" sz="1200" b="0" baseline="0" dirty="0"/>
              <a:t> box, enter </a:t>
            </a:r>
            <a:r>
              <a:rPr lang="en-US" sz="1200" b="1" baseline="0" dirty="0"/>
              <a:t>40 pt</a:t>
            </a:r>
            <a:r>
              <a:rPr lang="en-US" sz="1200" b="0" baseline="0" dirty="0"/>
              <a:t>. 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aseline="0" dirty="0"/>
              <a:t>Also in </a:t>
            </a:r>
            <a:r>
              <a:rPr lang="en-US" sz="1200" dirty="0"/>
              <a:t>the </a:t>
            </a:r>
            <a:r>
              <a:rPr lang="en-US" sz="1200" b="1" dirty="0"/>
              <a:t>Format Shape </a:t>
            </a:r>
            <a:r>
              <a:rPr lang="en-US" sz="1200" dirty="0"/>
              <a:t>dialog box, in the</a:t>
            </a:r>
            <a:r>
              <a:rPr lang="en-US" sz="1200" baseline="0" dirty="0"/>
              <a:t> left pane, </a:t>
            </a:r>
            <a:r>
              <a:rPr lang="en-US" sz="1200" b="0" baseline="0" dirty="0"/>
              <a:t>click </a:t>
            </a:r>
            <a:r>
              <a:rPr lang="en-US" sz="1200" b="1" baseline="0" dirty="0"/>
              <a:t>3-D</a:t>
            </a:r>
            <a:r>
              <a:rPr lang="en-US" sz="1200" baseline="0" dirty="0"/>
              <a:t> </a:t>
            </a:r>
            <a:r>
              <a:rPr lang="en-US" sz="1200" b="1" baseline="0" dirty="0"/>
              <a:t>Rotation</a:t>
            </a:r>
            <a:r>
              <a:rPr lang="en-US" sz="1200" b="0" baseline="0" dirty="0"/>
              <a:t>, and then do the following in the </a:t>
            </a:r>
            <a:r>
              <a:rPr lang="en-US" sz="1200" b="1" baseline="0" dirty="0"/>
              <a:t>3-D</a:t>
            </a:r>
            <a:r>
              <a:rPr lang="en-US" sz="1200" baseline="0" dirty="0"/>
              <a:t> </a:t>
            </a:r>
            <a:r>
              <a:rPr lang="en-US" sz="1200" b="1" baseline="0" dirty="0"/>
              <a:t>Rotation </a:t>
            </a:r>
            <a:r>
              <a:rPr lang="en-US" sz="1200" b="0" baseline="0" dirty="0"/>
              <a:t>pane: </a:t>
            </a:r>
            <a:br>
              <a:rPr lang="en-US" sz="1200" b="0" baseline="0" dirty="0"/>
            </a:br>
            <a:r>
              <a:rPr lang="en-US" sz="1200" b="0" baseline="0" dirty="0"/>
              <a:t>Click the button next to </a:t>
            </a:r>
            <a:r>
              <a:rPr lang="en-US" sz="1200" b="1" baseline="0" dirty="0"/>
              <a:t>Presets</a:t>
            </a:r>
            <a:r>
              <a:rPr lang="en-US" sz="1200" b="0" baseline="0" dirty="0"/>
              <a:t>, and then under </a:t>
            </a:r>
            <a:r>
              <a:rPr lang="en-US" sz="1200" b="1" i="0" baseline="0" dirty="0"/>
              <a:t>Perspective</a:t>
            </a:r>
            <a:r>
              <a:rPr lang="en-US" sz="1200" b="0" i="0" baseline="0" dirty="0"/>
              <a:t>, click </a:t>
            </a:r>
            <a:r>
              <a:rPr lang="en-US" sz="1200" b="1" i="0" baseline="0" dirty="0"/>
              <a:t>Perspective Contrasting Left </a:t>
            </a:r>
            <a:r>
              <a:rPr lang="en-US" sz="1200" b="0" baseline="0" dirty="0"/>
              <a:t>(second row, fourth option from the left).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="0" baseline="0" dirty="0"/>
              <a:t>In the </a:t>
            </a:r>
            <a:r>
              <a:rPr lang="en-US" sz="1200" b="1" baseline="0" dirty="0"/>
              <a:t>X</a:t>
            </a:r>
            <a:r>
              <a:rPr lang="en-US" sz="1200" b="0" baseline="0" dirty="0"/>
              <a:t> box, enter </a:t>
            </a:r>
            <a:r>
              <a:rPr lang="en-US" sz="1200" b="1" baseline="0" dirty="0"/>
              <a:t>20⁰</a:t>
            </a:r>
            <a:r>
              <a:rPr lang="en-US" sz="1200" b="0" baseline="0" dirty="0"/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="0" baseline="0" dirty="0"/>
              <a:t>In the </a:t>
            </a:r>
            <a:r>
              <a:rPr lang="en-US" sz="1200" b="1" baseline="0" dirty="0"/>
              <a:t>Y</a:t>
            </a:r>
            <a:r>
              <a:rPr lang="en-US" sz="1200" b="0" baseline="0" dirty="0"/>
              <a:t> box, enter </a:t>
            </a:r>
            <a:r>
              <a:rPr lang="en-US" sz="1200" b="1" baseline="0" dirty="0"/>
              <a:t>9.3⁰</a:t>
            </a:r>
            <a:r>
              <a:rPr lang="en-US" sz="1200" b="0" baseline="0" dirty="0"/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="0" baseline="0" dirty="0"/>
              <a:t>In the </a:t>
            </a:r>
            <a:r>
              <a:rPr lang="en-US" sz="1200" b="1" baseline="0" dirty="0"/>
              <a:t>Z</a:t>
            </a:r>
            <a:r>
              <a:rPr lang="en-US" sz="1200" b="0" baseline="0" dirty="0"/>
              <a:t> box, enter </a:t>
            </a:r>
            <a:r>
              <a:rPr lang="en-US" sz="1200" b="1" baseline="0" dirty="0"/>
              <a:t>358⁰</a:t>
            </a:r>
            <a:r>
              <a:rPr lang="en-US" sz="1200" b="0" baseline="0" dirty="0"/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="0" baseline="0" dirty="0"/>
              <a:t>In the </a:t>
            </a:r>
            <a:r>
              <a:rPr lang="en-US" sz="1200" b="1" baseline="0" dirty="0"/>
              <a:t>Perspective</a:t>
            </a:r>
            <a:r>
              <a:rPr lang="en-US" sz="1200" b="0" baseline="0" dirty="0"/>
              <a:t> box, enter </a:t>
            </a:r>
            <a:r>
              <a:rPr lang="en-US" sz="1200" b="1" baseline="0" dirty="0"/>
              <a:t>45⁰</a:t>
            </a:r>
            <a:r>
              <a:rPr lang="en-US" sz="1200" b="0" baseline="0" dirty="0"/>
              <a:t>.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Close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to close the dialog box.</a:t>
            </a:r>
            <a:endParaRPr lang="en-US" sz="1200" b="0" baseline="0" dirty="0"/>
          </a:p>
          <a:p>
            <a:pPr marL="228600" lvl="0" indent="-228600">
              <a:buFont typeface="+mj-lt"/>
              <a:buAutoNum type="arabicPeriod"/>
            </a:pPr>
            <a:r>
              <a:rPr lang="en-US" sz="1200" b="0" baseline="0" dirty="0"/>
              <a:t>On the slide, drag the rectangle slightly to the left to position it in the middle of the slide.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/>
              <a:t>On the </a:t>
            </a:r>
            <a:r>
              <a:rPr lang="en-US" sz="1200" b="1" baseline="0" dirty="0"/>
              <a:t>Insert</a:t>
            </a:r>
            <a:r>
              <a:rPr lang="en-US" sz="1200" b="0" baseline="0" dirty="0"/>
              <a:t> tab, in the </a:t>
            </a:r>
            <a:r>
              <a:rPr lang="en-US" sz="1200" b="1" baseline="0" dirty="0"/>
              <a:t>Images </a:t>
            </a:r>
            <a:r>
              <a:rPr lang="en-US" sz="1200" b="0" baseline="0" dirty="0"/>
              <a:t>group, click </a:t>
            </a:r>
            <a:r>
              <a:rPr lang="en-US" sz="1200" b="1" baseline="0" dirty="0"/>
              <a:t>Picture</a:t>
            </a:r>
            <a:r>
              <a:rPr lang="en-US" sz="1200" b="0" baseline="0" dirty="0"/>
              <a:t>.</a:t>
            </a:r>
            <a:r>
              <a:rPr lang="en-US" sz="1200" b="1" baseline="0" dirty="0"/>
              <a:t> </a:t>
            </a:r>
            <a:r>
              <a:rPr lang="en-US" sz="1200" b="0" baseline="0" dirty="0"/>
              <a:t>In the </a:t>
            </a:r>
            <a:r>
              <a:rPr lang="en-US" sz="1200" b="1" baseline="0" dirty="0"/>
              <a:t>Insert Picture</a:t>
            </a:r>
            <a:r>
              <a:rPr lang="en-US" sz="1200" b="0" baseline="0" dirty="0"/>
              <a:t> dialog box, s</a:t>
            </a:r>
            <a:r>
              <a:rPr lang="en-US" sz="1200" b="0" baseline="0" dirty="0">
                <a:latin typeface="+mn-lt"/>
              </a:rPr>
              <a:t>elect a picture, and then click </a:t>
            </a:r>
            <a:r>
              <a:rPr lang="en-US" sz="1200" b="1" baseline="0" dirty="0">
                <a:latin typeface="+mn-lt"/>
              </a:rPr>
              <a:t>Insert</a:t>
            </a:r>
            <a:r>
              <a:rPr lang="en-US" sz="1200" b="0" baseline="0" dirty="0">
                <a:latin typeface="+mn-lt"/>
              </a:rPr>
              <a:t>.</a:t>
            </a:r>
            <a:endParaRPr lang="en-US" sz="1200" baseline="0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/>
              <a:t>On the slide, select the picture.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Picture Tools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bottom right corner of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Size and Position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dialog box launcher. 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Size and Position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dialog box, on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resize or crop the picture as needed so that 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Size and rotate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box is set to </a:t>
            </a:r>
            <a:r>
              <a:rPr lang="en-US" sz="1200" b="1" baseline="0" dirty="0"/>
              <a:t>4.11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box is set to </a:t>
            </a:r>
            <a:r>
              <a:rPr lang="en-US" sz="1200" b="1" baseline="0" dirty="0"/>
              <a:t>7.3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Crop the picture on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Crop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tab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 entering values into the boxes 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Picture Position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Crop Position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/>
              <a:t>Under</a:t>
            </a:r>
            <a:r>
              <a:rPr lang="en-US" sz="1200" b="1" baseline="0" dirty="0"/>
              <a:t> Drawing</a:t>
            </a:r>
            <a:r>
              <a:rPr lang="en-US" sz="1200" baseline="0" dirty="0"/>
              <a:t> </a:t>
            </a:r>
            <a:r>
              <a:rPr lang="en-US" sz="1200" b="1" baseline="0" dirty="0"/>
              <a:t>Tools</a:t>
            </a:r>
            <a:r>
              <a:rPr lang="en-US" sz="1200" b="0" baseline="0" dirty="0"/>
              <a:t>, on the </a:t>
            </a:r>
            <a:r>
              <a:rPr lang="en-US" sz="1200" b="1" baseline="0" dirty="0"/>
              <a:t>Format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Picture</a:t>
            </a:r>
            <a:r>
              <a:rPr lang="en-US" sz="1200" baseline="0" dirty="0"/>
              <a:t> </a:t>
            </a:r>
            <a:r>
              <a:rPr lang="en-US" sz="1200" b="1" baseline="0" dirty="0"/>
              <a:t>Styles</a:t>
            </a:r>
            <a:r>
              <a:rPr lang="en-US" sz="1200" baseline="0" dirty="0"/>
              <a:t> group, click the arrow next to </a:t>
            </a:r>
            <a:r>
              <a:rPr lang="en-US" sz="1200" b="1" baseline="0" dirty="0"/>
              <a:t>Picture</a:t>
            </a:r>
            <a:r>
              <a:rPr lang="en-US" sz="1200" baseline="0" dirty="0"/>
              <a:t> </a:t>
            </a:r>
            <a:r>
              <a:rPr lang="en-US" sz="1200" b="1" baseline="0" dirty="0"/>
              <a:t>Border</a:t>
            </a:r>
            <a:r>
              <a:rPr lang="en-US" sz="1200" b="0" baseline="0" dirty="0"/>
              <a:t>, and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baseline="0" dirty="0"/>
              <a:t>Under </a:t>
            </a:r>
            <a:r>
              <a:rPr lang="en-US" sz="1200" b="1" baseline="0" dirty="0"/>
              <a:t>Theme Colors </a:t>
            </a:r>
            <a:r>
              <a:rPr lang="en-US" sz="1200" b="0" baseline="0" dirty="0"/>
              <a:t>click</a:t>
            </a:r>
            <a:r>
              <a:rPr lang="en-US" sz="1200" baseline="0" dirty="0"/>
              <a:t> </a:t>
            </a:r>
            <a:r>
              <a:rPr lang="en-US" sz="1200" b="1" baseline="0" dirty="0"/>
              <a:t>Black, Text 1 </a:t>
            </a:r>
            <a:r>
              <a:rPr lang="en-US" sz="1200" b="0" baseline="0" dirty="0"/>
              <a:t>(first row, second option from the left). </a:t>
            </a:r>
            <a:endParaRPr lang="en-US" sz="1200" b="1" baseline="0" dirty="0"/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baseline="0" dirty="0"/>
              <a:t>Point to </a:t>
            </a:r>
            <a:r>
              <a:rPr lang="en-US" sz="1200" b="1" baseline="0" dirty="0"/>
              <a:t>Weight</a:t>
            </a:r>
            <a:r>
              <a:rPr lang="en-US" sz="1200" b="0" baseline="0" dirty="0"/>
              <a:t>, and then click</a:t>
            </a:r>
            <a:r>
              <a:rPr lang="en-US" sz="1200" baseline="0" dirty="0"/>
              <a:t> </a:t>
            </a:r>
            <a:r>
              <a:rPr lang="en-US" sz="1200" b="1" baseline="0" dirty="0"/>
              <a:t>3 pt</a:t>
            </a:r>
            <a:r>
              <a:rPr lang="en-US" sz="1200" b="0" baseline="0" dirty="0"/>
              <a:t>.</a:t>
            </a:r>
            <a:r>
              <a:rPr lang="en-US" sz="1200" b="1" baseline="0" dirty="0"/>
              <a:t>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/>
              <a:t>Under </a:t>
            </a:r>
            <a:r>
              <a:rPr lang="en-US" sz="1200" b="1" baseline="0" dirty="0"/>
              <a:t>Picture</a:t>
            </a:r>
            <a:r>
              <a:rPr lang="en-US" sz="1200" b="0" baseline="0" dirty="0"/>
              <a:t> </a:t>
            </a:r>
            <a:r>
              <a:rPr lang="en-US" sz="1200" b="1" baseline="0" dirty="0"/>
              <a:t>Tools, </a:t>
            </a:r>
            <a:r>
              <a:rPr lang="en-US" sz="1200" b="0" baseline="0" dirty="0"/>
              <a:t>on the </a:t>
            </a:r>
            <a:r>
              <a:rPr lang="en-US" sz="1200" b="1" baseline="0" dirty="0"/>
              <a:t>Format</a:t>
            </a:r>
            <a:r>
              <a:rPr lang="en-US" sz="1200" b="0" baseline="0" dirty="0"/>
              <a:t> tab, in the bottom right corner of the </a:t>
            </a:r>
            <a:r>
              <a:rPr lang="en-US" sz="1200" b="1" baseline="0" dirty="0"/>
              <a:t>Picture</a:t>
            </a:r>
            <a:r>
              <a:rPr lang="en-US" sz="1200" b="0" baseline="0" dirty="0"/>
              <a:t> </a:t>
            </a:r>
            <a:r>
              <a:rPr lang="en-US" sz="1200" b="1" baseline="0" dirty="0"/>
              <a:t>Styles</a:t>
            </a:r>
            <a:r>
              <a:rPr lang="en-US" sz="1200" b="0" baseline="0" dirty="0"/>
              <a:t>  group, click the </a:t>
            </a:r>
            <a:r>
              <a:rPr lang="en-US" sz="1200" b="1" baseline="0" dirty="0"/>
              <a:t>Format Shape </a:t>
            </a:r>
            <a:r>
              <a:rPr lang="en-US" sz="1200" b="0" baseline="0" dirty="0"/>
              <a:t>dialog box launcher. In the </a:t>
            </a:r>
            <a:r>
              <a:rPr lang="en-US" sz="1200" b="1" baseline="0" dirty="0"/>
              <a:t>Format Picture </a:t>
            </a:r>
            <a:r>
              <a:rPr lang="en-US" sz="1200" b="0" baseline="0" dirty="0"/>
              <a:t>dialog box, in the left pane, click </a:t>
            </a:r>
            <a:r>
              <a:rPr lang="en-US" sz="1200" b="1" baseline="0" dirty="0"/>
              <a:t>3-D</a:t>
            </a:r>
            <a:r>
              <a:rPr lang="en-US" sz="1200" baseline="0" dirty="0"/>
              <a:t> </a:t>
            </a:r>
            <a:r>
              <a:rPr lang="en-US" sz="1200" b="1" baseline="0" dirty="0"/>
              <a:t>Rotation</a:t>
            </a:r>
            <a:r>
              <a:rPr lang="en-US" sz="1200" b="0" baseline="0" dirty="0"/>
              <a:t>, and then do the following in the </a:t>
            </a:r>
            <a:r>
              <a:rPr lang="en-US" sz="1200" b="1" baseline="0" dirty="0"/>
              <a:t>3-D</a:t>
            </a:r>
            <a:r>
              <a:rPr lang="en-US" sz="1200" baseline="0" dirty="0"/>
              <a:t> </a:t>
            </a:r>
            <a:r>
              <a:rPr lang="en-US" sz="1200" b="1" baseline="0" dirty="0"/>
              <a:t>Rotation </a:t>
            </a:r>
            <a:r>
              <a:rPr lang="en-US" sz="1200" b="0" baseline="0" dirty="0"/>
              <a:t>pane: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baseline="0" dirty="0"/>
              <a:t>Click the button next to </a:t>
            </a:r>
            <a:r>
              <a:rPr lang="en-US" sz="1200" b="1" baseline="0" dirty="0"/>
              <a:t>Presets</a:t>
            </a:r>
            <a:r>
              <a:rPr lang="en-US" sz="1200" b="0" baseline="0" dirty="0"/>
              <a:t>, and then under </a:t>
            </a:r>
            <a:r>
              <a:rPr lang="en-US" sz="1200" b="1" i="0" baseline="0" dirty="0"/>
              <a:t>Perspective</a:t>
            </a:r>
            <a:r>
              <a:rPr lang="en-US" sz="1200" b="0" i="0" baseline="0" dirty="0"/>
              <a:t> click </a:t>
            </a:r>
            <a:r>
              <a:rPr lang="en-US" sz="1200" b="1" i="0" baseline="0" dirty="0"/>
              <a:t>Perspective Contrasting Left </a:t>
            </a:r>
            <a:r>
              <a:rPr lang="en-US" sz="1200" b="0" baseline="0" dirty="0"/>
              <a:t>(second row, fourth option from the left).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="0" baseline="0" dirty="0"/>
              <a:t>In the </a:t>
            </a:r>
            <a:r>
              <a:rPr lang="en-US" sz="1200" b="1" baseline="0" dirty="0"/>
              <a:t>X</a:t>
            </a:r>
            <a:r>
              <a:rPr lang="en-US" sz="1200" b="0" baseline="0" dirty="0"/>
              <a:t> box, enter </a:t>
            </a:r>
            <a:r>
              <a:rPr lang="en-US" sz="1200" b="1" baseline="0" dirty="0"/>
              <a:t>20⁰</a:t>
            </a:r>
            <a:r>
              <a:rPr lang="en-US" sz="1200" b="0" baseline="0" dirty="0"/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="0" baseline="0" dirty="0"/>
              <a:t>In the </a:t>
            </a:r>
            <a:r>
              <a:rPr lang="en-US" sz="1200" b="1" baseline="0" dirty="0"/>
              <a:t>Y</a:t>
            </a:r>
            <a:r>
              <a:rPr lang="en-US" sz="1200" b="0" baseline="0" dirty="0"/>
              <a:t> box, enter </a:t>
            </a:r>
            <a:r>
              <a:rPr lang="en-US" sz="1200" b="1" baseline="0" dirty="0"/>
              <a:t>9.3⁰</a:t>
            </a:r>
            <a:r>
              <a:rPr lang="en-US" sz="1200" b="0" baseline="0" dirty="0"/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="0" baseline="0" dirty="0"/>
              <a:t>In the </a:t>
            </a:r>
            <a:r>
              <a:rPr lang="en-US" sz="1200" b="1" baseline="0" dirty="0"/>
              <a:t>Z</a:t>
            </a:r>
            <a:r>
              <a:rPr lang="en-US" sz="1200" b="0" baseline="0" dirty="0"/>
              <a:t> box, enter </a:t>
            </a:r>
            <a:r>
              <a:rPr lang="en-US" sz="1200" b="1" baseline="0" dirty="0"/>
              <a:t>358⁰</a:t>
            </a:r>
            <a:r>
              <a:rPr lang="en-US" sz="1200" b="0" baseline="0" dirty="0"/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="0" baseline="0" dirty="0"/>
              <a:t>In the </a:t>
            </a:r>
            <a:r>
              <a:rPr lang="en-US" sz="1200" b="1" baseline="0" dirty="0"/>
              <a:t>Perspective</a:t>
            </a:r>
            <a:r>
              <a:rPr lang="en-US" sz="1200" b="0" baseline="0" dirty="0"/>
              <a:t> box, enter </a:t>
            </a:r>
            <a:r>
              <a:rPr lang="en-US" sz="1200" b="1" baseline="0" dirty="0"/>
              <a:t>45⁰</a:t>
            </a:r>
            <a:r>
              <a:rPr lang="en-US" sz="1200" b="0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/>
              <a:t>Select the picture. On the </a:t>
            </a:r>
            <a:r>
              <a:rPr lang="en-US" sz="1200" b="1" baseline="0" dirty="0"/>
              <a:t>Home</a:t>
            </a:r>
            <a:r>
              <a:rPr lang="en-US" sz="1200" b="0" baseline="0" dirty="0"/>
              <a:t> tab, in the </a:t>
            </a:r>
            <a:r>
              <a:rPr lang="en-US" sz="1200" b="1" baseline="0" dirty="0"/>
              <a:t>Clipboard</a:t>
            </a:r>
            <a:r>
              <a:rPr lang="en-US" sz="1200" b="0" baseline="0" dirty="0"/>
              <a:t> group, click the arrow under </a:t>
            </a:r>
            <a:r>
              <a:rPr lang="en-US" sz="1200" b="1" baseline="0" dirty="0"/>
              <a:t>Paste</a:t>
            </a:r>
            <a:r>
              <a:rPr lang="en-US" sz="1200" b="0" baseline="0" dirty="0"/>
              <a:t>, and then click </a:t>
            </a:r>
            <a:r>
              <a:rPr lang="en-US" sz="1200" b="1" baseline="0" dirty="0"/>
              <a:t>Duplicate</a:t>
            </a:r>
            <a:r>
              <a:rPr lang="en-US" sz="1200" b="0" baseline="0" dirty="0"/>
              <a:t>. Repeat this process one more time for a total of three pictures.</a:t>
            </a:r>
            <a:br>
              <a:rPr lang="en-US" sz="1200" b="0" baseline="0" dirty="0"/>
            </a:br>
            <a:r>
              <a:rPr lang="en-US" sz="1200" b="0" baseline="0" dirty="0"/>
              <a:t>NOTE: You can do this procedure with as many pictures as you want. This article uses three for purposes of demonstration.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/>
              <a:t>Select the second picture and repeat steps 12-14. Do this for each picture that you have added.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/>
              <a:t>Press and hold CTRL, and then select all three pictures on the slide. On the </a:t>
            </a:r>
            <a:r>
              <a:rPr lang="en-US" sz="1200" b="1" baseline="0" dirty="0"/>
              <a:t>Home</a:t>
            </a:r>
            <a:r>
              <a:rPr lang="en-US" sz="1200" b="0" baseline="0" dirty="0"/>
              <a:t> tab, in the </a:t>
            </a:r>
            <a:r>
              <a:rPr lang="en-US" sz="1200" b="1" baseline="0" dirty="0"/>
              <a:t>Drawing</a:t>
            </a:r>
            <a:r>
              <a:rPr lang="en-US" sz="1200" b="0" baseline="0" dirty="0"/>
              <a:t> group, click </a:t>
            </a:r>
            <a:r>
              <a:rPr lang="en-US" sz="1200" b="1" baseline="0" dirty="0"/>
              <a:t>Arrange</a:t>
            </a:r>
            <a:r>
              <a:rPr lang="en-US" sz="1200" b="0" baseline="0" dirty="0"/>
              <a:t>, point to </a:t>
            </a:r>
            <a:r>
              <a:rPr lang="en-US" sz="1200" b="1" baseline="0" dirty="0"/>
              <a:t>Align</a:t>
            </a:r>
            <a:r>
              <a:rPr lang="en-US" sz="1200" b="0" baseline="0" dirty="0"/>
              <a:t>, and repeat to do each of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/>
              <a:t>Click </a:t>
            </a:r>
            <a:r>
              <a:rPr lang="en-US" sz="1200" b="1" baseline="0" dirty="0"/>
              <a:t>Align Slide</a:t>
            </a:r>
            <a:r>
              <a:rPr lang="en-US" sz="1200" b="0" baseline="0" dirty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/>
              <a:t>Click </a:t>
            </a:r>
            <a:r>
              <a:rPr lang="en-US" sz="1200" b="1" baseline="0" dirty="0"/>
              <a:t>Align Middle</a:t>
            </a:r>
            <a:r>
              <a:rPr lang="en-US" sz="1200" b="0" baseline="0" dirty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/>
              <a:t>Click </a:t>
            </a:r>
            <a:r>
              <a:rPr lang="en-US" sz="1200" b="1" baseline="0" dirty="0"/>
              <a:t>Align Center</a:t>
            </a:r>
            <a:r>
              <a:rPr lang="en-US" sz="1200" b="0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/>
              <a:t>Drag the group of three pictures into the middle of the rectangle (picture frame). </a:t>
            </a:r>
            <a:br>
              <a:rPr lang="en-US" sz="1200" b="0" baseline="0" dirty="0"/>
            </a:br>
            <a:r>
              <a:rPr lang="en-US" sz="1200" b="0" baseline="0" dirty="0"/>
              <a:t>TIP: You might find it easiest to position the pictures precisely in the frame rectangle by selecting a picture, holding down the CTRL key and using the keyboard direction arrows.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sz="1200" b="0" baseline="0" dirty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sz="1200" b="0" baseline="0" dirty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sz="1200" baseline="0" dirty="0"/>
              <a:t>To reproduce the animation effects on this slide, do the following:</a:t>
            </a:r>
            <a:endParaRPr lang="en-US" sz="1200" b="0" baseline="0" dirty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/>
              <a:t>On the </a:t>
            </a:r>
            <a:r>
              <a:rPr lang="en-US" sz="1200" b="1" baseline="0" dirty="0"/>
              <a:t>Home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Editing</a:t>
            </a:r>
            <a:r>
              <a:rPr lang="en-US" sz="1200" baseline="0" dirty="0"/>
              <a:t> group, click </a:t>
            </a:r>
            <a:r>
              <a:rPr lang="en-US" sz="1200" b="1" baseline="0" dirty="0"/>
              <a:t>Select</a:t>
            </a:r>
            <a:r>
              <a:rPr lang="en-US" sz="1200" b="0" baseline="0" dirty="0"/>
              <a:t>, and then click </a:t>
            </a:r>
            <a:r>
              <a:rPr lang="en-US" sz="1200" b="1" baseline="0" dirty="0"/>
              <a:t>Selection</a:t>
            </a:r>
            <a:r>
              <a:rPr lang="en-US" sz="1200" baseline="0" dirty="0"/>
              <a:t> </a:t>
            </a:r>
            <a:r>
              <a:rPr lang="en-US" sz="1200" b="1" baseline="0" dirty="0"/>
              <a:t>Pane</a:t>
            </a:r>
            <a:r>
              <a:rPr lang="en-US" sz="1200" b="0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Animations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Animation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Animation Pane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/>
              <a:t>In the </a:t>
            </a:r>
            <a:r>
              <a:rPr lang="en-US" sz="1200" b="1" baseline="0" dirty="0"/>
              <a:t>Selection</a:t>
            </a:r>
            <a:r>
              <a:rPr lang="en-US" sz="1200" baseline="0" dirty="0"/>
              <a:t> </a:t>
            </a:r>
            <a:r>
              <a:rPr lang="en-US" sz="1200" b="1" baseline="0" dirty="0"/>
              <a:t>and</a:t>
            </a:r>
            <a:r>
              <a:rPr lang="en-US" sz="1200" baseline="0" dirty="0"/>
              <a:t> </a:t>
            </a:r>
            <a:r>
              <a:rPr lang="en-US" sz="1200" b="1" baseline="0" dirty="0"/>
              <a:t>Visibility</a:t>
            </a:r>
            <a:r>
              <a:rPr lang="en-US" sz="1200" baseline="0" dirty="0"/>
              <a:t> pane, select the first picture and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/>
              <a:t>On the </a:t>
            </a:r>
            <a:r>
              <a:rPr lang="en-US" sz="1200" b="1" baseline="0" dirty="0"/>
              <a:t>Animations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Advanced Animation</a:t>
            </a:r>
            <a:r>
              <a:rPr lang="en-US" sz="1200" baseline="0" dirty="0"/>
              <a:t> group, click </a:t>
            </a:r>
            <a:r>
              <a:rPr lang="en-US" sz="1200" b="1" baseline="0" dirty="0"/>
              <a:t>Add Animation</a:t>
            </a:r>
            <a:r>
              <a:rPr lang="en-US" sz="1200" baseline="0" dirty="0"/>
              <a:t>, then </a:t>
            </a:r>
            <a:r>
              <a:rPr lang="en-US" sz="1200" b="0" baseline="0" dirty="0"/>
              <a:t>under </a:t>
            </a:r>
            <a:r>
              <a:rPr lang="en-US" sz="1200" b="1" baseline="0" dirty="0"/>
              <a:t>Exit</a:t>
            </a:r>
            <a:r>
              <a:rPr lang="en-US" sz="1200" b="0" baseline="0" dirty="0"/>
              <a:t>, click </a:t>
            </a:r>
            <a:r>
              <a:rPr lang="en-US" sz="1200" b="1" baseline="0" dirty="0"/>
              <a:t>Fade</a:t>
            </a:r>
            <a:r>
              <a:rPr lang="en-US" sz="1200" b="0" baseline="0" dirty="0"/>
              <a:t>, and then click </a:t>
            </a:r>
            <a:r>
              <a:rPr lang="en-US" sz="1200" b="1" baseline="0" dirty="0"/>
              <a:t>OK</a:t>
            </a:r>
            <a:r>
              <a:rPr lang="en-US" sz="1200" baseline="0" dirty="0"/>
              <a:t>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/>
              <a:t>In the </a:t>
            </a:r>
            <a:r>
              <a:rPr lang="en-US" sz="1200" b="1" baseline="0" dirty="0"/>
              <a:t>Animation Pane</a:t>
            </a:r>
            <a:r>
              <a:rPr lang="en-US" sz="1200" baseline="0" dirty="0"/>
              <a:t>, click the arrow at the </a:t>
            </a:r>
            <a:r>
              <a:rPr lang="en-US" dirty="0"/>
              <a:t>picture’s animation</a:t>
            </a:r>
            <a:r>
              <a:rPr lang="en-US" baseline="0" dirty="0"/>
              <a:t> effect and click </a:t>
            </a:r>
            <a:r>
              <a:rPr lang="en-US" sz="1200" b="1" baseline="0" dirty="0"/>
              <a:t>Timing</a:t>
            </a:r>
            <a:r>
              <a:rPr lang="en-US" sz="1200" b="0" baseline="0" dirty="0"/>
              <a:t>, then in the </a:t>
            </a:r>
            <a:r>
              <a:rPr lang="en-US" sz="1200" b="1" baseline="0" dirty="0"/>
              <a:t>Fade</a:t>
            </a:r>
            <a:r>
              <a:rPr lang="en-US" sz="1200" b="0" baseline="0" dirty="0"/>
              <a:t> dialog box, do the following: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/>
              <a:t>In the </a:t>
            </a:r>
            <a:r>
              <a:rPr lang="en-US" sz="1200" b="1" baseline="0" dirty="0"/>
              <a:t>Start</a:t>
            </a:r>
            <a:r>
              <a:rPr lang="en-US" sz="1200" b="0" baseline="0" dirty="0"/>
              <a:t> box, click </a:t>
            </a:r>
            <a:r>
              <a:rPr lang="en-US" sz="1200" b="1" baseline="0" dirty="0"/>
              <a:t>After Previous</a:t>
            </a:r>
            <a:r>
              <a:rPr lang="en-US" sz="1200" b="0" baseline="0" dirty="0"/>
              <a:t>.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/>
              <a:t>In the </a:t>
            </a:r>
            <a:r>
              <a:rPr lang="en-US" sz="1200" b="1" baseline="0" dirty="0"/>
              <a:t>Delay</a:t>
            </a:r>
            <a:r>
              <a:rPr lang="en-US" sz="1200" b="0" baseline="0" dirty="0"/>
              <a:t> box, enter </a:t>
            </a:r>
            <a:r>
              <a:rPr lang="en-US" sz="1200" b="1" baseline="0" dirty="0"/>
              <a:t>0.5</a:t>
            </a:r>
            <a:r>
              <a:rPr lang="en-US" sz="1200" b="0" baseline="0" dirty="0"/>
              <a:t>.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/>
              <a:t>In the </a:t>
            </a:r>
            <a:r>
              <a:rPr lang="en-US" sz="1200" b="1" baseline="0" dirty="0"/>
              <a:t>Duration</a:t>
            </a:r>
            <a:r>
              <a:rPr lang="en-US" sz="1200" b="0" baseline="0" dirty="0"/>
              <a:t> box, click </a:t>
            </a:r>
            <a:r>
              <a:rPr lang="en-US" sz="1200" b="1" baseline="0" dirty="0"/>
              <a:t>2 seconds (Medium)</a:t>
            </a:r>
            <a:r>
              <a:rPr lang="en-US" sz="1200" b="0" baseline="0" dirty="0"/>
              <a:t>.</a:t>
            </a:r>
            <a:endParaRPr lang="en-US" sz="1200" baseline="0" dirty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/>
              <a:t>Repeat steps 1 through 3 for the other pictures. </a:t>
            </a:r>
            <a:br>
              <a:rPr lang="en-US" sz="1200" baseline="0" dirty="0"/>
            </a:br>
            <a:r>
              <a:rPr lang="en-US" sz="1200" baseline="0" dirty="0"/>
              <a:t>TIP: If all pictures are assigned the Exit animation, the ending image on the slide will be blank. To prevent this, do not assign the Exit animation effect to the final picture.</a:t>
            </a:r>
          </a:p>
          <a:p>
            <a:endParaRPr lang="en-US" sz="1200" baseline="0" dirty="0"/>
          </a:p>
          <a:p>
            <a:r>
              <a:rPr lang="en-US" sz="1200" baseline="0" dirty="0"/>
              <a:t>To reproduce the background effects on this slide, do the following: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Right-click the slide background area, and then click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Background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Background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dialog box, on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fill.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Linear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Direction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Linear Up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(second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row, second option from the left). </a:t>
            </a:r>
            <a:endParaRPr lang="en-US" sz="12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Add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Remove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until two stops appear on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slider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a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stop on the slider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position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Color,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then 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White, Background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Darker 35% 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(fifth row, first option from the left).</a:t>
            </a:r>
            <a:endParaRPr lang="en-US" sz="1200" b="1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the other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stop on the slider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 position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54%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Black, Text 1, Lighter 15%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(fifth row, second option from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left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b="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400" dirty="0"/>
          </a:p>
        </p:txBody>
      </p:sp>
      <p:sp>
        <p:nvSpPr>
          <p:cNvPr id="7" name="Slide Image Placeholder 5"/>
          <p:cNvSpPr>
            <a:spLocks noGrp="1" noRot="1" noChangeAspect="1"/>
          </p:cNvSpPr>
          <p:nvPr>
            <p:ph type="sldImg" idx="2"/>
          </p:nvPr>
        </p:nvSpPr>
        <p:spPr>
          <a:xfrm>
            <a:off x="14288" y="503238"/>
            <a:ext cx="4184650" cy="2354262"/>
          </a:xfrm>
        </p:spPr>
      </p:sp>
    </p:spTree>
    <p:extLst>
      <p:ext uri="{BB962C8B-B14F-4D97-AF65-F5344CB8AC3E}">
        <p14:creationId xmlns:p14="http://schemas.microsoft.com/office/powerpoint/2010/main" val="3324806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单击以编辑母版副标题样式</a:t>
            </a:r>
            <a:endParaRPr lang="en-US" noProof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3C2F75-DD27-4E20-BD4D-D20D030F1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F3F05-2794-46E7-B78B-8DF6F50D6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74ECB-4EAC-4DB4-83C1-6B029B4AD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52936-5495-4A54-9F84-6F90E734B485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420061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0526BD-28AC-46E9-9438-EB296FA5C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888B05-695D-4F07-8483-E6688D2AB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522B1D-CE6E-4C9C-B164-E879B6C37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144AE1-E2D9-48F1-95FE-89B38448B97C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516952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44F6F0-5D82-417C-88C3-3F3D1DA46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EDE0F6-29E5-41F4-9ED5-77A520468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33A0A-4586-424D-9442-067D066DC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317C67-1D5F-48AB-BE14-11B3C5AFCA1F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4010369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3627120"/>
            <a:ext cx="9144000" cy="1284288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4917758"/>
            <a:ext cx="9144000" cy="5762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2018/6/25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44928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2018/6/25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标题 6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zh-CN" altLang="en-US" dirty="0"/>
              <a:t>单击此处编辑标题式</a:t>
            </a:r>
          </a:p>
        </p:txBody>
      </p:sp>
    </p:spTree>
    <p:extLst>
      <p:ext uri="{BB962C8B-B14F-4D97-AF65-F5344CB8AC3E}">
        <p14:creationId xmlns:p14="http://schemas.microsoft.com/office/powerpoint/2010/main" val="6045901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00177" y="4095750"/>
            <a:ext cx="9391649" cy="1314450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400177" y="5491958"/>
            <a:ext cx="9391649" cy="63612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2018/6/25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13620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463041"/>
            <a:ext cx="5181600" cy="471392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463041"/>
            <a:ext cx="5181600" cy="471392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2018/6/25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556054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514525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338437"/>
            <a:ext cx="5157787" cy="386805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514525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338437"/>
            <a:ext cx="5183188" cy="386805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2018/6/25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5965719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524000" y="3851910"/>
            <a:ext cx="9144000" cy="1279260"/>
          </a:xfrm>
        </p:spPr>
        <p:txBody>
          <a:bodyPr anchor="b" anchorCtr="0">
            <a:normAutofit/>
          </a:bodyPr>
          <a:lstStyle>
            <a:lvl1pPr algn="ctr">
              <a:defRPr sz="660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2018/6/25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18568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2018/6/25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33940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711200"/>
            <a:ext cx="4262400" cy="1600200"/>
          </a:xfrm>
        </p:spPr>
        <p:txBody>
          <a:bodyPr anchor="t" anchorCtr="0"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352521" y="733425"/>
            <a:ext cx="5971200" cy="540360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311400"/>
            <a:ext cx="4262400" cy="381158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2018/6/25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5370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03E934-0D18-4F8C-8F61-24E78CEC2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7B1323-1E0E-4CC1-BB92-922743584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902A0F-AB21-47CE-B850-87E0F069E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3556B-A2B8-4D01-A025-BFC7E4AFE94B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4684883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685421" y="365125"/>
            <a:ext cx="1668379" cy="5811838"/>
          </a:xfrm>
        </p:spPr>
        <p:txBody>
          <a:bodyPr vert="eaVert">
            <a:normAutofit/>
          </a:bodyPr>
          <a:lstStyle>
            <a:lvl1pPr>
              <a:defRPr sz="330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8634047" cy="5811838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2018/6/25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72101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2018/6/25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29069"/>
            <a:ext cx="10515600" cy="557509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055953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3627120"/>
            <a:ext cx="9144000" cy="1284288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4917758"/>
            <a:ext cx="9144000" cy="5762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2018/6/25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32582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2018/6/25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标题 6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zh-CN" altLang="en-US" dirty="0"/>
              <a:t>单击此处编辑标题式</a:t>
            </a:r>
          </a:p>
        </p:txBody>
      </p:sp>
    </p:spTree>
    <p:extLst>
      <p:ext uri="{BB962C8B-B14F-4D97-AF65-F5344CB8AC3E}">
        <p14:creationId xmlns:p14="http://schemas.microsoft.com/office/powerpoint/2010/main" val="32323104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00177" y="4095750"/>
            <a:ext cx="9391649" cy="1314450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400177" y="5491958"/>
            <a:ext cx="9391649" cy="63612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2018/6/25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27693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463041"/>
            <a:ext cx="5181600" cy="471392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463041"/>
            <a:ext cx="5181600" cy="471392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2018/6/25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19665413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514525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338437"/>
            <a:ext cx="5157787" cy="386805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514525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338437"/>
            <a:ext cx="5183188" cy="386805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2018/6/25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2495885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524000" y="3851910"/>
            <a:ext cx="9144000" cy="1279260"/>
          </a:xfrm>
        </p:spPr>
        <p:txBody>
          <a:bodyPr anchor="b" anchorCtr="0">
            <a:normAutofit/>
          </a:bodyPr>
          <a:lstStyle>
            <a:lvl1pPr algn="ctr">
              <a:defRPr sz="660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2018/6/25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72133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2018/6/25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99659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711200"/>
            <a:ext cx="4262400" cy="1600200"/>
          </a:xfrm>
        </p:spPr>
        <p:txBody>
          <a:bodyPr anchor="t" anchorCtr="0"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352521" y="733425"/>
            <a:ext cx="5971200" cy="540360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311400"/>
            <a:ext cx="4262400" cy="381158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2018/6/25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7389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83BA3A-8CCA-4491-AB03-C959B5C06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21A814-C183-45D3-8801-247C0007B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9782F0-A324-4C4F-841B-6927E77E4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1CF154-6A31-4371-9225-997DAE66F4B5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4397588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685421" y="365125"/>
            <a:ext cx="1668379" cy="5811838"/>
          </a:xfrm>
        </p:spPr>
        <p:txBody>
          <a:bodyPr vert="eaVert">
            <a:normAutofit/>
          </a:bodyPr>
          <a:lstStyle>
            <a:lvl1pPr>
              <a:defRPr sz="330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8634047" cy="5811838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2018/6/25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16706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2018/6/25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29069"/>
            <a:ext cx="10515600" cy="557509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190975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3627120"/>
            <a:ext cx="9144000" cy="1284288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4917758"/>
            <a:ext cx="9144000" cy="5762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2018/6/25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35154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2018/6/25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标题 6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zh-CN" altLang="en-US" dirty="0"/>
              <a:t>单击此处编辑标题式</a:t>
            </a:r>
          </a:p>
        </p:txBody>
      </p:sp>
    </p:spTree>
    <p:extLst>
      <p:ext uri="{BB962C8B-B14F-4D97-AF65-F5344CB8AC3E}">
        <p14:creationId xmlns:p14="http://schemas.microsoft.com/office/powerpoint/2010/main" val="7600621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00177" y="4095750"/>
            <a:ext cx="9391649" cy="1314450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400177" y="5491958"/>
            <a:ext cx="9391649" cy="63612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2018/6/25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8243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463041"/>
            <a:ext cx="5181600" cy="471392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463041"/>
            <a:ext cx="5181600" cy="471392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2018/6/25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14278577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514525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338437"/>
            <a:ext cx="5157787" cy="386805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514525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338437"/>
            <a:ext cx="5183188" cy="386805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2018/6/25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933232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524000" y="3851910"/>
            <a:ext cx="9144000" cy="1279260"/>
          </a:xfrm>
        </p:spPr>
        <p:txBody>
          <a:bodyPr anchor="b" anchorCtr="0">
            <a:normAutofit/>
          </a:bodyPr>
          <a:lstStyle>
            <a:lvl1pPr algn="ctr">
              <a:defRPr sz="660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2018/6/25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04491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2018/6/25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14498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711200"/>
            <a:ext cx="4262400" cy="1600200"/>
          </a:xfrm>
        </p:spPr>
        <p:txBody>
          <a:bodyPr anchor="t" anchorCtr="0"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352521" y="733425"/>
            <a:ext cx="5971200" cy="540360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311400"/>
            <a:ext cx="4262400" cy="381158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2018/6/25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413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296F8-EF88-4329-A9AB-E82E7F785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EBD671-3B83-4861-9A76-2CB45BAF6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362D71-5C83-41AB-B08D-C6661434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8512B1-48FA-441C-9ABE-63B5F5363B88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9368954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685421" y="365125"/>
            <a:ext cx="1668379" cy="5811838"/>
          </a:xfrm>
        </p:spPr>
        <p:txBody>
          <a:bodyPr vert="eaVert">
            <a:normAutofit/>
          </a:bodyPr>
          <a:lstStyle>
            <a:lvl1pPr>
              <a:defRPr sz="330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8634047" cy="5811838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2018/6/25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7252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2018/6/25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29069"/>
            <a:ext cx="10515600" cy="557509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078580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2018/6/25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86024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2018/6/25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49310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2018/6/25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36189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2018/6/25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3612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2018/6/25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165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2018/6/25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99294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2018/6/25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71976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2018/6/25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7532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A2FF40-04F7-466B-807A-4AE1F0946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DA3ECD-3BE2-458B-B08A-7BE04F322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CADFE2-2657-4CDE-84C1-BA2EA0FA9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52F82-0621-409C-90F3-DD186F91F8ED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83763287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2018/6/25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00455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2018/6/25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53736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2018/6/25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18374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74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8042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8814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1376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1903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9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9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53269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9352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161018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6F838D-8F07-4B69-B1D5-BEA23BB9B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15122F-2732-491E-A9AB-BB1E48F6B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CA9A84-7FAF-4DB1-B30C-5AD19EDB0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DADAC-C9D3-4E7C-AB07-F582F85DC8F9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7871781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67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2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83065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6"/>
            <a:ext cx="7315200" cy="56674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9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19"/>
            <a:ext cx="7315200" cy="8048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3970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71419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60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60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80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58FEE8-DD15-4F92-9065-746D78508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493C5D-EF72-4CB3-BD4D-F66D05E15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0D6F99-DBEC-4685-B0D8-1010D0D65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4AB16-83E5-4384-9603-96F8DE1F9B87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329377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6B267B-FD18-45E3-A735-28700D000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A51FB7-664A-4A39-91A3-51399C9F2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78D3A7-28B8-4535-AF58-C75493D7B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629BC-9540-47B8-B4FB-D08E9719C523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361785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07B4F5-89D3-47CE-8225-1080D3D23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50DA0A-5933-4B4C-8FF4-EBE33F252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B21D30-5F27-46EE-BDD0-0A5A1B0AF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2B26D-1B06-44F2-854F-F4327ECF061E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922707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ags" Target="../tags/tag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ags" Target="../tags/tag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ags" Target="../tags/tag6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ags" Target="../tags/tag5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D30AFE56-1BDF-4503-9881-2DB66CD3067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  <a:endParaRPr lang="en-US" altLang="zh-CN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303037D4-5012-439D-A656-5D497F838596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altLang="zh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A4BE94-C9CA-465A-9A2F-D3B3A56E43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5EC549-B097-4961-90E1-4CE2EF1F31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3D576E-93E5-490A-A87B-6C98482CFD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A882FB8-1B3F-4959-9AFD-AE99C0533AD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8541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1295400" y="252097"/>
            <a:ext cx="5394960" cy="9480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1295400" y="1440181"/>
            <a:ext cx="10058400" cy="47367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800">
                <a:solidFill>
                  <a:schemeClr val="tx1"/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2018/6/25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800">
                <a:solidFill>
                  <a:schemeClr val="tx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3597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just" defTabSz="685800" rtl="0" eaLnBrk="1" latinLnBrk="0" hangingPunct="1">
        <a:lnSpc>
          <a:spcPct val="120000"/>
        </a:lnSpc>
        <a:spcBef>
          <a:spcPts val="75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just" defTabSz="685800" rtl="0" eaLnBrk="1" latinLnBrk="0" hangingPunct="1">
        <a:lnSpc>
          <a:spcPct val="120000"/>
        </a:lnSpc>
        <a:spcBef>
          <a:spcPts val="375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just" defTabSz="685800" rtl="0" eaLnBrk="1" latinLnBrk="0" hangingPunct="1">
        <a:lnSpc>
          <a:spcPct val="120000"/>
        </a:lnSpc>
        <a:spcBef>
          <a:spcPts val="375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just" defTabSz="685800" rtl="0" eaLnBrk="1" latinLnBrk="0" hangingPunct="1">
        <a:lnSpc>
          <a:spcPct val="120000"/>
        </a:lnSpc>
        <a:spcBef>
          <a:spcPts val="375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just" defTabSz="685800" rtl="0" eaLnBrk="1" latinLnBrk="0" hangingPunct="1">
        <a:lnSpc>
          <a:spcPct val="120000"/>
        </a:lnSpc>
        <a:spcBef>
          <a:spcPts val="375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1295400" y="252097"/>
            <a:ext cx="5394960" cy="9480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1295400" y="1440181"/>
            <a:ext cx="10058400" cy="47367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800">
                <a:solidFill>
                  <a:schemeClr val="tx1"/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2018/6/25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800">
                <a:solidFill>
                  <a:schemeClr val="tx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023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just" defTabSz="685800" rtl="0" eaLnBrk="1" latinLnBrk="0" hangingPunct="1">
        <a:lnSpc>
          <a:spcPct val="120000"/>
        </a:lnSpc>
        <a:spcBef>
          <a:spcPts val="75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just" defTabSz="685800" rtl="0" eaLnBrk="1" latinLnBrk="0" hangingPunct="1">
        <a:lnSpc>
          <a:spcPct val="120000"/>
        </a:lnSpc>
        <a:spcBef>
          <a:spcPts val="375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just" defTabSz="685800" rtl="0" eaLnBrk="1" latinLnBrk="0" hangingPunct="1">
        <a:lnSpc>
          <a:spcPct val="120000"/>
        </a:lnSpc>
        <a:spcBef>
          <a:spcPts val="375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just" defTabSz="685800" rtl="0" eaLnBrk="1" latinLnBrk="0" hangingPunct="1">
        <a:lnSpc>
          <a:spcPct val="120000"/>
        </a:lnSpc>
        <a:spcBef>
          <a:spcPts val="375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just" defTabSz="685800" rtl="0" eaLnBrk="1" latinLnBrk="0" hangingPunct="1">
        <a:lnSpc>
          <a:spcPct val="120000"/>
        </a:lnSpc>
        <a:spcBef>
          <a:spcPts val="375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1295400" y="252097"/>
            <a:ext cx="5394960" cy="9480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1295400" y="1440181"/>
            <a:ext cx="10058400" cy="47367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800">
                <a:solidFill>
                  <a:schemeClr val="tx1"/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2018/6/25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800">
                <a:solidFill>
                  <a:schemeClr val="tx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9512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just" defTabSz="685800" rtl="0" eaLnBrk="1" latinLnBrk="0" hangingPunct="1">
        <a:lnSpc>
          <a:spcPct val="120000"/>
        </a:lnSpc>
        <a:spcBef>
          <a:spcPts val="75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just" defTabSz="685800" rtl="0" eaLnBrk="1" latinLnBrk="0" hangingPunct="1">
        <a:lnSpc>
          <a:spcPct val="120000"/>
        </a:lnSpc>
        <a:spcBef>
          <a:spcPts val="375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just" defTabSz="685800" rtl="0" eaLnBrk="1" latinLnBrk="0" hangingPunct="1">
        <a:lnSpc>
          <a:spcPct val="120000"/>
        </a:lnSpc>
        <a:spcBef>
          <a:spcPts val="375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just" defTabSz="685800" rtl="0" eaLnBrk="1" latinLnBrk="0" hangingPunct="1">
        <a:lnSpc>
          <a:spcPct val="120000"/>
        </a:lnSpc>
        <a:spcBef>
          <a:spcPts val="375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just" defTabSz="685800" rtl="0" eaLnBrk="1" latinLnBrk="0" hangingPunct="1">
        <a:lnSpc>
          <a:spcPct val="120000"/>
        </a:lnSpc>
        <a:spcBef>
          <a:spcPts val="375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A882FB8-1B3F-4959-9AFD-AE99C0533ADA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7235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4C7614-15A9-43A8-9E98-106A33ED6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095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18.jpg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microsoft.com/office/2007/relationships/media" Target="../media/media2.wav"/><Relationship Id="rId7" Type="http://schemas.openxmlformats.org/officeDocument/2006/relationships/image" Target="../media/image6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wav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4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4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4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4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4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>
            <a:extLst>
              <a:ext uri="{FF2B5EF4-FFF2-40B4-BE49-F238E27FC236}">
                <a16:creationId xmlns:a16="http://schemas.microsoft.com/office/drawing/2014/main" id="{A1DC2831-A831-4D25-841D-0049B1B617A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558925" y="476250"/>
            <a:ext cx="8929688" cy="1765300"/>
          </a:xfrm>
        </p:spPr>
        <p:txBody>
          <a:bodyPr/>
          <a:lstStyle/>
          <a:p>
            <a:pPr eaLnBrk="1" hangingPunct="1"/>
            <a:r>
              <a:rPr lang="zh-CN" altLang="en-US" sz="6600" dirty="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声音能传递信息和能量</a:t>
            </a:r>
          </a:p>
        </p:txBody>
      </p:sp>
      <p:sp>
        <p:nvSpPr>
          <p:cNvPr id="16387" name="文本框 3">
            <a:extLst>
              <a:ext uri="{FF2B5EF4-FFF2-40B4-BE49-F238E27FC236}">
                <a16:creationId xmlns:a16="http://schemas.microsoft.com/office/drawing/2014/main" id="{856619B8-4091-445F-A7A7-A70DF23F36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5050" y="2781300"/>
            <a:ext cx="6688138" cy="353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版本：教育科学出版社</a:t>
            </a:r>
            <a:endParaRPr kumimoji="0" lang="en-US" altLang="zh-CN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姓名：李浩宇</a:t>
            </a:r>
            <a:endParaRPr kumimoji="0" lang="en-US" altLang="zh-CN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单位：湘乡市梅桥中心校</a:t>
            </a:r>
            <a:endParaRPr kumimoji="0" lang="en-US" altLang="zh-CN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邮编：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411408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电话：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13873258218</a:t>
            </a: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57933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15804" y="1203485"/>
            <a:ext cx="3196206" cy="230477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26E47EF-3031-4838-82F6-BC2EAB0327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826" y="1229475"/>
            <a:ext cx="3090348" cy="227878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E33ECB0-8EA0-43AD-A213-0DFCED0450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503" y="1243761"/>
            <a:ext cx="3088693" cy="226449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D1627A5D-529E-47C1-A38C-8BF9BA42552C}"/>
              </a:ext>
            </a:extLst>
          </p:cNvPr>
          <p:cNvSpPr/>
          <p:nvPr/>
        </p:nvSpPr>
        <p:spPr>
          <a:xfrm>
            <a:off x="54864" y="5035966"/>
            <a:ext cx="12192000" cy="11312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A5477A7-7481-4018-8C1B-A4891988D810}"/>
              </a:ext>
            </a:extLst>
          </p:cNvPr>
          <p:cNvSpPr txBox="1"/>
          <p:nvPr/>
        </p:nvSpPr>
        <p:spPr>
          <a:xfrm>
            <a:off x="580937" y="4912277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zh-CN" altLang="en-US" sz="32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超声波探伤仪：传递了物体内部的结构 </a:t>
            </a:r>
            <a:r>
              <a:rPr lang="zh-CN" altLang="en-US" sz="4400" dirty="0">
                <a:solidFill>
                  <a:schemeClr val="bg1"/>
                </a:solidFill>
                <a:latin typeface="华文琥珀" panose="02010800040101010101" pitchFamily="2" charset="-122"/>
                <a:ea typeface="华文琥珀" panose="02010800040101010101" pitchFamily="2" charset="-122"/>
                <a:cs typeface="+mj-cs"/>
              </a:rPr>
              <a:t>信息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05C1F602-B224-4309-996E-563FCA663218}"/>
              </a:ext>
            </a:extLst>
          </p:cNvPr>
          <p:cNvCxnSpPr>
            <a:cxnSpLocks/>
          </p:cNvCxnSpPr>
          <p:nvPr/>
        </p:nvCxnSpPr>
        <p:spPr>
          <a:xfrm>
            <a:off x="1768627" y="5956580"/>
            <a:ext cx="896112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2451944"/>
      </p:ext>
    </p:extLst>
  </p:cSld>
  <p:clrMapOvr>
    <a:masterClrMapping/>
  </p:clrMapOvr>
  <p:transition advTm="47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8" tmFilter="0, 0; 0.125,0.2665; 0.25,0.4; 0.375,0.465; 0.5,0.5;  0.625,0.535; 0.75,0.6; 0.875,0.7335; 1,1">
                                          <p:stCondLst>
                                            <p:cond delay="82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8" tmFilter="0, 0; 0.125,0.2665; 0.25,0.4; 0.375,0.465; 0.5,0.5;  0.625,0.535; 0.75,0.6; 0.875,0.7335; 1,1">
                                          <p:stCondLst>
                                            <p:cond delay="82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04" decel="50000">
                                          <p:stCondLst>
                                            <p:cond delay="4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04" decel="50000">
                                          <p:stCondLst>
                                            <p:cond delay="104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8" tmFilter="0, 0; 0.125,0.2665; 0.25,0.4; 0.375,0.465; 0.5,0.5;  0.625,0.535; 0.75,0.6; 0.875,0.7335; 1,1">
                                          <p:stCondLst>
                                            <p:cond delay="8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04" decel="50000">
                                          <p:stCondLst>
                                            <p:cond delay="4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04" decel="50000">
                                          <p:stCondLst>
                                            <p:cond delay="104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5CAE8CAD-C08D-43DA-823D-642418DB1B10}"/>
              </a:ext>
            </a:extLst>
          </p:cNvPr>
          <p:cNvCxnSpPr/>
          <p:nvPr/>
        </p:nvCxnSpPr>
        <p:spPr>
          <a:xfrm flipH="1">
            <a:off x="9920868" y="5136996"/>
            <a:ext cx="1159727" cy="0"/>
          </a:xfrm>
          <a:prstGeom prst="straightConnector1">
            <a:avLst/>
          </a:prstGeom>
          <a:ln w="76200">
            <a:solidFill>
              <a:srgbClr val="599A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B9F1B434-2D5E-4EF1-9104-1D95A4D40909}"/>
              </a:ext>
            </a:extLst>
          </p:cNvPr>
          <p:cNvCxnSpPr/>
          <p:nvPr/>
        </p:nvCxnSpPr>
        <p:spPr>
          <a:xfrm flipH="1">
            <a:off x="9920868" y="5136996"/>
            <a:ext cx="1159727" cy="0"/>
          </a:xfrm>
          <a:prstGeom prst="straightConnector1">
            <a:avLst/>
          </a:prstGeom>
          <a:ln w="76200">
            <a:solidFill>
              <a:srgbClr val="599A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94C085BF-0302-474D-BDC8-0045D1D3A947}"/>
              </a:ext>
            </a:extLst>
          </p:cNvPr>
          <p:cNvCxnSpPr/>
          <p:nvPr/>
        </p:nvCxnSpPr>
        <p:spPr>
          <a:xfrm flipH="1">
            <a:off x="9920868" y="5136996"/>
            <a:ext cx="1159727" cy="0"/>
          </a:xfrm>
          <a:prstGeom prst="straightConnector1">
            <a:avLst/>
          </a:prstGeom>
          <a:ln w="76200">
            <a:solidFill>
              <a:srgbClr val="599A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E5051B88-B7F2-481A-9846-72B9AB8D8CA7}"/>
              </a:ext>
            </a:extLst>
          </p:cNvPr>
          <p:cNvCxnSpPr/>
          <p:nvPr/>
        </p:nvCxnSpPr>
        <p:spPr>
          <a:xfrm flipH="1">
            <a:off x="9920868" y="5133280"/>
            <a:ext cx="1159727" cy="0"/>
          </a:xfrm>
          <a:prstGeom prst="straightConnector1">
            <a:avLst/>
          </a:prstGeom>
          <a:ln w="76200">
            <a:solidFill>
              <a:srgbClr val="599A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内容占位符 7">
            <a:extLst>
              <a:ext uri="{FF2B5EF4-FFF2-40B4-BE49-F238E27FC236}">
                <a16:creationId xmlns:a16="http://schemas.microsoft.com/office/drawing/2014/main" id="{9DAFF762-F2CC-4A64-BC1F-3C62266FA8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433" y="83890"/>
            <a:ext cx="8430936" cy="6711193"/>
          </a:xfrm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71E657C5-2212-4448-8FBC-8DED24A31537}"/>
              </a:ext>
            </a:extLst>
          </p:cNvPr>
          <p:cNvSpPr/>
          <p:nvPr/>
        </p:nvSpPr>
        <p:spPr>
          <a:xfrm>
            <a:off x="993057" y="491612"/>
            <a:ext cx="1474839" cy="57125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A89C9BC-94B9-4CA3-B67A-034F968A5B44}"/>
              </a:ext>
            </a:extLst>
          </p:cNvPr>
          <p:cNvSpPr txBox="1"/>
          <p:nvPr/>
        </p:nvSpPr>
        <p:spPr>
          <a:xfrm>
            <a:off x="1391922" y="1339449"/>
            <a:ext cx="677108" cy="4016867"/>
          </a:xfrm>
          <a:prstGeom prst="rect">
            <a:avLst/>
          </a:prstGeom>
          <a:noFill/>
          <a:effectLst>
            <a:softEdge rad="63500"/>
          </a:effectLst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 sz="3200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超声波检查仪</a:t>
            </a:r>
          </a:p>
        </p:txBody>
      </p:sp>
    </p:spTree>
    <p:extLst>
      <p:ext uri="{BB962C8B-B14F-4D97-AF65-F5344CB8AC3E}">
        <p14:creationId xmlns:p14="http://schemas.microsoft.com/office/powerpoint/2010/main" val="1264870399"/>
      </p:ext>
    </p:extLst>
  </p:cSld>
  <p:clrMapOvr>
    <a:masterClrMapping/>
  </p:clrMapOvr>
  <p:transition advTm="47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5CAE8CAD-C08D-43DA-823D-642418DB1B10}"/>
              </a:ext>
            </a:extLst>
          </p:cNvPr>
          <p:cNvCxnSpPr/>
          <p:nvPr/>
        </p:nvCxnSpPr>
        <p:spPr>
          <a:xfrm flipH="1">
            <a:off x="9920868" y="5136996"/>
            <a:ext cx="1159727" cy="0"/>
          </a:xfrm>
          <a:prstGeom prst="straightConnector1">
            <a:avLst/>
          </a:prstGeom>
          <a:ln w="76200">
            <a:solidFill>
              <a:srgbClr val="599A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B9F1B434-2D5E-4EF1-9104-1D95A4D40909}"/>
              </a:ext>
            </a:extLst>
          </p:cNvPr>
          <p:cNvCxnSpPr/>
          <p:nvPr/>
        </p:nvCxnSpPr>
        <p:spPr>
          <a:xfrm flipH="1">
            <a:off x="9920868" y="5136996"/>
            <a:ext cx="1159727" cy="0"/>
          </a:xfrm>
          <a:prstGeom prst="straightConnector1">
            <a:avLst/>
          </a:prstGeom>
          <a:ln w="76200">
            <a:solidFill>
              <a:srgbClr val="599A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94C085BF-0302-474D-BDC8-0045D1D3A947}"/>
              </a:ext>
            </a:extLst>
          </p:cNvPr>
          <p:cNvCxnSpPr/>
          <p:nvPr/>
        </p:nvCxnSpPr>
        <p:spPr>
          <a:xfrm flipH="1">
            <a:off x="9920868" y="5136996"/>
            <a:ext cx="1159727" cy="0"/>
          </a:xfrm>
          <a:prstGeom prst="straightConnector1">
            <a:avLst/>
          </a:prstGeom>
          <a:ln w="76200">
            <a:solidFill>
              <a:srgbClr val="599A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E5051B88-B7F2-481A-9846-72B9AB8D8CA7}"/>
              </a:ext>
            </a:extLst>
          </p:cNvPr>
          <p:cNvCxnSpPr/>
          <p:nvPr/>
        </p:nvCxnSpPr>
        <p:spPr>
          <a:xfrm flipH="1">
            <a:off x="9920868" y="5133280"/>
            <a:ext cx="1159727" cy="0"/>
          </a:xfrm>
          <a:prstGeom prst="straightConnector1">
            <a:avLst/>
          </a:prstGeom>
          <a:ln w="76200">
            <a:solidFill>
              <a:srgbClr val="599A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内容占位符 7" descr="图片包含 人员, 室内, 墙壁, 妇女&#10;&#10;已生成极高可信度的说明">
            <a:extLst>
              <a:ext uri="{FF2B5EF4-FFF2-40B4-BE49-F238E27FC236}">
                <a16:creationId xmlns:a16="http://schemas.microsoft.com/office/drawing/2014/main" id="{9DAFF762-F2CC-4A64-BC1F-3C62266FA8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080" y="-176118"/>
            <a:ext cx="9213920" cy="7274147"/>
          </a:xfr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71E657C5-2212-4448-8FBC-8DED24A31537}"/>
              </a:ext>
            </a:extLst>
          </p:cNvPr>
          <p:cNvSpPr/>
          <p:nvPr/>
        </p:nvSpPr>
        <p:spPr>
          <a:xfrm>
            <a:off x="669622" y="917780"/>
            <a:ext cx="1631126" cy="50863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A89C9BC-94B9-4CA3-B67A-034F968A5B44}"/>
              </a:ext>
            </a:extLst>
          </p:cNvPr>
          <p:cNvSpPr txBox="1"/>
          <p:nvPr/>
        </p:nvSpPr>
        <p:spPr>
          <a:xfrm>
            <a:off x="1146631" y="1633350"/>
            <a:ext cx="677108" cy="365520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 sz="3200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超声波检查</a:t>
            </a:r>
          </a:p>
        </p:txBody>
      </p:sp>
    </p:spTree>
    <p:extLst>
      <p:ext uri="{BB962C8B-B14F-4D97-AF65-F5344CB8AC3E}">
        <p14:creationId xmlns:p14="http://schemas.microsoft.com/office/powerpoint/2010/main" val="2777463163"/>
      </p:ext>
    </p:extLst>
  </p:cSld>
  <p:clrMapOvr>
    <a:masterClrMapping/>
  </p:clrMapOvr>
  <p:transition advTm="47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3811" y="442452"/>
            <a:ext cx="9545652" cy="6027174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22B5B168-D806-411A-A5C2-6353FCD81F79}"/>
              </a:ext>
            </a:extLst>
          </p:cNvPr>
          <p:cNvSpPr txBox="1"/>
          <p:nvPr/>
        </p:nvSpPr>
        <p:spPr>
          <a:xfrm>
            <a:off x="10856131" y="1351935"/>
            <a:ext cx="677108" cy="420820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 sz="32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胎儿超声波图像</a:t>
            </a:r>
          </a:p>
        </p:txBody>
      </p:sp>
    </p:spTree>
  </p:cSld>
  <p:clrMapOvr>
    <a:masterClrMapping/>
  </p:clrMapOvr>
  <p:transition advTm="65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54000">
              <a:schemeClr val="tx1">
                <a:lumMod val="85000"/>
                <a:lumOff val="15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893072" y="1056132"/>
            <a:ext cx="7315200" cy="4160519"/>
          </a:xfrm>
          <a:prstGeom prst="rect">
            <a:avLst/>
          </a:prstGeom>
          <a:solidFill>
            <a:schemeClr val="tx1"/>
          </a:solidFill>
          <a:ln w="254000">
            <a:solidFill>
              <a:schemeClr val="tx1">
                <a:lumMod val="65000"/>
                <a:lumOff val="35000"/>
              </a:schemeClr>
            </a:solidFill>
            <a:miter lim="8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ContrastingLeftFacing">
              <a:rot lat="559368" lon="1200000" rev="21480000"/>
            </a:camera>
            <a:lightRig rig="threePt" dir="t"/>
          </a:scene3d>
          <a:sp3d extrusionH="508000">
            <a:bevelT w="342900" h="69850" prst="hardEdge"/>
            <a:extrusionClr>
              <a:schemeClr val="tx1">
                <a:lumMod val="65000"/>
                <a:lumOff val="35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4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241" y="1257300"/>
            <a:ext cx="5190861" cy="3758184"/>
          </a:xfrm>
          <a:prstGeom prst="rect">
            <a:avLst/>
          </a:prstGeom>
          <a:ln w="38100">
            <a:solidFill>
              <a:schemeClr val="tx1"/>
            </a:solidFill>
            <a:miter lim="800000"/>
          </a:ln>
          <a:effectLst/>
          <a:scene3d>
            <a:camera prst="perspectiveContrastingLeftFacing">
              <a:rot lat="559368" lon="1200000" rev="21480000"/>
            </a:camera>
            <a:lightRig rig="threePt" dir="t"/>
          </a:scene3d>
          <a:sp3d>
            <a:extrusionClr>
              <a:schemeClr val="tx1">
                <a:lumMod val="65000"/>
                <a:lumOff val="35000"/>
              </a:schemeClr>
            </a:extrusionClr>
          </a:sp3d>
        </p:spPr>
      </p:pic>
      <p:pic>
        <p:nvPicPr>
          <p:cNvPr id="12" name="Picture 1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110" y="1211985"/>
            <a:ext cx="6675121" cy="3803499"/>
          </a:xfrm>
          <a:prstGeom prst="rect">
            <a:avLst/>
          </a:prstGeom>
          <a:ln w="38100">
            <a:solidFill>
              <a:schemeClr val="tx1"/>
            </a:solidFill>
            <a:miter lim="800000"/>
          </a:ln>
          <a:effectLst/>
          <a:scene3d>
            <a:camera prst="perspectiveContrastingLeftFacing">
              <a:rot lat="559368" lon="1200000" rev="21480000"/>
            </a:camera>
            <a:lightRig rig="threePt" dir="t"/>
          </a:scene3d>
          <a:sp3d>
            <a:extrusionClr>
              <a:schemeClr val="tx1">
                <a:lumMod val="65000"/>
                <a:lumOff val="35000"/>
              </a:schemeClr>
            </a:extrusionClr>
          </a:sp3d>
        </p:spPr>
      </p:pic>
      <p:pic>
        <p:nvPicPr>
          <p:cNvPr id="10" name="Picture 9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110" y="1234642"/>
            <a:ext cx="6675120" cy="3758184"/>
          </a:xfrm>
          <a:prstGeom prst="rect">
            <a:avLst/>
          </a:prstGeom>
          <a:ln w="38100">
            <a:solidFill>
              <a:schemeClr val="tx1"/>
            </a:solidFill>
            <a:miter lim="800000"/>
          </a:ln>
          <a:effectLst/>
          <a:scene3d>
            <a:camera prst="perspectiveContrastingLeftFacing">
              <a:rot lat="559368" lon="1200000" rev="21480000"/>
            </a:camera>
            <a:lightRig rig="threePt" dir="t"/>
          </a:scene3d>
          <a:sp3d>
            <a:extrusionClr>
              <a:schemeClr val="tx1">
                <a:lumMod val="65000"/>
                <a:lumOff val="35000"/>
              </a:schemeClr>
            </a:extrusionClr>
          </a:sp3d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2B751C70-F87A-412D-A041-8B84B965A8CC}"/>
              </a:ext>
            </a:extLst>
          </p:cNvPr>
          <p:cNvSpPr/>
          <p:nvPr/>
        </p:nvSpPr>
        <p:spPr>
          <a:xfrm>
            <a:off x="-14935" y="5727290"/>
            <a:ext cx="12192000" cy="1130710"/>
          </a:xfrm>
          <a:prstGeom prst="rect">
            <a:avLst/>
          </a:prstGeom>
          <a:solidFill>
            <a:srgbClr val="4472C4"/>
          </a:solidFill>
          <a:ln w="25400" cap="flat" cmpd="sng" algn="ctr">
            <a:noFill/>
            <a:prstDash val="solid"/>
          </a:ln>
          <a:effectLst>
            <a:softEdge rad="635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B3A8215-F283-447A-9857-5810A44B0578}"/>
              </a:ext>
            </a:extLst>
          </p:cNvPr>
          <p:cNvSpPr txBox="1"/>
          <p:nvPr/>
        </p:nvSpPr>
        <p:spPr>
          <a:xfrm>
            <a:off x="3107270" y="5805271"/>
            <a:ext cx="67126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超生波检查：传递了健康 </a:t>
            </a:r>
            <a:r>
              <a:rPr lang="zh-CN" altLang="en-US" sz="4400" dirty="0">
                <a:solidFill>
                  <a:prstClr val="white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信息</a:t>
            </a: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F35FF26D-9831-4C8F-999A-78432A66D8AB}"/>
              </a:ext>
            </a:extLst>
          </p:cNvPr>
          <p:cNvCxnSpPr>
            <a:cxnSpLocks/>
          </p:cNvCxnSpPr>
          <p:nvPr/>
        </p:nvCxnSpPr>
        <p:spPr>
          <a:xfrm>
            <a:off x="2617931" y="6652693"/>
            <a:ext cx="7691285" cy="4366"/>
          </a:xfrm>
          <a:prstGeom prst="line">
            <a:avLst/>
          </a:prstGeom>
          <a:noFill/>
          <a:ln w="28575" cap="flat" cmpd="sng" algn="ctr">
            <a:solidFill>
              <a:sysClr val="window" lastClr="FFFFFF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28934027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D73B1D-28FF-4808-B660-FC102F627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10692724-7672-43F6-ACE8-87CEB16B1B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304" y="530943"/>
            <a:ext cx="7447392" cy="514227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89B0A0CB-C870-4D3E-A402-B35F5676A5D0}"/>
              </a:ext>
            </a:extLst>
          </p:cNvPr>
          <p:cNvSpPr txBox="1"/>
          <p:nvPr/>
        </p:nvSpPr>
        <p:spPr>
          <a:xfrm>
            <a:off x="4794640" y="6066503"/>
            <a:ext cx="2290916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倒车雷达</a:t>
            </a:r>
          </a:p>
        </p:txBody>
      </p:sp>
    </p:spTree>
    <p:extLst>
      <p:ext uri="{BB962C8B-B14F-4D97-AF65-F5344CB8AC3E}">
        <p14:creationId xmlns:p14="http://schemas.microsoft.com/office/powerpoint/2010/main" val="155585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5C7DF6CF-00DC-4FF8-88E1-330EABF06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5457"/>
            <a:ext cx="12192000" cy="6953457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0B13508F-7125-4504-8D84-894EF4B8802D}"/>
              </a:ext>
            </a:extLst>
          </p:cNvPr>
          <p:cNvSpPr/>
          <p:nvPr/>
        </p:nvSpPr>
        <p:spPr>
          <a:xfrm>
            <a:off x="638354" y="-95458"/>
            <a:ext cx="1604514" cy="6953457"/>
          </a:xfrm>
          <a:prstGeom prst="rect">
            <a:avLst/>
          </a:prstGeom>
          <a:solidFill>
            <a:srgbClr val="15170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E9984EE-FAB4-4346-862D-2112881CC0CE}"/>
              </a:ext>
            </a:extLst>
          </p:cNvPr>
          <p:cNvSpPr txBox="1"/>
          <p:nvPr/>
        </p:nvSpPr>
        <p:spPr>
          <a:xfrm>
            <a:off x="1102057" y="781104"/>
            <a:ext cx="677108" cy="436709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 sz="32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雷达发出超声波</a:t>
            </a:r>
          </a:p>
        </p:txBody>
      </p:sp>
    </p:spTree>
    <p:extLst>
      <p:ext uri="{BB962C8B-B14F-4D97-AF65-F5344CB8AC3E}">
        <p14:creationId xmlns:p14="http://schemas.microsoft.com/office/powerpoint/2010/main" val="3383260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AA797E-2E44-4D8E-8169-9169A67B5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IMG_20170802_160515_1_1">
            <a:extLst>
              <a:ext uri="{FF2B5EF4-FFF2-40B4-BE49-F238E27FC236}">
                <a16:creationId xmlns:a16="http://schemas.microsoft.com/office/drawing/2014/main" id="{79B3285B-B7F0-4A43-91C8-9099097735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1915" y="0"/>
            <a:ext cx="9276871" cy="685799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384428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IMG_20170802_160515_1_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01878" y="651646"/>
            <a:ext cx="3666344" cy="570843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5F57251-9312-47C3-A75B-5B0A9B77BF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053" y="4041804"/>
            <a:ext cx="4133726" cy="235105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AC5DA43-EA09-4FBA-BD41-811F7F18CF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53" y="684422"/>
            <a:ext cx="4146252" cy="247888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B0BED4EF-FC65-419D-AB18-AC6B2ACA0679}"/>
              </a:ext>
            </a:extLst>
          </p:cNvPr>
          <p:cNvSpPr/>
          <p:nvPr/>
        </p:nvSpPr>
        <p:spPr>
          <a:xfrm>
            <a:off x="10392795" y="538619"/>
            <a:ext cx="1274531" cy="58542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2B642F1-5979-43C0-9FDA-88DC15BC9E2A}"/>
              </a:ext>
            </a:extLst>
          </p:cNvPr>
          <p:cNvSpPr txBox="1"/>
          <p:nvPr/>
        </p:nvSpPr>
        <p:spPr>
          <a:xfrm>
            <a:off x="10599173" y="554704"/>
            <a:ext cx="861774" cy="583815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3200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倒车雷达：传递了安全 </a:t>
            </a:r>
            <a:r>
              <a:rPr lang="zh-CN" altLang="en-US" sz="4400" dirty="0">
                <a:solidFill>
                  <a:schemeClr val="accent1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信息</a:t>
            </a:r>
          </a:p>
        </p:txBody>
      </p:sp>
    </p:spTree>
  </p:cSld>
  <p:clrMapOvr>
    <a:masterClrMapping/>
  </p:clrMapOvr>
  <p:transition advTm="100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9" name="图片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5776" y="0"/>
            <a:ext cx="12250001" cy="68726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C24ED20-9BF0-4F24-BEBF-E74F6917BF4E}"/>
              </a:ext>
            </a:extLst>
          </p:cNvPr>
          <p:cNvSpPr/>
          <p:nvPr/>
        </p:nvSpPr>
        <p:spPr>
          <a:xfrm>
            <a:off x="1358754" y="-14605"/>
            <a:ext cx="1661652" cy="6872605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88AEABB-5218-479D-B3E6-9BDAF3DC5F73}"/>
              </a:ext>
            </a:extLst>
          </p:cNvPr>
          <p:cNvSpPr txBox="1"/>
          <p:nvPr/>
        </p:nvSpPr>
        <p:spPr>
          <a:xfrm>
            <a:off x="1789470" y="1698486"/>
            <a:ext cx="800219" cy="347563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 sz="40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核爆炸</a:t>
            </a:r>
          </a:p>
        </p:txBody>
      </p:sp>
    </p:spTree>
  </p:cSld>
  <p:clrMapOvr>
    <a:masterClrMapping/>
  </p:clrMapOvr>
  <p:transition advTm="93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388" name="Rectangle 70">
            <a:extLst>
              <a:ext uri="{FF2B5EF4-FFF2-40B4-BE49-F238E27FC236}">
                <a16:creationId xmlns:a16="http://schemas.microsoft.com/office/drawing/2014/main" id="{B558F58E-93BA-44A3-BCDA-585AFF2E4F3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图片 2" descr="图片包含 室内, 墙壁, 地板&#10;&#10;已生成极高可信度的说明">
            <a:extLst>
              <a:ext uri="{FF2B5EF4-FFF2-40B4-BE49-F238E27FC236}">
                <a16:creationId xmlns:a16="http://schemas.microsoft.com/office/drawing/2014/main" id="{3C0AE6D8-7115-4AD8-986B-8D52B42BBAE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067" r="17471"/>
          <a:stretch/>
        </p:blipFill>
        <p:spPr>
          <a:xfrm>
            <a:off x="5913123" y="10"/>
            <a:ext cx="6278877" cy="6857990"/>
          </a:xfrm>
          <a:custGeom>
            <a:avLst/>
            <a:gdLst>
              <a:gd name="connsiteX0" fmla="*/ 45571 w 6278877"/>
              <a:gd name="connsiteY0" fmla="*/ 0 h 6858000"/>
              <a:gd name="connsiteX1" fmla="*/ 6278877 w 6278877"/>
              <a:gd name="connsiteY1" fmla="*/ 0 h 6858000"/>
              <a:gd name="connsiteX2" fmla="*/ 6278877 w 6278877"/>
              <a:gd name="connsiteY2" fmla="*/ 6858000 h 6858000"/>
              <a:gd name="connsiteX3" fmla="*/ 3292307 w 6278877"/>
              <a:gd name="connsiteY3" fmla="*/ 6858000 h 6858000"/>
              <a:gd name="connsiteX4" fmla="*/ 3181525 w 6278877"/>
              <a:gd name="connsiteY4" fmla="*/ 6786980 h 6858000"/>
              <a:gd name="connsiteX5" fmla="*/ 0 w 6278877"/>
              <a:gd name="connsiteY5" fmla="*/ 803252 h 6858000"/>
              <a:gd name="connsiteX6" fmla="*/ 37255 w 6278877"/>
              <a:gd name="connsiteY6" fmla="*/ 65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</p:spPr>
      </p:pic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BCD0BBC1-A7D4-445D-98AC-95A6A45D8EB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93776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86" name="Rectangle 3">
            <a:extLst>
              <a:ext uri="{FF2B5EF4-FFF2-40B4-BE49-F238E27FC236}">
                <a16:creationId xmlns:a16="http://schemas.microsoft.com/office/drawing/2014/main" id="{A1DC2831-A831-4D25-841D-0049B1B617A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55320" y="2859635"/>
            <a:ext cx="4983480" cy="3546651"/>
          </a:xfrm>
        </p:spPr>
        <p:txBody>
          <a:bodyPr anchor="t">
            <a:normAutofit/>
          </a:bodyPr>
          <a:lstStyle/>
          <a:p>
            <a:pPr eaLnBrk="1" hangingPunct="1"/>
            <a:r>
              <a:rPr lang="zh-CN" altLang="en-US" sz="5400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声音可以传递</a:t>
            </a:r>
            <a:br>
              <a:rPr lang="en-US" altLang="zh-CN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</a:br>
            <a:br>
              <a:rPr lang="en-US" altLang="zh-CN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</a:br>
            <a:r>
              <a:rPr lang="zh-CN" altLang="en-US" sz="6600" dirty="0">
                <a:solidFill>
                  <a:schemeClr val="accent1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信息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A3A1F56-FCFB-48ED-B676-CACAA079D7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779" y="344965"/>
            <a:ext cx="3311565" cy="17474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C479F9CE-E1E9-4DCA-8E5D-3E64161F46D6}"/>
              </a:ext>
            </a:extLst>
          </p:cNvPr>
          <p:cNvCxnSpPr>
            <a:cxnSpLocks/>
          </p:cNvCxnSpPr>
          <p:nvPr/>
        </p:nvCxnSpPr>
        <p:spPr>
          <a:xfrm>
            <a:off x="655320" y="5876691"/>
            <a:ext cx="49834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>
            <a:extLst>
              <a:ext uri="{FF2B5EF4-FFF2-40B4-BE49-F238E27FC236}">
                <a16:creationId xmlns:a16="http://schemas.microsoft.com/office/drawing/2014/main" id="{58080B38-7759-48CD-B863-A4E6A3A484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050" y="363322"/>
            <a:ext cx="3219188" cy="17107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打雷">
            <a:hlinkClick r:id="" action="ppaction://media"/>
            <a:extLst>
              <a:ext uri="{FF2B5EF4-FFF2-40B4-BE49-F238E27FC236}">
                <a16:creationId xmlns:a16="http://schemas.microsoft.com/office/drawing/2014/main" id="{D741E7E9-192F-45AE-935D-520B065B68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367347" y="176702"/>
            <a:ext cx="609600" cy="609600"/>
          </a:xfrm>
          <a:prstGeom prst="rect">
            <a:avLst/>
          </a:prstGeom>
        </p:spPr>
      </p:pic>
      <p:pic>
        <p:nvPicPr>
          <p:cNvPr id="5" name="雨滴">
            <a:hlinkClick r:id="" action="ppaction://media"/>
            <a:extLst>
              <a:ext uri="{FF2B5EF4-FFF2-40B4-BE49-F238E27FC236}">
                <a16:creationId xmlns:a16="http://schemas.microsoft.com/office/drawing/2014/main" id="{E901EC23-4052-45E9-BF20-B785FE94BA7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367347" y="9629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846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4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75758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638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内容占位符 12">
            <a:extLst>
              <a:ext uri="{FF2B5EF4-FFF2-40B4-BE49-F238E27FC236}">
                <a16:creationId xmlns:a16="http://schemas.microsoft.com/office/drawing/2014/main" id="{09108FF0-9EAF-4B81-A1FD-D314726946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EE995C8A-AE2C-4FDA-BC2D-6F326416A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22629" cy="6926344"/>
          </a:xfrm>
          <a:prstGeom prst="rect">
            <a:avLst/>
          </a:prstGeom>
          <a:ln w="127000" cap="rnd">
            <a:noFill/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3BD0EA7B-12AB-4A95-8D65-A4B9C6A50AE6}"/>
              </a:ext>
            </a:extLst>
          </p:cNvPr>
          <p:cNvSpPr/>
          <p:nvPr/>
        </p:nvSpPr>
        <p:spPr>
          <a:xfrm>
            <a:off x="9271819" y="0"/>
            <a:ext cx="1582994" cy="6926344"/>
          </a:xfrm>
          <a:prstGeom prst="rect">
            <a:avLst/>
          </a:prstGeom>
          <a:solidFill>
            <a:schemeClr val="tx1">
              <a:alpha val="78824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4DDFA8A0-4D99-4852-AE0A-0DE35181011F}"/>
              </a:ext>
            </a:extLst>
          </p:cNvPr>
          <p:cNvSpPr txBox="1"/>
          <p:nvPr/>
        </p:nvSpPr>
        <p:spPr>
          <a:xfrm>
            <a:off x="9663206" y="1447559"/>
            <a:ext cx="800219" cy="403122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 sz="40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核成员国</a:t>
            </a:r>
          </a:p>
        </p:txBody>
      </p:sp>
    </p:spTree>
    <p:extLst>
      <p:ext uri="{BB962C8B-B14F-4D97-AF65-F5344CB8AC3E}">
        <p14:creationId xmlns:p14="http://schemas.microsoft.com/office/powerpoint/2010/main" val="3304744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6A8939B-8E0A-4536-A938-F4B932997B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610" y="151158"/>
            <a:ext cx="9716756" cy="6571622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03053F1F-A61B-44A5-8901-280483DCC14E}"/>
              </a:ext>
            </a:extLst>
          </p:cNvPr>
          <p:cNvSpPr/>
          <p:nvPr/>
        </p:nvSpPr>
        <p:spPr>
          <a:xfrm>
            <a:off x="10491020" y="0"/>
            <a:ext cx="1160206" cy="685800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B3E906E-6E56-4BEC-9887-110D0D73CEBE}"/>
              </a:ext>
            </a:extLst>
          </p:cNvPr>
          <p:cNvSpPr txBox="1"/>
          <p:nvPr/>
        </p:nvSpPr>
        <p:spPr>
          <a:xfrm>
            <a:off x="10732569" y="963561"/>
            <a:ext cx="677108" cy="465065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 sz="3200" dirty="0">
                <a:solidFill>
                  <a:schemeClr val="accent1"/>
                </a:solidFill>
              </a:rPr>
              <a:t>全球核试验监测网</a:t>
            </a:r>
          </a:p>
        </p:txBody>
      </p:sp>
    </p:spTree>
    <p:extLst>
      <p:ext uri="{BB962C8B-B14F-4D97-AF65-F5344CB8AC3E}">
        <p14:creationId xmlns:p14="http://schemas.microsoft.com/office/powerpoint/2010/main" val="1373688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8" name="图片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725" y="90691"/>
            <a:ext cx="11947489" cy="6675080"/>
          </a:xfrm>
          <a:prstGeom prst="rect">
            <a:avLst/>
          </a:prstGeom>
          <a:noFill/>
          <a:ln w="9525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5C5151D5-1B5C-4CA2-A5C4-1B475DD8AA7C}"/>
              </a:ext>
            </a:extLst>
          </p:cNvPr>
          <p:cNvSpPr/>
          <p:nvPr/>
        </p:nvSpPr>
        <p:spPr>
          <a:xfrm>
            <a:off x="9413727" y="53885"/>
            <a:ext cx="1465007" cy="6860201"/>
          </a:xfrm>
          <a:prstGeom prst="rect">
            <a:avLst/>
          </a:prstGeom>
          <a:solidFill>
            <a:srgbClr val="4472C4">
              <a:alpha val="89804"/>
            </a:srgb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60101FE-7327-47F8-A462-29E656FF06F2}"/>
              </a:ext>
            </a:extLst>
          </p:cNvPr>
          <p:cNvSpPr txBox="1"/>
          <p:nvPr/>
        </p:nvSpPr>
        <p:spPr>
          <a:xfrm>
            <a:off x="9807676" y="1271459"/>
            <a:ext cx="677108" cy="406462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 sz="32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核爆炸定位</a:t>
            </a:r>
          </a:p>
        </p:txBody>
      </p:sp>
    </p:spTree>
  </p:cSld>
  <p:clrMapOvr>
    <a:masterClrMapping/>
  </p:clrMapOvr>
  <p:transition advTm="51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内容占位符 9">
            <a:extLst>
              <a:ext uri="{FF2B5EF4-FFF2-40B4-BE49-F238E27FC236}">
                <a16:creationId xmlns:a16="http://schemas.microsoft.com/office/drawing/2014/main" id="{1F9CFAAC-5E00-4805-80E1-68342B7AE52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5623026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矩形 10">
            <a:extLst>
              <a:ext uri="{FF2B5EF4-FFF2-40B4-BE49-F238E27FC236}">
                <a16:creationId xmlns:a16="http://schemas.microsoft.com/office/drawing/2014/main" id="{62262E88-0A42-4B23-BA38-E59016394AF9}"/>
              </a:ext>
            </a:extLst>
          </p:cNvPr>
          <p:cNvSpPr/>
          <p:nvPr/>
        </p:nvSpPr>
        <p:spPr>
          <a:xfrm>
            <a:off x="9837337" y="0"/>
            <a:ext cx="1637881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FF7D056-DD7E-4149-A83B-7FF5E91F47EC}"/>
              </a:ext>
            </a:extLst>
          </p:cNvPr>
          <p:cNvSpPr txBox="1"/>
          <p:nvPr/>
        </p:nvSpPr>
        <p:spPr>
          <a:xfrm>
            <a:off x="10225390" y="261257"/>
            <a:ext cx="861774" cy="659674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3200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核试验监测网：传递了军事 </a:t>
            </a:r>
            <a:r>
              <a:rPr lang="zh-CN" altLang="en-US" sz="4400" dirty="0">
                <a:solidFill>
                  <a:schemeClr val="accent1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信息</a:t>
            </a:r>
          </a:p>
        </p:txBody>
      </p:sp>
    </p:spTree>
    <p:extLst>
      <p:ext uri="{BB962C8B-B14F-4D97-AF65-F5344CB8AC3E}">
        <p14:creationId xmlns:p14="http://schemas.microsoft.com/office/powerpoint/2010/main" val="49528886"/>
      </p:ext>
    </p:extLst>
  </p:cSld>
  <p:clrMapOvr>
    <a:masterClrMapping/>
  </p:clrMapOvr>
  <p:transition advTm="93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IMG_20170802_160642_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141" y="-6350"/>
            <a:ext cx="9394637" cy="686435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ACD0B75E-1513-41C3-89B6-E19963AB1E6A}"/>
              </a:ext>
            </a:extLst>
          </p:cNvPr>
          <p:cNvSpPr/>
          <p:nvPr/>
        </p:nvSpPr>
        <p:spPr>
          <a:xfrm>
            <a:off x="9387496" y="-6350"/>
            <a:ext cx="2804503" cy="68897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078D6AD-FE64-49E6-8920-2B7355A9D071}"/>
              </a:ext>
            </a:extLst>
          </p:cNvPr>
          <p:cNvSpPr txBox="1"/>
          <p:nvPr/>
        </p:nvSpPr>
        <p:spPr>
          <a:xfrm>
            <a:off x="9753863" y="365125"/>
            <a:ext cx="2092881" cy="616968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4000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海域次声监测网：传递了</a:t>
            </a:r>
            <a:endParaRPr lang="en-US" altLang="zh-CN" sz="4000" dirty="0">
              <a:solidFill>
                <a:schemeClr val="accent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4000" dirty="0">
              <a:solidFill>
                <a:schemeClr val="accent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4000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气候 </a:t>
            </a:r>
            <a:r>
              <a:rPr lang="zh-CN" altLang="en-US" sz="4400" dirty="0">
                <a:solidFill>
                  <a:schemeClr val="accent1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信息</a:t>
            </a:r>
          </a:p>
        </p:txBody>
      </p:sp>
    </p:spTree>
  </p:cSld>
  <p:clrMapOvr>
    <a:masterClrMapping/>
  </p:clrMapOvr>
  <p:transition advTm="104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A08E2AE-9546-42FC-8A80-E43F4BC295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60827" cy="687405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7265214-5E80-4509-9396-0F12575B229F}"/>
              </a:ext>
            </a:extLst>
          </p:cNvPr>
          <p:cNvSpPr/>
          <p:nvPr/>
        </p:nvSpPr>
        <p:spPr>
          <a:xfrm>
            <a:off x="1066561" y="0"/>
            <a:ext cx="1465005" cy="6858000"/>
          </a:xfrm>
          <a:prstGeom prst="rect">
            <a:avLst/>
          </a:prstGeom>
          <a:solidFill>
            <a:srgbClr val="000000">
              <a:alpha val="7098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7FD21C9-6D4F-4B02-A8A4-9E623AB66C66}"/>
              </a:ext>
            </a:extLst>
          </p:cNvPr>
          <p:cNvSpPr txBox="1"/>
          <p:nvPr/>
        </p:nvSpPr>
        <p:spPr>
          <a:xfrm>
            <a:off x="1460509" y="1367303"/>
            <a:ext cx="677108" cy="326477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 sz="32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火山喷发</a:t>
            </a:r>
          </a:p>
        </p:txBody>
      </p:sp>
    </p:spTree>
    <p:extLst>
      <p:ext uri="{BB962C8B-B14F-4D97-AF65-F5344CB8AC3E}">
        <p14:creationId xmlns:p14="http://schemas.microsoft.com/office/powerpoint/2010/main" val="1375027353"/>
      </p:ext>
    </p:extLst>
  </p:cSld>
  <p:clrMapOvr>
    <a:masterClrMapping/>
  </p:clrMapOvr>
  <p:transition advTm="158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内容占位符 8">
            <a:extLst>
              <a:ext uri="{FF2B5EF4-FFF2-40B4-BE49-F238E27FC236}">
                <a16:creationId xmlns:a16="http://schemas.microsoft.com/office/drawing/2014/main" id="{2857658A-BA54-4771-B71F-87970F9EC2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6891"/>
          </a:xfr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7DCABCDD-6092-44FB-8DBC-5E2655D3C4F8}"/>
              </a:ext>
            </a:extLst>
          </p:cNvPr>
          <p:cNvSpPr/>
          <p:nvPr/>
        </p:nvSpPr>
        <p:spPr>
          <a:xfrm>
            <a:off x="838200" y="-8890"/>
            <a:ext cx="1514168" cy="6866890"/>
          </a:xfrm>
          <a:prstGeom prst="rect">
            <a:avLst/>
          </a:prstGeom>
          <a:solidFill>
            <a:srgbClr val="000000">
              <a:alpha val="6902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9A8E5E0-E4C1-4667-859E-59571EA9B525}"/>
              </a:ext>
            </a:extLst>
          </p:cNvPr>
          <p:cNvSpPr txBox="1"/>
          <p:nvPr/>
        </p:nvSpPr>
        <p:spPr>
          <a:xfrm>
            <a:off x="1225952" y="1835702"/>
            <a:ext cx="738664" cy="319548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 sz="3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龙卷风</a:t>
            </a:r>
          </a:p>
        </p:txBody>
      </p:sp>
    </p:spTree>
  </p:cSld>
  <p:clrMapOvr>
    <a:masterClrMapping/>
  </p:clrMapOvr>
  <p:transition advTm="59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内容占位符 8">
            <a:extLst>
              <a:ext uri="{FF2B5EF4-FFF2-40B4-BE49-F238E27FC236}">
                <a16:creationId xmlns:a16="http://schemas.microsoft.com/office/drawing/2014/main" id="{B13F4451-1D9F-4A77-B237-57C2597EB0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1334"/>
            <a:ext cx="12329776" cy="6929334"/>
          </a:xfr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6FD07EA-27D6-41ED-A895-08DB2DE32618}"/>
              </a:ext>
            </a:extLst>
          </p:cNvPr>
          <p:cNvSpPr/>
          <p:nvPr/>
        </p:nvSpPr>
        <p:spPr>
          <a:xfrm>
            <a:off x="1199535" y="0"/>
            <a:ext cx="1573162" cy="6858000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9CCE3D3-38D3-4CF5-8D24-10E4D09F5439}"/>
              </a:ext>
            </a:extLst>
          </p:cNvPr>
          <p:cNvSpPr txBox="1"/>
          <p:nvPr/>
        </p:nvSpPr>
        <p:spPr>
          <a:xfrm>
            <a:off x="1616784" y="1574033"/>
            <a:ext cx="738664" cy="206231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 sz="3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雷暴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5619C2A-16ED-4321-B731-6B1822E89E35}"/>
              </a:ext>
            </a:extLst>
          </p:cNvPr>
          <p:cNvSpPr/>
          <p:nvPr/>
        </p:nvSpPr>
        <p:spPr>
          <a:xfrm>
            <a:off x="10431887" y="6387921"/>
            <a:ext cx="1897889" cy="470079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rgbClr val="5149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6106995"/>
      </p:ext>
    </p:extLst>
  </p:cSld>
  <p:clrMapOvr>
    <a:masterClrMapping/>
  </p:clrMapOvr>
  <p:transition advTm="116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内容占位符 10">
            <a:extLst>
              <a:ext uri="{FF2B5EF4-FFF2-40B4-BE49-F238E27FC236}">
                <a16:creationId xmlns:a16="http://schemas.microsoft.com/office/drawing/2014/main" id="{C8BBA434-99B9-4765-82F5-500926C69B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1348" cy="6858000"/>
          </a:xfr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1CE7276-AC93-4B70-A57B-A16A00DA12A6}"/>
              </a:ext>
            </a:extLst>
          </p:cNvPr>
          <p:cNvSpPr/>
          <p:nvPr/>
        </p:nvSpPr>
        <p:spPr>
          <a:xfrm>
            <a:off x="1010838" y="-1"/>
            <a:ext cx="1533833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4D76FE7-5A22-41CD-9365-305479A14988}"/>
              </a:ext>
            </a:extLst>
          </p:cNvPr>
          <p:cNvSpPr txBox="1"/>
          <p:nvPr/>
        </p:nvSpPr>
        <p:spPr>
          <a:xfrm>
            <a:off x="1408422" y="1939411"/>
            <a:ext cx="738664" cy="297917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 sz="3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泥石流</a:t>
            </a:r>
          </a:p>
        </p:txBody>
      </p:sp>
    </p:spTree>
  </p:cSld>
  <p:clrMapOvr>
    <a:masterClrMapping/>
  </p:clrMapOvr>
  <p:transition advTm="116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内容占位符 11">
            <a:extLst>
              <a:ext uri="{FF2B5EF4-FFF2-40B4-BE49-F238E27FC236}">
                <a16:creationId xmlns:a16="http://schemas.microsoft.com/office/drawing/2014/main" id="{4FBA1CAA-A88F-424F-9D8B-60520E46F5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1180860"/>
              </p:ext>
            </p:extLst>
          </p:nvPr>
        </p:nvGraphicFramePr>
        <p:xfrm>
          <a:off x="3810" y="-4445"/>
          <a:ext cx="12188190" cy="68624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矩形 12">
            <a:extLst>
              <a:ext uri="{FF2B5EF4-FFF2-40B4-BE49-F238E27FC236}">
                <a16:creationId xmlns:a16="http://schemas.microsoft.com/office/drawing/2014/main" id="{B2B3470B-B6C5-4B4A-9950-BA96564B09D3}"/>
              </a:ext>
            </a:extLst>
          </p:cNvPr>
          <p:cNvSpPr/>
          <p:nvPr/>
        </p:nvSpPr>
        <p:spPr>
          <a:xfrm>
            <a:off x="3810" y="5108448"/>
            <a:ext cx="12192000" cy="1377696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 b="1" dirty="0">
              <a:solidFill>
                <a:schemeClr val="accent1"/>
              </a:solidFill>
              <a:latin typeface="华文彩云" panose="02010800040101010101" pitchFamily="2" charset="-122"/>
              <a:ea typeface="华文彩云" panose="02010800040101010101" pitchFamily="2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740F58A-9430-4064-AFD7-2D8D1E9AE272}"/>
              </a:ext>
            </a:extLst>
          </p:cNvPr>
          <p:cNvSpPr txBox="1"/>
          <p:nvPr/>
        </p:nvSpPr>
        <p:spPr>
          <a:xfrm>
            <a:off x="3810" y="5314253"/>
            <a:ext cx="1219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火山喷发、龙卷风、雷暴、泥石流发生前产生的次声波，传递了灾害 </a:t>
            </a:r>
            <a:r>
              <a:rPr lang="zh-CN" altLang="en-US" sz="4400" dirty="0">
                <a:solidFill>
                  <a:schemeClr val="accent1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信息</a:t>
            </a:r>
          </a:p>
        </p:txBody>
      </p:sp>
    </p:spTree>
  </p:cSld>
  <p:clrMapOvr>
    <a:masterClrMapping/>
  </p:clrMapOvr>
  <p:transition advTm="158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6</a:t>
            </a:r>
            <a:endParaRPr lang="zh-CN" altLang="en-US" dirty="0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80" y="-18415"/>
            <a:ext cx="12196445" cy="68840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D191F47E-9AE6-4A6B-B3B6-3F5935A94696}"/>
              </a:ext>
            </a:extLst>
          </p:cNvPr>
          <p:cNvSpPr txBox="1"/>
          <p:nvPr/>
        </p:nvSpPr>
        <p:spPr>
          <a:xfrm>
            <a:off x="373833" y="4764705"/>
            <a:ext cx="707518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声呐原理：声学定位</a:t>
            </a:r>
            <a:endParaRPr lang="en-US" altLang="zh-CN" sz="28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超声波遇到障碍物会</a:t>
            </a:r>
            <a:r>
              <a:rPr lang="zh-CN" altLang="en-US" sz="4400" dirty="0">
                <a:solidFill>
                  <a:schemeClr val="bg1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反射</a:t>
            </a:r>
            <a:endParaRPr lang="en-US" altLang="zh-CN" sz="4400" dirty="0">
              <a:solidFill>
                <a:schemeClr val="bg1"/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  <a:p>
            <a:r>
              <a:rPr lang="zh-CN" altLang="en-US" sz="2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接收到反射回来的超声波就可以</a:t>
            </a:r>
            <a:r>
              <a:rPr lang="zh-CN" altLang="en-US" sz="4400" dirty="0">
                <a:solidFill>
                  <a:schemeClr val="bg1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定位</a:t>
            </a:r>
            <a:r>
              <a:rPr lang="zh-CN" altLang="en-US" sz="2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物体</a:t>
            </a:r>
            <a:endParaRPr lang="en-US" altLang="zh-CN" sz="28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AA0617D7-EDED-4E63-A34E-E9C26007E55D}"/>
              </a:ext>
            </a:extLst>
          </p:cNvPr>
          <p:cNvSpPr/>
          <p:nvPr/>
        </p:nvSpPr>
        <p:spPr>
          <a:xfrm>
            <a:off x="8522974" y="5703423"/>
            <a:ext cx="2095018" cy="609332"/>
          </a:xfrm>
          <a:prstGeom prst="roundRect">
            <a:avLst>
              <a:gd name="adj" fmla="val 16667"/>
            </a:avLst>
          </a:prstGeom>
          <a:solidFill>
            <a:srgbClr val="1B6D9F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潜艇的位置</a:t>
            </a:r>
          </a:p>
        </p:txBody>
      </p:sp>
      <p:cxnSp>
        <p:nvCxnSpPr>
          <p:cNvPr id="4" name="直接箭头连接符 3">
            <a:extLst>
              <a:ext uri="{FF2B5EF4-FFF2-40B4-BE49-F238E27FC236}">
                <a16:creationId xmlns:a16="http://schemas.microsoft.com/office/drawing/2014/main" id="{CC78D65E-C08F-4F85-A90E-B0AC3800E327}"/>
              </a:ext>
            </a:extLst>
          </p:cNvPr>
          <p:cNvCxnSpPr>
            <a:cxnSpLocks/>
          </p:cNvCxnSpPr>
          <p:nvPr/>
        </p:nvCxnSpPr>
        <p:spPr>
          <a:xfrm>
            <a:off x="3869473" y="2509024"/>
            <a:ext cx="4360127" cy="2230917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F8B70F6B-AA06-400E-AB5F-F9FEF75BA291}"/>
              </a:ext>
            </a:extLst>
          </p:cNvPr>
          <p:cNvCxnSpPr>
            <a:cxnSpLocks/>
          </p:cNvCxnSpPr>
          <p:nvPr/>
        </p:nvCxnSpPr>
        <p:spPr>
          <a:xfrm flipH="1" flipV="1">
            <a:off x="3478219" y="2579067"/>
            <a:ext cx="4517205" cy="2360923"/>
          </a:xfrm>
          <a:prstGeom prst="straightConnector1">
            <a:avLst/>
          </a:prstGeom>
          <a:ln w="19050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4790264"/>
      </p:ext>
    </p:extLst>
  </p:cSld>
  <p:clrMapOvr>
    <a:masterClrMapping/>
  </p:clrMapOvr>
  <p:transition advTm="40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xit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xit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388" name="Rectangle 70">
            <a:extLst>
              <a:ext uri="{FF2B5EF4-FFF2-40B4-BE49-F238E27FC236}">
                <a16:creationId xmlns:a16="http://schemas.microsoft.com/office/drawing/2014/main" id="{B558F58E-93BA-44A3-BCDA-585AFF2E4F3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图片 2" descr="图片包含 室内, 墙壁, 地板&#10;&#10;已生成极高可信度的说明">
            <a:extLst>
              <a:ext uri="{FF2B5EF4-FFF2-40B4-BE49-F238E27FC236}">
                <a16:creationId xmlns:a16="http://schemas.microsoft.com/office/drawing/2014/main" id="{3C0AE6D8-7115-4AD8-986B-8D52B42BBA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67" r="17471"/>
          <a:stretch/>
        </p:blipFill>
        <p:spPr>
          <a:xfrm>
            <a:off x="5913123" y="10"/>
            <a:ext cx="6278877" cy="6857990"/>
          </a:xfrm>
          <a:custGeom>
            <a:avLst/>
            <a:gdLst>
              <a:gd name="connsiteX0" fmla="*/ 45571 w 6278877"/>
              <a:gd name="connsiteY0" fmla="*/ 0 h 6858000"/>
              <a:gd name="connsiteX1" fmla="*/ 6278877 w 6278877"/>
              <a:gd name="connsiteY1" fmla="*/ 0 h 6858000"/>
              <a:gd name="connsiteX2" fmla="*/ 6278877 w 6278877"/>
              <a:gd name="connsiteY2" fmla="*/ 6858000 h 6858000"/>
              <a:gd name="connsiteX3" fmla="*/ 3292307 w 6278877"/>
              <a:gd name="connsiteY3" fmla="*/ 6858000 h 6858000"/>
              <a:gd name="connsiteX4" fmla="*/ 3181525 w 6278877"/>
              <a:gd name="connsiteY4" fmla="*/ 6786980 h 6858000"/>
              <a:gd name="connsiteX5" fmla="*/ 0 w 6278877"/>
              <a:gd name="connsiteY5" fmla="*/ 803252 h 6858000"/>
              <a:gd name="connsiteX6" fmla="*/ 37255 w 6278877"/>
              <a:gd name="connsiteY6" fmla="*/ 65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</p:spPr>
      </p:pic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BCD0BBC1-A7D4-445D-98AC-95A6A45D8EB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93776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86" name="Rectangle 3">
            <a:extLst>
              <a:ext uri="{FF2B5EF4-FFF2-40B4-BE49-F238E27FC236}">
                <a16:creationId xmlns:a16="http://schemas.microsoft.com/office/drawing/2014/main" id="{A1DC2831-A831-4D25-841D-0049B1B617A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55320" y="2859635"/>
            <a:ext cx="4983480" cy="3546651"/>
          </a:xfrm>
        </p:spPr>
        <p:txBody>
          <a:bodyPr anchor="t">
            <a:normAutofit/>
          </a:bodyPr>
          <a:lstStyle/>
          <a:p>
            <a:pPr eaLnBrk="1" hangingPunct="1"/>
            <a:r>
              <a:rPr lang="zh-CN" altLang="en-US" sz="5400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声音可以传递</a:t>
            </a:r>
            <a:br>
              <a:rPr lang="en-US" altLang="zh-CN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</a:br>
            <a:br>
              <a:rPr lang="en-US" altLang="zh-CN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</a:br>
            <a:r>
              <a:rPr lang="zh-CN" altLang="en-US" dirty="0">
                <a:solidFill>
                  <a:schemeClr val="accent1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能量</a:t>
            </a:r>
            <a:endParaRPr lang="zh-CN" altLang="en-US" sz="6600" dirty="0">
              <a:solidFill>
                <a:schemeClr val="accent1"/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A3A1F56-FCFB-48ED-B676-CACAA079D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102" y="227443"/>
            <a:ext cx="2538748" cy="18126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C479F9CE-E1E9-4DCA-8E5D-3E64161F46D6}"/>
              </a:ext>
            </a:extLst>
          </p:cNvPr>
          <p:cNvCxnSpPr>
            <a:cxnSpLocks/>
          </p:cNvCxnSpPr>
          <p:nvPr/>
        </p:nvCxnSpPr>
        <p:spPr>
          <a:xfrm>
            <a:off x="655320" y="5876691"/>
            <a:ext cx="49834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9816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CA192CF6-427B-4C3D-ADB9-16CEB5B15F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1014" y="365125"/>
            <a:ext cx="10349969" cy="6272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36A90925-1D83-4D44-96DC-E40024008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22D12FDA-DB94-46E2-B5B0-B814024E64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807" y="1690688"/>
            <a:ext cx="4404151" cy="3945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73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B9B9068-116D-4B51-BF78-A7DAFF79E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2" cy="6884864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03E36825-6DA5-4D96-94B4-1D8F87F80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C25CCDEC-828C-445D-8F0B-25A51B552F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0525" y="481341"/>
            <a:ext cx="8851799" cy="5984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5FE12D18-8055-4712-A129-1DCCB2F03FC1}"/>
              </a:ext>
            </a:extLst>
          </p:cNvPr>
          <p:cNvSpPr/>
          <p:nvPr/>
        </p:nvSpPr>
        <p:spPr>
          <a:xfrm>
            <a:off x="10080526" y="0"/>
            <a:ext cx="1273274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4BE234A-7919-4A49-9E25-12A5E09112F1}"/>
              </a:ext>
            </a:extLst>
          </p:cNvPr>
          <p:cNvSpPr txBox="1"/>
          <p:nvPr/>
        </p:nvSpPr>
        <p:spPr>
          <a:xfrm>
            <a:off x="10378609" y="1883537"/>
            <a:ext cx="677108" cy="309092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 sz="3200" dirty="0">
                <a:solidFill>
                  <a:schemeClr val="accent1"/>
                </a:solidFill>
              </a:rPr>
              <a:t>超声波碎石</a:t>
            </a:r>
          </a:p>
        </p:txBody>
      </p:sp>
    </p:spTree>
    <p:extLst>
      <p:ext uri="{BB962C8B-B14F-4D97-AF65-F5344CB8AC3E}">
        <p14:creationId xmlns:p14="http://schemas.microsoft.com/office/powerpoint/2010/main" val="384181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B6B616-A4C0-4A7B-8E4D-9D423336E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8" name="内容占位符 7" descr="图片包含 室内, 照片&#10;&#10;已生成高可信度的说明">
            <a:extLst>
              <a:ext uri="{FF2B5EF4-FFF2-40B4-BE49-F238E27FC236}">
                <a16:creationId xmlns:a16="http://schemas.microsoft.com/office/drawing/2014/main" id="{ED54D40E-1C51-480A-B553-0D1D968372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54" y="492944"/>
            <a:ext cx="10890292" cy="5982768"/>
          </a:xfr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03429B28-4FC1-401B-9CFC-5DDB937C3922}"/>
              </a:ext>
            </a:extLst>
          </p:cNvPr>
          <p:cNvSpPr/>
          <p:nvPr/>
        </p:nvSpPr>
        <p:spPr>
          <a:xfrm>
            <a:off x="6390968" y="4031226"/>
            <a:ext cx="4699819" cy="199594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BCEDA55-34AC-4958-A66D-EA8324FFC7EA}"/>
              </a:ext>
            </a:extLst>
          </p:cNvPr>
          <p:cNvSpPr txBox="1"/>
          <p:nvPr/>
        </p:nvSpPr>
        <p:spPr>
          <a:xfrm>
            <a:off x="6813755" y="4542504"/>
            <a:ext cx="42770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超声波加湿器</a:t>
            </a:r>
          </a:p>
        </p:txBody>
      </p:sp>
    </p:spTree>
    <p:extLst>
      <p:ext uri="{BB962C8B-B14F-4D97-AF65-F5344CB8AC3E}">
        <p14:creationId xmlns:p14="http://schemas.microsoft.com/office/powerpoint/2010/main" val="1408909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2ED553BC-FB9D-4AA0-86E7-57434C4BE6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2187" y="734748"/>
            <a:ext cx="3386582" cy="282453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348C929-F148-4822-9A74-7E6685FFFA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0906" y="734748"/>
            <a:ext cx="3178907" cy="282453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B37059E-906B-4D4E-A275-98B30DEB44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8637" y="805892"/>
            <a:ext cx="3322401" cy="275338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74AFE054-FD14-4B9D-A645-E68A0B69B0C6}"/>
              </a:ext>
            </a:extLst>
          </p:cNvPr>
          <p:cNvSpPr/>
          <p:nvPr/>
        </p:nvSpPr>
        <p:spPr>
          <a:xfrm>
            <a:off x="4060124" y="442275"/>
            <a:ext cx="138818" cy="3480619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516DC676-4A06-4B26-8559-B365D78763E6}"/>
              </a:ext>
            </a:extLst>
          </p:cNvPr>
          <p:cNvSpPr/>
          <p:nvPr/>
        </p:nvSpPr>
        <p:spPr>
          <a:xfrm>
            <a:off x="8295492" y="442275"/>
            <a:ext cx="130754" cy="3480619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B243DBC5-78EC-4BE8-9B73-E98649963055}"/>
              </a:ext>
            </a:extLst>
          </p:cNvPr>
          <p:cNvSpPr/>
          <p:nvPr/>
        </p:nvSpPr>
        <p:spPr>
          <a:xfrm>
            <a:off x="0" y="4935793"/>
            <a:ext cx="12191999" cy="142567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声 音 传 递 </a:t>
            </a:r>
            <a:r>
              <a:rPr lang="zh-CN" altLang="en-US" sz="4800" dirty="0">
                <a:solidFill>
                  <a:schemeClr val="accent1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能  量</a:t>
            </a:r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CD199A5A-67E1-4DE9-AA11-93179D648F53}"/>
              </a:ext>
            </a:extLst>
          </p:cNvPr>
          <p:cNvCxnSpPr>
            <a:cxnSpLocks/>
          </p:cNvCxnSpPr>
          <p:nvPr/>
        </p:nvCxnSpPr>
        <p:spPr>
          <a:xfrm>
            <a:off x="2841523" y="6164826"/>
            <a:ext cx="6685935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2447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2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388" name="Rectangle 70">
            <a:extLst>
              <a:ext uri="{FF2B5EF4-FFF2-40B4-BE49-F238E27FC236}">
                <a16:creationId xmlns:a16="http://schemas.microsoft.com/office/drawing/2014/main" id="{B558F58E-93BA-44A3-BCDA-585AFF2E4F3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图片 2" descr="图片包含 室内, 墙壁, 地板&#10;&#10;已生成极高可信度的说明">
            <a:extLst>
              <a:ext uri="{FF2B5EF4-FFF2-40B4-BE49-F238E27FC236}">
                <a16:creationId xmlns:a16="http://schemas.microsoft.com/office/drawing/2014/main" id="{3C0AE6D8-7115-4AD8-986B-8D52B42BBA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67" r="17471"/>
          <a:stretch/>
        </p:blipFill>
        <p:spPr>
          <a:xfrm>
            <a:off x="5913123" y="10"/>
            <a:ext cx="6278877" cy="6857990"/>
          </a:xfrm>
          <a:custGeom>
            <a:avLst/>
            <a:gdLst>
              <a:gd name="connsiteX0" fmla="*/ 45571 w 6278877"/>
              <a:gd name="connsiteY0" fmla="*/ 0 h 6858000"/>
              <a:gd name="connsiteX1" fmla="*/ 6278877 w 6278877"/>
              <a:gd name="connsiteY1" fmla="*/ 0 h 6858000"/>
              <a:gd name="connsiteX2" fmla="*/ 6278877 w 6278877"/>
              <a:gd name="connsiteY2" fmla="*/ 6858000 h 6858000"/>
              <a:gd name="connsiteX3" fmla="*/ 3292307 w 6278877"/>
              <a:gd name="connsiteY3" fmla="*/ 6858000 h 6858000"/>
              <a:gd name="connsiteX4" fmla="*/ 3181525 w 6278877"/>
              <a:gd name="connsiteY4" fmla="*/ 6786980 h 6858000"/>
              <a:gd name="connsiteX5" fmla="*/ 0 w 6278877"/>
              <a:gd name="connsiteY5" fmla="*/ 803252 h 6858000"/>
              <a:gd name="connsiteX6" fmla="*/ 37255 w 6278877"/>
              <a:gd name="connsiteY6" fmla="*/ 65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</p:spPr>
      </p:pic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BCD0BBC1-A7D4-445D-98AC-95A6A45D8EB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93776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86" name="Rectangle 3">
            <a:extLst>
              <a:ext uri="{FF2B5EF4-FFF2-40B4-BE49-F238E27FC236}">
                <a16:creationId xmlns:a16="http://schemas.microsoft.com/office/drawing/2014/main" id="{A1DC2831-A831-4D25-841D-0049B1B617A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905486" y="3042064"/>
            <a:ext cx="5460380" cy="1511643"/>
          </a:xfrm>
        </p:spPr>
        <p:txBody>
          <a:bodyPr anchor="t">
            <a:normAutofit/>
          </a:bodyPr>
          <a:lstStyle/>
          <a:p>
            <a:pPr algn="l" eaLnBrk="1" hangingPunct="1"/>
            <a:r>
              <a:rPr lang="zh-CN" altLang="en-US" sz="4400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声音传递 </a:t>
            </a:r>
            <a:r>
              <a:rPr lang="zh-CN" altLang="en-US" sz="5400" dirty="0">
                <a:solidFill>
                  <a:schemeClr val="accent1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信息</a:t>
            </a: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C479F9CE-E1E9-4DCA-8E5D-3E64161F46D6}"/>
              </a:ext>
            </a:extLst>
          </p:cNvPr>
          <p:cNvCxnSpPr>
            <a:cxnSpLocks/>
          </p:cNvCxnSpPr>
          <p:nvPr/>
        </p:nvCxnSpPr>
        <p:spPr>
          <a:xfrm>
            <a:off x="655320" y="5876691"/>
            <a:ext cx="49834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椭圆 1">
            <a:extLst>
              <a:ext uri="{FF2B5EF4-FFF2-40B4-BE49-F238E27FC236}">
                <a16:creationId xmlns:a16="http://schemas.microsoft.com/office/drawing/2014/main" id="{A0E34F69-9C6E-4939-8D4C-03FC0C908DA5}"/>
              </a:ext>
            </a:extLst>
          </p:cNvPr>
          <p:cNvSpPr/>
          <p:nvPr/>
        </p:nvSpPr>
        <p:spPr>
          <a:xfrm>
            <a:off x="1021825" y="696413"/>
            <a:ext cx="3869473" cy="10261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EF70530-0001-4CF0-9862-039E45FA7FF0}"/>
              </a:ext>
            </a:extLst>
          </p:cNvPr>
          <p:cNvSpPr txBox="1"/>
          <p:nvPr/>
        </p:nvSpPr>
        <p:spPr>
          <a:xfrm>
            <a:off x="1639229" y="835075"/>
            <a:ext cx="3512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学到了什么？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6C2106FC-542B-433A-BDBA-F35F73731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5486" y="4328465"/>
            <a:ext cx="5460380" cy="151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等线 Light" pitchFamily="2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等线 Light" pitchFamily="2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等线 Light" pitchFamily="2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等线 Light" pitchFamily="2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等线 Light" pitchFamily="2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等线 Light" pitchFamily="2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等线 Light" pitchFamily="2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等线 Light" pitchFamily="2" charset="-122"/>
              </a:defRPr>
            </a:lvl9pPr>
          </a:lstStyle>
          <a:p>
            <a:pPr algn="l" eaLnBrk="1" hangingPunct="1"/>
            <a:r>
              <a:rPr lang="zh-CN" altLang="en-US" sz="4400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声音传递 </a:t>
            </a:r>
            <a:r>
              <a:rPr lang="zh-CN" altLang="en-US" sz="5400" dirty="0">
                <a:solidFill>
                  <a:schemeClr val="accent1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能量</a:t>
            </a:r>
          </a:p>
        </p:txBody>
      </p:sp>
    </p:spTree>
    <p:extLst>
      <p:ext uri="{BB962C8B-B14F-4D97-AF65-F5344CB8AC3E}">
        <p14:creationId xmlns:p14="http://schemas.microsoft.com/office/powerpoint/2010/main" val="3411341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  <p:bldP spid="5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2225" y="0"/>
            <a:ext cx="12302964" cy="68656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68F83474-EBCC-43F9-A2DD-52D5C85C5F5F}"/>
              </a:ext>
            </a:extLst>
          </p:cNvPr>
          <p:cNvSpPr/>
          <p:nvPr/>
        </p:nvSpPr>
        <p:spPr>
          <a:xfrm>
            <a:off x="4665886" y="5979093"/>
            <a:ext cx="2442837" cy="657682"/>
          </a:xfrm>
          <a:prstGeom prst="roundRect">
            <a:avLst/>
          </a:prstGeom>
          <a:solidFill>
            <a:srgbClr val="4472C4">
              <a:alpha val="80000"/>
            </a:srgbClr>
          </a:solidFill>
          <a:ln>
            <a:solidFill>
              <a:srgbClr val="A8DAF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鱼群的位置</a:t>
            </a:r>
          </a:p>
        </p:txBody>
      </p:sp>
    </p:spTree>
  </p:cSld>
  <p:clrMapOvr>
    <a:masterClrMapping/>
  </p:clrMapOvr>
  <p:transition advTm="25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omra.org/attachement/bmp/site537/20141226/0019b91ec8ef16074c971f.bmp">
            <a:extLst>
              <a:ext uri="{FF2B5EF4-FFF2-40B4-BE49-F238E27FC236}">
                <a16:creationId xmlns:a16="http://schemas.microsoft.com/office/drawing/2014/main" id="{0230C4C3-E7D4-4220-9499-09BFE094F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7441" cy="6858000"/>
          </a:xfrm>
          <a:prstGeom prst="rect">
            <a:avLst/>
          </a:prstGeom>
          <a:solidFill>
            <a:srgbClr val="3C4534"/>
          </a:solidFill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D019F7ED-78E0-4458-B006-BC076316E2B3}"/>
              </a:ext>
            </a:extLst>
          </p:cNvPr>
          <p:cNvSpPr/>
          <p:nvPr/>
        </p:nvSpPr>
        <p:spPr>
          <a:xfrm>
            <a:off x="5295435" y="6058736"/>
            <a:ext cx="2285236" cy="637032"/>
          </a:xfrm>
          <a:prstGeom prst="roundRect">
            <a:avLst/>
          </a:prstGeom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海底的深度</a:t>
            </a:r>
          </a:p>
        </p:txBody>
      </p:sp>
    </p:spTree>
  </p:cSld>
  <p:clrMapOvr>
    <a:masterClrMapping/>
  </p:clrMapOvr>
  <p:transition advTm="87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38943D2A-0002-4432-957A-FCEDE1B2D325}"/>
              </a:ext>
            </a:extLst>
          </p:cNvPr>
          <p:cNvSpPr/>
          <p:nvPr/>
        </p:nvSpPr>
        <p:spPr>
          <a:xfrm>
            <a:off x="0" y="5307141"/>
            <a:ext cx="12192000" cy="1290304"/>
          </a:xfrm>
          <a:prstGeom prst="rect">
            <a:avLst/>
          </a:prstGeom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F33B4B74-4277-4EE4-B0B2-F8061929E2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3104" y="844162"/>
            <a:ext cx="2974239" cy="29314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内容占位符 13">
            <a:extLst>
              <a:ext uri="{FF2B5EF4-FFF2-40B4-BE49-F238E27FC236}">
                <a16:creationId xmlns:a16="http://schemas.microsoft.com/office/drawing/2014/main" id="{55F1E8BF-448B-437E-A065-40BF1A053C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14528" y="844162"/>
            <a:ext cx="2923484" cy="29314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内容占位符 12">
            <a:extLst>
              <a:ext uri="{FF2B5EF4-FFF2-40B4-BE49-F238E27FC236}">
                <a16:creationId xmlns:a16="http://schemas.microsoft.com/office/drawing/2014/main" id="{F77FB56D-442C-43A4-8486-C7F2B6E8849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4"/>
          <a:stretch>
            <a:fillRect/>
          </a:stretch>
        </p:blipFill>
        <p:spPr>
          <a:xfrm>
            <a:off x="8741664" y="886365"/>
            <a:ext cx="2932609" cy="28892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BB78D93F-86A3-4CCF-8480-EBCECD151A3A}"/>
              </a:ext>
            </a:extLst>
          </p:cNvPr>
          <p:cNvCxnSpPr>
            <a:cxnSpLocks/>
          </p:cNvCxnSpPr>
          <p:nvPr/>
        </p:nvCxnSpPr>
        <p:spPr>
          <a:xfrm>
            <a:off x="1670304" y="6320374"/>
            <a:ext cx="896112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17DBB584-11F6-4450-81F4-BC2A3E8A39D1}"/>
              </a:ext>
            </a:extLst>
          </p:cNvPr>
          <p:cNvSpPr txBox="1"/>
          <p:nvPr/>
        </p:nvSpPr>
        <p:spPr>
          <a:xfrm>
            <a:off x="414528" y="5307141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zh-CN" altLang="en-US" sz="32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声呐：传递了物体的位置 </a:t>
            </a:r>
            <a:r>
              <a:rPr lang="zh-CN" altLang="en-US" sz="4400" dirty="0">
                <a:solidFill>
                  <a:schemeClr val="bg1"/>
                </a:solidFill>
                <a:latin typeface="华文琥珀" panose="02010800040101010101" pitchFamily="2" charset="-122"/>
                <a:ea typeface="华文琥珀" panose="02010800040101010101" pitchFamily="2" charset="-122"/>
                <a:cs typeface="+mj-cs"/>
              </a:rPr>
              <a:t>信息</a:t>
            </a:r>
          </a:p>
        </p:txBody>
      </p:sp>
    </p:spTree>
    <p:extLst>
      <p:ext uri="{BB962C8B-B14F-4D97-AF65-F5344CB8AC3E}">
        <p14:creationId xmlns:p14="http://schemas.microsoft.com/office/powerpoint/2010/main" val="2069146354"/>
      </p:ext>
    </p:extLst>
  </p:cSld>
  <p:clrMapOvr>
    <a:masterClrMapping/>
  </p:clrMapOvr>
  <p:transition advTm="87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DEBCD75-4F6D-4395-9DA4-0D753AD2C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0802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0348E8CF-04E4-43BE-8783-B4253C91B50B}"/>
              </a:ext>
            </a:extLst>
          </p:cNvPr>
          <p:cNvSpPr/>
          <p:nvPr/>
        </p:nvSpPr>
        <p:spPr>
          <a:xfrm>
            <a:off x="719328" y="243840"/>
            <a:ext cx="3291840" cy="902208"/>
          </a:xfrm>
          <a:prstGeom prst="roundRect">
            <a:avLst/>
          </a:prstGeom>
          <a:solidFill>
            <a:srgbClr val="B9DE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481786"/>
      </p:ext>
    </p:extLst>
  </p:cSld>
  <p:clrMapOvr>
    <a:masterClrMapping/>
  </p:clrMapOvr>
  <p:transition advTm="7395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7A2B49D-E0E5-4ED8-8C2A-966A4FFFCD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889" y="0"/>
            <a:ext cx="12279778" cy="6858000"/>
          </a:xfrm>
          <a:prstGeom prst="rect">
            <a:avLst/>
          </a:prstGeom>
        </p:spPr>
      </p:pic>
    </p:spTree>
  </p:cSld>
  <p:clrMapOvr>
    <a:masterClrMapping/>
  </p:clrMapOvr>
  <p:transition advTm="7395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</p:pic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5CAE8CAD-C08D-43DA-823D-642418DB1B10}"/>
              </a:ext>
            </a:extLst>
          </p:cNvPr>
          <p:cNvCxnSpPr>
            <a:cxnSpLocks/>
          </p:cNvCxnSpPr>
          <p:nvPr/>
        </p:nvCxnSpPr>
        <p:spPr>
          <a:xfrm flipH="1">
            <a:off x="9822223" y="5141162"/>
            <a:ext cx="1282644" cy="0"/>
          </a:xfrm>
          <a:prstGeom prst="straightConnector1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B9F1B434-2D5E-4EF1-9104-1D95A4D40909}"/>
              </a:ext>
            </a:extLst>
          </p:cNvPr>
          <p:cNvCxnSpPr>
            <a:cxnSpLocks/>
          </p:cNvCxnSpPr>
          <p:nvPr/>
        </p:nvCxnSpPr>
        <p:spPr>
          <a:xfrm flipH="1">
            <a:off x="9822224" y="5141162"/>
            <a:ext cx="1305811" cy="0"/>
          </a:xfrm>
          <a:prstGeom prst="straightConnector1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94C085BF-0302-474D-BDC8-0045D1D3A947}"/>
              </a:ext>
            </a:extLst>
          </p:cNvPr>
          <p:cNvCxnSpPr>
            <a:cxnSpLocks/>
          </p:cNvCxnSpPr>
          <p:nvPr/>
        </p:nvCxnSpPr>
        <p:spPr>
          <a:xfrm flipH="1">
            <a:off x="9822223" y="5141162"/>
            <a:ext cx="1376076" cy="0"/>
          </a:xfrm>
          <a:prstGeom prst="straightConnector1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E5051B88-B7F2-481A-9846-72B9AB8D8CA7}"/>
              </a:ext>
            </a:extLst>
          </p:cNvPr>
          <p:cNvCxnSpPr>
            <a:cxnSpLocks/>
          </p:cNvCxnSpPr>
          <p:nvPr/>
        </p:nvCxnSpPr>
        <p:spPr>
          <a:xfrm flipH="1">
            <a:off x="9822223" y="5141162"/>
            <a:ext cx="1305812" cy="0"/>
          </a:xfrm>
          <a:prstGeom prst="straightConnector1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Tm="47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xit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xit" presetSubtype="2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6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6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6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6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6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68"/>
</p:tagLst>
</file>

<file path=ppt/theme/theme1.xml><?xml version="1.0" encoding="utf-8"?>
<a:theme xmlns:a="http://schemas.openxmlformats.org/drawingml/2006/main" name="1_空白设计模板_2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209">
      <a:dk1>
        <a:srgbClr val="FFFFFF"/>
      </a:dk1>
      <a:lt1>
        <a:srgbClr val="000000"/>
      </a:lt1>
      <a:dk2>
        <a:srgbClr val="44546A"/>
      </a:dk2>
      <a:lt2>
        <a:srgbClr val="E7E6E6"/>
      </a:lt2>
      <a:accent1>
        <a:srgbClr val="00B0F0"/>
      </a:accent1>
      <a:accent2>
        <a:srgbClr val="FFFFFF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自定义 209">
      <a:dk1>
        <a:srgbClr val="FFFFFF"/>
      </a:dk1>
      <a:lt1>
        <a:srgbClr val="000000"/>
      </a:lt1>
      <a:dk2>
        <a:srgbClr val="44546A"/>
      </a:dk2>
      <a:lt2>
        <a:srgbClr val="E7E6E6"/>
      </a:lt2>
      <a:accent1>
        <a:srgbClr val="00B0F0"/>
      </a:accent1>
      <a:accent2>
        <a:srgbClr val="FFFFFF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自定义 209">
      <a:dk1>
        <a:srgbClr val="FFFFFF"/>
      </a:dk1>
      <a:lt1>
        <a:srgbClr val="000000"/>
      </a:lt1>
      <a:dk2>
        <a:srgbClr val="44546A"/>
      </a:dk2>
      <a:lt2>
        <a:srgbClr val="E7E6E6"/>
      </a:lt2>
      <a:accent1>
        <a:srgbClr val="00B0F0"/>
      </a:accent1>
      <a:accent2>
        <a:srgbClr val="FFFFFF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Animated_multiple_successive_images_in_a_picture_show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2453</TotalTime>
  <Words>688</Words>
  <Application>Microsoft Office PowerPoint</Application>
  <PresentationFormat>宽屏</PresentationFormat>
  <Paragraphs>123</Paragraphs>
  <Slides>35</Slides>
  <Notes>1</Notes>
  <HiddenSlides>0</HiddenSlides>
  <MMClips>2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35</vt:i4>
      </vt:variant>
    </vt:vector>
  </HeadingPairs>
  <TitlesOfParts>
    <vt:vector size="51" baseType="lpstr">
      <vt:lpstr>等线</vt:lpstr>
      <vt:lpstr>等线 Light</vt:lpstr>
      <vt:lpstr>黑体</vt:lpstr>
      <vt:lpstr>华文彩云</vt:lpstr>
      <vt:lpstr>华文琥珀</vt:lpstr>
      <vt:lpstr>隶书</vt:lpstr>
      <vt:lpstr>宋体</vt:lpstr>
      <vt:lpstr>Arial</vt:lpstr>
      <vt:lpstr>Calibri</vt:lpstr>
      <vt:lpstr>Calibri Light</vt:lpstr>
      <vt:lpstr>1_空白设计模板_2</vt:lpstr>
      <vt:lpstr>1_Office 主题</vt:lpstr>
      <vt:lpstr>2_Office 主题</vt:lpstr>
      <vt:lpstr>3_Office 主题</vt:lpstr>
      <vt:lpstr>Office Theme</vt:lpstr>
      <vt:lpstr>Animated_multiple_successive_images_in_a_picture_show</vt:lpstr>
      <vt:lpstr>声音能传递信息和能量</vt:lpstr>
      <vt:lpstr>声音可以传递  信息</vt:lpstr>
      <vt:lpstr>6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声音可以传递  能量</vt:lpstr>
      <vt:lpstr>PowerPoint 演示文稿</vt:lpstr>
      <vt:lpstr>PowerPoint 演示文稿</vt:lpstr>
      <vt:lpstr>PowerPoint 演示文稿</vt:lpstr>
      <vt:lpstr>PowerPoint 演示文稿</vt:lpstr>
      <vt:lpstr>声音传递 信息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456789</cp:lastModifiedBy>
  <cp:revision>324</cp:revision>
  <dcterms:created xsi:type="dcterms:W3CDTF">2017-08-04T02:40:00Z</dcterms:created>
  <dcterms:modified xsi:type="dcterms:W3CDTF">2018-06-25T10:38:05Z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2052-10.1.0.6690</vt:lpwstr>
  </property>
</Properties>
</file>