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diagrams/layout2.xml" ContentType="application/vnd.openxmlformats-officedocument.drawingml.diagramLayou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openxmlformats-officedocument.oleObject"/>
  <Override PartName="/ppt/diagrams/colors2.xml" ContentType="application/vnd.openxmlformats-officedocument.drawingml.diagramColor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8"/>
  </p:notesMasterIdLst>
  <p:sldIdLst>
    <p:sldId id="257" r:id="rId2"/>
    <p:sldId id="265" r:id="rId3"/>
    <p:sldId id="329" r:id="rId4"/>
    <p:sldId id="534" r:id="rId5"/>
    <p:sldId id="572" r:id="rId6"/>
    <p:sldId id="573" r:id="rId7"/>
    <p:sldId id="574" r:id="rId8"/>
    <p:sldId id="577" r:id="rId9"/>
    <p:sldId id="578" r:id="rId10"/>
    <p:sldId id="579" r:id="rId11"/>
    <p:sldId id="580" r:id="rId12"/>
    <p:sldId id="581" r:id="rId13"/>
    <p:sldId id="582" r:id="rId14"/>
    <p:sldId id="583" r:id="rId15"/>
    <p:sldId id="584" r:id="rId16"/>
    <p:sldId id="585" r:id="rId17"/>
    <p:sldId id="586" r:id="rId18"/>
    <p:sldId id="587" r:id="rId19"/>
    <p:sldId id="588" r:id="rId20"/>
    <p:sldId id="589" r:id="rId21"/>
    <p:sldId id="590" r:id="rId22"/>
    <p:sldId id="591" r:id="rId23"/>
    <p:sldId id="592" r:id="rId24"/>
    <p:sldId id="593" r:id="rId25"/>
    <p:sldId id="594" r:id="rId26"/>
    <p:sldId id="595" r:id="rId27"/>
    <p:sldId id="596" r:id="rId28"/>
    <p:sldId id="597" r:id="rId29"/>
    <p:sldId id="598" r:id="rId30"/>
    <p:sldId id="599" r:id="rId31"/>
    <p:sldId id="600" r:id="rId32"/>
    <p:sldId id="601" r:id="rId33"/>
    <p:sldId id="602" r:id="rId34"/>
    <p:sldId id="603" r:id="rId35"/>
    <p:sldId id="606" r:id="rId36"/>
    <p:sldId id="275" r:id="rId37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CCD14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481" autoAdjust="0"/>
    <p:restoredTop sz="94660"/>
  </p:normalViewPr>
  <p:slideViewPr>
    <p:cSldViewPr>
      <p:cViewPr varScale="1">
        <p:scale>
          <a:sx n="89" d="100"/>
          <a:sy n="89" d="100"/>
        </p:scale>
        <p:origin x="-1038" y="-102"/>
      </p:cViewPr>
      <p:guideLst>
        <p:guide orient="horz" pos="2207"/>
        <p:guide pos="3104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#1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#1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847992A-DADC-4407-BB29-4F5F0DB6D289}" type="doc">
      <dgm:prSet loTypeId="urn:microsoft.com/office/officeart/2005/8/layout/orgChart1#1" loCatId="hierarchy" qsTypeId="urn:microsoft.com/office/officeart/2005/8/quickstyle/simple1#1" qsCatId="simple" csTypeId="urn:microsoft.com/office/officeart/2005/8/colors/accent1_2#1" csCatId="accent1" phldr="1"/>
      <dgm:spPr/>
      <dgm:t>
        <a:bodyPr/>
        <a:lstStyle/>
        <a:p>
          <a:endParaRPr lang="zh-CN" altLang="en-US"/>
        </a:p>
      </dgm:t>
    </dgm:pt>
    <dgm:pt modelId="{4EEAE6F6-CA21-4ECD-A270-2299A1C0B1A4}">
      <dgm:prSet phldrT="[文本]" phldr="0" custT="1"/>
      <dgm:spPr>
        <a:solidFill>
          <a:schemeClr val="tx1"/>
        </a:solidFill>
      </dgm:spPr>
      <dgm:t>
        <a:bodyPr vert="horz" wrap="square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000" dirty="0" smtClean="0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  <a:sym typeface="+mn-ea"/>
            </a:rPr>
            <a:t>声音的利用</a:t>
          </a:r>
          <a:endParaRPr lang="zh-CN" altLang="en-US" sz="2000" b="1" dirty="0" smtClean="0">
            <a:solidFill>
              <a:schemeClr val="bg1"/>
            </a:solidFill>
            <a:latin typeface="楷体" panose="02010609060101010101" charset="-122"/>
            <a:ea typeface="楷体" panose="02010609060101010101" charset="-122"/>
            <a:sym typeface="+mn-ea"/>
          </a:endParaRPr>
        </a:p>
      </dgm:t>
    </dgm:pt>
    <dgm:pt modelId="{EAC691C1-4B1D-413B-BB24-CE4AA39D6F58}" type="parTrans" cxnId="{76D589D5-B571-473B-81F3-1FCAEF6782A4}">
      <dgm:prSet/>
      <dgm:spPr/>
      <dgm:t>
        <a:bodyPr/>
        <a:lstStyle/>
        <a:p>
          <a:endParaRPr lang="zh-CN" altLang="en-US" sz="1400">
            <a:solidFill>
              <a:schemeClr val="bg1"/>
            </a:solidFill>
            <a:latin typeface="华文楷体" pitchFamily="2" charset="-122"/>
            <a:ea typeface="华文楷体" pitchFamily="2" charset="-122"/>
          </a:endParaRPr>
        </a:p>
      </dgm:t>
    </dgm:pt>
    <dgm:pt modelId="{F14F8FDC-92B3-4410-A105-D5D6B63A9EDA}" type="sibTrans" cxnId="{76D589D5-B571-473B-81F3-1FCAEF6782A4}">
      <dgm:prSet/>
      <dgm:spPr/>
      <dgm:t>
        <a:bodyPr/>
        <a:lstStyle/>
        <a:p>
          <a:endParaRPr lang="zh-CN" altLang="en-US" sz="1400">
            <a:solidFill>
              <a:schemeClr val="bg1"/>
            </a:solidFill>
            <a:latin typeface="华文楷体" pitchFamily="2" charset="-122"/>
            <a:ea typeface="华文楷体" pitchFamily="2" charset="-122"/>
          </a:endParaRPr>
        </a:p>
      </dgm:t>
    </dgm:pt>
    <dgm:pt modelId="{48EA10EB-5A9F-40A1-B65F-BC0F0D2B61D7}">
      <dgm:prSet phldrT="[文本]" phldr="0" custT="1"/>
      <dgm:spPr>
        <a:solidFill>
          <a:schemeClr val="tx1"/>
        </a:solidFill>
      </dgm:spPr>
      <dgm:t>
        <a:bodyPr vert="horz" wrap="square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800" dirty="0" smtClean="0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  <a:sym typeface="+mn-ea"/>
            </a:rPr>
            <a:t>声与信息</a:t>
          </a:r>
          <a:endParaRPr lang="en-US" altLang="zh-CN" sz="1800" dirty="0" smtClean="0">
            <a:solidFill>
              <a:schemeClr val="bg1"/>
            </a:solidFill>
            <a:latin typeface="楷体" panose="02010609060101010101" charset="-122"/>
            <a:ea typeface="楷体" panose="02010609060101010101" charset="-122"/>
            <a:sym typeface="+mn-ea"/>
          </a:endParaRPr>
        </a:p>
      </dgm:t>
    </dgm:pt>
    <dgm:pt modelId="{5965BAE7-1F0B-473C-BBA8-E32ABCA8CE9A}" type="parTrans" cxnId="{C9936E8C-4B54-4AA9-B7D1-55F078A3F0FF}">
      <dgm:prSet/>
      <dgm:spPr/>
      <dgm:t>
        <a:bodyPr/>
        <a:lstStyle/>
        <a:p>
          <a:endParaRPr lang="zh-CN" altLang="en-US" sz="1400">
            <a:solidFill>
              <a:schemeClr val="bg1"/>
            </a:solidFill>
            <a:latin typeface="华文楷体" pitchFamily="2" charset="-122"/>
            <a:ea typeface="华文楷体" pitchFamily="2" charset="-122"/>
          </a:endParaRPr>
        </a:p>
      </dgm:t>
    </dgm:pt>
    <dgm:pt modelId="{B0E7F6B6-4825-4B07-B4FD-4428F8AA9227}" type="sibTrans" cxnId="{C9936E8C-4B54-4AA9-B7D1-55F078A3F0FF}">
      <dgm:prSet/>
      <dgm:spPr/>
      <dgm:t>
        <a:bodyPr/>
        <a:lstStyle/>
        <a:p>
          <a:endParaRPr lang="zh-CN" altLang="en-US" sz="1400">
            <a:solidFill>
              <a:schemeClr val="bg1"/>
            </a:solidFill>
            <a:latin typeface="华文楷体" pitchFamily="2" charset="-122"/>
            <a:ea typeface="华文楷体" pitchFamily="2" charset="-122"/>
          </a:endParaRPr>
        </a:p>
      </dgm:t>
    </dgm:pt>
    <dgm:pt modelId="{544CC3BE-B6B8-41F1-8FDC-0EE3F0F6F20D}">
      <dgm:prSet phldrT="[文本]" phldr="0" custT="1"/>
      <dgm:spPr>
        <a:solidFill>
          <a:schemeClr val="tx1"/>
        </a:solidFill>
      </dgm:spPr>
      <dgm:t>
        <a:bodyPr vert="horz" wrap="square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800" dirty="0" smtClean="0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  <a:sym typeface="+mn-ea"/>
            </a:rPr>
            <a:t>声信息在生活中的应用</a:t>
          </a:r>
        </a:p>
      </dgm:t>
    </dgm:pt>
    <dgm:pt modelId="{819A01D2-DAEB-4016-822D-618414615F3B}" type="parTrans" cxnId="{45E972A6-D937-473D-A52C-E0561DB5F00F}">
      <dgm:prSet/>
      <dgm:spPr/>
      <dgm:t>
        <a:bodyPr/>
        <a:lstStyle/>
        <a:p>
          <a:endParaRPr lang="zh-CN" altLang="en-US" sz="1400">
            <a:solidFill>
              <a:schemeClr val="bg1"/>
            </a:solidFill>
            <a:latin typeface="华文楷体" pitchFamily="2" charset="-122"/>
            <a:ea typeface="华文楷体" pitchFamily="2" charset="-122"/>
          </a:endParaRPr>
        </a:p>
      </dgm:t>
    </dgm:pt>
    <dgm:pt modelId="{90DE9782-2868-432B-BEC8-30E64D478C93}" type="sibTrans" cxnId="{45E972A6-D937-473D-A52C-E0561DB5F00F}">
      <dgm:prSet/>
      <dgm:spPr/>
      <dgm:t>
        <a:bodyPr/>
        <a:lstStyle/>
        <a:p>
          <a:endParaRPr lang="zh-CN" altLang="en-US" sz="1400">
            <a:solidFill>
              <a:schemeClr val="bg1"/>
            </a:solidFill>
            <a:latin typeface="华文楷体" pitchFamily="2" charset="-122"/>
            <a:ea typeface="华文楷体" pitchFamily="2" charset="-122"/>
          </a:endParaRPr>
        </a:p>
      </dgm:t>
    </dgm:pt>
    <dgm:pt modelId="{384C650C-14C3-49D9-9F1F-592BEE499132}">
      <dgm:prSet phldrT="[文本]" phldr="0" custT="1"/>
      <dgm:spPr>
        <a:solidFill>
          <a:schemeClr val="tx1"/>
        </a:solidFill>
      </dgm:spPr>
      <dgm:t>
        <a:bodyPr vert="horz" wrap="square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800" dirty="0" smtClean="0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  <a:sym typeface="+mn-ea"/>
            </a:rPr>
            <a:t>声波的能量</a:t>
          </a:r>
          <a:endParaRPr lang="zh-CN" altLang="en-US" sz="1800" dirty="0">
            <a:solidFill>
              <a:schemeClr val="bg1"/>
            </a:solidFill>
            <a:latin typeface="楷体" panose="02010609060101010101" charset="-122"/>
            <a:ea typeface="楷体" panose="02010609060101010101" charset="-122"/>
            <a:sym typeface="+mn-ea"/>
          </a:endParaRPr>
        </a:p>
      </dgm:t>
    </dgm:pt>
    <dgm:pt modelId="{1B733666-853A-4F70-AF1E-A3AEE169A05E}" type="parTrans" cxnId="{C72347A5-2731-465F-9414-B9FEDD203C69}">
      <dgm:prSet/>
      <dgm:spPr/>
      <dgm:t>
        <a:bodyPr/>
        <a:lstStyle/>
        <a:p>
          <a:endParaRPr lang="zh-CN" altLang="en-US" sz="1400">
            <a:solidFill>
              <a:schemeClr val="bg1"/>
            </a:solidFill>
            <a:latin typeface="华文楷体" pitchFamily="2" charset="-122"/>
            <a:ea typeface="华文楷体" pitchFamily="2" charset="-122"/>
          </a:endParaRPr>
        </a:p>
      </dgm:t>
    </dgm:pt>
    <dgm:pt modelId="{EAE22007-8908-4D41-9BF8-85C64B390BB0}" type="sibTrans" cxnId="{C72347A5-2731-465F-9414-B9FEDD203C69}">
      <dgm:prSet/>
      <dgm:spPr/>
      <dgm:t>
        <a:bodyPr/>
        <a:lstStyle/>
        <a:p>
          <a:endParaRPr lang="zh-CN" altLang="en-US" sz="1400">
            <a:solidFill>
              <a:schemeClr val="bg1"/>
            </a:solidFill>
            <a:latin typeface="华文楷体" pitchFamily="2" charset="-122"/>
            <a:ea typeface="华文楷体" pitchFamily="2" charset="-122"/>
          </a:endParaRPr>
        </a:p>
      </dgm:t>
    </dgm:pt>
    <dgm:pt modelId="{435844B9-C56F-4687-8082-45F3D6E5D0CD}">
      <dgm:prSet phldrT="[文本]" phldr="0" custT="1"/>
      <dgm:spPr>
        <a:solidFill>
          <a:schemeClr val="tx1"/>
        </a:solidFill>
      </dgm:spPr>
      <dgm:t>
        <a:bodyPr vert="horz" wrap="square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800" dirty="0" smtClean="0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  <a:sym typeface="+mn-ea"/>
            </a:rPr>
            <a:t>声波能量在生活中的应用</a:t>
          </a:r>
        </a:p>
      </dgm:t>
    </dgm:pt>
    <dgm:pt modelId="{86F6CCD4-6F35-4A71-BEA0-69631D1F1742}" type="parTrans" cxnId="{750D632E-E28A-47B7-9148-58775C37A3EB}">
      <dgm:prSet/>
      <dgm:spPr/>
      <dgm:t>
        <a:bodyPr/>
        <a:lstStyle/>
        <a:p>
          <a:endParaRPr lang="zh-CN" altLang="en-US" sz="1400">
            <a:solidFill>
              <a:schemeClr val="bg1"/>
            </a:solidFill>
            <a:latin typeface="华文楷体" pitchFamily="2" charset="-122"/>
            <a:ea typeface="华文楷体" pitchFamily="2" charset="-122"/>
          </a:endParaRPr>
        </a:p>
      </dgm:t>
    </dgm:pt>
    <dgm:pt modelId="{205B3D01-00A2-4F65-80AC-A730744BA739}" type="sibTrans" cxnId="{750D632E-E28A-47B7-9148-58775C37A3EB}">
      <dgm:prSet/>
      <dgm:spPr/>
      <dgm:t>
        <a:bodyPr/>
        <a:lstStyle/>
        <a:p>
          <a:endParaRPr lang="zh-CN" altLang="en-US" sz="1400">
            <a:solidFill>
              <a:schemeClr val="bg1"/>
            </a:solidFill>
            <a:latin typeface="华文楷体" pitchFamily="2" charset="-122"/>
            <a:ea typeface="华文楷体" pitchFamily="2" charset="-122"/>
          </a:endParaRPr>
        </a:p>
      </dgm:t>
    </dgm:pt>
    <dgm:pt modelId="{C4A99F90-EA7A-47AC-8A62-061E9F706B78}">
      <dgm:prSet phldr="0" custT="1"/>
      <dgm:spPr>
        <a:solidFill>
          <a:schemeClr val="tx1"/>
        </a:solidFill>
        <a:ln>
          <a:noFill/>
        </a:ln>
      </dgm:spPr>
      <dgm:t>
        <a:bodyPr vert="horz" wrap="square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800" dirty="0" smtClean="0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</a:rPr>
            <a:t>考点练习</a:t>
          </a:r>
        </a:p>
      </dgm:t>
    </dgm:pt>
    <dgm:pt modelId="{C492723C-EA2A-4B86-8EDF-CA505C86BF58}" type="parTrans" cxnId="{D4C0A0F6-BCD1-4DAA-A440-56BCF3A83B83}">
      <dgm:prSet/>
      <dgm:spPr/>
    </dgm:pt>
    <dgm:pt modelId="{E1F3A1C8-7334-4603-A213-B3E1DBB1A826}" type="sibTrans" cxnId="{D4C0A0F6-BCD1-4DAA-A440-56BCF3A83B83}">
      <dgm:prSet/>
      <dgm:spPr/>
    </dgm:pt>
    <dgm:pt modelId="{D43CB276-9C28-4767-A784-A442B89D083D}" type="pres">
      <dgm:prSet presAssocID="{B847992A-DADC-4407-BB29-4F5F0DB6D289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zh-CN" altLang="en-US"/>
        </a:p>
      </dgm:t>
    </dgm:pt>
    <dgm:pt modelId="{31DFAE78-7875-4F20-BE81-A227CD0FCF34}" type="pres">
      <dgm:prSet presAssocID="{4EEAE6F6-CA21-4ECD-A270-2299A1C0B1A4}" presName="hierRoot1" presStyleCnt="0">
        <dgm:presLayoutVars>
          <dgm:hierBranch val="init"/>
        </dgm:presLayoutVars>
      </dgm:prSet>
      <dgm:spPr/>
    </dgm:pt>
    <dgm:pt modelId="{51161656-6D9C-41E0-9AFE-1B1F53177E90}" type="pres">
      <dgm:prSet presAssocID="{4EEAE6F6-CA21-4ECD-A270-2299A1C0B1A4}" presName="rootComposite1" presStyleCnt="0"/>
      <dgm:spPr/>
      <dgm:t>
        <a:bodyPr/>
        <a:lstStyle/>
        <a:p>
          <a:endParaRPr lang="zh-CN" altLang="en-US"/>
        </a:p>
      </dgm:t>
    </dgm:pt>
    <dgm:pt modelId="{15C77708-A0F6-4A16-A545-1C73DD688A34}" type="pres">
      <dgm:prSet presAssocID="{4EEAE6F6-CA21-4ECD-A270-2299A1C0B1A4}" presName="rootText1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905C5EA9-5A63-4C80-BBBD-0C01433086A9}" type="pres">
      <dgm:prSet presAssocID="{4EEAE6F6-CA21-4ECD-A270-2299A1C0B1A4}" presName="rootConnector1" presStyleLbl="node1" presStyleIdx="0" presStyleCnt="0"/>
      <dgm:spPr/>
      <dgm:t>
        <a:bodyPr/>
        <a:lstStyle/>
        <a:p>
          <a:endParaRPr lang="zh-CN" altLang="en-US"/>
        </a:p>
      </dgm:t>
    </dgm:pt>
    <dgm:pt modelId="{D1307D4B-E2AF-4045-ACEE-8B20CFC58DF7}" type="pres">
      <dgm:prSet presAssocID="{4EEAE6F6-CA21-4ECD-A270-2299A1C0B1A4}" presName="hierChild2" presStyleCnt="0"/>
      <dgm:spPr/>
    </dgm:pt>
    <dgm:pt modelId="{F777925F-8553-4065-B1B3-03017E4D3FD2}" type="pres">
      <dgm:prSet presAssocID="{5965BAE7-1F0B-473C-BBA8-E32ABCA8CE9A}" presName="Name37" presStyleLbl="parChTrans1D2" presStyleIdx="0" presStyleCnt="5"/>
      <dgm:spPr/>
      <dgm:t>
        <a:bodyPr/>
        <a:lstStyle/>
        <a:p>
          <a:endParaRPr lang="zh-CN" altLang="en-US"/>
        </a:p>
      </dgm:t>
    </dgm:pt>
    <dgm:pt modelId="{2071EEF6-E29B-43C1-81F9-CDA5B70C4EAD}" type="pres">
      <dgm:prSet presAssocID="{48EA10EB-5A9F-40A1-B65F-BC0F0D2B61D7}" presName="hierRoot2" presStyleCnt="0">
        <dgm:presLayoutVars>
          <dgm:hierBranch val="init"/>
        </dgm:presLayoutVars>
      </dgm:prSet>
      <dgm:spPr/>
    </dgm:pt>
    <dgm:pt modelId="{CADB1C28-B99E-47F8-879B-810A1F4965B2}" type="pres">
      <dgm:prSet presAssocID="{48EA10EB-5A9F-40A1-B65F-BC0F0D2B61D7}" presName="rootComposite" presStyleCnt="0"/>
      <dgm:spPr/>
      <dgm:t>
        <a:bodyPr/>
        <a:lstStyle/>
        <a:p>
          <a:endParaRPr lang="zh-CN" altLang="en-US"/>
        </a:p>
      </dgm:t>
    </dgm:pt>
    <dgm:pt modelId="{E077C99D-53EA-4185-95FD-814F35BB460E}" type="pres">
      <dgm:prSet presAssocID="{48EA10EB-5A9F-40A1-B65F-BC0F0D2B61D7}" presName="rootText" presStyleLbl="node2" presStyleIdx="0" presStyleCnt="5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CC58985C-EE03-4ACA-A2F5-559007FCAB74}" type="pres">
      <dgm:prSet presAssocID="{48EA10EB-5A9F-40A1-B65F-BC0F0D2B61D7}" presName="rootConnector" presStyleLbl="node2" presStyleIdx="0" presStyleCnt="5"/>
      <dgm:spPr/>
      <dgm:t>
        <a:bodyPr/>
        <a:lstStyle/>
        <a:p>
          <a:endParaRPr lang="zh-CN" altLang="en-US"/>
        </a:p>
      </dgm:t>
    </dgm:pt>
    <dgm:pt modelId="{195DF8BC-E69C-42BE-8AF7-BB5549BB5025}" type="pres">
      <dgm:prSet presAssocID="{48EA10EB-5A9F-40A1-B65F-BC0F0D2B61D7}" presName="hierChild4" presStyleCnt="0"/>
      <dgm:spPr/>
    </dgm:pt>
    <dgm:pt modelId="{A768CDA8-D7E3-44D4-9375-E7F661EDAEC8}" type="pres">
      <dgm:prSet presAssocID="{48EA10EB-5A9F-40A1-B65F-BC0F0D2B61D7}" presName="hierChild5" presStyleCnt="0"/>
      <dgm:spPr/>
    </dgm:pt>
    <dgm:pt modelId="{29F7465F-2395-417C-B5B9-A69588FAD190}" type="pres">
      <dgm:prSet presAssocID="{819A01D2-DAEB-4016-822D-618414615F3B}" presName="Name37" presStyleLbl="parChTrans1D2" presStyleIdx="1" presStyleCnt="5"/>
      <dgm:spPr/>
      <dgm:t>
        <a:bodyPr/>
        <a:lstStyle/>
        <a:p>
          <a:endParaRPr lang="zh-CN" altLang="en-US"/>
        </a:p>
      </dgm:t>
    </dgm:pt>
    <dgm:pt modelId="{664857F4-A7D1-4411-9BE2-4B3F10DD6824}" type="pres">
      <dgm:prSet presAssocID="{544CC3BE-B6B8-41F1-8FDC-0EE3F0F6F20D}" presName="hierRoot2" presStyleCnt="0">
        <dgm:presLayoutVars>
          <dgm:hierBranch val="init"/>
        </dgm:presLayoutVars>
      </dgm:prSet>
      <dgm:spPr/>
    </dgm:pt>
    <dgm:pt modelId="{9760D8BB-949A-4533-A8CC-13B8D041A70E}" type="pres">
      <dgm:prSet presAssocID="{544CC3BE-B6B8-41F1-8FDC-0EE3F0F6F20D}" presName="rootComposite" presStyleCnt="0"/>
      <dgm:spPr/>
      <dgm:t>
        <a:bodyPr/>
        <a:lstStyle/>
        <a:p>
          <a:endParaRPr lang="zh-CN" altLang="en-US"/>
        </a:p>
      </dgm:t>
    </dgm:pt>
    <dgm:pt modelId="{F25E147E-6556-41A9-AB91-D621C63604E3}" type="pres">
      <dgm:prSet presAssocID="{544CC3BE-B6B8-41F1-8FDC-0EE3F0F6F20D}" presName="rootText" presStyleLbl="node2" presStyleIdx="1" presStyleCnt="5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53128404-AEE0-4DB5-803F-5DDD52D0BABE}" type="pres">
      <dgm:prSet presAssocID="{544CC3BE-B6B8-41F1-8FDC-0EE3F0F6F20D}" presName="rootConnector" presStyleLbl="node2" presStyleIdx="1" presStyleCnt="5"/>
      <dgm:spPr/>
      <dgm:t>
        <a:bodyPr/>
        <a:lstStyle/>
        <a:p>
          <a:endParaRPr lang="zh-CN" altLang="en-US"/>
        </a:p>
      </dgm:t>
    </dgm:pt>
    <dgm:pt modelId="{1B55DE74-6CA7-44A4-BFF0-45A3B02EF60E}" type="pres">
      <dgm:prSet presAssocID="{544CC3BE-B6B8-41F1-8FDC-0EE3F0F6F20D}" presName="hierChild4" presStyleCnt="0"/>
      <dgm:spPr/>
    </dgm:pt>
    <dgm:pt modelId="{B4D2BFE3-7E47-4B10-957B-88423E24AD57}" type="pres">
      <dgm:prSet presAssocID="{544CC3BE-B6B8-41F1-8FDC-0EE3F0F6F20D}" presName="hierChild5" presStyleCnt="0"/>
      <dgm:spPr/>
    </dgm:pt>
    <dgm:pt modelId="{7374FBCD-D7E5-47D0-9C38-42CC385BE90D}" type="pres">
      <dgm:prSet presAssocID="{1B733666-853A-4F70-AF1E-A3AEE169A05E}" presName="Name37" presStyleLbl="parChTrans1D2" presStyleIdx="2" presStyleCnt="5"/>
      <dgm:spPr/>
      <dgm:t>
        <a:bodyPr/>
        <a:lstStyle/>
        <a:p>
          <a:endParaRPr lang="zh-CN" altLang="en-US"/>
        </a:p>
      </dgm:t>
    </dgm:pt>
    <dgm:pt modelId="{644B6A74-5DE0-452E-92BC-4437420BDC7B}" type="pres">
      <dgm:prSet presAssocID="{384C650C-14C3-49D9-9F1F-592BEE499132}" presName="hierRoot2" presStyleCnt="0">
        <dgm:presLayoutVars>
          <dgm:hierBranch val="init"/>
        </dgm:presLayoutVars>
      </dgm:prSet>
      <dgm:spPr/>
    </dgm:pt>
    <dgm:pt modelId="{582A335E-9196-45D3-A20C-3B96F8E054F4}" type="pres">
      <dgm:prSet presAssocID="{384C650C-14C3-49D9-9F1F-592BEE499132}" presName="rootComposite" presStyleCnt="0"/>
      <dgm:spPr/>
      <dgm:t>
        <a:bodyPr/>
        <a:lstStyle/>
        <a:p>
          <a:endParaRPr lang="zh-CN" altLang="en-US"/>
        </a:p>
      </dgm:t>
    </dgm:pt>
    <dgm:pt modelId="{DBFA9BA9-66AD-4247-BCFD-A57A95AADBF1}" type="pres">
      <dgm:prSet presAssocID="{384C650C-14C3-49D9-9F1F-592BEE499132}" presName="rootText" presStyleLbl="node2" presStyleIdx="2" presStyleCnt="5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BC16915D-226C-4B38-9E0B-D9216174D207}" type="pres">
      <dgm:prSet presAssocID="{384C650C-14C3-49D9-9F1F-592BEE499132}" presName="rootConnector" presStyleLbl="node2" presStyleIdx="2" presStyleCnt="5"/>
      <dgm:spPr/>
      <dgm:t>
        <a:bodyPr/>
        <a:lstStyle/>
        <a:p>
          <a:endParaRPr lang="zh-CN" altLang="en-US"/>
        </a:p>
      </dgm:t>
    </dgm:pt>
    <dgm:pt modelId="{082FC385-2EEF-4D3A-B5B3-0A06CDEEEB70}" type="pres">
      <dgm:prSet presAssocID="{384C650C-14C3-49D9-9F1F-592BEE499132}" presName="hierChild4" presStyleCnt="0"/>
      <dgm:spPr/>
    </dgm:pt>
    <dgm:pt modelId="{AA23C74C-1E22-4D8E-AAD2-FC119B82FBF3}" type="pres">
      <dgm:prSet presAssocID="{384C650C-14C3-49D9-9F1F-592BEE499132}" presName="hierChild5" presStyleCnt="0"/>
      <dgm:spPr/>
    </dgm:pt>
    <dgm:pt modelId="{232CF2DD-80E9-4D20-B0E5-A66C2495D20C}" type="pres">
      <dgm:prSet presAssocID="{86F6CCD4-6F35-4A71-BEA0-69631D1F1742}" presName="Name37" presStyleLbl="parChTrans1D2" presStyleIdx="3" presStyleCnt="5"/>
      <dgm:spPr/>
      <dgm:t>
        <a:bodyPr/>
        <a:lstStyle/>
        <a:p>
          <a:endParaRPr lang="zh-CN" altLang="en-US"/>
        </a:p>
      </dgm:t>
    </dgm:pt>
    <dgm:pt modelId="{CF312596-53FA-4E95-9EA4-D821542C6F54}" type="pres">
      <dgm:prSet presAssocID="{435844B9-C56F-4687-8082-45F3D6E5D0CD}" presName="hierRoot2" presStyleCnt="0">
        <dgm:presLayoutVars>
          <dgm:hierBranch val="init"/>
        </dgm:presLayoutVars>
      </dgm:prSet>
      <dgm:spPr/>
    </dgm:pt>
    <dgm:pt modelId="{7BD3A7DC-999C-4EF2-9681-07D068B27776}" type="pres">
      <dgm:prSet presAssocID="{435844B9-C56F-4687-8082-45F3D6E5D0CD}" presName="rootComposite" presStyleCnt="0"/>
      <dgm:spPr/>
      <dgm:t>
        <a:bodyPr/>
        <a:lstStyle/>
        <a:p>
          <a:endParaRPr lang="zh-CN" altLang="en-US"/>
        </a:p>
      </dgm:t>
    </dgm:pt>
    <dgm:pt modelId="{ACD820DF-8A10-43DF-8953-AA5C20912928}" type="pres">
      <dgm:prSet presAssocID="{435844B9-C56F-4687-8082-45F3D6E5D0CD}" presName="rootText" presStyleLbl="node2" presStyleIdx="3" presStyleCnt="5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257A3F7C-6D84-4357-A3BA-1A7FDD7C2756}" type="pres">
      <dgm:prSet presAssocID="{435844B9-C56F-4687-8082-45F3D6E5D0CD}" presName="rootConnector" presStyleLbl="node2" presStyleIdx="3" presStyleCnt="5"/>
      <dgm:spPr/>
      <dgm:t>
        <a:bodyPr/>
        <a:lstStyle/>
        <a:p>
          <a:endParaRPr lang="zh-CN" altLang="en-US"/>
        </a:p>
      </dgm:t>
    </dgm:pt>
    <dgm:pt modelId="{E9311C60-D2A3-4BED-9E22-20DDE71A2B61}" type="pres">
      <dgm:prSet presAssocID="{435844B9-C56F-4687-8082-45F3D6E5D0CD}" presName="hierChild4" presStyleCnt="0"/>
      <dgm:spPr/>
    </dgm:pt>
    <dgm:pt modelId="{21E7B88D-E735-44D4-A35D-0302CEFACECB}" type="pres">
      <dgm:prSet presAssocID="{435844B9-C56F-4687-8082-45F3D6E5D0CD}" presName="hierChild5" presStyleCnt="0"/>
      <dgm:spPr/>
    </dgm:pt>
    <dgm:pt modelId="{28BA366F-BE28-41D3-BD32-0CD2E1A3A598}" type="pres">
      <dgm:prSet presAssocID="{C492723C-EA2A-4B86-8EDF-CA505C86BF58}" presName="Name37" presStyleLbl="parChTrans1D2" presStyleIdx="4" presStyleCnt="5"/>
      <dgm:spPr/>
    </dgm:pt>
    <dgm:pt modelId="{2D5D718E-2A51-4466-BF50-92299D7FF047}" type="pres">
      <dgm:prSet presAssocID="{C4A99F90-EA7A-47AC-8A62-061E9F706B78}" presName="hierRoot2" presStyleCnt="0">
        <dgm:presLayoutVars>
          <dgm:hierBranch val="init"/>
        </dgm:presLayoutVars>
      </dgm:prSet>
      <dgm:spPr/>
    </dgm:pt>
    <dgm:pt modelId="{E38D2430-0046-4CBC-90C5-9C3E00B31964}" type="pres">
      <dgm:prSet presAssocID="{C4A99F90-EA7A-47AC-8A62-061E9F706B78}" presName="rootComposite" presStyleCnt="0"/>
      <dgm:spPr/>
      <dgm:t>
        <a:bodyPr/>
        <a:lstStyle/>
        <a:p>
          <a:endParaRPr lang="zh-CN" altLang="en-US"/>
        </a:p>
      </dgm:t>
    </dgm:pt>
    <dgm:pt modelId="{8F16CA9C-9E8B-4D25-A5BB-EC1C4A6E7BA7}" type="pres">
      <dgm:prSet presAssocID="{C4A99F90-EA7A-47AC-8A62-061E9F706B78}" presName="rootText" presStyleLbl="node2" presStyleIdx="4" presStyleCnt="5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8A456375-69A1-420C-8123-3EAE8F1DE820}" type="pres">
      <dgm:prSet presAssocID="{C4A99F90-EA7A-47AC-8A62-061E9F706B78}" presName="rootConnector" presStyleLbl="node2" presStyleIdx="4" presStyleCnt="5"/>
      <dgm:spPr/>
      <dgm:t>
        <a:bodyPr/>
        <a:lstStyle/>
        <a:p>
          <a:endParaRPr lang="zh-CN" altLang="en-US"/>
        </a:p>
      </dgm:t>
    </dgm:pt>
    <dgm:pt modelId="{EC1B1967-77AD-423E-B17B-0808E4D2F4D4}" type="pres">
      <dgm:prSet presAssocID="{C4A99F90-EA7A-47AC-8A62-061E9F706B78}" presName="hierChild4" presStyleCnt="0"/>
      <dgm:spPr/>
    </dgm:pt>
    <dgm:pt modelId="{6B45965B-1521-4C49-9F77-6B373184E1C6}" type="pres">
      <dgm:prSet presAssocID="{C4A99F90-EA7A-47AC-8A62-061E9F706B78}" presName="hierChild5" presStyleCnt="0"/>
      <dgm:spPr/>
    </dgm:pt>
    <dgm:pt modelId="{F4CC518B-7417-4505-A67D-60DCD52EB144}" type="pres">
      <dgm:prSet presAssocID="{4EEAE6F6-CA21-4ECD-A270-2299A1C0B1A4}" presName="hierChild3" presStyleCnt="0"/>
      <dgm:spPr/>
    </dgm:pt>
  </dgm:ptLst>
  <dgm:cxnLst>
    <dgm:cxn modelId="{45E972A6-D937-473D-A52C-E0561DB5F00F}" srcId="{4EEAE6F6-CA21-4ECD-A270-2299A1C0B1A4}" destId="{544CC3BE-B6B8-41F1-8FDC-0EE3F0F6F20D}" srcOrd="1" destOrd="0" parTransId="{819A01D2-DAEB-4016-822D-618414615F3B}" sibTransId="{90DE9782-2868-432B-BEC8-30E64D478C93}"/>
    <dgm:cxn modelId="{752EF180-5E56-4A9C-A204-F5E2B99F6C5D}" type="presOf" srcId="{48EA10EB-5A9F-40A1-B65F-BC0F0D2B61D7}" destId="{E077C99D-53EA-4185-95FD-814F35BB460E}" srcOrd="0" destOrd="0" presId="urn:microsoft.com/office/officeart/2005/8/layout/orgChart1#1"/>
    <dgm:cxn modelId="{76D589D5-B571-473B-81F3-1FCAEF6782A4}" srcId="{B847992A-DADC-4407-BB29-4F5F0DB6D289}" destId="{4EEAE6F6-CA21-4ECD-A270-2299A1C0B1A4}" srcOrd="0" destOrd="0" parTransId="{EAC691C1-4B1D-413B-BB24-CE4AA39D6F58}" sibTransId="{F14F8FDC-92B3-4410-A105-D5D6B63A9EDA}"/>
    <dgm:cxn modelId="{750D632E-E28A-47B7-9148-58775C37A3EB}" srcId="{4EEAE6F6-CA21-4ECD-A270-2299A1C0B1A4}" destId="{435844B9-C56F-4687-8082-45F3D6E5D0CD}" srcOrd="3" destOrd="0" parTransId="{86F6CCD4-6F35-4A71-BEA0-69631D1F1742}" sibTransId="{205B3D01-00A2-4F65-80AC-A730744BA739}"/>
    <dgm:cxn modelId="{057CB76C-D694-404E-A3D1-864AD8E42BA2}" type="presOf" srcId="{4EEAE6F6-CA21-4ECD-A270-2299A1C0B1A4}" destId="{15C77708-A0F6-4A16-A545-1C73DD688A34}" srcOrd="0" destOrd="0" presId="urn:microsoft.com/office/officeart/2005/8/layout/orgChart1#1"/>
    <dgm:cxn modelId="{6CD8979F-17A4-4F3C-81E9-64760A6D79B0}" type="presOf" srcId="{435844B9-C56F-4687-8082-45F3D6E5D0CD}" destId="{257A3F7C-6D84-4357-A3BA-1A7FDD7C2756}" srcOrd="1" destOrd="0" presId="urn:microsoft.com/office/officeart/2005/8/layout/orgChart1#1"/>
    <dgm:cxn modelId="{85F6F31A-8432-4399-AA8B-39075C005593}" type="presOf" srcId="{384C650C-14C3-49D9-9F1F-592BEE499132}" destId="{DBFA9BA9-66AD-4247-BCFD-A57A95AADBF1}" srcOrd="0" destOrd="0" presId="urn:microsoft.com/office/officeart/2005/8/layout/orgChart1#1"/>
    <dgm:cxn modelId="{C9936E8C-4B54-4AA9-B7D1-55F078A3F0FF}" srcId="{4EEAE6F6-CA21-4ECD-A270-2299A1C0B1A4}" destId="{48EA10EB-5A9F-40A1-B65F-BC0F0D2B61D7}" srcOrd="0" destOrd="0" parTransId="{5965BAE7-1F0B-473C-BBA8-E32ABCA8CE9A}" sibTransId="{B0E7F6B6-4825-4B07-B4FD-4428F8AA9227}"/>
    <dgm:cxn modelId="{D4C0A0F6-BCD1-4DAA-A440-56BCF3A83B83}" srcId="{4EEAE6F6-CA21-4ECD-A270-2299A1C0B1A4}" destId="{C4A99F90-EA7A-47AC-8A62-061E9F706B78}" srcOrd="4" destOrd="0" parTransId="{C492723C-EA2A-4B86-8EDF-CA505C86BF58}" sibTransId="{E1F3A1C8-7334-4603-A213-B3E1DBB1A826}"/>
    <dgm:cxn modelId="{42CCB973-FE67-421F-93AD-BF0FEBC89195}" type="presOf" srcId="{B847992A-DADC-4407-BB29-4F5F0DB6D289}" destId="{D43CB276-9C28-4767-A784-A442B89D083D}" srcOrd="0" destOrd="0" presId="urn:microsoft.com/office/officeart/2005/8/layout/orgChart1#1"/>
    <dgm:cxn modelId="{144C9147-9E53-4A6F-82DF-9655551BD4BA}" type="presOf" srcId="{4EEAE6F6-CA21-4ECD-A270-2299A1C0B1A4}" destId="{905C5EA9-5A63-4C80-BBBD-0C01433086A9}" srcOrd="1" destOrd="0" presId="urn:microsoft.com/office/officeart/2005/8/layout/orgChart1#1"/>
    <dgm:cxn modelId="{4F49A51A-45EB-47B7-9DE6-50DF0F781736}" type="presOf" srcId="{544CC3BE-B6B8-41F1-8FDC-0EE3F0F6F20D}" destId="{53128404-AEE0-4DB5-803F-5DDD52D0BABE}" srcOrd="1" destOrd="0" presId="urn:microsoft.com/office/officeart/2005/8/layout/orgChart1#1"/>
    <dgm:cxn modelId="{9390DE14-1C3D-4A57-8C8C-CF54B883637D}" type="presOf" srcId="{384C650C-14C3-49D9-9F1F-592BEE499132}" destId="{BC16915D-226C-4B38-9E0B-D9216174D207}" srcOrd="1" destOrd="0" presId="urn:microsoft.com/office/officeart/2005/8/layout/orgChart1#1"/>
    <dgm:cxn modelId="{510BF67A-3308-4632-84EC-38A673375AA2}" type="presOf" srcId="{5965BAE7-1F0B-473C-BBA8-E32ABCA8CE9A}" destId="{F777925F-8553-4065-B1B3-03017E4D3FD2}" srcOrd="0" destOrd="0" presId="urn:microsoft.com/office/officeart/2005/8/layout/orgChart1#1"/>
    <dgm:cxn modelId="{DD784456-B3AB-4E5F-AD86-4F76EC19D0CD}" type="presOf" srcId="{819A01D2-DAEB-4016-822D-618414615F3B}" destId="{29F7465F-2395-417C-B5B9-A69588FAD190}" srcOrd="0" destOrd="0" presId="urn:microsoft.com/office/officeart/2005/8/layout/orgChart1#1"/>
    <dgm:cxn modelId="{A732F0F1-3329-4327-95A9-1739CE81F7D5}" type="presOf" srcId="{544CC3BE-B6B8-41F1-8FDC-0EE3F0F6F20D}" destId="{F25E147E-6556-41A9-AB91-D621C63604E3}" srcOrd="0" destOrd="0" presId="urn:microsoft.com/office/officeart/2005/8/layout/orgChart1#1"/>
    <dgm:cxn modelId="{71C839F1-9FF6-4DEB-99F4-6E86FFABC12F}" type="presOf" srcId="{C4A99F90-EA7A-47AC-8A62-061E9F706B78}" destId="{8F16CA9C-9E8B-4D25-A5BB-EC1C4A6E7BA7}" srcOrd="0" destOrd="0" presId="urn:microsoft.com/office/officeart/2005/8/layout/orgChart1#1"/>
    <dgm:cxn modelId="{0BC8C390-2866-4F33-8962-D8EC6B46BC82}" type="presOf" srcId="{86F6CCD4-6F35-4A71-BEA0-69631D1F1742}" destId="{232CF2DD-80E9-4D20-B0E5-A66C2495D20C}" srcOrd="0" destOrd="0" presId="urn:microsoft.com/office/officeart/2005/8/layout/orgChart1#1"/>
    <dgm:cxn modelId="{C72347A5-2731-465F-9414-B9FEDD203C69}" srcId="{4EEAE6F6-CA21-4ECD-A270-2299A1C0B1A4}" destId="{384C650C-14C3-49D9-9F1F-592BEE499132}" srcOrd="2" destOrd="0" parTransId="{1B733666-853A-4F70-AF1E-A3AEE169A05E}" sibTransId="{EAE22007-8908-4D41-9BF8-85C64B390BB0}"/>
    <dgm:cxn modelId="{50E6A91E-D1C1-4FAE-B792-0E1CFBDBA271}" type="presOf" srcId="{48EA10EB-5A9F-40A1-B65F-BC0F0D2B61D7}" destId="{CC58985C-EE03-4ACA-A2F5-559007FCAB74}" srcOrd="1" destOrd="0" presId="urn:microsoft.com/office/officeart/2005/8/layout/orgChart1#1"/>
    <dgm:cxn modelId="{81279E2C-9CE0-4901-B336-863E8A29BB98}" type="presOf" srcId="{1B733666-853A-4F70-AF1E-A3AEE169A05E}" destId="{7374FBCD-D7E5-47D0-9C38-42CC385BE90D}" srcOrd="0" destOrd="0" presId="urn:microsoft.com/office/officeart/2005/8/layout/orgChart1#1"/>
    <dgm:cxn modelId="{CB4C63DD-2D60-4966-80FE-6AABD3F146E4}" type="presOf" srcId="{C4A99F90-EA7A-47AC-8A62-061E9F706B78}" destId="{8A456375-69A1-420C-8123-3EAE8F1DE820}" srcOrd="1" destOrd="0" presId="urn:microsoft.com/office/officeart/2005/8/layout/orgChart1#1"/>
    <dgm:cxn modelId="{3503331D-F86F-4279-95BC-9E92379ED9CB}" type="presOf" srcId="{435844B9-C56F-4687-8082-45F3D6E5D0CD}" destId="{ACD820DF-8A10-43DF-8953-AA5C20912928}" srcOrd="0" destOrd="0" presId="urn:microsoft.com/office/officeart/2005/8/layout/orgChart1#1"/>
    <dgm:cxn modelId="{39DF4436-D97B-4F09-A23D-2D41A6195124}" type="presOf" srcId="{C492723C-EA2A-4B86-8EDF-CA505C86BF58}" destId="{28BA366F-BE28-41D3-BD32-0CD2E1A3A598}" srcOrd="0" destOrd="0" presId="urn:microsoft.com/office/officeart/2005/8/layout/orgChart1#1"/>
    <dgm:cxn modelId="{4F6D6DA1-C74D-4A13-A32D-13D834E06882}" type="presParOf" srcId="{D43CB276-9C28-4767-A784-A442B89D083D}" destId="{31DFAE78-7875-4F20-BE81-A227CD0FCF34}" srcOrd="0" destOrd="0" presId="urn:microsoft.com/office/officeart/2005/8/layout/orgChart1#1"/>
    <dgm:cxn modelId="{A264703D-C481-46C2-841F-B64C7D86963C}" type="presParOf" srcId="{31DFAE78-7875-4F20-BE81-A227CD0FCF34}" destId="{51161656-6D9C-41E0-9AFE-1B1F53177E90}" srcOrd="0" destOrd="0" presId="urn:microsoft.com/office/officeart/2005/8/layout/orgChart1#1"/>
    <dgm:cxn modelId="{AC8DA87D-9F25-4FC2-A1E7-281CF73BF3DB}" type="presParOf" srcId="{51161656-6D9C-41E0-9AFE-1B1F53177E90}" destId="{15C77708-A0F6-4A16-A545-1C73DD688A34}" srcOrd="0" destOrd="0" presId="urn:microsoft.com/office/officeart/2005/8/layout/orgChart1#1"/>
    <dgm:cxn modelId="{6C3FA487-E134-4AE7-8754-B2415E5DDC0F}" type="presParOf" srcId="{51161656-6D9C-41E0-9AFE-1B1F53177E90}" destId="{905C5EA9-5A63-4C80-BBBD-0C01433086A9}" srcOrd="1" destOrd="0" presId="urn:microsoft.com/office/officeart/2005/8/layout/orgChart1#1"/>
    <dgm:cxn modelId="{3FFB5D78-2515-45BE-8DD3-599F924CD8A9}" type="presParOf" srcId="{31DFAE78-7875-4F20-BE81-A227CD0FCF34}" destId="{D1307D4B-E2AF-4045-ACEE-8B20CFC58DF7}" srcOrd="1" destOrd="0" presId="urn:microsoft.com/office/officeart/2005/8/layout/orgChart1#1"/>
    <dgm:cxn modelId="{DF8DE259-A47C-46C8-A0C5-8B58DB823FBA}" type="presParOf" srcId="{D1307D4B-E2AF-4045-ACEE-8B20CFC58DF7}" destId="{F777925F-8553-4065-B1B3-03017E4D3FD2}" srcOrd="0" destOrd="0" presId="urn:microsoft.com/office/officeart/2005/8/layout/orgChart1#1"/>
    <dgm:cxn modelId="{99D7F9F7-1135-4F30-9067-36E50B4A4AA3}" type="presParOf" srcId="{D1307D4B-E2AF-4045-ACEE-8B20CFC58DF7}" destId="{2071EEF6-E29B-43C1-81F9-CDA5B70C4EAD}" srcOrd="1" destOrd="0" presId="urn:microsoft.com/office/officeart/2005/8/layout/orgChart1#1"/>
    <dgm:cxn modelId="{1D8B276C-FD53-46DC-9703-E1F923F358B2}" type="presParOf" srcId="{2071EEF6-E29B-43C1-81F9-CDA5B70C4EAD}" destId="{CADB1C28-B99E-47F8-879B-810A1F4965B2}" srcOrd="0" destOrd="0" presId="urn:microsoft.com/office/officeart/2005/8/layout/orgChart1#1"/>
    <dgm:cxn modelId="{E524A1BF-AE80-4595-88A4-667690133105}" type="presParOf" srcId="{CADB1C28-B99E-47F8-879B-810A1F4965B2}" destId="{E077C99D-53EA-4185-95FD-814F35BB460E}" srcOrd="0" destOrd="0" presId="urn:microsoft.com/office/officeart/2005/8/layout/orgChart1#1"/>
    <dgm:cxn modelId="{9BBF9504-9E00-4FB6-ABBC-EC2DB4B103D7}" type="presParOf" srcId="{CADB1C28-B99E-47F8-879B-810A1F4965B2}" destId="{CC58985C-EE03-4ACA-A2F5-559007FCAB74}" srcOrd="1" destOrd="0" presId="urn:microsoft.com/office/officeart/2005/8/layout/orgChart1#1"/>
    <dgm:cxn modelId="{F5BC0776-6885-4720-B288-B9C5DB2E68FF}" type="presParOf" srcId="{2071EEF6-E29B-43C1-81F9-CDA5B70C4EAD}" destId="{195DF8BC-E69C-42BE-8AF7-BB5549BB5025}" srcOrd="1" destOrd="0" presId="urn:microsoft.com/office/officeart/2005/8/layout/orgChart1#1"/>
    <dgm:cxn modelId="{C46930CA-0EEC-4B98-8315-712000180D45}" type="presParOf" srcId="{2071EEF6-E29B-43C1-81F9-CDA5B70C4EAD}" destId="{A768CDA8-D7E3-44D4-9375-E7F661EDAEC8}" srcOrd="2" destOrd="0" presId="urn:microsoft.com/office/officeart/2005/8/layout/orgChart1#1"/>
    <dgm:cxn modelId="{308AEECF-C78A-4E32-9ED1-6774FCFFAFAE}" type="presParOf" srcId="{D1307D4B-E2AF-4045-ACEE-8B20CFC58DF7}" destId="{29F7465F-2395-417C-B5B9-A69588FAD190}" srcOrd="2" destOrd="0" presId="urn:microsoft.com/office/officeart/2005/8/layout/orgChart1#1"/>
    <dgm:cxn modelId="{52E83E87-C10F-4F3E-8316-5C0417D1CAA9}" type="presParOf" srcId="{D1307D4B-E2AF-4045-ACEE-8B20CFC58DF7}" destId="{664857F4-A7D1-4411-9BE2-4B3F10DD6824}" srcOrd="3" destOrd="0" presId="urn:microsoft.com/office/officeart/2005/8/layout/orgChart1#1"/>
    <dgm:cxn modelId="{D02E9CBD-04BF-44DD-BB24-2F6C6DCA6415}" type="presParOf" srcId="{664857F4-A7D1-4411-9BE2-4B3F10DD6824}" destId="{9760D8BB-949A-4533-A8CC-13B8D041A70E}" srcOrd="0" destOrd="0" presId="urn:microsoft.com/office/officeart/2005/8/layout/orgChart1#1"/>
    <dgm:cxn modelId="{97450E3F-A143-4291-9BC3-D82565BEB474}" type="presParOf" srcId="{9760D8BB-949A-4533-A8CC-13B8D041A70E}" destId="{F25E147E-6556-41A9-AB91-D621C63604E3}" srcOrd="0" destOrd="0" presId="urn:microsoft.com/office/officeart/2005/8/layout/orgChart1#1"/>
    <dgm:cxn modelId="{25898E2D-FDE2-4854-B111-3682ABF4F527}" type="presParOf" srcId="{9760D8BB-949A-4533-A8CC-13B8D041A70E}" destId="{53128404-AEE0-4DB5-803F-5DDD52D0BABE}" srcOrd="1" destOrd="0" presId="urn:microsoft.com/office/officeart/2005/8/layout/orgChart1#1"/>
    <dgm:cxn modelId="{0CAAB84F-B745-4B34-ABC3-1D868A424826}" type="presParOf" srcId="{664857F4-A7D1-4411-9BE2-4B3F10DD6824}" destId="{1B55DE74-6CA7-44A4-BFF0-45A3B02EF60E}" srcOrd="1" destOrd="0" presId="urn:microsoft.com/office/officeart/2005/8/layout/orgChart1#1"/>
    <dgm:cxn modelId="{BB7A9F15-0E42-4AB9-8BCC-A757C292BBAB}" type="presParOf" srcId="{664857F4-A7D1-4411-9BE2-4B3F10DD6824}" destId="{B4D2BFE3-7E47-4B10-957B-88423E24AD57}" srcOrd="2" destOrd="0" presId="urn:microsoft.com/office/officeart/2005/8/layout/orgChart1#1"/>
    <dgm:cxn modelId="{2D2A4BD0-F368-489F-901E-C8D938808B5D}" type="presParOf" srcId="{D1307D4B-E2AF-4045-ACEE-8B20CFC58DF7}" destId="{7374FBCD-D7E5-47D0-9C38-42CC385BE90D}" srcOrd="4" destOrd="0" presId="urn:microsoft.com/office/officeart/2005/8/layout/orgChart1#1"/>
    <dgm:cxn modelId="{2DB6FDAF-E81C-47A5-B92C-5F42B634E66A}" type="presParOf" srcId="{D1307D4B-E2AF-4045-ACEE-8B20CFC58DF7}" destId="{644B6A74-5DE0-452E-92BC-4437420BDC7B}" srcOrd="5" destOrd="0" presId="urn:microsoft.com/office/officeart/2005/8/layout/orgChart1#1"/>
    <dgm:cxn modelId="{4C20B4CD-517C-47EF-B3E7-90A26FADB169}" type="presParOf" srcId="{644B6A74-5DE0-452E-92BC-4437420BDC7B}" destId="{582A335E-9196-45D3-A20C-3B96F8E054F4}" srcOrd="0" destOrd="0" presId="urn:microsoft.com/office/officeart/2005/8/layout/orgChart1#1"/>
    <dgm:cxn modelId="{7995D63F-B8E3-4579-B25D-26D6DEF4E1E3}" type="presParOf" srcId="{582A335E-9196-45D3-A20C-3B96F8E054F4}" destId="{DBFA9BA9-66AD-4247-BCFD-A57A95AADBF1}" srcOrd="0" destOrd="0" presId="urn:microsoft.com/office/officeart/2005/8/layout/orgChart1#1"/>
    <dgm:cxn modelId="{27706B23-F022-44B1-9552-EC097CD3889B}" type="presParOf" srcId="{582A335E-9196-45D3-A20C-3B96F8E054F4}" destId="{BC16915D-226C-4B38-9E0B-D9216174D207}" srcOrd="1" destOrd="0" presId="urn:microsoft.com/office/officeart/2005/8/layout/orgChart1#1"/>
    <dgm:cxn modelId="{B63A9AE6-A2D0-42E8-81DC-6F1CD4826F1D}" type="presParOf" srcId="{644B6A74-5DE0-452E-92BC-4437420BDC7B}" destId="{082FC385-2EEF-4D3A-B5B3-0A06CDEEEB70}" srcOrd="1" destOrd="0" presId="urn:microsoft.com/office/officeart/2005/8/layout/orgChart1#1"/>
    <dgm:cxn modelId="{FE18715A-9D1A-4B83-A93B-C195932176C4}" type="presParOf" srcId="{644B6A74-5DE0-452E-92BC-4437420BDC7B}" destId="{AA23C74C-1E22-4D8E-AAD2-FC119B82FBF3}" srcOrd="2" destOrd="0" presId="urn:microsoft.com/office/officeart/2005/8/layout/orgChart1#1"/>
    <dgm:cxn modelId="{A68ADD97-32D3-476C-BED7-B02B2570DA75}" type="presParOf" srcId="{D1307D4B-E2AF-4045-ACEE-8B20CFC58DF7}" destId="{232CF2DD-80E9-4D20-B0E5-A66C2495D20C}" srcOrd="6" destOrd="0" presId="urn:microsoft.com/office/officeart/2005/8/layout/orgChart1#1"/>
    <dgm:cxn modelId="{E70B81E1-1CA1-4B4B-8C18-C53FFEF40171}" type="presParOf" srcId="{D1307D4B-E2AF-4045-ACEE-8B20CFC58DF7}" destId="{CF312596-53FA-4E95-9EA4-D821542C6F54}" srcOrd="7" destOrd="0" presId="urn:microsoft.com/office/officeart/2005/8/layout/orgChart1#1"/>
    <dgm:cxn modelId="{4396CB53-A243-4701-99FD-529C3E299A4D}" type="presParOf" srcId="{CF312596-53FA-4E95-9EA4-D821542C6F54}" destId="{7BD3A7DC-999C-4EF2-9681-07D068B27776}" srcOrd="0" destOrd="0" presId="urn:microsoft.com/office/officeart/2005/8/layout/orgChart1#1"/>
    <dgm:cxn modelId="{D9826AFB-DA85-4568-83A6-5D66DEB6299B}" type="presParOf" srcId="{7BD3A7DC-999C-4EF2-9681-07D068B27776}" destId="{ACD820DF-8A10-43DF-8953-AA5C20912928}" srcOrd="0" destOrd="0" presId="urn:microsoft.com/office/officeart/2005/8/layout/orgChart1#1"/>
    <dgm:cxn modelId="{A02F4460-39FB-4F27-B9B8-53A3CD27DA28}" type="presParOf" srcId="{7BD3A7DC-999C-4EF2-9681-07D068B27776}" destId="{257A3F7C-6D84-4357-A3BA-1A7FDD7C2756}" srcOrd="1" destOrd="0" presId="urn:microsoft.com/office/officeart/2005/8/layout/orgChart1#1"/>
    <dgm:cxn modelId="{2E7B21B7-2BEF-4D13-A999-D962C847665D}" type="presParOf" srcId="{CF312596-53FA-4E95-9EA4-D821542C6F54}" destId="{E9311C60-D2A3-4BED-9E22-20DDE71A2B61}" srcOrd="1" destOrd="0" presId="urn:microsoft.com/office/officeart/2005/8/layout/orgChart1#1"/>
    <dgm:cxn modelId="{F83B9D1B-1245-40D7-8F79-F7B10F4376C5}" type="presParOf" srcId="{CF312596-53FA-4E95-9EA4-D821542C6F54}" destId="{21E7B88D-E735-44D4-A35D-0302CEFACECB}" srcOrd="2" destOrd="0" presId="urn:microsoft.com/office/officeart/2005/8/layout/orgChart1#1"/>
    <dgm:cxn modelId="{1A150533-6763-4FC5-86FE-4DC113103EC7}" type="presParOf" srcId="{D1307D4B-E2AF-4045-ACEE-8B20CFC58DF7}" destId="{28BA366F-BE28-41D3-BD32-0CD2E1A3A598}" srcOrd="8" destOrd="0" presId="urn:microsoft.com/office/officeart/2005/8/layout/orgChart1#1"/>
    <dgm:cxn modelId="{BD436C9F-DB3E-443E-8468-DB4171BB964B}" type="presParOf" srcId="{D1307D4B-E2AF-4045-ACEE-8B20CFC58DF7}" destId="{2D5D718E-2A51-4466-BF50-92299D7FF047}" srcOrd="9" destOrd="0" presId="urn:microsoft.com/office/officeart/2005/8/layout/orgChart1#1"/>
    <dgm:cxn modelId="{52FD917D-BF3B-44AD-90F9-3B41976A2CAE}" type="presParOf" srcId="{2D5D718E-2A51-4466-BF50-92299D7FF047}" destId="{E38D2430-0046-4CBC-90C5-9C3E00B31964}" srcOrd="0" destOrd="0" presId="urn:microsoft.com/office/officeart/2005/8/layout/orgChart1#1"/>
    <dgm:cxn modelId="{F576CECE-ED6C-4B88-A5B6-05CDE780A03A}" type="presParOf" srcId="{E38D2430-0046-4CBC-90C5-9C3E00B31964}" destId="{8F16CA9C-9E8B-4D25-A5BB-EC1C4A6E7BA7}" srcOrd="0" destOrd="0" presId="urn:microsoft.com/office/officeart/2005/8/layout/orgChart1#1"/>
    <dgm:cxn modelId="{6650E8CC-2DE0-4B1F-AE58-CC99E527637D}" type="presParOf" srcId="{E38D2430-0046-4CBC-90C5-9C3E00B31964}" destId="{8A456375-69A1-420C-8123-3EAE8F1DE820}" srcOrd="1" destOrd="0" presId="urn:microsoft.com/office/officeart/2005/8/layout/orgChart1#1"/>
    <dgm:cxn modelId="{3C69A161-A7BE-4959-9B74-CA944FA1A0DD}" type="presParOf" srcId="{2D5D718E-2A51-4466-BF50-92299D7FF047}" destId="{EC1B1967-77AD-423E-B17B-0808E4D2F4D4}" srcOrd="1" destOrd="0" presId="urn:microsoft.com/office/officeart/2005/8/layout/orgChart1#1"/>
    <dgm:cxn modelId="{086F299A-3665-4517-BF95-AA51842A3721}" type="presParOf" srcId="{2D5D718E-2A51-4466-BF50-92299D7FF047}" destId="{6B45965B-1521-4C49-9F77-6B373184E1C6}" srcOrd="2" destOrd="0" presId="urn:microsoft.com/office/officeart/2005/8/layout/orgChart1#1"/>
    <dgm:cxn modelId="{EF75242A-93D0-452D-8A1F-D2B47A648634}" type="presParOf" srcId="{31DFAE78-7875-4F20-BE81-A227CD0FCF34}" destId="{F4CC518B-7417-4505-A67D-60DCD52EB144}" srcOrd="2" destOrd="0" presId="urn:microsoft.com/office/officeart/2005/8/layout/orgChart1#1"/>
  </dgm:cxnLst>
  <dgm:bg>
    <a:noFill/>
  </dgm:bg>
  <dgm:whole/>
  <dgm:extLst>
    <a:ext uri="http://schemas.microsoft.com/office/drawing/2008/diagram">
      <dsp:dataModelExt xmlns:dsp="http://schemas.microsoft.com/office/drawing/2008/diagram" xmlns="" relId="rId5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847992A-DADC-4407-BB29-4F5F0DB6D289}" type="doc">
      <dgm:prSet loTypeId="urn:microsoft.com/office/officeart/2005/8/layout/orgChart1#1" loCatId="hierarchy" qsTypeId="urn:microsoft.com/office/officeart/2005/8/quickstyle/simple1#1" qsCatId="simple" csTypeId="urn:microsoft.com/office/officeart/2005/8/colors/accent1_2#1" csCatId="accent1" phldr="1"/>
      <dgm:spPr/>
      <dgm:t>
        <a:bodyPr/>
        <a:lstStyle/>
        <a:p>
          <a:endParaRPr lang="zh-CN" altLang="en-US"/>
        </a:p>
      </dgm:t>
    </dgm:pt>
    <dgm:pt modelId="{4EEAE6F6-CA21-4ECD-A270-2299A1C0B1A4}">
      <dgm:prSet phldrT="[文本]" phldr="0" custT="1"/>
      <dgm:spPr>
        <a:solidFill>
          <a:schemeClr val="tx1"/>
        </a:solidFill>
      </dgm:spPr>
      <dgm:t>
        <a:bodyPr vert="horz" wrap="square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000" dirty="0" smtClean="0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  <a:sym typeface="+mn-ea"/>
            </a:rPr>
            <a:t>声音的利用</a:t>
          </a:r>
          <a:endParaRPr lang="zh-CN" altLang="en-US" sz="2000" b="1" dirty="0" smtClean="0">
            <a:solidFill>
              <a:schemeClr val="bg1"/>
            </a:solidFill>
            <a:latin typeface="楷体" panose="02010609060101010101" charset="-122"/>
            <a:ea typeface="楷体" panose="02010609060101010101" charset="-122"/>
            <a:sym typeface="+mn-ea"/>
          </a:endParaRPr>
        </a:p>
      </dgm:t>
    </dgm:pt>
    <dgm:pt modelId="{EAC691C1-4B1D-413B-BB24-CE4AA39D6F58}" type="parTrans" cxnId="{76D589D5-B571-473B-81F3-1FCAEF6782A4}">
      <dgm:prSet/>
      <dgm:spPr/>
      <dgm:t>
        <a:bodyPr/>
        <a:lstStyle/>
        <a:p>
          <a:endParaRPr lang="zh-CN" altLang="en-US" sz="1400">
            <a:solidFill>
              <a:schemeClr val="bg1"/>
            </a:solidFill>
            <a:latin typeface="华文楷体" pitchFamily="2" charset="-122"/>
            <a:ea typeface="华文楷体" pitchFamily="2" charset="-122"/>
          </a:endParaRPr>
        </a:p>
      </dgm:t>
    </dgm:pt>
    <dgm:pt modelId="{F14F8FDC-92B3-4410-A105-D5D6B63A9EDA}" type="sibTrans" cxnId="{76D589D5-B571-473B-81F3-1FCAEF6782A4}">
      <dgm:prSet/>
      <dgm:spPr/>
      <dgm:t>
        <a:bodyPr/>
        <a:lstStyle/>
        <a:p>
          <a:endParaRPr lang="zh-CN" altLang="en-US" sz="1400">
            <a:solidFill>
              <a:schemeClr val="bg1"/>
            </a:solidFill>
            <a:latin typeface="华文楷体" pitchFamily="2" charset="-122"/>
            <a:ea typeface="华文楷体" pitchFamily="2" charset="-122"/>
          </a:endParaRPr>
        </a:p>
      </dgm:t>
    </dgm:pt>
    <dgm:pt modelId="{48EA10EB-5A9F-40A1-B65F-BC0F0D2B61D7}">
      <dgm:prSet phldrT="[文本]" phldr="0" custT="1"/>
      <dgm:spPr>
        <a:solidFill>
          <a:schemeClr val="tx1"/>
        </a:solidFill>
      </dgm:spPr>
      <dgm:t>
        <a:bodyPr vert="horz" wrap="square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800" dirty="0" smtClean="0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  <a:sym typeface="+mn-ea"/>
            </a:rPr>
            <a:t>声与信息</a:t>
          </a:r>
          <a:endParaRPr lang="en-US" altLang="zh-CN" sz="1800" dirty="0" smtClean="0">
            <a:solidFill>
              <a:schemeClr val="bg1"/>
            </a:solidFill>
            <a:latin typeface="楷体" panose="02010609060101010101" charset="-122"/>
            <a:ea typeface="楷体" panose="02010609060101010101" charset="-122"/>
            <a:sym typeface="+mn-ea"/>
          </a:endParaRPr>
        </a:p>
      </dgm:t>
    </dgm:pt>
    <dgm:pt modelId="{5965BAE7-1F0B-473C-BBA8-E32ABCA8CE9A}" type="parTrans" cxnId="{C9936E8C-4B54-4AA9-B7D1-55F078A3F0FF}">
      <dgm:prSet/>
      <dgm:spPr/>
      <dgm:t>
        <a:bodyPr/>
        <a:lstStyle/>
        <a:p>
          <a:endParaRPr lang="zh-CN" altLang="en-US" sz="1400">
            <a:solidFill>
              <a:schemeClr val="bg1"/>
            </a:solidFill>
            <a:latin typeface="华文楷体" pitchFamily="2" charset="-122"/>
            <a:ea typeface="华文楷体" pitchFamily="2" charset="-122"/>
          </a:endParaRPr>
        </a:p>
      </dgm:t>
    </dgm:pt>
    <dgm:pt modelId="{B0E7F6B6-4825-4B07-B4FD-4428F8AA9227}" type="sibTrans" cxnId="{C9936E8C-4B54-4AA9-B7D1-55F078A3F0FF}">
      <dgm:prSet/>
      <dgm:spPr/>
      <dgm:t>
        <a:bodyPr/>
        <a:lstStyle/>
        <a:p>
          <a:endParaRPr lang="zh-CN" altLang="en-US" sz="1400">
            <a:solidFill>
              <a:schemeClr val="bg1"/>
            </a:solidFill>
            <a:latin typeface="华文楷体" pitchFamily="2" charset="-122"/>
            <a:ea typeface="华文楷体" pitchFamily="2" charset="-122"/>
          </a:endParaRPr>
        </a:p>
      </dgm:t>
    </dgm:pt>
    <dgm:pt modelId="{544CC3BE-B6B8-41F1-8FDC-0EE3F0F6F20D}">
      <dgm:prSet phldrT="[文本]" phldr="0" custT="1"/>
      <dgm:spPr>
        <a:solidFill>
          <a:schemeClr val="tx1"/>
        </a:solidFill>
      </dgm:spPr>
      <dgm:t>
        <a:bodyPr vert="horz" wrap="square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800" dirty="0" smtClean="0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  <a:sym typeface="+mn-ea"/>
            </a:rPr>
            <a:t>声信息在生活中的应用</a:t>
          </a:r>
        </a:p>
      </dgm:t>
    </dgm:pt>
    <dgm:pt modelId="{819A01D2-DAEB-4016-822D-618414615F3B}" type="parTrans" cxnId="{45E972A6-D937-473D-A52C-E0561DB5F00F}">
      <dgm:prSet/>
      <dgm:spPr/>
      <dgm:t>
        <a:bodyPr/>
        <a:lstStyle/>
        <a:p>
          <a:endParaRPr lang="zh-CN" altLang="en-US" sz="1400">
            <a:solidFill>
              <a:schemeClr val="bg1"/>
            </a:solidFill>
            <a:latin typeface="华文楷体" pitchFamily="2" charset="-122"/>
            <a:ea typeface="华文楷体" pitchFamily="2" charset="-122"/>
          </a:endParaRPr>
        </a:p>
      </dgm:t>
    </dgm:pt>
    <dgm:pt modelId="{90DE9782-2868-432B-BEC8-30E64D478C93}" type="sibTrans" cxnId="{45E972A6-D937-473D-A52C-E0561DB5F00F}">
      <dgm:prSet/>
      <dgm:spPr/>
      <dgm:t>
        <a:bodyPr/>
        <a:lstStyle/>
        <a:p>
          <a:endParaRPr lang="zh-CN" altLang="en-US" sz="1400">
            <a:solidFill>
              <a:schemeClr val="bg1"/>
            </a:solidFill>
            <a:latin typeface="华文楷体" pitchFamily="2" charset="-122"/>
            <a:ea typeface="华文楷体" pitchFamily="2" charset="-122"/>
          </a:endParaRPr>
        </a:p>
      </dgm:t>
    </dgm:pt>
    <dgm:pt modelId="{384C650C-14C3-49D9-9F1F-592BEE499132}">
      <dgm:prSet phldrT="[文本]" phldr="0" custT="1"/>
      <dgm:spPr>
        <a:solidFill>
          <a:schemeClr val="tx1"/>
        </a:solidFill>
      </dgm:spPr>
      <dgm:t>
        <a:bodyPr vert="horz" wrap="square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800" dirty="0" smtClean="0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  <a:sym typeface="+mn-ea"/>
            </a:rPr>
            <a:t>声波的能量</a:t>
          </a:r>
          <a:endParaRPr lang="zh-CN" altLang="en-US" sz="1800" dirty="0">
            <a:solidFill>
              <a:schemeClr val="bg1"/>
            </a:solidFill>
            <a:latin typeface="楷体" panose="02010609060101010101" charset="-122"/>
            <a:ea typeface="楷体" panose="02010609060101010101" charset="-122"/>
            <a:sym typeface="+mn-ea"/>
          </a:endParaRPr>
        </a:p>
      </dgm:t>
    </dgm:pt>
    <dgm:pt modelId="{1B733666-853A-4F70-AF1E-A3AEE169A05E}" type="parTrans" cxnId="{C72347A5-2731-465F-9414-B9FEDD203C69}">
      <dgm:prSet/>
      <dgm:spPr/>
      <dgm:t>
        <a:bodyPr/>
        <a:lstStyle/>
        <a:p>
          <a:endParaRPr lang="zh-CN" altLang="en-US" sz="1400">
            <a:solidFill>
              <a:schemeClr val="bg1"/>
            </a:solidFill>
            <a:latin typeface="华文楷体" pitchFamily="2" charset="-122"/>
            <a:ea typeface="华文楷体" pitchFamily="2" charset="-122"/>
          </a:endParaRPr>
        </a:p>
      </dgm:t>
    </dgm:pt>
    <dgm:pt modelId="{EAE22007-8908-4D41-9BF8-85C64B390BB0}" type="sibTrans" cxnId="{C72347A5-2731-465F-9414-B9FEDD203C69}">
      <dgm:prSet/>
      <dgm:spPr/>
      <dgm:t>
        <a:bodyPr/>
        <a:lstStyle/>
        <a:p>
          <a:endParaRPr lang="zh-CN" altLang="en-US" sz="1400">
            <a:solidFill>
              <a:schemeClr val="bg1"/>
            </a:solidFill>
            <a:latin typeface="华文楷体" pitchFamily="2" charset="-122"/>
            <a:ea typeface="华文楷体" pitchFamily="2" charset="-122"/>
          </a:endParaRPr>
        </a:p>
      </dgm:t>
    </dgm:pt>
    <dgm:pt modelId="{435844B9-C56F-4687-8082-45F3D6E5D0CD}">
      <dgm:prSet phldrT="[文本]" phldr="0" custT="1"/>
      <dgm:spPr>
        <a:solidFill>
          <a:schemeClr val="tx1"/>
        </a:solidFill>
      </dgm:spPr>
      <dgm:t>
        <a:bodyPr vert="horz" wrap="square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800" dirty="0" smtClean="0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  <a:sym typeface="+mn-ea"/>
            </a:rPr>
            <a:t>声波能量在生活中的应用</a:t>
          </a:r>
        </a:p>
      </dgm:t>
    </dgm:pt>
    <dgm:pt modelId="{86F6CCD4-6F35-4A71-BEA0-69631D1F1742}" type="parTrans" cxnId="{750D632E-E28A-47B7-9148-58775C37A3EB}">
      <dgm:prSet/>
      <dgm:spPr/>
      <dgm:t>
        <a:bodyPr/>
        <a:lstStyle/>
        <a:p>
          <a:endParaRPr lang="zh-CN" altLang="en-US" sz="1400">
            <a:solidFill>
              <a:schemeClr val="bg1"/>
            </a:solidFill>
            <a:latin typeface="华文楷体" pitchFamily="2" charset="-122"/>
            <a:ea typeface="华文楷体" pitchFamily="2" charset="-122"/>
          </a:endParaRPr>
        </a:p>
      </dgm:t>
    </dgm:pt>
    <dgm:pt modelId="{205B3D01-00A2-4F65-80AC-A730744BA739}" type="sibTrans" cxnId="{750D632E-E28A-47B7-9148-58775C37A3EB}">
      <dgm:prSet/>
      <dgm:spPr/>
      <dgm:t>
        <a:bodyPr/>
        <a:lstStyle/>
        <a:p>
          <a:endParaRPr lang="zh-CN" altLang="en-US" sz="1400">
            <a:solidFill>
              <a:schemeClr val="bg1"/>
            </a:solidFill>
            <a:latin typeface="华文楷体" pitchFamily="2" charset="-122"/>
            <a:ea typeface="华文楷体" pitchFamily="2" charset="-122"/>
          </a:endParaRPr>
        </a:p>
      </dgm:t>
    </dgm:pt>
    <dgm:pt modelId="{C4A99F90-EA7A-47AC-8A62-061E9F706B78}">
      <dgm:prSet phldr="0" custT="1"/>
      <dgm:spPr>
        <a:solidFill>
          <a:schemeClr val="tx1"/>
        </a:solidFill>
        <a:ln>
          <a:noFill/>
        </a:ln>
      </dgm:spPr>
      <dgm:t>
        <a:bodyPr vert="horz" wrap="square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800" dirty="0" smtClean="0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</a:rPr>
            <a:t>考点练习</a:t>
          </a:r>
        </a:p>
      </dgm:t>
    </dgm:pt>
    <dgm:pt modelId="{C492723C-EA2A-4B86-8EDF-CA505C86BF58}" type="parTrans" cxnId="{D4C0A0F6-BCD1-4DAA-A440-56BCF3A83B83}">
      <dgm:prSet/>
      <dgm:spPr/>
    </dgm:pt>
    <dgm:pt modelId="{E1F3A1C8-7334-4603-A213-B3E1DBB1A826}" type="sibTrans" cxnId="{D4C0A0F6-BCD1-4DAA-A440-56BCF3A83B83}">
      <dgm:prSet/>
      <dgm:spPr/>
    </dgm:pt>
    <dgm:pt modelId="{D43CB276-9C28-4767-A784-A442B89D083D}" type="pres">
      <dgm:prSet presAssocID="{B847992A-DADC-4407-BB29-4F5F0DB6D289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zh-CN" altLang="en-US"/>
        </a:p>
      </dgm:t>
    </dgm:pt>
    <dgm:pt modelId="{31DFAE78-7875-4F20-BE81-A227CD0FCF34}" type="pres">
      <dgm:prSet presAssocID="{4EEAE6F6-CA21-4ECD-A270-2299A1C0B1A4}" presName="hierRoot1" presStyleCnt="0">
        <dgm:presLayoutVars>
          <dgm:hierBranch val="init"/>
        </dgm:presLayoutVars>
      </dgm:prSet>
      <dgm:spPr/>
    </dgm:pt>
    <dgm:pt modelId="{51161656-6D9C-41E0-9AFE-1B1F53177E90}" type="pres">
      <dgm:prSet presAssocID="{4EEAE6F6-CA21-4ECD-A270-2299A1C0B1A4}" presName="rootComposite1" presStyleCnt="0"/>
      <dgm:spPr/>
      <dgm:t>
        <a:bodyPr/>
        <a:lstStyle/>
        <a:p>
          <a:endParaRPr lang="zh-CN" altLang="en-US"/>
        </a:p>
      </dgm:t>
    </dgm:pt>
    <dgm:pt modelId="{15C77708-A0F6-4A16-A545-1C73DD688A34}" type="pres">
      <dgm:prSet presAssocID="{4EEAE6F6-CA21-4ECD-A270-2299A1C0B1A4}" presName="rootText1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905C5EA9-5A63-4C80-BBBD-0C01433086A9}" type="pres">
      <dgm:prSet presAssocID="{4EEAE6F6-CA21-4ECD-A270-2299A1C0B1A4}" presName="rootConnector1" presStyleLbl="node1" presStyleIdx="0" presStyleCnt="0"/>
      <dgm:spPr/>
      <dgm:t>
        <a:bodyPr/>
        <a:lstStyle/>
        <a:p>
          <a:endParaRPr lang="zh-CN" altLang="en-US"/>
        </a:p>
      </dgm:t>
    </dgm:pt>
    <dgm:pt modelId="{D1307D4B-E2AF-4045-ACEE-8B20CFC58DF7}" type="pres">
      <dgm:prSet presAssocID="{4EEAE6F6-CA21-4ECD-A270-2299A1C0B1A4}" presName="hierChild2" presStyleCnt="0"/>
      <dgm:spPr/>
    </dgm:pt>
    <dgm:pt modelId="{F777925F-8553-4065-B1B3-03017E4D3FD2}" type="pres">
      <dgm:prSet presAssocID="{5965BAE7-1F0B-473C-BBA8-E32ABCA8CE9A}" presName="Name37" presStyleLbl="parChTrans1D2" presStyleIdx="0" presStyleCnt="5"/>
      <dgm:spPr/>
      <dgm:t>
        <a:bodyPr/>
        <a:lstStyle/>
        <a:p>
          <a:endParaRPr lang="zh-CN" altLang="en-US"/>
        </a:p>
      </dgm:t>
    </dgm:pt>
    <dgm:pt modelId="{2071EEF6-E29B-43C1-81F9-CDA5B70C4EAD}" type="pres">
      <dgm:prSet presAssocID="{48EA10EB-5A9F-40A1-B65F-BC0F0D2B61D7}" presName="hierRoot2" presStyleCnt="0">
        <dgm:presLayoutVars>
          <dgm:hierBranch val="init"/>
        </dgm:presLayoutVars>
      </dgm:prSet>
      <dgm:spPr/>
    </dgm:pt>
    <dgm:pt modelId="{CADB1C28-B99E-47F8-879B-810A1F4965B2}" type="pres">
      <dgm:prSet presAssocID="{48EA10EB-5A9F-40A1-B65F-BC0F0D2B61D7}" presName="rootComposite" presStyleCnt="0"/>
      <dgm:spPr/>
      <dgm:t>
        <a:bodyPr/>
        <a:lstStyle/>
        <a:p>
          <a:endParaRPr lang="zh-CN" altLang="en-US"/>
        </a:p>
      </dgm:t>
    </dgm:pt>
    <dgm:pt modelId="{E077C99D-53EA-4185-95FD-814F35BB460E}" type="pres">
      <dgm:prSet presAssocID="{48EA10EB-5A9F-40A1-B65F-BC0F0D2B61D7}" presName="rootText" presStyleLbl="node2" presStyleIdx="0" presStyleCnt="5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CC58985C-EE03-4ACA-A2F5-559007FCAB74}" type="pres">
      <dgm:prSet presAssocID="{48EA10EB-5A9F-40A1-B65F-BC0F0D2B61D7}" presName="rootConnector" presStyleLbl="node2" presStyleIdx="0" presStyleCnt="5"/>
      <dgm:spPr/>
      <dgm:t>
        <a:bodyPr/>
        <a:lstStyle/>
        <a:p>
          <a:endParaRPr lang="zh-CN" altLang="en-US"/>
        </a:p>
      </dgm:t>
    </dgm:pt>
    <dgm:pt modelId="{195DF8BC-E69C-42BE-8AF7-BB5549BB5025}" type="pres">
      <dgm:prSet presAssocID="{48EA10EB-5A9F-40A1-B65F-BC0F0D2B61D7}" presName="hierChild4" presStyleCnt="0"/>
      <dgm:spPr/>
    </dgm:pt>
    <dgm:pt modelId="{A768CDA8-D7E3-44D4-9375-E7F661EDAEC8}" type="pres">
      <dgm:prSet presAssocID="{48EA10EB-5A9F-40A1-B65F-BC0F0D2B61D7}" presName="hierChild5" presStyleCnt="0"/>
      <dgm:spPr/>
    </dgm:pt>
    <dgm:pt modelId="{29F7465F-2395-417C-B5B9-A69588FAD190}" type="pres">
      <dgm:prSet presAssocID="{819A01D2-DAEB-4016-822D-618414615F3B}" presName="Name37" presStyleLbl="parChTrans1D2" presStyleIdx="1" presStyleCnt="5"/>
      <dgm:spPr/>
      <dgm:t>
        <a:bodyPr/>
        <a:lstStyle/>
        <a:p>
          <a:endParaRPr lang="zh-CN" altLang="en-US"/>
        </a:p>
      </dgm:t>
    </dgm:pt>
    <dgm:pt modelId="{664857F4-A7D1-4411-9BE2-4B3F10DD6824}" type="pres">
      <dgm:prSet presAssocID="{544CC3BE-B6B8-41F1-8FDC-0EE3F0F6F20D}" presName="hierRoot2" presStyleCnt="0">
        <dgm:presLayoutVars>
          <dgm:hierBranch val="init"/>
        </dgm:presLayoutVars>
      </dgm:prSet>
      <dgm:spPr/>
    </dgm:pt>
    <dgm:pt modelId="{9760D8BB-949A-4533-A8CC-13B8D041A70E}" type="pres">
      <dgm:prSet presAssocID="{544CC3BE-B6B8-41F1-8FDC-0EE3F0F6F20D}" presName="rootComposite" presStyleCnt="0"/>
      <dgm:spPr/>
      <dgm:t>
        <a:bodyPr/>
        <a:lstStyle/>
        <a:p>
          <a:endParaRPr lang="zh-CN" altLang="en-US"/>
        </a:p>
      </dgm:t>
    </dgm:pt>
    <dgm:pt modelId="{F25E147E-6556-41A9-AB91-D621C63604E3}" type="pres">
      <dgm:prSet presAssocID="{544CC3BE-B6B8-41F1-8FDC-0EE3F0F6F20D}" presName="rootText" presStyleLbl="node2" presStyleIdx="1" presStyleCnt="5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53128404-AEE0-4DB5-803F-5DDD52D0BABE}" type="pres">
      <dgm:prSet presAssocID="{544CC3BE-B6B8-41F1-8FDC-0EE3F0F6F20D}" presName="rootConnector" presStyleLbl="node2" presStyleIdx="1" presStyleCnt="5"/>
      <dgm:spPr/>
      <dgm:t>
        <a:bodyPr/>
        <a:lstStyle/>
        <a:p>
          <a:endParaRPr lang="zh-CN" altLang="en-US"/>
        </a:p>
      </dgm:t>
    </dgm:pt>
    <dgm:pt modelId="{1B55DE74-6CA7-44A4-BFF0-45A3B02EF60E}" type="pres">
      <dgm:prSet presAssocID="{544CC3BE-B6B8-41F1-8FDC-0EE3F0F6F20D}" presName="hierChild4" presStyleCnt="0"/>
      <dgm:spPr/>
    </dgm:pt>
    <dgm:pt modelId="{B4D2BFE3-7E47-4B10-957B-88423E24AD57}" type="pres">
      <dgm:prSet presAssocID="{544CC3BE-B6B8-41F1-8FDC-0EE3F0F6F20D}" presName="hierChild5" presStyleCnt="0"/>
      <dgm:spPr/>
    </dgm:pt>
    <dgm:pt modelId="{7374FBCD-D7E5-47D0-9C38-42CC385BE90D}" type="pres">
      <dgm:prSet presAssocID="{1B733666-853A-4F70-AF1E-A3AEE169A05E}" presName="Name37" presStyleLbl="parChTrans1D2" presStyleIdx="2" presStyleCnt="5"/>
      <dgm:spPr/>
      <dgm:t>
        <a:bodyPr/>
        <a:lstStyle/>
        <a:p>
          <a:endParaRPr lang="zh-CN" altLang="en-US"/>
        </a:p>
      </dgm:t>
    </dgm:pt>
    <dgm:pt modelId="{644B6A74-5DE0-452E-92BC-4437420BDC7B}" type="pres">
      <dgm:prSet presAssocID="{384C650C-14C3-49D9-9F1F-592BEE499132}" presName="hierRoot2" presStyleCnt="0">
        <dgm:presLayoutVars>
          <dgm:hierBranch val="init"/>
        </dgm:presLayoutVars>
      </dgm:prSet>
      <dgm:spPr/>
    </dgm:pt>
    <dgm:pt modelId="{582A335E-9196-45D3-A20C-3B96F8E054F4}" type="pres">
      <dgm:prSet presAssocID="{384C650C-14C3-49D9-9F1F-592BEE499132}" presName="rootComposite" presStyleCnt="0"/>
      <dgm:spPr/>
      <dgm:t>
        <a:bodyPr/>
        <a:lstStyle/>
        <a:p>
          <a:endParaRPr lang="zh-CN" altLang="en-US"/>
        </a:p>
      </dgm:t>
    </dgm:pt>
    <dgm:pt modelId="{DBFA9BA9-66AD-4247-BCFD-A57A95AADBF1}" type="pres">
      <dgm:prSet presAssocID="{384C650C-14C3-49D9-9F1F-592BEE499132}" presName="rootText" presStyleLbl="node2" presStyleIdx="2" presStyleCnt="5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BC16915D-226C-4B38-9E0B-D9216174D207}" type="pres">
      <dgm:prSet presAssocID="{384C650C-14C3-49D9-9F1F-592BEE499132}" presName="rootConnector" presStyleLbl="node2" presStyleIdx="2" presStyleCnt="5"/>
      <dgm:spPr/>
      <dgm:t>
        <a:bodyPr/>
        <a:lstStyle/>
        <a:p>
          <a:endParaRPr lang="zh-CN" altLang="en-US"/>
        </a:p>
      </dgm:t>
    </dgm:pt>
    <dgm:pt modelId="{082FC385-2EEF-4D3A-B5B3-0A06CDEEEB70}" type="pres">
      <dgm:prSet presAssocID="{384C650C-14C3-49D9-9F1F-592BEE499132}" presName="hierChild4" presStyleCnt="0"/>
      <dgm:spPr/>
    </dgm:pt>
    <dgm:pt modelId="{AA23C74C-1E22-4D8E-AAD2-FC119B82FBF3}" type="pres">
      <dgm:prSet presAssocID="{384C650C-14C3-49D9-9F1F-592BEE499132}" presName="hierChild5" presStyleCnt="0"/>
      <dgm:spPr/>
    </dgm:pt>
    <dgm:pt modelId="{232CF2DD-80E9-4D20-B0E5-A66C2495D20C}" type="pres">
      <dgm:prSet presAssocID="{86F6CCD4-6F35-4A71-BEA0-69631D1F1742}" presName="Name37" presStyleLbl="parChTrans1D2" presStyleIdx="3" presStyleCnt="5"/>
      <dgm:spPr/>
      <dgm:t>
        <a:bodyPr/>
        <a:lstStyle/>
        <a:p>
          <a:endParaRPr lang="zh-CN" altLang="en-US"/>
        </a:p>
      </dgm:t>
    </dgm:pt>
    <dgm:pt modelId="{CF312596-53FA-4E95-9EA4-D821542C6F54}" type="pres">
      <dgm:prSet presAssocID="{435844B9-C56F-4687-8082-45F3D6E5D0CD}" presName="hierRoot2" presStyleCnt="0">
        <dgm:presLayoutVars>
          <dgm:hierBranch val="init"/>
        </dgm:presLayoutVars>
      </dgm:prSet>
      <dgm:spPr/>
    </dgm:pt>
    <dgm:pt modelId="{7BD3A7DC-999C-4EF2-9681-07D068B27776}" type="pres">
      <dgm:prSet presAssocID="{435844B9-C56F-4687-8082-45F3D6E5D0CD}" presName="rootComposite" presStyleCnt="0"/>
      <dgm:spPr/>
      <dgm:t>
        <a:bodyPr/>
        <a:lstStyle/>
        <a:p>
          <a:endParaRPr lang="zh-CN" altLang="en-US"/>
        </a:p>
      </dgm:t>
    </dgm:pt>
    <dgm:pt modelId="{ACD820DF-8A10-43DF-8953-AA5C20912928}" type="pres">
      <dgm:prSet presAssocID="{435844B9-C56F-4687-8082-45F3D6E5D0CD}" presName="rootText" presStyleLbl="node2" presStyleIdx="3" presStyleCnt="5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257A3F7C-6D84-4357-A3BA-1A7FDD7C2756}" type="pres">
      <dgm:prSet presAssocID="{435844B9-C56F-4687-8082-45F3D6E5D0CD}" presName="rootConnector" presStyleLbl="node2" presStyleIdx="3" presStyleCnt="5"/>
      <dgm:spPr/>
      <dgm:t>
        <a:bodyPr/>
        <a:lstStyle/>
        <a:p>
          <a:endParaRPr lang="zh-CN" altLang="en-US"/>
        </a:p>
      </dgm:t>
    </dgm:pt>
    <dgm:pt modelId="{E9311C60-D2A3-4BED-9E22-20DDE71A2B61}" type="pres">
      <dgm:prSet presAssocID="{435844B9-C56F-4687-8082-45F3D6E5D0CD}" presName="hierChild4" presStyleCnt="0"/>
      <dgm:spPr/>
    </dgm:pt>
    <dgm:pt modelId="{21E7B88D-E735-44D4-A35D-0302CEFACECB}" type="pres">
      <dgm:prSet presAssocID="{435844B9-C56F-4687-8082-45F3D6E5D0CD}" presName="hierChild5" presStyleCnt="0"/>
      <dgm:spPr/>
    </dgm:pt>
    <dgm:pt modelId="{28BA366F-BE28-41D3-BD32-0CD2E1A3A598}" type="pres">
      <dgm:prSet presAssocID="{C492723C-EA2A-4B86-8EDF-CA505C86BF58}" presName="Name37" presStyleLbl="parChTrans1D2" presStyleIdx="4" presStyleCnt="5"/>
      <dgm:spPr/>
    </dgm:pt>
    <dgm:pt modelId="{2D5D718E-2A51-4466-BF50-92299D7FF047}" type="pres">
      <dgm:prSet presAssocID="{C4A99F90-EA7A-47AC-8A62-061E9F706B78}" presName="hierRoot2" presStyleCnt="0">
        <dgm:presLayoutVars>
          <dgm:hierBranch val="init"/>
        </dgm:presLayoutVars>
      </dgm:prSet>
      <dgm:spPr/>
    </dgm:pt>
    <dgm:pt modelId="{E38D2430-0046-4CBC-90C5-9C3E00B31964}" type="pres">
      <dgm:prSet presAssocID="{C4A99F90-EA7A-47AC-8A62-061E9F706B78}" presName="rootComposite" presStyleCnt="0"/>
      <dgm:spPr/>
      <dgm:t>
        <a:bodyPr/>
        <a:lstStyle/>
        <a:p>
          <a:endParaRPr lang="zh-CN" altLang="en-US"/>
        </a:p>
      </dgm:t>
    </dgm:pt>
    <dgm:pt modelId="{8F16CA9C-9E8B-4D25-A5BB-EC1C4A6E7BA7}" type="pres">
      <dgm:prSet presAssocID="{C4A99F90-EA7A-47AC-8A62-061E9F706B78}" presName="rootText" presStyleLbl="node2" presStyleIdx="4" presStyleCnt="5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8A456375-69A1-420C-8123-3EAE8F1DE820}" type="pres">
      <dgm:prSet presAssocID="{C4A99F90-EA7A-47AC-8A62-061E9F706B78}" presName="rootConnector" presStyleLbl="node2" presStyleIdx="4" presStyleCnt="5"/>
      <dgm:spPr/>
      <dgm:t>
        <a:bodyPr/>
        <a:lstStyle/>
        <a:p>
          <a:endParaRPr lang="zh-CN" altLang="en-US"/>
        </a:p>
      </dgm:t>
    </dgm:pt>
    <dgm:pt modelId="{EC1B1967-77AD-423E-B17B-0808E4D2F4D4}" type="pres">
      <dgm:prSet presAssocID="{C4A99F90-EA7A-47AC-8A62-061E9F706B78}" presName="hierChild4" presStyleCnt="0"/>
      <dgm:spPr/>
    </dgm:pt>
    <dgm:pt modelId="{6B45965B-1521-4C49-9F77-6B373184E1C6}" type="pres">
      <dgm:prSet presAssocID="{C4A99F90-EA7A-47AC-8A62-061E9F706B78}" presName="hierChild5" presStyleCnt="0"/>
      <dgm:spPr/>
    </dgm:pt>
    <dgm:pt modelId="{F4CC518B-7417-4505-A67D-60DCD52EB144}" type="pres">
      <dgm:prSet presAssocID="{4EEAE6F6-CA21-4ECD-A270-2299A1C0B1A4}" presName="hierChild3" presStyleCnt="0"/>
      <dgm:spPr/>
    </dgm:pt>
  </dgm:ptLst>
  <dgm:cxnLst>
    <dgm:cxn modelId="{45E972A6-D937-473D-A52C-E0561DB5F00F}" srcId="{4EEAE6F6-CA21-4ECD-A270-2299A1C0B1A4}" destId="{544CC3BE-B6B8-41F1-8FDC-0EE3F0F6F20D}" srcOrd="1" destOrd="0" parTransId="{819A01D2-DAEB-4016-822D-618414615F3B}" sibTransId="{90DE9782-2868-432B-BEC8-30E64D478C93}"/>
    <dgm:cxn modelId="{752EF180-5E56-4A9C-A204-F5E2B99F6C5D}" type="presOf" srcId="{48EA10EB-5A9F-40A1-B65F-BC0F0D2B61D7}" destId="{E077C99D-53EA-4185-95FD-814F35BB460E}" srcOrd="0" destOrd="0" presId="urn:microsoft.com/office/officeart/2005/8/layout/orgChart1#1"/>
    <dgm:cxn modelId="{76D589D5-B571-473B-81F3-1FCAEF6782A4}" srcId="{B847992A-DADC-4407-BB29-4F5F0DB6D289}" destId="{4EEAE6F6-CA21-4ECD-A270-2299A1C0B1A4}" srcOrd="0" destOrd="0" parTransId="{EAC691C1-4B1D-413B-BB24-CE4AA39D6F58}" sibTransId="{F14F8FDC-92B3-4410-A105-D5D6B63A9EDA}"/>
    <dgm:cxn modelId="{750D632E-E28A-47B7-9148-58775C37A3EB}" srcId="{4EEAE6F6-CA21-4ECD-A270-2299A1C0B1A4}" destId="{435844B9-C56F-4687-8082-45F3D6E5D0CD}" srcOrd="3" destOrd="0" parTransId="{86F6CCD4-6F35-4A71-BEA0-69631D1F1742}" sibTransId="{205B3D01-00A2-4F65-80AC-A730744BA739}"/>
    <dgm:cxn modelId="{057CB76C-D694-404E-A3D1-864AD8E42BA2}" type="presOf" srcId="{4EEAE6F6-CA21-4ECD-A270-2299A1C0B1A4}" destId="{15C77708-A0F6-4A16-A545-1C73DD688A34}" srcOrd="0" destOrd="0" presId="urn:microsoft.com/office/officeart/2005/8/layout/orgChart1#1"/>
    <dgm:cxn modelId="{6CD8979F-17A4-4F3C-81E9-64760A6D79B0}" type="presOf" srcId="{435844B9-C56F-4687-8082-45F3D6E5D0CD}" destId="{257A3F7C-6D84-4357-A3BA-1A7FDD7C2756}" srcOrd="1" destOrd="0" presId="urn:microsoft.com/office/officeart/2005/8/layout/orgChart1#1"/>
    <dgm:cxn modelId="{85F6F31A-8432-4399-AA8B-39075C005593}" type="presOf" srcId="{384C650C-14C3-49D9-9F1F-592BEE499132}" destId="{DBFA9BA9-66AD-4247-BCFD-A57A95AADBF1}" srcOrd="0" destOrd="0" presId="urn:microsoft.com/office/officeart/2005/8/layout/orgChart1#1"/>
    <dgm:cxn modelId="{C9936E8C-4B54-4AA9-B7D1-55F078A3F0FF}" srcId="{4EEAE6F6-CA21-4ECD-A270-2299A1C0B1A4}" destId="{48EA10EB-5A9F-40A1-B65F-BC0F0D2B61D7}" srcOrd="0" destOrd="0" parTransId="{5965BAE7-1F0B-473C-BBA8-E32ABCA8CE9A}" sibTransId="{B0E7F6B6-4825-4B07-B4FD-4428F8AA9227}"/>
    <dgm:cxn modelId="{D4C0A0F6-BCD1-4DAA-A440-56BCF3A83B83}" srcId="{4EEAE6F6-CA21-4ECD-A270-2299A1C0B1A4}" destId="{C4A99F90-EA7A-47AC-8A62-061E9F706B78}" srcOrd="4" destOrd="0" parTransId="{C492723C-EA2A-4B86-8EDF-CA505C86BF58}" sibTransId="{E1F3A1C8-7334-4603-A213-B3E1DBB1A826}"/>
    <dgm:cxn modelId="{42CCB973-FE67-421F-93AD-BF0FEBC89195}" type="presOf" srcId="{B847992A-DADC-4407-BB29-4F5F0DB6D289}" destId="{D43CB276-9C28-4767-A784-A442B89D083D}" srcOrd="0" destOrd="0" presId="urn:microsoft.com/office/officeart/2005/8/layout/orgChart1#1"/>
    <dgm:cxn modelId="{144C9147-9E53-4A6F-82DF-9655551BD4BA}" type="presOf" srcId="{4EEAE6F6-CA21-4ECD-A270-2299A1C0B1A4}" destId="{905C5EA9-5A63-4C80-BBBD-0C01433086A9}" srcOrd="1" destOrd="0" presId="urn:microsoft.com/office/officeart/2005/8/layout/orgChart1#1"/>
    <dgm:cxn modelId="{4F49A51A-45EB-47B7-9DE6-50DF0F781736}" type="presOf" srcId="{544CC3BE-B6B8-41F1-8FDC-0EE3F0F6F20D}" destId="{53128404-AEE0-4DB5-803F-5DDD52D0BABE}" srcOrd="1" destOrd="0" presId="urn:microsoft.com/office/officeart/2005/8/layout/orgChart1#1"/>
    <dgm:cxn modelId="{9390DE14-1C3D-4A57-8C8C-CF54B883637D}" type="presOf" srcId="{384C650C-14C3-49D9-9F1F-592BEE499132}" destId="{BC16915D-226C-4B38-9E0B-D9216174D207}" srcOrd="1" destOrd="0" presId="urn:microsoft.com/office/officeart/2005/8/layout/orgChart1#1"/>
    <dgm:cxn modelId="{510BF67A-3308-4632-84EC-38A673375AA2}" type="presOf" srcId="{5965BAE7-1F0B-473C-BBA8-E32ABCA8CE9A}" destId="{F777925F-8553-4065-B1B3-03017E4D3FD2}" srcOrd="0" destOrd="0" presId="urn:microsoft.com/office/officeart/2005/8/layout/orgChart1#1"/>
    <dgm:cxn modelId="{DD784456-B3AB-4E5F-AD86-4F76EC19D0CD}" type="presOf" srcId="{819A01D2-DAEB-4016-822D-618414615F3B}" destId="{29F7465F-2395-417C-B5B9-A69588FAD190}" srcOrd="0" destOrd="0" presId="urn:microsoft.com/office/officeart/2005/8/layout/orgChart1#1"/>
    <dgm:cxn modelId="{A732F0F1-3329-4327-95A9-1739CE81F7D5}" type="presOf" srcId="{544CC3BE-B6B8-41F1-8FDC-0EE3F0F6F20D}" destId="{F25E147E-6556-41A9-AB91-D621C63604E3}" srcOrd="0" destOrd="0" presId="urn:microsoft.com/office/officeart/2005/8/layout/orgChart1#1"/>
    <dgm:cxn modelId="{71C839F1-9FF6-4DEB-99F4-6E86FFABC12F}" type="presOf" srcId="{C4A99F90-EA7A-47AC-8A62-061E9F706B78}" destId="{8F16CA9C-9E8B-4D25-A5BB-EC1C4A6E7BA7}" srcOrd="0" destOrd="0" presId="urn:microsoft.com/office/officeart/2005/8/layout/orgChart1#1"/>
    <dgm:cxn modelId="{0BC8C390-2866-4F33-8962-D8EC6B46BC82}" type="presOf" srcId="{86F6CCD4-6F35-4A71-BEA0-69631D1F1742}" destId="{232CF2DD-80E9-4D20-B0E5-A66C2495D20C}" srcOrd="0" destOrd="0" presId="urn:microsoft.com/office/officeart/2005/8/layout/orgChart1#1"/>
    <dgm:cxn modelId="{C72347A5-2731-465F-9414-B9FEDD203C69}" srcId="{4EEAE6F6-CA21-4ECD-A270-2299A1C0B1A4}" destId="{384C650C-14C3-49D9-9F1F-592BEE499132}" srcOrd="2" destOrd="0" parTransId="{1B733666-853A-4F70-AF1E-A3AEE169A05E}" sibTransId="{EAE22007-8908-4D41-9BF8-85C64B390BB0}"/>
    <dgm:cxn modelId="{50E6A91E-D1C1-4FAE-B792-0E1CFBDBA271}" type="presOf" srcId="{48EA10EB-5A9F-40A1-B65F-BC0F0D2B61D7}" destId="{CC58985C-EE03-4ACA-A2F5-559007FCAB74}" srcOrd="1" destOrd="0" presId="urn:microsoft.com/office/officeart/2005/8/layout/orgChart1#1"/>
    <dgm:cxn modelId="{81279E2C-9CE0-4901-B336-863E8A29BB98}" type="presOf" srcId="{1B733666-853A-4F70-AF1E-A3AEE169A05E}" destId="{7374FBCD-D7E5-47D0-9C38-42CC385BE90D}" srcOrd="0" destOrd="0" presId="urn:microsoft.com/office/officeart/2005/8/layout/orgChart1#1"/>
    <dgm:cxn modelId="{CB4C63DD-2D60-4966-80FE-6AABD3F146E4}" type="presOf" srcId="{C4A99F90-EA7A-47AC-8A62-061E9F706B78}" destId="{8A456375-69A1-420C-8123-3EAE8F1DE820}" srcOrd="1" destOrd="0" presId="urn:microsoft.com/office/officeart/2005/8/layout/orgChart1#1"/>
    <dgm:cxn modelId="{3503331D-F86F-4279-95BC-9E92379ED9CB}" type="presOf" srcId="{435844B9-C56F-4687-8082-45F3D6E5D0CD}" destId="{ACD820DF-8A10-43DF-8953-AA5C20912928}" srcOrd="0" destOrd="0" presId="urn:microsoft.com/office/officeart/2005/8/layout/orgChart1#1"/>
    <dgm:cxn modelId="{39DF4436-D97B-4F09-A23D-2D41A6195124}" type="presOf" srcId="{C492723C-EA2A-4B86-8EDF-CA505C86BF58}" destId="{28BA366F-BE28-41D3-BD32-0CD2E1A3A598}" srcOrd="0" destOrd="0" presId="urn:microsoft.com/office/officeart/2005/8/layout/orgChart1#1"/>
    <dgm:cxn modelId="{4F6D6DA1-C74D-4A13-A32D-13D834E06882}" type="presParOf" srcId="{D43CB276-9C28-4767-A784-A442B89D083D}" destId="{31DFAE78-7875-4F20-BE81-A227CD0FCF34}" srcOrd="0" destOrd="0" presId="urn:microsoft.com/office/officeart/2005/8/layout/orgChart1#1"/>
    <dgm:cxn modelId="{A264703D-C481-46C2-841F-B64C7D86963C}" type="presParOf" srcId="{31DFAE78-7875-4F20-BE81-A227CD0FCF34}" destId="{51161656-6D9C-41E0-9AFE-1B1F53177E90}" srcOrd="0" destOrd="0" presId="urn:microsoft.com/office/officeart/2005/8/layout/orgChart1#1"/>
    <dgm:cxn modelId="{AC8DA87D-9F25-4FC2-A1E7-281CF73BF3DB}" type="presParOf" srcId="{51161656-6D9C-41E0-9AFE-1B1F53177E90}" destId="{15C77708-A0F6-4A16-A545-1C73DD688A34}" srcOrd="0" destOrd="0" presId="urn:microsoft.com/office/officeart/2005/8/layout/orgChart1#1"/>
    <dgm:cxn modelId="{6C3FA487-E134-4AE7-8754-B2415E5DDC0F}" type="presParOf" srcId="{51161656-6D9C-41E0-9AFE-1B1F53177E90}" destId="{905C5EA9-5A63-4C80-BBBD-0C01433086A9}" srcOrd="1" destOrd="0" presId="urn:microsoft.com/office/officeart/2005/8/layout/orgChart1#1"/>
    <dgm:cxn modelId="{3FFB5D78-2515-45BE-8DD3-599F924CD8A9}" type="presParOf" srcId="{31DFAE78-7875-4F20-BE81-A227CD0FCF34}" destId="{D1307D4B-E2AF-4045-ACEE-8B20CFC58DF7}" srcOrd="1" destOrd="0" presId="urn:microsoft.com/office/officeart/2005/8/layout/orgChart1#1"/>
    <dgm:cxn modelId="{DF8DE259-A47C-46C8-A0C5-8B58DB823FBA}" type="presParOf" srcId="{D1307D4B-E2AF-4045-ACEE-8B20CFC58DF7}" destId="{F777925F-8553-4065-B1B3-03017E4D3FD2}" srcOrd="0" destOrd="0" presId="urn:microsoft.com/office/officeart/2005/8/layout/orgChart1#1"/>
    <dgm:cxn modelId="{99D7F9F7-1135-4F30-9067-36E50B4A4AA3}" type="presParOf" srcId="{D1307D4B-E2AF-4045-ACEE-8B20CFC58DF7}" destId="{2071EEF6-E29B-43C1-81F9-CDA5B70C4EAD}" srcOrd="1" destOrd="0" presId="urn:microsoft.com/office/officeart/2005/8/layout/orgChart1#1"/>
    <dgm:cxn modelId="{1D8B276C-FD53-46DC-9703-E1F923F358B2}" type="presParOf" srcId="{2071EEF6-E29B-43C1-81F9-CDA5B70C4EAD}" destId="{CADB1C28-B99E-47F8-879B-810A1F4965B2}" srcOrd="0" destOrd="0" presId="urn:microsoft.com/office/officeart/2005/8/layout/orgChart1#1"/>
    <dgm:cxn modelId="{E524A1BF-AE80-4595-88A4-667690133105}" type="presParOf" srcId="{CADB1C28-B99E-47F8-879B-810A1F4965B2}" destId="{E077C99D-53EA-4185-95FD-814F35BB460E}" srcOrd="0" destOrd="0" presId="urn:microsoft.com/office/officeart/2005/8/layout/orgChart1#1"/>
    <dgm:cxn modelId="{9BBF9504-9E00-4FB6-ABBC-EC2DB4B103D7}" type="presParOf" srcId="{CADB1C28-B99E-47F8-879B-810A1F4965B2}" destId="{CC58985C-EE03-4ACA-A2F5-559007FCAB74}" srcOrd="1" destOrd="0" presId="urn:microsoft.com/office/officeart/2005/8/layout/orgChart1#1"/>
    <dgm:cxn modelId="{F5BC0776-6885-4720-B288-B9C5DB2E68FF}" type="presParOf" srcId="{2071EEF6-E29B-43C1-81F9-CDA5B70C4EAD}" destId="{195DF8BC-E69C-42BE-8AF7-BB5549BB5025}" srcOrd="1" destOrd="0" presId="urn:microsoft.com/office/officeart/2005/8/layout/orgChart1#1"/>
    <dgm:cxn modelId="{C46930CA-0EEC-4B98-8315-712000180D45}" type="presParOf" srcId="{2071EEF6-E29B-43C1-81F9-CDA5B70C4EAD}" destId="{A768CDA8-D7E3-44D4-9375-E7F661EDAEC8}" srcOrd="2" destOrd="0" presId="urn:microsoft.com/office/officeart/2005/8/layout/orgChart1#1"/>
    <dgm:cxn modelId="{308AEECF-C78A-4E32-9ED1-6774FCFFAFAE}" type="presParOf" srcId="{D1307D4B-E2AF-4045-ACEE-8B20CFC58DF7}" destId="{29F7465F-2395-417C-B5B9-A69588FAD190}" srcOrd="2" destOrd="0" presId="urn:microsoft.com/office/officeart/2005/8/layout/orgChart1#1"/>
    <dgm:cxn modelId="{52E83E87-C10F-4F3E-8316-5C0417D1CAA9}" type="presParOf" srcId="{D1307D4B-E2AF-4045-ACEE-8B20CFC58DF7}" destId="{664857F4-A7D1-4411-9BE2-4B3F10DD6824}" srcOrd="3" destOrd="0" presId="urn:microsoft.com/office/officeart/2005/8/layout/orgChart1#1"/>
    <dgm:cxn modelId="{D02E9CBD-04BF-44DD-BB24-2F6C6DCA6415}" type="presParOf" srcId="{664857F4-A7D1-4411-9BE2-4B3F10DD6824}" destId="{9760D8BB-949A-4533-A8CC-13B8D041A70E}" srcOrd="0" destOrd="0" presId="urn:microsoft.com/office/officeart/2005/8/layout/orgChart1#1"/>
    <dgm:cxn modelId="{97450E3F-A143-4291-9BC3-D82565BEB474}" type="presParOf" srcId="{9760D8BB-949A-4533-A8CC-13B8D041A70E}" destId="{F25E147E-6556-41A9-AB91-D621C63604E3}" srcOrd="0" destOrd="0" presId="urn:microsoft.com/office/officeart/2005/8/layout/orgChart1#1"/>
    <dgm:cxn modelId="{25898E2D-FDE2-4854-B111-3682ABF4F527}" type="presParOf" srcId="{9760D8BB-949A-4533-A8CC-13B8D041A70E}" destId="{53128404-AEE0-4DB5-803F-5DDD52D0BABE}" srcOrd="1" destOrd="0" presId="urn:microsoft.com/office/officeart/2005/8/layout/orgChart1#1"/>
    <dgm:cxn modelId="{0CAAB84F-B745-4B34-ABC3-1D868A424826}" type="presParOf" srcId="{664857F4-A7D1-4411-9BE2-4B3F10DD6824}" destId="{1B55DE74-6CA7-44A4-BFF0-45A3B02EF60E}" srcOrd="1" destOrd="0" presId="urn:microsoft.com/office/officeart/2005/8/layout/orgChart1#1"/>
    <dgm:cxn modelId="{BB7A9F15-0E42-4AB9-8BCC-A757C292BBAB}" type="presParOf" srcId="{664857F4-A7D1-4411-9BE2-4B3F10DD6824}" destId="{B4D2BFE3-7E47-4B10-957B-88423E24AD57}" srcOrd="2" destOrd="0" presId="urn:microsoft.com/office/officeart/2005/8/layout/orgChart1#1"/>
    <dgm:cxn modelId="{2D2A4BD0-F368-489F-901E-C8D938808B5D}" type="presParOf" srcId="{D1307D4B-E2AF-4045-ACEE-8B20CFC58DF7}" destId="{7374FBCD-D7E5-47D0-9C38-42CC385BE90D}" srcOrd="4" destOrd="0" presId="urn:microsoft.com/office/officeart/2005/8/layout/orgChart1#1"/>
    <dgm:cxn modelId="{2DB6FDAF-E81C-47A5-B92C-5F42B634E66A}" type="presParOf" srcId="{D1307D4B-E2AF-4045-ACEE-8B20CFC58DF7}" destId="{644B6A74-5DE0-452E-92BC-4437420BDC7B}" srcOrd="5" destOrd="0" presId="urn:microsoft.com/office/officeart/2005/8/layout/orgChart1#1"/>
    <dgm:cxn modelId="{4C20B4CD-517C-47EF-B3E7-90A26FADB169}" type="presParOf" srcId="{644B6A74-5DE0-452E-92BC-4437420BDC7B}" destId="{582A335E-9196-45D3-A20C-3B96F8E054F4}" srcOrd="0" destOrd="0" presId="urn:microsoft.com/office/officeart/2005/8/layout/orgChart1#1"/>
    <dgm:cxn modelId="{7995D63F-B8E3-4579-B25D-26D6DEF4E1E3}" type="presParOf" srcId="{582A335E-9196-45D3-A20C-3B96F8E054F4}" destId="{DBFA9BA9-66AD-4247-BCFD-A57A95AADBF1}" srcOrd="0" destOrd="0" presId="urn:microsoft.com/office/officeart/2005/8/layout/orgChart1#1"/>
    <dgm:cxn modelId="{27706B23-F022-44B1-9552-EC097CD3889B}" type="presParOf" srcId="{582A335E-9196-45D3-A20C-3B96F8E054F4}" destId="{BC16915D-226C-4B38-9E0B-D9216174D207}" srcOrd="1" destOrd="0" presId="urn:microsoft.com/office/officeart/2005/8/layout/orgChart1#1"/>
    <dgm:cxn modelId="{B63A9AE6-A2D0-42E8-81DC-6F1CD4826F1D}" type="presParOf" srcId="{644B6A74-5DE0-452E-92BC-4437420BDC7B}" destId="{082FC385-2EEF-4D3A-B5B3-0A06CDEEEB70}" srcOrd="1" destOrd="0" presId="urn:microsoft.com/office/officeart/2005/8/layout/orgChart1#1"/>
    <dgm:cxn modelId="{FE18715A-9D1A-4B83-A93B-C195932176C4}" type="presParOf" srcId="{644B6A74-5DE0-452E-92BC-4437420BDC7B}" destId="{AA23C74C-1E22-4D8E-AAD2-FC119B82FBF3}" srcOrd="2" destOrd="0" presId="urn:microsoft.com/office/officeart/2005/8/layout/orgChart1#1"/>
    <dgm:cxn modelId="{A68ADD97-32D3-476C-BED7-B02B2570DA75}" type="presParOf" srcId="{D1307D4B-E2AF-4045-ACEE-8B20CFC58DF7}" destId="{232CF2DD-80E9-4D20-B0E5-A66C2495D20C}" srcOrd="6" destOrd="0" presId="urn:microsoft.com/office/officeart/2005/8/layout/orgChart1#1"/>
    <dgm:cxn modelId="{E70B81E1-1CA1-4B4B-8C18-C53FFEF40171}" type="presParOf" srcId="{D1307D4B-E2AF-4045-ACEE-8B20CFC58DF7}" destId="{CF312596-53FA-4E95-9EA4-D821542C6F54}" srcOrd="7" destOrd="0" presId="urn:microsoft.com/office/officeart/2005/8/layout/orgChart1#1"/>
    <dgm:cxn modelId="{4396CB53-A243-4701-99FD-529C3E299A4D}" type="presParOf" srcId="{CF312596-53FA-4E95-9EA4-D821542C6F54}" destId="{7BD3A7DC-999C-4EF2-9681-07D068B27776}" srcOrd="0" destOrd="0" presId="urn:microsoft.com/office/officeart/2005/8/layout/orgChart1#1"/>
    <dgm:cxn modelId="{D9826AFB-DA85-4568-83A6-5D66DEB6299B}" type="presParOf" srcId="{7BD3A7DC-999C-4EF2-9681-07D068B27776}" destId="{ACD820DF-8A10-43DF-8953-AA5C20912928}" srcOrd="0" destOrd="0" presId="urn:microsoft.com/office/officeart/2005/8/layout/orgChart1#1"/>
    <dgm:cxn modelId="{A02F4460-39FB-4F27-B9B8-53A3CD27DA28}" type="presParOf" srcId="{7BD3A7DC-999C-4EF2-9681-07D068B27776}" destId="{257A3F7C-6D84-4357-A3BA-1A7FDD7C2756}" srcOrd="1" destOrd="0" presId="urn:microsoft.com/office/officeart/2005/8/layout/orgChart1#1"/>
    <dgm:cxn modelId="{2E7B21B7-2BEF-4D13-A999-D962C847665D}" type="presParOf" srcId="{CF312596-53FA-4E95-9EA4-D821542C6F54}" destId="{E9311C60-D2A3-4BED-9E22-20DDE71A2B61}" srcOrd="1" destOrd="0" presId="urn:microsoft.com/office/officeart/2005/8/layout/orgChart1#1"/>
    <dgm:cxn modelId="{F83B9D1B-1245-40D7-8F79-F7B10F4376C5}" type="presParOf" srcId="{CF312596-53FA-4E95-9EA4-D821542C6F54}" destId="{21E7B88D-E735-44D4-A35D-0302CEFACECB}" srcOrd="2" destOrd="0" presId="urn:microsoft.com/office/officeart/2005/8/layout/orgChart1#1"/>
    <dgm:cxn modelId="{1A150533-6763-4FC5-86FE-4DC113103EC7}" type="presParOf" srcId="{D1307D4B-E2AF-4045-ACEE-8B20CFC58DF7}" destId="{28BA366F-BE28-41D3-BD32-0CD2E1A3A598}" srcOrd="8" destOrd="0" presId="urn:microsoft.com/office/officeart/2005/8/layout/orgChart1#1"/>
    <dgm:cxn modelId="{BD436C9F-DB3E-443E-8468-DB4171BB964B}" type="presParOf" srcId="{D1307D4B-E2AF-4045-ACEE-8B20CFC58DF7}" destId="{2D5D718E-2A51-4466-BF50-92299D7FF047}" srcOrd="9" destOrd="0" presId="urn:microsoft.com/office/officeart/2005/8/layout/orgChart1#1"/>
    <dgm:cxn modelId="{52FD917D-BF3B-44AD-90F9-3B41976A2CAE}" type="presParOf" srcId="{2D5D718E-2A51-4466-BF50-92299D7FF047}" destId="{E38D2430-0046-4CBC-90C5-9C3E00B31964}" srcOrd="0" destOrd="0" presId="urn:microsoft.com/office/officeart/2005/8/layout/orgChart1#1"/>
    <dgm:cxn modelId="{F576CECE-ED6C-4B88-A5B6-05CDE780A03A}" type="presParOf" srcId="{E38D2430-0046-4CBC-90C5-9C3E00B31964}" destId="{8F16CA9C-9E8B-4D25-A5BB-EC1C4A6E7BA7}" srcOrd="0" destOrd="0" presId="urn:microsoft.com/office/officeart/2005/8/layout/orgChart1#1"/>
    <dgm:cxn modelId="{6650E8CC-2DE0-4B1F-AE58-CC99E527637D}" type="presParOf" srcId="{E38D2430-0046-4CBC-90C5-9C3E00B31964}" destId="{8A456375-69A1-420C-8123-3EAE8F1DE820}" srcOrd="1" destOrd="0" presId="urn:microsoft.com/office/officeart/2005/8/layout/orgChart1#1"/>
    <dgm:cxn modelId="{3C69A161-A7BE-4959-9B74-CA944FA1A0DD}" type="presParOf" srcId="{2D5D718E-2A51-4466-BF50-92299D7FF047}" destId="{EC1B1967-77AD-423E-B17B-0808E4D2F4D4}" srcOrd="1" destOrd="0" presId="urn:microsoft.com/office/officeart/2005/8/layout/orgChart1#1"/>
    <dgm:cxn modelId="{086F299A-3665-4517-BF95-AA51842A3721}" type="presParOf" srcId="{2D5D718E-2A51-4466-BF50-92299D7FF047}" destId="{6B45965B-1521-4C49-9F77-6B373184E1C6}" srcOrd="2" destOrd="0" presId="urn:microsoft.com/office/officeart/2005/8/layout/orgChart1#1"/>
    <dgm:cxn modelId="{EF75242A-93D0-452D-8A1F-D2B47A648634}" type="presParOf" srcId="{31DFAE78-7875-4F20-BE81-A227CD0FCF34}" destId="{F4CC518B-7417-4505-A67D-60DCD52EB144}" srcOrd="2" destOrd="0" presId="urn:microsoft.com/office/officeart/2005/8/layout/orgChart1#1"/>
  </dgm:cxnLst>
  <dgm:bg>
    <a:noFill/>
  </dgm:bg>
  <dgm:whole/>
  <dgm:extLst>
    <a:ext uri="http://schemas.microsoft.com/office/drawing/2008/diagram">
      <dsp:dataModelExt xmlns:dsp="http://schemas.microsoft.com/office/drawing/2008/diagram" xmlns="" relId="rId5" minVer="http://schemas.openxmlformats.org/drawingml/2006/diagram"/>
    </a:ext>
  </dgm:extLst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#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linDir" val="fromT"/>
                  <dgm:param type="chAlign" val="r"/>
                </dgm:alg>
              </dgm:if>
              <dgm:if name="Name23" func="var" arg="hierBranch" op="equ" val="r">
                <dgm:alg type="hierChild">
                  <dgm:param type="linDir" val="fromT"/>
                  <dgm:param type="chAlign" val="l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linDir" val="fromL"/>
                      <dgm:param type="chAlign" val="l"/>
                      <dgm:param type="secLinDir" val="fromT"/>
                      <dgm:param type="secChAlign" val="t"/>
                    </dgm:alg>
                  </dgm:if>
                  <dgm:else name="Name27">
                    <dgm:alg type="hierChild">
                      <dgm:param type="linDir" val="fromR"/>
                      <dgm:param type="chAlign" val="l"/>
                      <dgm:param type="secLinDir" val="fromT"/>
                      <dgm:param type="secChAlign" val="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dim" val="1D"/>
                                    <dgm:param type="endSty" val="noArr"/>
                                    <dgm:param type="connRout" val="bend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srcNode" val="rootConnector"/>
                                    <dgm:param type="dim" val="1D"/>
                                    <dgm:param type="endSty" val="noArr"/>
                                    <dgm:param type="connRout" val="bend"/>
                                    <dgm:param type="begPts" val="bCtr"/>
                                    <dgm:param type="endPts" val="midL mid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dim" val="1D"/>
                                <dgm:param type="endSty" val="noArr"/>
                                <dgm:param type="connRout" val="bend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dim" val="1D"/>
                                <dgm:param type="endSty" val="noArr"/>
                                <dgm:param type="connRout" val="bend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srcNode" val="rootConnector1"/>
                                <dgm:param type="dim" val="1D"/>
                                <dgm:param type="endSty" val="noArr"/>
                                <dgm:param type="connRout" val="bend"/>
                                <dgm:param type="begPts" val="bCtr"/>
                                <dgm:param type="endPts" val="midL midR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dim" val="1D"/>
                                <dgm:param type="endSty" val="noArr"/>
                                <dgm:param type="connRout" val="bend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srcNode" val="rootConnector"/>
                                <dgm:param type="dim" val="1D"/>
                                <dgm:param type="endSty" val="noArr"/>
                                <dgm:param type="connRout" val="bend"/>
                                <dgm:param type="begPts" val="bCtr"/>
                                <dgm:param type="endPts" val="midL mid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linDir" val="fromT"/>
                        <dgm:param type="chAlign" val="r"/>
                      </dgm:alg>
                    </dgm:if>
                    <dgm:if name="Name85" func="var" arg="hierBranch" op="equ" val="r">
                      <dgm:alg type="hierChild">
                        <dgm:param type="linDir" val="fromT"/>
                        <dgm:param type="chAlign" val="l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linDir" val="fromL"/>
                            <dgm:param type="chAlign" val="l"/>
                            <dgm:param type="secLinDir" val="fromT"/>
                            <dgm:param type="secChAlign" val="t"/>
                          </dgm:alg>
                        </dgm:if>
                        <dgm:else name="Name89">
                          <dgm:alg type="hierChild">
                            <dgm:param type="linDir" val="fromR"/>
                            <dgm:param type="chAlign" val="l"/>
                            <dgm:param type="secLinDir" val="fromT"/>
                            <dgm:param type="secChAlign" val="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linDir" val="fromT"/>
                            <dgm:param type="chAlign" val="l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linDir" val="fromL"/>
                        <dgm:param type="chAlign" val="l"/>
                        <dgm:param type="secLinDir" val="fromT"/>
                        <dgm:param type="secChAlign" val="t"/>
                      </dgm:alg>
                    </dgm:if>
                    <dgm:else name="Name105">
                      <dgm:alg type="hierChild">
                        <dgm:param type="linDir" val="fromR"/>
                        <dgm:param type="chAlign" val="l"/>
                        <dgm:param type="secLinDir" val="fromT"/>
                        <dgm:param type="secChAlign" val="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linDir" val="fromL"/>
                  <dgm:param type="chAlign" val="l"/>
                  <dgm:param type="secLinDir" val="fromT"/>
                  <dgm:param type="secChAlign" val="t"/>
                </dgm:alg>
              </dgm:if>
              <dgm:else name="Name109">
                <dgm:alg type="hierChild">
                  <dgm:param type="linDir" val="fromR"/>
                  <dgm:param type="chAlign" val="l"/>
                  <dgm:param type="secLinDir" val="fromT"/>
                  <dgm:param type="secChAlign" val="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dim" val="1D"/>
                    <dgm:param type="endSty" val="noArr"/>
                    <dgm:param type="connRout" val="bend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linDir" val="fromT"/>
                        <dgm:param type="chAlign" val="r"/>
                      </dgm:alg>
                    </dgm:if>
                    <dgm:if name="Name129" func="var" arg="hierBranch" op="equ" val="r">
                      <dgm:alg type="hierChild">
                        <dgm:param type="linDir" val="fromT"/>
                        <dgm:param type="chAlign" val="l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linDir" val="fromL"/>
                            <dgm:param type="chAlign" val="l"/>
                            <dgm:param type="secLinDir" val="fromT"/>
                            <dgm:param type="secChAlign" val="t"/>
                          </dgm:alg>
                        </dgm:if>
                        <dgm:else name="Name133">
                          <dgm:alg type="hierChild">
                            <dgm:param type="linDir" val="fromR"/>
                            <dgm:param type="chAlign" val="l"/>
                            <dgm:param type="secLinDir" val="fromT"/>
                            <dgm:param type="secChAlign" val="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linDir" val="fromT"/>
                            <dgm:param type="chAlign" val="l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linDir" val="fromL"/>
                        <dgm:param type="chAlign" val="l"/>
                        <dgm:param type="secLinDir" val="fromT"/>
                        <dgm:param type="secChAlign" val="t"/>
                      </dgm:alg>
                    </dgm:if>
                    <dgm:else name="Name146">
                      <dgm:alg type="hierChild">
                        <dgm:param type="linDir" val="fromR"/>
                        <dgm:param type="chAlign" val="l"/>
                        <dgm:param type="secLinDir" val="fromT"/>
                        <dgm:param type="secChAlign" val="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orgChart1#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linDir" val="fromT"/>
                  <dgm:param type="chAlign" val="r"/>
                </dgm:alg>
              </dgm:if>
              <dgm:if name="Name23" func="var" arg="hierBranch" op="equ" val="r">
                <dgm:alg type="hierChild">
                  <dgm:param type="linDir" val="fromT"/>
                  <dgm:param type="chAlign" val="l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linDir" val="fromL"/>
                      <dgm:param type="chAlign" val="l"/>
                      <dgm:param type="secLinDir" val="fromT"/>
                      <dgm:param type="secChAlign" val="t"/>
                    </dgm:alg>
                  </dgm:if>
                  <dgm:else name="Name27">
                    <dgm:alg type="hierChild">
                      <dgm:param type="linDir" val="fromR"/>
                      <dgm:param type="chAlign" val="l"/>
                      <dgm:param type="secLinDir" val="fromT"/>
                      <dgm:param type="secChAlign" val="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dim" val="1D"/>
                                    <dgm:param type="endSty" val="noArr"/>
                                    <dgm:param type="connRout" val="bend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srcNode" val="rootConnector"/>
                                    <dgm:param type="dim" val="1D"/>
                                    <dgm:param type="endSty" val="noArr"/>
                                    <dgm:param type="connRout" val="bend"/>
                                    <dgm:param type="begPts" val="bCtr"/>
                                    <dgm:param type="endPts" val="midL mid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dim" val="1D"/>
                                <dgm:param type="endSty" val="noArr"/>
                                <dgm:param type="connRout" val="bend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dim" val="1D"/>
                                <dgm:param type="endSty" val="noArr"/>
                                <dgm:param type="connRout" val="bend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srcNode" val="rootConnector1"/>
                                <dgm:param type="dim" val="1D"/>
                                <dgm:param type="endSty" val="noArr"/>
                                <dgm:param type="connRout" val="bend"/>
                                <dgm:param type="begPts" val="bCtr"/>
                                <dgm:param type="endPts" val="midL midR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dim" val="1D"/>
                                <dgm:param type="endSty" val="noArr"/>
                                <dgm:param type="connRout" val="bend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srcNode" val="rootConnector"/>
                                <dgm:param type="dim" val="1D"/>
                                <dgm:param type="endSty" val="noArr"/>
                                <dgm:param type="connRout" val="bend"/>
                                <dgm:param type="begPts" val="bCtr"/>
                                <dgm:param type="endPts" val="midL mid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linDir" val="fromT"/>
                        <dgm:param type="chAlign" val="r"/>
                      </dgm:alg>
                    </dgm:if>
                    <dgm:if name="Name85" func="var" arg="hierBranch" op="equ" val="r">
                      <dgm:alg type="hierChild">
                        <dgm:param type="linDir" val="fromT"/>
                        <dgm:param type="chAlign" val="l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linDir" val="fromL"/>
                            <dgm:param type="chAlign" val="l"/>
                            <dgm:param type="secLinDir" val="fromT"/>
                            <dgm:param type="secChAlign" val="t"/>
                          </dgm:alg>
                        </dgm:if>
                        <dgm:else name="Name89">
                          <dgm:alg type="hierChild">
                            <dgm:param type="linDir" val="fromR"/>
                            <dgm:param type="chAlign" val="l"/>
                            <dgm:param type="secLinDir" val="fromT"/>
                            <dgm:param type="secChAlign" val="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linDir" val="fromT"/>
                            <dgm:param type="chAlign" val="l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linDir" val="fromL"/>
                        <dgm:param type="chAlign" val="l"/>
                        <dgm:param type="secLinDir" val="fromT"/>
                        <dgm:param type="secChAlign" val="t"/>
                      </dgm:alg>
                    </dgm:if>
                    <dgm:else name="Name105">
                      <dgm:alg type="hierChild">
                        <dgm:param type="linDir" val="fromR"/>
                        <dgm:param type="chAlign" val="l"/>
                        <dgm:param type="secLinDir" val="fromT"/>
                        <dgm:param type="secChAlign" val="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linDir" val="fromL"/>
                  <dgm:param type="chAlign" val="l"/>
                  <dgm:param type="secLinDir" val="fromT"/>
                  <dgm:param type="secChAlign" val="t"/>
                </dgm:alg>
              </dgm:if>
              <dgm:else name="Name109">
                <dgm:alg type="hierChild">
                  <dgm:param type="linDir" val="fromR"/>
                  <dgm:param type="chAlign" val="l"/>
                  <dgm:param type="secLinDir" val="fromT"/>
                  <dgm:param type="secChAlign" val="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dim" val="1D"/>
                    <dgm:param type="endSty" val="noArr"/>
                    <dgm:param type="connRout" val="bend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linDir" val="fromT"/>
                        <dgm:param type="chAlign" val="r"/>
                      </dgm:alg>
                    </dgm:if>
                    <dgm:if name="Name129" func="var" arg="hierBranch" op="equ" val="r">
                      <dgm:alg type="hierChild">
                        <dgm:param type="linDir" val="fromT"/>
                        <dgm:param type="chAlign" val="l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linDir" val="fromL"/>
                            <dgm:param type="chAlign" val="l"/>
                            <dgm:param type="secLinDir" val="fromT"/>
                            <dgm:param type="secChAlign" val="t"/>
                          </dgm:alg>
                        </dgm:if>
                        <dgm:else name="Name133">
                          <dgm:alg type="hierChild">
                            <dgm:param type="linDir" val="fromR"/>
                            <dgm:param type="chAlign" val="l"/>
                            <dgm:param type="secLinDir" val="fromT"/>
                            <dgm:param type="secChAlign" val="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linDir" val="fromT"/>
                            <dgm:param type="chAlign" val="l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linDir" val="fromL"/>
                        <dgm:param type="chAlign" val="l"/>
                        <dgm:param type="secLinDir" val="fromT"/>
                        <dgm:param type="secChAlign" val="t"/>
                      </dgm:alg>
                    </dgm:if>
                    <dgm:else name="Name146">
                      <dgm:alg type="hierChild">
                        <dgm:param type="linDir" val="fromR"/>
                        <dgm:param type="chAlign" val="l"/>
                        <dgm:param type="secLinDir" val="fromT"/>
                        <dgm:param type="secChAlign" val="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#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#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3350C47-32DA-41A7-A2F8-90D151607C71}" type="datetimeFigureOut">
              <a:rPr lang="zh-CN" altLang="en-US" smtClean="0"/>
              <a:pPr/>
              <a:t>2018/8/23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4371703-A8B5-42FF-B080-AB8E0FE8F4B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30B0E2-71A4-45F8-B5D7-D8B6C955478D}" type="datetimeFigureOut">
              <a:rPr lang="zh-CN" altLang="en-US" smtClean="0"/>
              <a:pPr/>
              <a:t>2018/8/23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B1A9C-DFEC-4B7B-AE0C-F3F7E524927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30B0E2-71A4-45F8-B5D7-D8B6C955478D}" type="datetimeFigureOut">
              <a:rPr lang="zh-CN" altLang="en-US" smtClean="0"/>
              <a:pPr/>
              <a:t>2018/8/23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B1A9C-DFEC-4B7B-AE0C-F3F7E524927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30B0E2-71A4-45F8-B5D7-D8B6C955478D}" type="datetimeFigureOut">
              <a:rPr lang="zh-CN" altLang="en-US" smtClean="0"/>
              <a:pPr/>
              <a:t>2018/8/23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B1A9C-DFEC-4B7B-AE0C-F3F7E524927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30B0E2-71A4-45F8-B5D7-D8B6C955478D}" type="datetimeFigureOut">
              <a:rPr lang="zh-CN" altLang="en-US" smtClean="0"/>
              <a:pPr/>
              <a:t>2018/8/23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B1A9C-DFEC-4B7B-AE0C-F3F7E524927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30B0E2-71A4-45F8-B5D7-D8B6C955478D}" type="datetimeFigureOut">
              <a:rPr lang="zh-CN" altLang="en-US" smtClean="0"/>
              <a:pPr/>
              <a:t>2018/8/23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B1A9C-DFEC-4B7B-AE0C-F3F7E524927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30B0E2-71A4-45F8-B5D7-D8B6C955478D}" type="datetimeFigureOut">
              <a:rPr lang="zh-CN" altLang="en-US" smtClean="0"/>
              <a:pPr/>
              <a:t>2018/8/23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B1A9C-DFEC-4B7B-AE0C-F3F7E524927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30B0E2-71A4-45F8-B5D7-D8B6C955478D}" type="datetimeFigureOut">
              <a:rPr lang="zh-CN" altLang="en-US" smtClean="0"/>
              <a:pPr/>
              <a:t>2018/8/23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B1A9C-DFEC-4B7B-AE0C-F3F7E524927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30B0E2-71A4-45F8-B5D7-D8B6C955478D}" type="datetimeFigureOut">
              <a:rPr lang="zh-CN" altLang="en-US" smtClean="0"/>
              <a:pPr/>
              <a:t>2018/8/23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B1A9C-DFEC-4B7B-AE0C-F3F7E524927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30B0E2-71A4-45F8-B5D7-D8B6C955478D}" type="datetimeFigureOut">
              <a:rPr lang="zh-CN" altLang="en-US" smtClean="0"/>
              <a:pPr/>
              <a:t>2018/8/23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B1A9C-DFEC-4B7B-AE0C-F3F7E524927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30B0E2-71A4-45F8-B5D7-D8B6C955478D}" type="datetimeFigureOut">
              <a:rPr lang="zh-CN" altLang="en-US" smtClean="0"/>
              <a:pPr/>
              <a:t>2018/8/23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B1A9C-DFEC-4B7B-AE0C-F3F7E524927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30B0E2-71A4-45F8-B5D7-D8B6C955478D}" type="datetimeFigureOut">
              <a:rPr lang="zh-CN" altLang="en-US" smtClean="0"/>
              <a:pPr/>
              <a:t>2018/8/23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B1A9C-DFEC-4B7B-AE0C-F3F7E524927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30B0E2-71A4-45F8-B5D7-D8B6C955478D}" type="datetimeFigureOut">
              <a:rPr lang="zh-CN" altLang="en-US" smtClean="0"/>
              <a:pPr/>
              <a:t>2018/8/23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8B1A9C-DFEC-4B7B-AE0C-F3F7E524927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wmf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microsoft.com/office/2007/relationships/media" Target="file:///C:\Users\Administrator\Desktop\Vergil%20File\&#20843;&#24180;&#32423;&#29289;&#29702;\1&#21021;&#20108;&#29289;&#29702;&#19978;&#20876;&#26032;&#29983;&#35797;&#21548;&#35838;\&#21021;&#20108;&#29289;&#29702;&#19978;&#20876;2.3%20&#22768;&#38899;&#30340;&#21033;&#29992;\&#20250;&#36339;&#33310;&#30340;&#28779;&#28976;.wmv" TargetMode="External"/><Relationship Id="rId2" Type="http://schemas.openxmlformats.org/officeDocument/2006/relationships/slideLayout" Target="../slideLayouts/slideLayout7.xml"/><Relationship Id="rId1" Type="http://schemas.openxmlformats.org/officeDocument/2006/relationships/video" Target="file:///C:\Users\Administrator\Desktop\what\&#24191;&#19996;&#30465;&#20113;&#28014;&#24066;&#20154;&#25945;&#29256;&#20843;&#24180;&#32423;&#29289;&#29702;&#19978;&#20876;&#35838;&#20214;&#65306;2.3%20&#22768;&#38899;&#30340;&#21033;&#29992;\&#20250;&#36339;&#33310;&#30340;&#28779;&#28976;.wmv" TargetMode="External"/><Relationship Id="rId4" Type="http://schemas.openxmlformats.org/officeDocument/2006/relationships/image" Target="../media/image13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png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wmf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wmf"/><Relationship Id="rId2" Type="http://schemas.openxmlformats.org/officeDocument/2006/relationships/hyperlink" Target="file:///D:\Documents%20and%20Settings\liling\My%20Documents\B&#36229;.doc" TargetMode="Externa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wmf"/><Relationship Id="rId2" Type="http://schemas.openxmlformats.org/officeDocument/2006/relationships/image" Target="../media/image8.wm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285720" y="2214554"/>
            <a:ext cx="8572560" cy="27844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1500" b="1" dirty="0" smtClean="0">
                <a:latin typeface="华文楷体" pitchFamily="2" charset="-122"/>
                <a:ea typeface="华文楷体" pitchFamily="2" charset="-122"/>
              </a:rPr>
              <a:t>初二物理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6000" b="1" dirty="0" smtClean="0">
                <a:solidFill>
                  <a:srgbClr val="FFFF00"/>
                </a:solidFill>
                <a:latin typeface="华文楷体" pitchFamily="2" charset="-122"/>
                <a:ea typeface="华文楷体" pitchFamily="2" charset="-122"/>
              </a:rPr>
              <a:t>2.</a:t>
            </a:r>
            <a:r>
              <a:rPr lang="en-US" altLang="zh-CN" sz="6000" b="1" dirty="0" smtClean="0">
                <a:solidFill>
                  <a:srgbClr val="FFFF00"/>
                </a:solidFill>
                <a:latin typeface="华文楷体" pitchFamily="2" charset="-122"/>
                <a:ea typeface="华文楷体" pitchFamily="2" charset="-122"/>
              </a:rPr>
              <a:t>3</a:t>
            </a:r>
            <a:r>
              <a:rPr lang="zh-CN" altLang="en-US" sz="6000" b="1" dirty="0" smtClean="0">
                <a:solidFill>
                  <a:srgbClr val="FFFF00"/>
                </a:solidFill>
                <a:latin typeface="华文楷体" pitchFamily="2" charset="-122"/>
                <a:ea typeface="华文楷体" pitchFamily="2" charset="-122"/>
              </a:rPr>
              <a:t> 声音的利用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矩形 54273"/>
          <p:cNvSpPr/>
          <p:nvPr/>
        </p:nvSpPr>
        <p:spPr>
          <a:xfrm>
            <a:off x="463233" y="1159193"/>
            <a:ext cx="4464050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4000" b="1" u="sng">
                <a:solidFill>
                  <a:schemeClr val="tx1"/>
                </a:solidFill>
                <a:effectLst/>
                <a:latin typeface="楷体" panose="02010609060101010101" charset="-122"/>
                <a:ea typeface="楷体" panose="02010609060101010101" charset="-122"/>
              </a:rPr>
              <a:t>一、声与信息</a:t>
            </a:r>
          </a:p>
        </p:txBody>
      </p:sp>
      <p:sp>
        <p:nvSpPr>
          <p:cNvPr id="54275" name="文本框 54274"/>
          <p:cNvSpPr txBox="1"/>
          <p:nvPr/>
        </p:nvSpPr>
        <p:spPr>
          <a:xfrm>
            <a:off x="463233" y="2562860"/>
            <a:ext cx="741680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40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声音可以传递</a:t>
            </a:r>
            <a:r>
              <a:rPr lang="en-US" altLang="zh-CN" sz="40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___________.</a:t>
            </a:r>
          </a:p>
        </p:txBody>
      </p:sp>
      <p:sp>
        <p:nvSpPr>
          <p:cNvPr id="54276" name="文本框 54275"/>
          <p:cNvSpPr txBox="1"/>
          <p:nvPr/>
        </p:nvSpPr>
        <p:spPr>
          <a:xfrm>
            <a:off x="4288155" y="2423478"/>
            <a:ext cx="2233613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4000" b="1">
                <a:solidFill>
                  <a:srgbClr val="FFFF00"/>
                </a:solidFill>
                <a:latin typeface="楷体" panose="02010609060101010101" charset="-122"/>
                <a:ea typeface="楷体" panose="02010609060101010101" charset="-122"/>
              </a:rPr>
              <a:t>信息</a:t>
            </a:r>
          </a:p>
        </p:txBody>
      </p:sp>
      <p:graphicFrame>
        <p:nvGraphicFramePr>
          <p:cNvPr id="54277" name="对象 54276"/>
          <p:cNvGraphicFramePr>
            <a:graphicFrameLocks/>
          </p:cNvGraphicFramePr>
          <p:nvPr/>
        </p:nvGraphicFramePr>
        <p:xfrm>
          <a:off x="5425440" y="3307715"/>
          <a:ext cx="3503930" cy="3358515"/>
        </p:xfrm>
        <a:graphic>
          <a:graphicData uri="http://schemas.openxmlformats.org/presentationml/2006/ole">
            <p:oleObj spid="_x0000_s3076" r:id="rId3" imgW="2048161" imgH="1628571" progId="PBrush">
              <p:embed/>
            </p:oleObj>
          </a:graphicData>
        </a:graphic>
      </p:graphicFrame>
      <p:sp>
        <p:nvSpPr>
          <p:cNvPr id="54278" name="矩形 54277"/>
          <p:cNvSpPr/>
          <p:nvPr/>
        </p:nvSpPr>
        <p:spPr>
          <a:xfrm>
            <a:off x="638175" y="3943985"/>
            <a:ext cx="4787900" cy="106680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蝙蝠是怎么确认目标的？</a:t>
            </a:r>
          </a:p>
          <a:p>
            <a:pPr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它采用的方法叫做什么？</a:t>
            </a:r>
            <a:r>
              <a:rPr lang="zh-CN" altLang="en-US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 </a:t>
            </a:r>
          </a:p>
        </p:txBody>
      </p:sp>
      <p:sp>
        <p:nvSpPr>
          <p:cNvPr id="54279" name="文本框 54278"/>
          <p:cNvSpPr txBox="1"/>
          <p:nvPr/>
        </p:nvSpPr>
        <p:spPr>
          <a:xfrm>
            <a:off x="1030605" y="5129530"/>
            <a:ext cx="226250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3600" b="1">
                <a:solidFill>
                  <a:srgbClr val="FFFF00"/>
                </a:solidFill>
                <a:latin typeface="楷体" panose="02010609060101010101" charset="-122"/>
                <a:ea typeface="楷体" panose="02010609060101010101" charset="-122"/>
              </a:rPr>
              <a:t>超声波</a:t>
            </a:r>
          </a:p>
        </p:txBody>
      </p:sp>
      <p:sp>
        <p:nvSpPr>
          <p:cNvPr id="54280" name="文本框 54279"/>
          <p:cNvSpPr txBox="1"/>
          <p:nvPr/>
        </p:nvSpPr>
        <p:spPr>
          <a:xfrm>
            <a:off x="3293110" y="5129530"/>
            <a:ext cx="217932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3600" b="1">
                <a:solidFill>
                  <a:srgbClr val="FFFF00"/>
                </a:solidFill>
                <a:latin typeface="楷体" panose="02010609060101010101" charset="-122"/>
                <a:ea typeface="楷体" panose="02010609060101010101" charset="-122"/>
              </a:rPr>
              <a:t>回声定位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298" name="图片 55297" descr="19"/>
          <p:cNvPicPr>
            <a:picLocks noChangeAspect="1"/>
          </p:cNvPicPr>
          <p:nvPr/>
        </p:nvPicPr>
        <p:blipFill>
          <a:blip r:embed="rId2"/>
          <a:srcRect b="7126"/>
          <a:stretch>
            <a:fillRect/>
          </a:stretch>
        </p:blipFill>
        <p:spPr>
          <a:xfrm>
            <a:off x="0" y="2493963"/>
            <a:ext cx="9144000" cy="38766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5300" name="矩形 55299"/>
          <p:cNvSpPr/>
          <p:nvPr/>
        </p:nvSpPr>
        <p:spPr>
          <a:xfrm>
            <a:off x="690563" y="1573530"/>
            <a:ext cx="8172450" cy="579438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chemeClr val="tx1"/>
                </a:solidFill>
                <a:latin typeface="Tahoma" panose="020B0604030504040204" pitchFamily="34" charset="0"/>
                <a:ea typeface="楷体" panose="02010609060101010101" charset="-122"/>
              </a:rPr>
              <a:t>受蝙蝠的启发，科学家发明了</a:t>
            </a:r>
            <a:r>
              <a:rPr lang="zh-CN" altLang="en-US" sz="3200" b="1" dirty="0">
                <a:solidFill>
                  <a:srgbClr val="FFFF00"/>
                </a:solidFill>
                <a:latin typeface="Tahoma" panose="020B0604030504040204" pitchFamily="34" charset="0"/>
                <a:ea typeface="楷体" panose="02010609060101010101" charset="-122"/>
              </a:rPr>
              <a:t>声呐</a:t>
            </a:r>
            <a:r>
              <a:rPr lang="zh-CN" altLang="en-US" sz="3200" b="1" dirty="0">
                <a:solidFill>
                  <a:schemeClr val="tx1"/>
                </a:solidFill>
                <a:latin typeface="Tahoma" panose="020B0604030504040204" pitchFamily="34" charset="0"/>
                <a:ea typeface="楷体" panose="02010609060101010101" charset="-122"/>
              </a:rPr>
              <a:t>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5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2" name="图片 56321"/>
          <p:cNvPicPr/>
          <p:nvPr/>
        </p:nvPicPr>
        <p:blipFill>
          <a:blip r:embed="rId2"/>
          <a:stretch>
            <a:fillRect/>
          </a:stretch>
        </p:blipFill>
        <p:spPr>
          <a:xfrm>
            <a:off x="827088" y="2131060"/>
            <a:ext cx="7392987" cy="4646613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56323" name="组合 56322"/>
          <p:cNvGrpSpPr/>
          <p:nvPr/>
        </p:nvGrpSpPr>
        <p:grpSpPr>
          <a:xfrm>
            <a:off x="212090" y="1072515"/>
            <a:ext cx="3419475" cy="792163"/>
            <a:chOff x="0" y="0"/>
            <a:chExt cx="2154" cy="499"/>
          </a:xfrm>
        </p:grpSpPr>
        <p:sp>
          <p:nvSpPr>
            <p:cNvPr id="56324" name="椭圆 56323"/>
            <p:cNvSpPr/>
            <p:nvPr/>
          </p:nvSpPr>
          <p:spPr>
            <a:xfrm>
              <a:off x="0" y="0"/>
              <a:ext cx="2109" cy="499"/>
            </a:xfrm>
            <a:prstGeom prst="ellipse">
              <a:avLst/>
            </a:prstGeom>
            <a:solidFill>
              <a:srgbClr val="FFFF00"/>
            </a:solidFill>
            <a:ln w="9525" cap="flat" cmpd="sng">
              <a:solidFill>
                <a:srgbClr val="FF33CC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325" name="文本框 56324"/>
            <p:cNvSpPr txBox="1"/>
            <p:nvPr/>
          </p:nvSpPr>
          <p:spPr>
            <a:xfrm>
              <a:off x="113" y="45"/>
              <a:ext cx="2041" cy="36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zh-CN" altLang="en-US" sz="3200" b="1">
                  <a:solidFill>
                    <a:srgbClr val="CC3300"/>
                  </a:solidFill>
                  <a:latin typeface="Arial" panose="020B0604020202020204" pitchFamily="34" charset="0"/>
                  <a:ea typeface="楷体_GB2312" pitchFamily="49" charset="-122"/>
                </a:rPr>
                <a:t>声音利用的实例</a:t>
              </a:r>
            </a:p>
          </p:txBody>
        </p:sp>
      </p:grpSp>
      <p:sp>
        <p:nvSpPr>
          <p:cNvPr id="56326" name="文本框 56325"/>
          <p:cNvSpPr txBox="1"/>
          <p:nvPr/>
        </p:nvSpPr>
        <p:spPr>
          <a:xfrm>
            <a:off x="4205605" y="1184593"/>
            <a:ext cx="4465638" cy="946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chemeClr val="tx1"/>
                </a:solidFill>
                <a:latin typeface="Arial" panose="020B0604020202020204" pitchFamily="34" charset="0"/>
              </a:rPr>
              <a:t>利用声纳系统探海深等。回声测距。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63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32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文本框 57345"/>
          <p:cNvSpPr txBox="1"/>
          <p:nvPr/>
        </p:nvSpPr>
        <p:spPr>
          <a:xfrm>
            <a:off x="323850" y="2704148"/>
            <a:ext cx="8243888" cy="1066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1</a:t>
            </a:r>
            <a:r>
              <a:rPr lang="zh-CN" altLang="en-US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、</a:t>
            </a:r>
            <a:r>
              <a:rPr lang="zh-CN" altLang="en-US" sz="3200" b="1">
                <a:solidFill>
                  <a:srgbClr val="FFFF00"/>
                </a:solidFill>
                <a:latin typeface="楷体" panose="02010609060101010101" charset="-122"/>
                <a:ea typeface="楷体" panose="02010609060101010101" charset="-122"/>
              </a:rPr>
              <a:t>回声定位</a:t>
            </a:r>
            <a:r>
              <a:rPr lang="zh-CN" altLang="en-US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：根据回声到来的方位和时间，   确定目标的位置和距离</a:t>
            </a:r>
          </a:p>
        </p:txBody>
      </p:sp>
      <p:sp>
        <p:nvSpPr>
          <p:cNvPr id="57347" name="矩形 57346"/>
          <p:cNvSpPr/>
          <p:nvPr/>
        </p:nvSpPr>
        <p:spPr>
          <a:xfrm>
            <a:off x="323850" y="1696085"/>
            <a:ext cx="2986088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4000" b="1">
                <a:solidFill>
                  <a:srgbClr val="FFFF00"/>
                </a:solidFill>
                <a:latin typeface="楷体" panose="02010609060101010101" charset="-122"/>
                <a:ea typeface="楷体" panose="02010609060101010101" charset="-122"/>
              </a:rPr>
              <a:t>声呐</a:t>
            </a:r>
          </a:p>
        </p:txBody>
      </p:sp>
      <p:sp>
        <p:nvSpPr>
          <p:cNvPr id="57348" name="文本框 57347"/>
          <p:cNvSpPr txBox="1"/>
          <p:nvPr/>
        </p:nvSpPr>
        <p:spPr>
          <a:xfrm>
            <a:off x="395288" y="4072573"/>
            <a:ext cx="7740650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2</a:t>
            </a:r>
            <a:r>
              <a:rPr lang="zh-CN" altLang="en-US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、</a:t>
            </a:r>
            <a:r>
              <a:rPr lang="zh-CN" altLang="en-US" sz="3200" b="1">
                <a:solidFill>
                  <a:srgbClr val="FFFF00"/>
                </a:solidFill>
                <a:latin typeface="楷体" panose="02010609060101010101" charset="-122"/>
                <a:ea typeface="楷体" panose="02010609060101010101" charset="-122"/>
              </a:rPr>
              <a:t>声呐</a:t>
            </a:r>
            <a:r>
              <a:rPr lang="zh-CN" altLang="en-US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：根据回声定位原理发明了声呐。</a:t>
            </a:r>
          </a:p>
        </p:txBody>
      </p:sp>
      <p:sp>
        <p:nvSpPr>
          <p:cNvPr id="57349" name="文本框 57348"/>
          <p:cNvSpPr txBox="1"/>
          <p:nvPr/>
        </p:nvSpPr>
        <p:spPr>
          <a:xfrm>
            <a:off x="323850" y="5009515"/>
            <a:ext cx="8027988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3200" b="1" u="sng">
                <a:solidFill>
                  <a:srgbClr val="FFFF00"/>
                </a:solidFill>
                <a:latin typeface="楷体" panose="02010609060101010101" charset="-122"/>
                <a:ea typeface="楷体" panose="02010609060101010101" charset="-122"/>
              </a:rPr>
              <a:t>我们一般运用声呐系统测海底深度。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73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文本框 58369"/>
          <p:cNvSpPr txBox="1"/>
          <p:nvPr/>
        </p:nvSpPr>
        <p:spPr>
          <a:xfrm>
            <a:off x="467360" y="4452620"/>
            <a:ext cx="343471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音箱有什么用？</a:t>
            </a:r>
          </a:p>
        </p:txBody>
      </p:sp>
      <p:sp>
        <p:nvSpPr>
          <p:cNvPr id="58371" name="文本框 58370"/>
          <p:cNvSpPr txBox="1"/>
          <p:nvPr/>
        </p:nvSpPr>
        <p:spPr>
          <a:xfrm>
            <a:off x="322580" y="2274253"/>
            <a:ext cx="3529013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大家看到了什么？</a:t>
            </a:r>
          </a:p>
        </p:txBody>
      </p:sp>
      <p:sp>
        <p:nvSpPr>
          <p:cNvPr id="58372" name="文本框 58371"/>
          <p:cNvSpPr txBox="1"/>
          <p:nvPr/>
        </p:nvSpPr>
        <p:spPr>
          <a:xfrm>
            <a:off x="682943" y="3282315"/>
            <a:ext cx="2735262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FFFF00"/>
                </a:solidFill>
                <a:latin typeface="楷体" panose="02010609060101010101" charset="-122"/>
                <a:ea typeface="楷体" panose="02010609060101010101" charset="-122"/>
              </a:rPr>
              <a:t>火焰摇动。</a:t>
            </a:r>
          </a:p>
        </p:txBody>
      </p:sp>
      <p:sp>
        <p:nvSpPr>
          <p:cNvPr id="58373" name="文本框 58372"/>
          <p:cNvSpPr txBox="1"/>
          <p:nvPr/>
        </p:nvSpPr>
        <p:spPr>
          <a:xfrm>
            <a:off x="683260" y="5522278"/>
            <a:ext cx="2447925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FFFF00"/>
                </a:solidFill>
                <a:latin typeface="楷体" panose="02010609060101010101" charset="-122"/>
                <a:ea typeface="楷体" panose="02010609060101010101" charset="-122"/>
              </a:rPr>
              <a:t>振动发声。</a:t>
            </a:r>
          </a:p>
        </p:txBody>
      </p:sp>
      <p:pic>
        <p:nvPicPr>
          <p:cNvPr id="58374" name="五声的利用3.asf">
            <a:hlinkClick r:id="" action="ppaction://media"/>
          </p:cNvPr>
          <p:cNvPicPr>
            <a:picLocks noRot="1"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link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173855" y="2047875"/>
            <a:ext cx="4824095" cy="312356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8375" name="文本框 58374"/>
          <p:cNvSpPr txBox="1"/>
          <p:nvPr/>
        </p:nvSpPr>
        <p:spPr>
          <a:xfrm>
            <a:off x="71755" y="1194753"/>
            <a:ext cx="4284663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4000" b="1" u="sng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2</a:t>
            </a:r>
            <a:r>
              <a:rPr lang="zh-CN" altLang="en-US" sz="4000" b="1" u="sng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、</a:t>
            </a:r>
            <a:r>
              <a:rPr lang="zh-CN" altLang="en-US" sz="3600" b="1" u="sng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声波能传递能量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83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83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83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83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83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83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2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8374"/>
                </p:tgtEl>
              </p:cMediaNode>
            </p:video>
          </p:childTnLst>
        </p:cTn>
      </p:par>
    </p:tnLst>
    <p:bldLst>
      <p:bldP spid="58370" grpId="0"/>
      <p:bldP spid="58372" grpId="0"/>
      <p:bldP spid="5837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文本框 59393"/>
          <p:cNvSpPr txBox="1"/>
          <p:nvPr/>
        </p:nvSpPr>
        <p:spPr>
          <a:xfrm>
            <a:off x="899795" y="3786823"/>
            <a:ext cx="2895600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4000" b="1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charset="-122"/>
              </a:rPr>
              <a:t>结论：</a:t>
            </a:r>
          </a:p>
        </p:txBody>
      </p:sp>
      <p:sp>
        <p:nvSpPr>
          <p:cNvPr id="59395" name="文本框 59394"/>
          <p:cNvSpPr txBox="1"/>
          <p:nvPr/>
        </p:nvSpPr>
        <p:spPr>
          <a:xfrm>
            <a:off x="1115695" y="4723448"/>
            <a:ext cx="6840538" cy="8299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4800" b="1">
                <a:solidFill>
                  <a:srgbClr val="FFFF00"/>
                </a:solidFill>
                <a:latin typeface="Times New Roman" panose="02020603050405020304" pitchFamily="18" charset="0"/>
                <a:ea typeface="楷体" panose="02010609060101010101" charset="-122"/>
              </a:rPr>
              <a:t>声波能</a:t>
            </a:r>
            <a:r>
              <a:rPr lang="zh-CN" altLang="en-US" sz="4800" b="1" u="sng">
                <a:solidFill>
                  <a:srgbClr val="FFFF00"/>
                </a:solidFill>
                <a:latin typeface="Times New Roman" panose="02020603050405020304" pitchFamily="18" charset="0"/>
                <a:ea typeface="楷体" panose="02010609060101010101" charset="-122"/>
              </a:rPr>
              <a:t>传递能量</a:t>
            </a:r>
          </a:p>
        </p:txBody>
      </p:sp>
      <p:sp>
        <p:nvSpPr>
          <p:cNvPr id="59396" name="文本框 59395"/>
          <p:cNvSpPr txBox="1"/>
          <p:nvPr/>
        </p:nvSpPr>
        <p:spPr>
          <a:xfrm>
            <a:off x="827723" y="2381885"/>
            <a:ext cx="3167062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FFFF00"/>
                </a:solidFill>
                <a:latin typeface="Times New Roman" panose="02020603050405020304" pitchFamily="18" charset="0"/>
                <a:ea typeface="楷体" panose="02010609060101010101" charset="-122"/>
              </a:rPr>
              <a:t>有能量传过来。</a:t>
            </a:r>
          </a:p>
        </p:txBody>
      </p:sp>
      <p:sp>
        <p:nvSpPr>
          <p:cNvPr id="59397" name="文本框 59396"/>
          <p:cNvSpPr txBox="1"/>
          <p:nvPr/>
        </p:nvSpPr>
        <p:spPr>
          <a:xfrm>
            <a:off x="816610" y="1657350"/>
            <a:ext cx="4319588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charset="-122"/>
              </a:rPr>
              <a:t>火焰摇动说明了什么？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文本框 60417"/>
          <p:cNvSpPr txBox="1"/>
          <p:nvPr/>
        </p:nvSpPr>
        <p:spPr>
          <a:xfrm>
            <a:off x="468313" y="2281555"/>
            <a:ext cx="7921625" cy="37534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1</a:t>
            </a:r>
            <a:r>
              <a:rPr lang="zh-CN" altLang="en-US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、超声波具有热效应，研制了焊接器</a:t>
            </a:r>
          </a:p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2</a:t>
            </a:r>
            <a:r>
              <a:rPr lang="zh-CN" altLang="en-US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、利用超声波清洗钟表、电子元件</a:t>
            </a:r>
          </a:p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3</a:t>
            </a:r>
            <a:r>
              <a:rPr lang="zh-CN" altLang="en-US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、用超声波振动除去病人结石</a:t>
            </a:r>
          </a:p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4</a:t>
            </a:r>
            <a:r>
              <a:rPr lang="zh-CN" altLang="en-US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、超声波加湿器：把超声波通入水罐中，剧烈的   振动会使罐中的水破碎成许多小雾滴，再用小风扇把雾滴吹入室内，就可以增加室内空气的湿度</a:t>
            </a:r>
            <a:r>
              <a:rPr lang="en-US" altLang="zh-CN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.</a:t>
            </a:r>
            <a:r>
              <a:rPr lang="zh-CN" altLang="en-US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这就是超声波加湿器的原理</a:t>
            </a:r>
            <a:r>
              <a:rPr lang="en-US" altLang="zh-CN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.</a:t>
            </a:r>
            <a:endParaRPr lang="zh-CN" altLang="en-US" sz="2800" b="1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0419" name="文本框 60418"/>
          <p:cNvSpPr txBox="1"/>
          <p:nvPr/>
        </p:nvSpPr>
        <p:spPr>
          <a:xfrm>
            <a:off x="467360" y="1410335"/>
            <a:ext cx="4824413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36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声波能传递能量实例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04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04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04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04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3" name="文本框 61442"/>
          <p:cNvSpPr txBox="1"/>
          <p:nvPr/>
        </p:nvSpPr>
        <p:spPr>
          <a:xfrm>
            <a:off x="539750" y="1338580"/>
            <a:ext cx="812609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3600">
                <a:solidFill>
                  <a:schemeClr val="tx1"/>
                </a:solidFill>
                <a:latin typeface="Arial" panose="020B0604020202020204" pitchFamily="34" charset="0"/>
              </a:rPr>
              <a:t>超声波洗牙机就是利用超声波的振动能量，去除牙齿污渍。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6985" y="2529205"/>
            <a:ext cx="6819265" cy="42906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66" name="内容占位符 62465" descr="200808031448057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00655" y="3362325"/>
            <a:ext cx="3437255" cy="3437255"/>
          </a:xfrm>
          <a:prstGeom prst="rect">
            <a:avLst/>
          </a:prstGeom>
          <a:noFill/>
          <a:ln w="38100">
            <a:solidFill>
              <a:schemeClr val="tx1"/>
            </a:solidFill>
            <a:miter/>
          </a:ln>
        </p:spPr>
      </p:pic>
      <p:sp>
        <p:nvSpPr>
          <p:cNvPr id="62467" name="矩形 62466"/>
          <p:cNvSpPr/>
          <p:nvPr/>
        </p:nvSpPr>
        <p:spPr>
          <a:xfrm>
            <a:off x="317500" y="1288098"/>
            <a:ext cx="8208963" cy="206121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FFFF00"/>
                </a:solidFill>
                <a:latin typeface="Arial" panose="020B0604020202020204" pitchFamily="34" charset="0"/>
              </a:rPr>
              <a:t>超声波加湿器</a:t>
            </a:r>
            <a:r>
              <a:rPr lang="zh-CN" altLang="en-US" sz="3200">
                <a:solidFill>
                  <a:srgbClr val="FFFF00"/>
                </a:solidFill>
                <a:latin typeface="Arial" panose="020B0604020202020204" pitchFamily="34" charset="0"/>
              </a:rPr>
              <a:t>：</a:t>
            </a:r>
            <a:r>
              <a:rPr lang="zh-CN" altLang="en-US" sz="3200">
                <a:solidFill>
                  <a:schemeClr val="tx1"/>
                </a:solidFill>
                <a:latin typeface="Arial" panose="020B0604020202020204" pitchFamily="34" charset="0"/>
              </a:rPr>
              <a:t>超声波加湿器采用超声波高频振荡原理将水雾化为</a:t>
            </a:r>
            <a:r>
              <a:rPr lang="en-US" altLang="zh-CN" sz="3200">
                <a:solidFill>
                  <a:schemeClr val="tx1"/>
                </a:solidFill>
                <a:latin typeface="Arial" panose="020B0604020202020204" pitchFamily="34" charset="0"/>
              </a:rPr>
              <a:t>1—5</a:t>
            </a:r>
            <a:r>
              <a:rPr lang="zh-CN" altLang="en-US" sz="3200">
                <a:solidFill>
                  <a:schemeClr val="tx1"/>
                </a:solidFill>
                <a:latin typeface="Arial" panose="020B0604020202020204" pitchFamily="34" charset="0"/>
              </a:rPr>
              <a:t>微米的超微粒子，通过风动装置，将水雾扩散到空气中，从而达到均匀加湿空气的目的。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500"/>
                                        <p:tgtEl>
                                          <p:spTgt spid="624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矩形 63489"/>
          <p:cNvSpPr/>
          <p:nvPr/>
        </p:nvSpPr>
        <p:spPr>
          <a:xfrm>
            <a:off x="539750" y="1137603"/>
            <a:ext cx="7705725" cy="1564640"/>
          </a:xfrm>
          <a:prstGeom prst="rect">
            <a:avLst/>
          </a:prstGeom>
          <a:noFill/>
          <a:ln w="9525">
            <a:noFill/>
          </a:ln>
        </p:spPr>
        <p:txBody>
          <a:bodyPr lIns="44436" tIns="44436" rIns="44436" bIns="44436" anchor="ctr">
            <a:spAutoFit/>
          </a:bodyPr>
          <a:lstStyle/>
          <a:p>
            <a:pPr fontAlgn="ctr"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FFFF00"/>
                </a:solidFill>
                <a:latin typeface="Arial" panose="020B0604020202020204" pitchFamily="34" charset="0"/>
              </a:rPr>
              <a:t>小型超声波清洗机：</a:t>
            </a:r>
            <a:r>
              <a:rPr lang="zh-CN" altLang="en-US" sz="3200" b="1">
                <a:solidFill>
                  <a:schemeClr val="tx1"/>
                </a:solidFill>
                <a:latin typeface="Arial" panose="020B0604020202020204" pitchFamily="34" charset="0"/>
              </a:rPr>
              <a:t>可以清洗电子产品、机械五金配件、眼镜、首饰、钟表、钱币、水果等。</a:t>
            </a:r>
            <a:r>
              <a:rPr lang="zh-CN" altLang="en-US" sz="3200">
                <a:solidFill>
                  <a:schemeClr val="tx1"/>
                </a:solidFill>
                <a:latin typeface="Arial" panose="020B0604020202020204" pitchFamily="34" charset="0"/>
              </a:rPr>
              <a:t> </a:t>
            </a:r>
          </a:p>
        </p:txBody>
      </p:sp>
      <p:pic>
        <p:nvPicPr>
          <p:cNvPr id="63492" name="图片 63491" descr="%E5%B0%8F%E5%9E%8B%E8%B6%85%E5%A3%B0%E6%B3%A2%E6%B8%85%E6%B4%97%E6%9C%BA+%28VGT-1730QT%2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52638" y="2923540"/>
            <a:ext cx="4032250" cy="3825875"/>
          </a:xfrm>
          <a:prstGeom prst="rect">
            <a:avLst/>
          </a:prstGeom>
          <a:noFill/>
          <a:ln w="381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34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圆角矩形 5"/>
          <p:cNvSpPr/>
          <p:nvPr/>
        </p:nvSpPr>
        <p:spPr>
          <a:xfrm>
            <a:off x="714348" y="1856096"/>
            <a:ext cx="7858180" cy="4000528"/>
          </a:xfrm>
          <a:prstGeom prst="round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 smtClean="0">
                <a:solidFill>
                  <a:srgbClr val="2B2D3A"/>
                </a:solidFill>
                <a:latin typeface="华文楷体" pitchFamily="2" charset="-122"/>
                <a:ea typeface="华文楷体" pitchFamily="2" charset="-122"/>
              </a:rPr>
              <a:t>本节核心知识与方法：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b="1" dirty="0" smtClean="0">
                <a:solidFill>
                  <a:srgbClr val="2B2D3A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sz="2400" b="1" dirty="0" smtClean="0">
                <a:solidFill>
                  <a:srgbClr val="2B2D3A"/>
                </a:solidFill>
                <a:latin typeface="华文楷体" pitchFamily="2" charset="-122"/>
                <a:ea typeface="华文楷体" pitchFamily="2" charset="-122"/>
              </a:rPr>
              <a:t>，理解声音是如何传递信息的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b="1" dirty="0" smtClean="0">
                <a:solidFill>
                  <a:srgbClr val="2B2D3A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en-US" sz="2400" b="1" dirty="0" smtClean="0">
                <a:solidFill>
                  <a:srgbClr val="2B2D3A"/>
                </a:solidFill>
                <a:latin typeface="华文楷体" pitchFamily="2" charset="-122"/>
                <a:ea typeface="华文楷体" pitchFamily="2" charset="-122"/>
              </a:rPr>
              <a:t>，了解声信息在生活中的应用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b="1" dirty="0" smtClean="0">
                <a:solidFill>
                  <a:srgbClr val="2B2D3A"/>
                </a:solidFill>
                <a:latin typeface="华文楷体" pitchFamily="2" charset="-122"/>
                <a:ea typeface="华文楷体" pitchFamily="2" charset="-122"/>
              </a:rPr>
              <a:t>3</a:t>
            </a:r>
            <a:r>
              <a:rPr lang="zh-CN" altLang="en-US" sz="2400" b="1" dirty="0" smtClean="0">
                <a:solidFill>
                  <a:srgbClr val="2B2D3A"/>
                </a:solidFill>
                <a:latin typeface="华文楷体" pitchFamily="2" charset="-122"/>
                <a:ea typeface="华文楷体" pitchFamily="2" charset="-122"/>
              </a:rPr>
              <a:t>，掌握声波能量是如何产生的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b="1" dirty="0" smtClean="0">
                <a:solidFill>
                  <a:srgbClr val="2B2D3A"/>
                </a:solidFill>
                <a:latin typeface="华文楷体" pitchFamily="2" charset="-122"/>
                <a:ea typeface="华文楷体" pitchFamily="2" charset="-122"/>
              </a:rPr>
              <a:t>4</a:t>
            </a:r>
            <a:r>
              <a:rPr lang="zh-CN" altLang="en-US" sz="2400" b="1" dirty="0" smtClean="0">
                <a:solidFill>
                  <a:srgbClr val="2B2D3A"/>
                </a:solidFill>
                <a:latin typeface="华文楷体" pitchFamily="2" charset="-122"/>
                <a:ea typeface="华文楷体" pitchFamily="2" charset="-122"/>
              </a:rPr>
              <a:t>，会判断生活中声波能量的应用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514" name="内容占位符 64513" descr="20091143515101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8313" y="1194435"/>
            <a:ext cx="5329237" cy="2797175"/>
          </a:xfrm>
          <a:prstGeom prst="rect">
            <a:avLst/>
          </a:prstGeom>
          <a:noFill/>
          <a:ln w="57150">
            <a:solidFill>
              <a:schemeClr val="tx1"/>
            </a:solidFill>
            <a:miter/>
          </a:ln>
        </p:spPr>
      </p:pic>
      <p:pic>
        <p:nvPicPr>
          <p:cNvPr id="64515" name="内容占位符 64514" descr="ss3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3358" y="4071938"/>
            <a:ext cx="4824412" cy="2744787"/>
          </a:xfrm>
          <a:prstGeom prst="rect">
            <a:avLst/>
          </a:prstGeom>
          <a:noFill/>
          <a:ln w="9525">
            <a:solidFill>
              <a:schemeClr val="accent2"/>
            </a:solidFill>
            <a:miter/>
          </a:ln>
        </p:spPr>
      </p:pic>
      <p:sp>
        <p:nvSpPr>
          <p:cNvPr id="64516" name="矩形 64515"/>
          <p:cNvSpPr/>
          <p:nvPr/>
        </p:nvSpPr>
        <p:spPr>
          <a:xfrm>
            <a:off x="6084888" y="1337310"/>
            <a:ext cx="2936875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600" b="1">
                <a:solidFill>
                  <a:srgbClr val="FFFF00"/>
                </a:solidFill>
                <a:latin typeface="Arial" panose="020B0604020202020204" pitchFamily="34" charset="0"/>
              </a:rPr>
              <a:t>超声波碎石机</a:t>
            </a:r>
          </a:p>
        </p:txBody>
      </p:sp>
      <p:sp>
        <p:nvSpPr>
          <p:cNvPr id="64517" name="矩形 64516"/>
          <p:cNvSpPr/>
          <p:nvPr/>
        </p:nvSpPr>
        <p:spPr>
          <a:xfrm>
            <a:off x="6156325" y="2122171"/>
            <a:ext cx="2808288" cy="181483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FFFF00"/>
                </a:solidFill>
                <a:latin typeface="Arial" panose="020B0604020202020204" pitchFamily="34" charset="0"/>
              </a:rPr>
              <a:t>主要适应症：肾结石，输尿管结石，膀胱结石，尿道结石</a:t>
            </a:r>
          </a:p>
        </p:txBody>
      </p:sp>
      <p:pic>
        <p:nvPicPr>
          <p:cNvPr id="64518" name="内容占位符 64517" descr="ssk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27650" y="4175760"/>
            <a:ext cx="3405505" cy="2648585"/>
          </a:xfrm>
          <a:prstGeom prst="rect">
            <a:avLst/>
          </a:prstGeom>
          <a:noFill/>
          <a:ln w="9525">
            <a:solidFill>
              <a:schemeClr val="accent2"/>
            </a:solidFill>
            <a:miter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45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45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645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645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500"/>
                                        <p:tgtEl>
                                          <p:spTgt spid="645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51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538" name="图片 65537" descr="20105203312660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29130" y="3463925"/>
            <a:ext cx="5285740" cy="321183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5539" name="文本框 65538"/>
          <p:cNvSpPr txBox="1"/>
          <p:nvPr/>
        </p:nvSpPr>
        <p:spPr>
          <a:xfrm>
            <a:off x="143510" y="1156970"/>
            <a:ext cx="8707120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3600" b="1">
                <a:solidFill>
                  <a:schemeClr val="tx1"/>
                </a:solidFill>
                <a:latin typeface="Arial" panose="020B0604020202020204" pitchFamily="34" charset="0"/>
              </a:rPr>
              <a:t>	</a:t>
            </a:r>
            <a:r>
              <a:rPr lang="zh-CN" altLang="en-US" sz="3600" b="1">
                <a:solidFill>
                  <a:schemeClr val="tx1"/>
                </a:solidFill>
                <a:latin typeface="Arial" panose="020B0604020202020204" pitchFamily="34" charset="0"/>
              </a:rPr>
              <a:t>当超声换能器产生的能量传送到焊区，会产生局部高温。由于塑料导热性差，热量聚集在焊区，使两个塑料的接触面迅速熔化，加上一定压力后，使其融合成一体。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标题 66561"/>
          <p:cNvSpPr>
            <a:spLocks noGrp="1" noRot="1"/>
          </p:cNvSpPr>
          <p:nvPr/>
        </p:nvSpPr>
        <p:spPr>
          <a:xfrm>
            <a:off x="250825" y="1266508"/>
            <a:ext cx="6553200" cy="1090612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400" b="0" i="0" u="none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>
                <a:solidFill>
                  <a:srgbClr val="FFFF00"/>
                </a:solidFill>
                <a:latin typeface="楷体" panose="02010609060101010101" charset="-122"/>
                <a:ea typeface="楷体" panose="02010609060101010101" charset="-122"/>
              </a:rPr>
              <a:t>区分传递信息还是能量</a:t>
            </a:r>
          </a:p>
        </p:txBody>
      </p:sp>
      <p:sp>
        <p:nvSpPr>
          <p:cNvPr id="66563" name="文本占位符 66562"/>
          <p:cNvSpPr>
            <a:spLocks noGrp="1" noRot="1"/>
          </p:cNvSpPr>
          <p:nvPr/>
        </p:nvSpPr>
        <p:spPr>
          <a:xfrm>
            <a:off x="581660" y="2663190"/>
            <a:ext cx="8153400" cy="3580765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§"/>
              <a:defRPr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85000"/>
              <a:buFont typeface="Wingdings" panose="05000000000000000000" pitchFamily="2" charset="2"/>
              <a:buChar char="Ø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95000"/>
              <a:buFont typeface="Wingdings" panose="05000000000000000000" pitchFamily="2" charset="2"/>
              <a:buChar char="¡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90000"/>
              <a:buFont typeface="Wingdings" panose="05000000000000000000" pitchFamily="2" charset="2"/>
              <a:buChar char="Ø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itchFamily="18" charset="2"/>
              <a:buChar char="¡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itchFamily="18" charset="2"/>
              <a:buChar char="¡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itchFamily="18" charset="2"/>
              <a:buChar char="¡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itchFamily="18" charset="2"/>
              <a:buChar char="¡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itchFamily="18" charset="2"/>
              <a:buChar char="¡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None/>
            </a:pPr>
            <a:r>
              <a:rPr lang="zh-CN" altLang="en-US" b="1">
                <a:solidFill>
                  <a:srgbClr val="FFFF00"/>
                </a:solidFill>
                <a:latin typeface="楷体" panose="02010609060101010101" charset="-122"/>
                <a:ea typeface="楷体" panose="02010609060101010101" charset="-122"/>
              </a:rPr>
              <a:t>传递信息：</a:t>
            </a:r>
            <a:r>
              <a:rPr lang="zh-CN" altLang="en-US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声音</a:t>
            </a:r>
            <a:r>
              <a:rPr lang="zh-CN" altLang="en-US" u="sng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未能引起其他物体的变化</a:t>
            </a:r>
            <a:r>
              <a:rPr lang="zh-CN" altLang="en-US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，而人们可以根据听到的声音做出判断，比如我们根据雷声预示有大雨。</a:t>
            </a:r>
          </a:p>
          <a:p>
            <a:pPr>
              <a:buNone/>
            </a:pPr>
            <a:endParaRPr lang="zh-CN" altLang="en-US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>
              <a:buNone/>
            </a:pPr>
            <a:r>
              <a:rPr lang="zh-CN" altLang="en-US" b="1">
                <a:solidFill>
                  <a:srgbClr val="FFFF00"/>
                </a:solidFill>
                <a:latin typeface="楷体" panose="02010609060101010101" charset="-122"/>
                <a:ea typeface="楷体" panose="02010609060101010101" charset="-122"/>
              </a:rPr>
              <a:t>传递能量</a:t>
            </a:r>
            <a:r>
              <a:rPr lang="en-US" altLang="zh-CN" b="1">
                <a:solidFill>
                  <a:srgbClr val="FFFF00"/>
                </a:solidFill>
                <a:latin typeface="楷体" panose="02010609060101010101" charset="-122"/>
                <a:ea typeface="楷体" panose="02010609060101010101" charset="-122"/>
              </a:rPr>
              <a:t>:</a:t>
            </a:r>
            <a:r>
              <a:rPr lang="zh-CN" altLang="en-US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凡是声音能</a:t>
            </a:r>
            <a:r>
              <a:rPr lang="zh-CN" altLang="en-US" u="sng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引起其他物体的变化</a:t>
            </a:r>
            <a:r>
              <a:rPr lang="zh-CN" altLang="en-US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的例子，比如敲鼓引起的火焰的晃动。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文本框 67585"/>
          <p:cNvSpPr txBox="1"/>
          <p:nvPr/>
        </p:nvSpPr>
        <p:spPr>
          <a:xfrm>
            <a:off x="239078" y="1029335"/>
            <a:ext cx="3505200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4000" b="1">
                <a:solidFill>
                  <a:srgbClr val="FFFF00"/>
                </a:solidFill>
                <a:latin typeface="楷体" panose="02010609060101010101" charset="-122"/>
                <a:ea typeface="楷体" panose="02010609060101010101" charset="-122"/>
              </a:rPr>
              <a:t>知识与应用</a:t>
            </a:r>
          </a:p>
        </p:txBody>
      </p:sp>
      <p:sp>
        <p:nvSpPr>
          <p:cNvPr id="67587" name="文本框 67586"/>
          <p:cNvSpPr txBox="1"/>
          <p:nvPr/>
        </p:nvSpPr>
        <p:spPr>
          <a:xfrm>
            <a:off x="358775" y="1829435"/>
            <a:ext cx="8444865" cy="37534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1</a:t>
            </a:r>
            <a:r>
              <a:rPr lang="zh-CN" altLang="en-US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、远处隆隆的雷声预示着一场可能的大雨；某同</a:t>
            </a:r>
          </a:p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学听到校园的钟发出“铛、铛铛”的声音时，就知</a:t>
            </a:r>
          </a:p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道上课了。这些说明了</a:t>
            </a:r>
            <a:r>
              <a:rPr lang="zh-CN" altLang="en-US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声音能传递</a:t>
            </a:r>
            <a:r>
              <a:rPr lang="en-US" altLang="zh-CN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________</a:t>
            </a:r>
            <a:r>
              <a:rPr lang="zh-CN" altLang="en-US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。</a:t>
            </a:r>
          </a:p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2</a:t>
            </a:r>
            <a:r>
              <a:rPr lang="zh-CN" altLang="en-US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、实验表明：只有回声比原声晚</a:t>
            </a:r>
            <a:r>
              <a:rPr lang="en-US" altLang="zh-CN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0.1s</a:t>
            </a:r>
            <a:r>
              <a:rPr lang="zh-CN" altLang="en-US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到达人耳，</a:t>
            </a:r>
          </a:p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人才能将回声与原声区分开。这时人与障碍物之</a:t>
            </a:r>
          </a:p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间的距离至少要</a:t>
            </a:r>
            <a:r>
              <a:rPr lang="en-US" altLang="zh-CN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_________m</a:t>
            </a:r>
            <a:r>
              <a:rPr lang="zh-CN" altLang="en-US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。</a:t>
            </a:r>
            <a:r>
              <a:rPr lang="en-US" altLang="zh-CN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(</a:t>
            </a:r>
            <a:r>
              <a:rPr lang="zh-CN" altLang="en-US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声速取</a:t>
            </a:r>
            <a:r>
              <a:rPr lang="en-US" altLang="zh-CN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340 m/s) </a:t>
            </a:r>
          </a:p>
        </p:txBody>
      </p:sp>
      <p:sp>
        <p:nvSpPr>
          <p:cNvPr id="67588" name="文本框 67587"/>
          <p:cNvSpPr txBox="1"/>
          <p:nvPr/>
        </p:nvSpPr>
        <p:spPr>
          <a:xfrm>
            <a:off x="5433695" y="3031490"/>
            <a:ext cx="194754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FFFF00"/>
                </a:solidFill>
                <a:latin typeface="楷体" panose="02010609060101010101" charset="-122"/>
                <a:ea typeface="楷体" panose="02010609060101010101" charset="-122"/>
              </a:rPr>
              <a:t>信息</a:t>
            </a:r>
          </a:p>
        </p:txBody>
      </p:sp>
      <p:sp>
        <p:nvSpPr>
          <p:cNvPr id="67589" name="文本框 67588"/>
          <p:cNvSpPr txBox="1"/>
          <p:nvPr/>
        </p:nvSpPr>
        <p:spPr>
          <a:xfrm>
            <a:off x="2759075" y="5028565"/>
            <a:ext cx="15240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rgbClr val="FFFF00"/>
                </a:solidFill>
                <a:latin typeface="楷体" panose="02010609060101010101" charset="-122"/>
                <a:ea typeface="楷体" panose="02010609060101010101" charset="-122"/>
              </a:rPr>
              <a:t>17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75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75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75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75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588" grpId="0"/>
      <p:bldP spid="67589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文本框 68609"/>
          <p:cNvSpPr txBox="1"/>
          <p:nvPr/>
        </p:nvSpPr>
        <p:spPr>
          <a:xfrm>
            <a:off x="228600" y="1452880"/>
            <a:ext cx="8610600" cy="461581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3</a:t>
            </a:r>
            <a:r>
              <a:rPr lang="zh-CN" altLang="en-US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、在一个两端开口的纸筒的一端蒙上橡皮膜，用橡皮筋扎紧。对着火焰敲橡皮膜，火焰会</a:t>
            </a:r>
            <a:r>
              <a:rPr lang="en-US" altLang="zh-CN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_________</a:t>
            </a:r>
            <a:r>
              <a:rPr lang="zh-CN" altLang="en-US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。这说明</a:t>
            </a:r>
            <a:r>
              <a:rPr lang="en-US" altLang="zh-CN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______________________</a:t>
            </a:r>
            <a:r>
              <a:rPr lang="zh-CN" altLang="en-US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。</a:t>
            </a:r>
          </a:p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4</a:t>
            </a:r>
            <a:r>
              <a:rPr lang="zh-CN" altLang="en-US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、以下实例中不能说明声音可以传递信息的是：</a:t>
            </a:r>
            <a:r>
              <a:rPr lang="en-US" altLang="zh-CN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(   )</a:t>
            </a:r>
          </a:p>
          <a:p>
            <a:pPr algn="just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A</a:t>
            </a:r>
            <a:r>
              <a:rPr lang="zh-CN" altLang="en-US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．铁路工人用铁锤敲击钢轨检查螺栓是否松动</a:t>
            </a:r>
          </a:p>
          <a:p>
            <a:pPr algn="just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B</a:t>
            </a:r>
            <a:r>
              <a:rPr lang="zh-CN" altLang="en-US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．医生用听诊器了解病人心肺工作状况</a:t>
            </a:r>
          </a:p>
          <a:p>
            <a:pPr algn="just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C</a:t>
            </a:r>
            <a:r>
              <a:rPr lang="zh-CN" altLang="en-US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．牙医用超声波洁牙</a:t>
            </a:r>
          </a:p>
          <a:p>
            <a:pPr algn="just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D</a:t>
            </a:r>
            <a:r>
              <a:rPr lang="zh-CN" altLang="en-US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．利用声呐测海深</a:t>
            </a:r>
          </a:p>
        </p:txBody>
      </p:sp>
      <p:sp>
        <p:nvSpPr>
          <p:cNvPr id="68611" name="文本框 68610"/>
          <p:cNvSpPr txBox="1"/>
          <p:nvPr/>
        </p:nvSpPr>
        <p:spPr>
          <a:xfrm>
            <a:off x="5882005" y="1854835"/>
            <a:ext cx="18288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FFFF00"/>
                </a:solidFill>
                <a:latin typeface="楷体" panose="02010609060101010101" charset="-122"/>
                <a:ea typeface="楷体" panose="02010609060101010101" charset="-122"/>
              </a:rPr>
              <a:t>摇摆</a:t>
            </a:r>
          </a:p>
        </p:txBody>
      </p:sp>
      <p:sp>
        <p:nvSpPr>
          <p:cNvPr id="68612" name="文本框 68611"/>
          <p:cNvSpPr txBox="1"/>
          <p:nvPr/>
        </p:nvSpPr>
        <p:spPr>
          <a:xfrm>
            <a:off x="928688" y="2279333"/>
            <a:ext cx="35052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FFFF00"/>
                </a:solidFill>
                <a:latin typeface="楷体" panose="02010609060101010101" charset="-122"/>
                <a:ea typeface="楷体" panose="02010609060101010101" charset="-122"/>
              </a:rPr>
              <a:t>声波能传递能量递</a:t>
            </a:r>
          </a:p>
        </p:txBody>
      </p:sp>
      <p:sp>
        <p:nvSpPr>
          <p:cNvPr id="68613" name="文本框 68612"/>
          <p:cNvSpPr txBox="1"/>
          <p:nvPr/>
        </p:nvSpPr>
        <p:spPr>
          <a:xfrm>
            <a:off x="7860030" y="2917190"/>
            <a:ext cx="114808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rgbClr val="FFFF00"/>
                </a:solidFill>
                <a:latin typeface="楷体" panose="02010609060101010101" charset="-122"/>
                <a:ea typeface="楷体" panose="02010609060101010101" charset="-122"/>
              </a:rPr>
              <a:t>C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86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86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86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86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86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86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611" grpId="0"/>
      <p:bldP spid="68612" grpId="0"/>
      <p:bldP spid="6861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文本框 69633"/>
          <p:cNvSpPr txBox="1"/>
          <p:nvPr/>
        </p:nvSpPr>
        <p:spPr>
          <a:xfrm>
            <a:off x="381000" y="1170305"/>
            <a:ext cx="8458200" cy="4968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5</a:t>
            </a:r>
            <a:r>
              <a:rPr lang="zh-CN" altLang="en-US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、蝙蝠夜间出来活动从来不会撞到墙壁、树枝上，以下解释正确的是：</a:t>
            </a:r>
            <a:r>
              <a:rPr lang="en-US" altLang="zh-CN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(        )</a:t>
            </a:r>
          </a:p>
          <a:p>
            <a:pPr algn="just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A</a:t>
            </a:r>
            <a:r>
              <a:rPr lang="zh-CN" altLang="en-US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．蝙蝠的眼睛有夜视功能</a:t>
            </a:r>
          </a:p>
          <a:p>
            <a:pPr algn="just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B</a:t>
            </a:r>
            <a:r>
              <a:rPr lang="zh-CN" altLang="en-US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．夜晚有月光</a:t>
            </a:r>
          </a:p>
          <a:p>
            <a:pPr algn="just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C</a:t>
            </a:r>
            <a:r>
              <a:rPr lang="zh-CN" altLang="en-US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．蝙蝠的嗅觉很好，可以嗅出前面是否有物体</a:t>
            </a:r>
          </a:p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D</a:t>
            </a:r>
            <a:r>
              <a:rPr lang="zh-CN" altLang="en-US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．蝙蝠发出超声波可以在物体上返回，根据回声就可以判定物体的位置和距离 </a:t>
            </a:r>
          </a:p>
        </p:txBody>
      </p:sp>
      <p:sp>
        <p:nvSpPr>
          <p:cNvPr id="69635" name="文本框 69634"/>
          <p:cNvSpPr txBox="1"/>
          <p:nvPr/>
        </p:nvSpPr>
        <p:spPr>
          <a:xfrm>
            <a:off x="5645785" y="1590675"/>
            <a:ext cx="1524000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4000" b="1">
                <a:solidFill>
                  <a:srgbClr val="FFFF00"/>
                </a:solidFill>
                <a:latin typeface="楷体" panose="02010609060101010101" charset="-122"/>
                <a:ea typeface="楷体" panose="02010609060101010101" charset="-122"/>
              </a:rPr>
              <a:t>D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96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96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63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文本框 70657"/>
          <p:cNvSpPr txBox="1"/>
          <p:nvPr/>
        </p:nvSpPr>
        <p:spPr>
          <a:xfrm>
            <a:off x="323850" y="1267778"/>
            <a:ext cx="8382000" cy="452310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6</a:t>
            </a:r>
            <a:r>
              <a:rPr lang="zh-CN" altLang="en-US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、下列现象或做法中不能说明声波可以传递能量的是：</a:t>
            </a:r>
            <a:r>
              <a:rPr lang="en-US" altLang="zh-CN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(      )</a:t>
            </a:r>
          </a:p>
          <a:p>
            <a:pPr algn="just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A</a:t>
            </a:r>
            <a:r>
              <a:rPr lang="zh-CN" altLang="en-US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．蝙蝠靠超声波捕食</a:t>
            </a:r>
          </a:p>
          <a:p>
            <a:pPr algn="just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B</a:t>
            </a:r>
            <a:r>
              <a:rPr lang="zh-CN" altLang="en-US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．利用超声波消除肾结石患者的结石</a:t>
            </a:r>
          </a:p>
          <a:p>
            <a:pPr algn="just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C</a:t>
            </a:r>
            <a:r>
              <a:rPr lang="zh-CN" altLang="en-US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．用声波清洗精细的机械</a:t>
            </a:r>
          </a:p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D</a:t>
            </a:r>
            <a:r>
              <a:rPr lang="zh-CN" altLang="en-US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．人突然暴露在</a:t>
            </a:r>
            <a:r>
              <a:rPr lang="en-US" altLang="zh-CN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150dB</a:t>
            </a:r>
            <a:r>
              <a:rPr lang="zh-CN" altLang="en-US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的噪声环境中，鼓膜会破裂出血 </a:t>
            </a:r>
          </a:p>
        </p:txBody>
      </p:sp>
      <p:sp>
        <p:nvSpPr>
          <p:cNvPr id="70659" name="文本框 70658"/>
          <p:cNvSpPr txBox="1"/>
          <p:nvPr/>
        </p:nvSpPr>
        <p:spPr>
          <a:xfrm>
            <a:off x="2522538" y="1730693"/>
            <a:ext cx="1524000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3200" b="1">
                <a:solidFill>
                  <a:srgbClr val="FFFF00"/>
                </a:solidFill>
                <a:latin typeface="楷体" panose="02010609060101010101" charset="-122"/>
                <a:ea typeface="楷体" panose="02010609060101010101" charset="-122"/>
              </a:rPr>
              <a:t>A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06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06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659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3" name="文本占位符 71682"/>
          <p:cNvSpPr>
            <a:spLocks noGrp="1"/>
          </p:cNvSpPr>
          <p:nvPr/>
        </p:nvSpPr>
        <p:spPr>
          <a:xfrm>
            <a:off x="216535" y="2058670"/>
            <a:ext cx="8710930" cy="33528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§"/>
              <a:defRPr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85000"/>
              <a:buFont typeface="Wingdings" panose="05000000000000000000" pitchFamily="2" charset="2"/>
              <a:buChar char="Ø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95000"/>
              <a:buFont typeface="Wingdings" panose="05000000000000000000" pitchFamily="2" charset="2"/>
              <a:buChar char="¡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90000"/>
              <a:buFont typeface="Wingdings" panose="05000000000000000000" pitchFamily="2" charset="2"/>
              <a:buChar char="Ø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itchFamily="18" charset="2"/>
              <a:buChar char="¡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itchFamily="18" charset="2"/>
              <a:buChar char="¡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itchFamily="18" charset="2"/>
              <a:buChar char="¡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itchFamily="18" charset="2"/>
              <a:buChar char="¡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itchFamily="18" charset="2"/>
              <a:buChar char="¡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2400">
                <a:latin typeface="华文行楷" pitchFamily="2" charset="-122"/>
                <a:ea typeface="华文行楷" pitchFamily="2" charset="-122"/>
                <a:sym typeface="+mn-ea"/>
              </a:rPr>
              <a:t>	</a:t>
            </a:r>
            <a:r>
              <a:rPr lang="zh-CN" altLang="en-US" sz="2400">
                <a:latin typeface="华文行楷" pitchFamily="2" charset="-122"/>
                <a:ea typeface="华文行楷" pitchFamily="2" charset="-122"/>
                <a:sym typeface="+mn-ea"/>
              </a:rPr>
              <a:t>以下事例中，能表明声可以传递信息的</a:t>
            </a:r>
            <a:r>
              <a:rPr lang="zh-CN" altLang="en-US" sz="2400" u="sng">
                <a:latin typeface="华文行楷" pitchFamily="2" charset="-122"/>
                <a:ea typeface="华文行楷" pitchFamily="2" charset="-122"/>
                <a:sym typeface="+mn-ea"/>
              </a:rPr>
              <a:t>                 </a:t>
            </a:r>
            <a:r>
              <a:rPr lang="zh-CN" altLang="en-US" sz="2400">
                <a:latin typeface="华文行楷" pitchFamily="2" charset="-122"/>
                <a:ea typeface="华文行楷" pitchFamily="2" charset="-122"/>
                <a:sym typeface="+mn-ea"/>
              </a:rPr>
              <a:t>；能表明声可以传递能量的  </a:t>
            </a:r>
            <a:r>
              <a:rPr lang="zh-CN" altLang="en-US" sz="2400" u="sng">
                <a:latin typeface="华文行楷" pitchFamily="2" charset="-122"/>
                <a:ea typeface="华文行楷" pitchFamily="2" charset="-122"/>
                <a:sym typeface="+mn-ea"/>
              </a:rPr>
              <a:t>               </a:t>
            </a:r>
            <a:r>
              <a:rPr lang="en-US" altLang="zh-CN" sz="2400">
                <a:latin typeface="华文行楷" pitchFamily="2" charset="-122"/>
                <a:ea typeface="华文行楷" pitchFamily="2" charset="-122"/>
                <a:sym typeface="+mn-ea"/>
              </a:rPr>
              <a:t>.(</a:t>
            </a:r>
            <a:r>
              <a:rPr lang="zh-CN" altLang="en-US" sz="2400">
                <a:latin typeface="华文行楷" pitchFamily="2" charset="-122"/>
                <a:ea typeface="华文行楷" pitchFamily="2" charset="-122"/>
                <a:sym typeface="+mn-ea"/>
              </a:rPr>
              <a:t>填序号</a:t>
            </a:r>
            <a:r>
              <a:rPr lang="zh-CN" altLang="en-US" sz="2400">
                <a:solidFill>
                  <a:schemeClr val="tx1"/>
                </a:solidFill>
                <a:latin typeface="华文行楷" pitchFamily="2" charset="-122"/>
                <a:ea typeface="华文行楷" pitchFamily="2" charset="-122"/>
              </a:rPr>
              <a:t>）</a:t>
            </a:r>
          </a:p>
          <a:p>
            <a:pPr marL="0" indent="0">
              <a:buNone/>
            </a:pPr>
            <a:endParaRPr lang="zh-CN" altLang="en-US" sz="2400">
              <a:solidFill>
                <a:schemeClr val="tx1"/>
              </a:solidFill>
              <a:cs typeface="Tahoma" panose="020B0604030504040204" pitchFamily="34" charset="0"/>
            </a:endParaRPr>
          </a:p>
          <a:p>
            <a:pPr marL="0" indent="0">
              <a:buNone/>
            </a:pPr>
            <a:r>
              <a:rPr lang="zh-CN" altLang="en-US" sz="2400">
                <a:solidFill>
                  <a:schemeClr val="tx1"/>
                </a:solidFill>
                <a:cs typeface="Tahoma" panose="020B0604030504040204" pitchFamily="34" charset="0"/>
              </a:rPr>
              <a:t>①</a:t>
            </a:r>
            <a:r>
              <a:rPr lang="zh-CN" altLang="en-US" sz="2400">
                <a:solidFill>
                  <a:schemeClr val="tx1"/>
                </a:solidFill>
                <a:ea typeface="华文行楷" pitchFamily="2" charset="-122"/>
              </a:rPr>
              <a:t>人们挑选瓷器时，总要敲击几下，以判断瓷器是否有裂纹；</a:t>
            </a:r>
          </a:p>
          <a:p>
            <a:pPr marL="0" indent="0">
              <a:buNone/>
            </a:pPr>
            <a:r>
              <a:rPr lang="zh-CN" altLang="en-US" sz="2400">
                <a:solidFill>
                  <a:schemeClr val="tx1"/>
                </a:solidFill>
                <a:cs typeface="Tahoma" panose="020B0604030504040204" pitchFamily="34" charset="0"/>
              </a:rPr>
              <a:t>②</a:t>
            </a:r>
            <a:r>
              <a:rPr lang="zh-CN" altLang="en-US" sz="2400">
                <a:solidFill>
                  <a:schemeClr val="tx1"/>
                </a:solidFill>
                <a:ea typeface="华文行楷" pitchFamily="2" charset="-122"/>
              </a:rPr>
              <a:t>医生用</a:t>
            </a:r>
            <a:r>
              <a:rPr lang="en-US" altLang="zh-CN" sz="2400">
                <a:solidFill>
                  <a:schemeClr val="tx1"/>
                </a:solidFill>
                <a:ea typeface="华文行楷" pitchFamily="2" charset="-122"/>
              </a:rPr>
              <a:t>B</a:t>
            </a:r>
            <a:r>
              <a:rPr lang="zh-CN" altLang="en-US" sz="2400">
                <a:solidFill>
                  <a:schemeClr val="tx1"/>
                </a:solidFill>
                <a:ea typeface="华文行楷" pitchFamily="2" charset="-122"/>
              </a:rPr>
              <a:t>超来获取病人体内器官的情况；</a:t>
            </a:r>
          </a:p>
          <a:p>
            <a:pPr marL="0" indent="0">
              <a:buNone/>
            </a:pPr>
            <a:r>
              <a:rPr lang="zh-CN" altLang="en-US" sz="2400">
                <a:solidFill>
                  <a:schemeClr val="tx1"/>
                </a:solidFill>
                <a:cs typeface="Tahoma" panose="020B0604030504040204" pitchFamily="34" charset="0"/>
              </a:rPr>
              <a:t>③</a:t>
            </a:r>
            <a:r>
              <a:rPr lang="zh-CN" altLang="en-US" sz="2400">
                <a:solidFill>
                  <a:schemeClr val="tx1"/>
                </a:solidFill>
                <a:ea typeface="华文行楷" pitchFamily="2" charset="-122"/>
              </a:rPr>
              <a:t>医生用超声波给人们洁牙；</a:t>
            </a:r>
          </a:p>
          <a:p>
            <a:pPr marL="0" indent="0">
              <a:buNone/>
            </a:pPr>
            <a:r>
              <a:rPr lang="zh-CN" altLang="en-US" sz="2400">
                <a:solidFill>
                  <a:schemeClr val="tx1"/>
                </a:solidFill>
                <a:cs typeface="Tahoma" panose="020B0604030504040204" pitchFamily="34" charset="0"/>
              </a:rPr>
              <a:t>④</a:t>
            </a:r>
            <a:r>
              <a:rPr lang="zh-CN" altLang="en-US" sz="2400">
                <a:solidFill>
                  <a:schemeClr val="tx1"/>
                </a:solidFill>
                <a:latin typeface="华文行楷" pitchFamily="2" charset="-122"/>
                <a:ea typeface="华文行楷" pitchFamily="2" charset="-122"/>
              </a:rPr>
              <a:t>中医通过“闻”来诊病；</a:t>
            </a:r>
          </a:p>
          <a:p>
            <a:pPr marL="0" indent="0">
              <a:buNone/>
            </a:pPr>
            <a:r>
              <a:rPr lang="zh-CN" altLang="en-US" sz="2400">
                <a:solidFill>
                  <a:schemeClr val="tx1"/>
                </a:solidFill>
                <a:cs typeface="Tahoma" panose="020B0604030504040204" pitchFamily="34" charset="0"/>
              </a:rPr>
              <a:t>⑤</a:t>
            </a:r>
            <a:r>
              <a:rPr lang="zh-CN" altLang="en-US" sz="2400">
                <a:solidFill>
                  <a:schemeClr val="tx1"/>
                </a:solidFill>
                <a:latin typeface="华文行楷" pitchFamily="2" charset="-122"/>
                <a:ea typeface="华文行楷" pitchFamily="2" charset="-122"/>
              </a:rPr>
              <a:t>外科医生用超声波除去人体内的结石</a:t>
            </a:r>
          </a:p>
          <a:p>
            <a:endParaRPr lang="zh-CN" altLang="en-US" sz="2400">
              <a:solidFill>
                <a:schemeClr val="tx1"/>
              </a:solidFill>
              <a:latin typeface="华文行楷" pitchFamily="2" charset="-122"/>
              <a:ea typeface="华文行楷" pitchFamily="2" charset="-122"/>
            </a:endParaRPr>
          </a:p>
          <a:p>
            <a:pPr marL="0" indent="0">
              <a:buNone/>
            </a:pPr>
            <a:r>
              <a:rPr lang="zh-CN" altLang="en-US" sz="2400">
                <a:solidFill>
                  <a:schemeClr val="tx1"/>
                </a:solidFill>
                <a:latin typeface="华文行楷" pitchFamily="2" charset="-122"/>
                <a:ea typeface="华文行楷" pitchFamily="2" charset="-122"/>
              </a:rPr>
              <a:t>        </a:t>
            </a:r>
          </a:p>
        </p:txBody>
      </p:sp>
      <p:sp>
        <p:nvSpPr>
          <p:cNvPr id="71686" name="文本框 71685"/>
          <p:cNvSpPr txBox="1"/>
          <p:nvPr/>
        </p:nvSpPr>
        <p:spPr>
          <a:xfrm>
            <a:off x="3667760" y="2322830"/>
            <a:ext cx="105092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200" b="1">
                <a:solidFill>
                  <a:srgbClr val="FFFF0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③⑤</a:t>
            </a:r>
            <a:endParaRPr lang="en-US" altLang="zh-CN" sz="3200" b="1" u="sng">
              <a:solidFill>
                <a:srgbClr val="FFFF00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474460" y="1877695"/>
            <a:ext cx="140779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3200" b="1">
                <a:solidFill>
                  <a:srgbClr val="FFFF00"/>
                </a:solidFill>
                <a:latin typeface="Tahoma" panose="020B0604030504040204" pitchFamily="34" charset="0"/>
                <a:cs typeface="Tahoma" panose="020B0604030504040204" pitchFamily="34" charset="0"/>
                <a:sym typeface="+mn-ea"/>
              </a:rPr>
              <a:t>①②④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16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16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686" grpId="0"/>
      <p:bldP spid="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剪去对角的矩形 1"/>
          <p:cNvSpPr/>
          <p:nvPr/>
        </p:nvSpPr>
        <p:spPr>
          <a:xfrm>
            <a:off x="323215" y="1052195"/>
            <a:ext cx="2016125" cy="792480"/>
          </a:xfrm>
          <a:prstGeom prst="snip2DiagRect">
            <a:avLst/>
          </a:prstGeom>
          <a:solidFill>
            <a:schemeClr val="tx1"/>
          </a:solidFill>
          <a:ln w="317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706" name="文本框 72705"/>
          <p:cNvSpPr txBox="1"/>
          <p:nvPr/>
        </p:nvSpPr>
        <p:spPr>
          <a:xfrm>
            <a:off x="179705" y="1148080"/>
            <a:ext cx="8819515" cy="37846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endParaRPr lang="zh-CN" altLang="en-US" sz="3200" b="1">
              <a:solidFill>
                <a:schemeClr val="tx1"/>
              </a:solidFill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3200" b="1">
                <a:solidFill>
                  <a:schemeClr val="tx1"/>
                </a:solidFill>
                <a:latin typeface="Arial" panose="020B0604020202020204" pitchFamily="34" charset="0"/>
              </a:rPr>
              <a:t>1.</a:t>
            </a:r>
            <a:r>
              <a:rPr lang="zh-CN" altLang="en-US" sz="3200" b="1">
                <a:solidFill>
                  <a:schemeClr val="tx1"/>
                </a:solidFill>
                <a:latin typeface="Arial" panose="020B0604020202020204" pitchFamily="34" charset="0"/>
              </a:rPr>
              <a:t>铁路工人用铁锤敲击钢轨</a:t>
            </a:r>
            <a:r>
              <a:rPr lang="en-US" altLang="zh-CN" sz="3200" b="1">
                <a:solidFill>
                  <a:schemeClr val="tx1"/>
                </a:solidFill>
                <a:latin typeface="Arial" panose="020B0604020202020204" pitchFamily="34" charset="0"/>
              </a:rPr>
              <a:t>,</a:t>
            </a:r>
            <a:r>
              <a:rPr lang="zh-CN" altLang="en-US" sz="3200" b="1">
                <a:solidFill>
                  <a:schemeClr val="tx1"/>
                </a:solidFill>
                <a:latin typeface="Arial" panose="020B0604020202020204" pitchFamily="34" charset="0"/>
              </a:rPr>
              <a:t>会从异常的声音中发现松动的螺栓</a:t>
            </a:r>
            <a:r>
              <a:rPr lang="en-US" altLang="zh-CN" sz="3200" b="1">
                <a:solidFill>
                  <a:schemeClr val="tx1"/>
                </a:solidFill>
                <a:latin typeface="Arial" panose="020B0604020202020204" pitchFamily="34" charset="0"/>
              </a:rPr>
              <a:t>,</a:t>
            </a:r>
            <a:r>
              <a:rPr lang="zh-CN" altLang="en-US" sz="3200" b="1">
                <a:solidFill>
                  <a:schemeClr val="tx1"/>
                </a:solidFill>
                <a:latin typeface="Arial" panose="020B0604020202020204" pitchFamily="34" charset="0"/>
              </a:rPr>
              <a:t>说明了通过声音能获得</a:t>
            </a:r>
            <a:r>
              <a:rPr lang="zh-CN" altLang="en-US" sz="3200" b="1" i="1" u="sng">
                <a:solidFill>
                  <a:schemeClr val="tx1"/>
                </a:solidFill>
                <a:latin typeface="Arial" panose="020B0604020202020204" pitchFamily="34" charset="0"/>
              </a:rPr>
              <a:t>            </a:t>
            </a:r>
            <a:r>
              <a:rPr lang="en-US" altLang="zh-CN" sz="3200" b="1">
                <a:solidFill>
                  <a:schemeClr val="tx1"/>
                </a:solidFill>
                <a:latin typeface="Arial" panose="020B0604020202020204" pitchFamily="34" charset="0"/>
              </a:rPr>
              <a:t>.</a:t>
            </a:r>
            <a:r>
              <a:rPr lang="en-US" altLang="zh-CN" sz="3200" b="1" u="sng">
                <a:solidFill>
                  <a:schemeClr val="tx1"/>
                </a:solidFill>
                <a:latin typeface="Arial" panose="020B0604020202020204" pitchFamily="34" charset="0"/>
              </a:rPr>
              <a:t>              </a:t>
            </a:r>
          </a:p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3200" b="1">
                <a:solidFill>
                  <a:schemeClr val="tx1"/>
                </a:solidFill>
                <a:latin typeface="Arial" panose="020B0604020202020204" pitchFamily="34" charset="0"/>
              </a:rPr>
              <a:t>2.</a:t>
            </a:r>
            <a:r>
              <a:rPr lang="zh-CN" altLang="en-US" sz="3200" b="1">
                <a:solidFill>
                  <a:schemeClr val="tx1"/>
                </a:solidFill>
                <a:latin typeface="Arial" panose="020B0604020202020204" pitchFamily="34" charset="0"/>
              </a:rPr>
              <a:t>蝙蝠利用回声可以确定</a:t>
            </a:r>
            <a:r>
              <a:rPr lang="zh-CN" altLang="en-US" sz="3200" b="1" u="sng">
                <a:solidFill>
                  <a:schemeClr val="tx1"/>
                </a:solidFill>
                <a:latin typeface="Arial" panose="020B0604020202020204" pitchFamily="34" charset="0"/>
              </a:rPr>
              <a:t>           </a:t>
            </a:r>
            <a:r>
              <a:rPr lang="en-US" altLang="zh-CN" sz="3200" b="1">
                <a:solidFill>
                  <a:schemeClr val="tx1"/>
                </a:solidFill>
                <a:latin typeface="Arial" panose="020B0604020202020204" pitchFamily="34" charset="0"/>
              </a:rPr>
              <a:t>,</a:t>
            </a:r>
            <a:r>
              <a:rPr lang="zh-CN" altLang="en-US" sz="3200" b="1">
                <a:solidFill>
                  <a:schemeClr val="tx1"/>
                </a:solidFill>
                <a:latin typeface="Arial" panose="020B0604020202020204" pitchFamily="34" charset="0"/>
              </a:rPr>
              <a:t>这种方法叫</a:t>
            </a:r>
            <a:r>
              <a:rPr lang="zh-CN" altLang="en-US" sz="3200" b="1" u="sng">
                <a:solidFill>
                  <a:schemeClr val="tx1"/>
                </a:solidFill>
                <a:latin typeface="Arial" panose="020B0604020202020204" pitchFamily="34" charset="0"/>
              </a:rPr>
              <a:t>                 </a:t>
            </a:r>
            <a:r>
              <a:rPr lang="en-US" altLang="zh-CN" sz="3200" b="1">
                <a:solidFill>
                  <a:schemeClr val="tx1"/>
                </a:solidFill>
                <a:latin typeface="Arial" panose="020B0604020202020204" pitchFamily="34" charset="0"/>
              </a:rPr>
              <a:t>.</a:t>
            </a:r>
            <a:r>
              <a:rPr lang="zh-CN" altLang="en-US" sz="3200" b="1">
                <a:solidFill>
                  <a:schemeClr val="tx1"/>
                </a:solidFill>
                <a:latin typeface="Arial" panose="020B0604020202020204" pitchFamily="34" charset="0"/>
              </a:rPr>
              <a:t>科学家运用这个原理</a:t>
            </a:r>
          </a:p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chemeClr val="tx1"/>
                </a:solidFill>
                <a:latin typeface="Arial" panose="020B0604020202020204" pitchFamily="34" charset="0"/>
              </a:rPr>
              <a:t>发明了</a:t>
            </a:r>
            <a:r>
              <a:rPr lang="zh-CN" altLang="en-US" sz="3200" b="1" u="sng">
                <a:solidFill>
                  <a:schemeClr val="tx1"/>
                </a:solidFill>
                <a:latin typeface="Arial" panose="020B0604020202020204" pitchFamily="34" charset="0"/>
              </a:rPr>
              <a:t>              </a:t>
            </a:r>
            <a:r>
              <a:rPr lang="en-US" altLang="zh-CN" sz="3200" b="1">
                <a:solidFill>
                  <a:schemeClr val="tx1"/>
                </a:solidFill>
                <a:latin typeface="Arial" panose="020B0604020202020204" pitchFamily="34" charset="0"/>
              </a:rPr>
              <a:t>.</a:t>
            </a:r>
          </a:p>
        </p:txBody>
      </p:sp>
      <p:sp>
        <p:nvSpPr>
          <p:cNvPr id="72707" name="文本框 72706"/>
          <p:cNvSpPr txBox="1"/>
          <p:nvPr/>
        </p:nvSpPr>
        <p:spPr>
          <a:xfrm>
            <a:off x="6997383" y="2353310"/>
            <a:ext cx="1152525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FFFF00"/>
                </a:solidFill>
                <a:latin typeface="Arial" panose="020B0604020202020204" pitchFamily="34" charset="0"/>
              </a:rPr>
              <a:t>信息</a:t>
            </a:r>
          </a:p>
        </p:txBody>
      </p:sp>
      <p:sp>
        <p:nvSpPr>
          <p:cNvPr id="72708" name="文本框 72707"/>
          <p:cNvSpPr txBox="1"/>
          <p:nvPr/>
        </p:nvSpPr>
        <p:spPr>
          <a:xfrm>
            <a:off x="4750435" y="3107690"/>
            <a:ext cx="1223963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FFFF00"/>
                </a:solidFill>
                <a:latin typeface="Arial" panose="020B0604020202020204" pitchFamily="34" charset="0"/>
              </a:rPr>
              <a:t>位置</a:t>
            </a:r>
          </a:p>
        </p:txBody>
      </p:sp>
      <p:sp>
        <p:nvSpPr>
          <p:cNvPr id="72709" name="文本框 72708"/>
          <p:cNvSpPr txBox="1"/>
          <p:nvPr/>
        </p:nvSpPr>
        <p:spPr>
          <a:xfrm>
            <a:off x="743268" y="3567748"/>
            <a:ext cx="2160587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FFFF00"/>
                </a:solidFill>
                <a:latin typeface="Arial" panose="020B0604020202020204" pitchFamily="34" charset="0"/>
              </a:rPr>
              <a:t>回声定位</a:t>
            </a:r>
          </a:p>
        </p:txBody>
      </p:sp>
      <p:sp>
        <p:nvSpPr>
          <p:cNvPr id="72710" name="文本框 72709"/>
          <p:cNvSpPr txBox="1"/>
          <p:nvPr/>
        </p:nvSpPr>
        <p:spPr>
          <a:xfrm>
            <a:off x="1822133" y="4289743"/>
            <a:ext cx="1368425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FFFF00"/>
                </a:solidFill>
                <a:latin typeface="Arial" panose="020B0604020202020204" pitchFamily="34" charset="0"/>
              </a:rPr>
              <a:t>声呐</a:t>
            </a:r>
          </a:p>
        </p:txBody>
      </p:sp>
      <p:pic>
        <p:nvPicPr>
          <p:cNvPr id="72711" name="图片 72710" descr="W0200802124607993050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75350" y="4111625"/>
            <a:ext cx="3023870" cy="25812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2712" name="文本框 72711"/>
          <p:cNvSpPr txBox="1"/>
          <p:nvPr/>
        </p:nvSpPr>
        <p:spPr>
          <a:xfrm>
            <a:off x="445453" y="1147763"/>
            <a:ext cx="1714500" cy="70675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4000" b="1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</a:rPr>
              <a:t>做一做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27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27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27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27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27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27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27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27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707" grpId="0"/>
      <p:bldP spid="72708" grpId="0"/>
      <p:bldP spid="72709" grpId="0"/>
      <p:bldP spid="72710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文本框 73729"/>
          <p:cNvSpPr txBox="1"/>
          <p:nvPr/>
        </p:nvSpPr>
        <p:spPr>
          <a:xfrm>
            <a:off x="287020" y="1323340"/>
            <a:ext cx="8569325" cy="50882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chemeClr val="tx1"/>
                </a:solidFill>
                <a:latin typeface="Arial" panose="020B0604020202020204" pitchFamily="34" charset="0"/>
              </a:rPr>
              <a:t>3.</a:t>
            </a:r>
            <a:r>
              <a:rPr lang="zh-CN" altLang="en-US" sz="2800" b="1">
                <a:solidFill>
                  <a:schemeClr val="tx1"/>
                </a:solidFill>
                <a:latin typeface="Arial" panose="020B0604020202020204" pitchFamily="34" charset="0"/>
              </a:rPr>
              <a:t>将两个相同的音叉并排放好</a:t>
            </a:r>
            <a:r>
              <a:rPr lang="en-US" altLang="zh-CN" sz="2800" b="1">
                <a:solidFill>
                  <a:schemeClr val="tx1"/>
                </a:solidFill>
                <a:latin typeface="Arial" panose="020B0604020202020204" pitchFamily="34" charset="0"/>
              </a:rPr>
              <a:t>(</a:t>
            </a:r>
            <a:r>
              <a:rPr lang="zh-CN" altLang="en-US" sz="2800" b="1">
                <a:solidFill>
                  <a:schemeClr val="tx1"/>
                </a:solidFill>
                <a:latin typeface="Arial" panose="020B0604020202020204" pitchFamily="34" charset="0"/>
              </a:rPr>
              <a:t>没有接触</a:t>
            </a:r>
            <a:r>
              <a:rPr lang="en-US" altLang="zh-CN" sz="2800" b="1">
                <a:solidFill>
                  <a:schemeClr val="tx1"/>
                </a:solidFill>
                <a:latin typeface="Arial" panose="020B0604020202020204" pitchFamily="34" charset="0"/>
              </a:rPr>
              <a:t>),</a:t>
            </a:r>
            <a:r>
              <a:rPr lang="zh-CN" altLang="en-US" sz="2800" b="1">
                <a:solidFill>
                  <a:schemeClr val="tx1"/>
                </a:solidFill>
                <a:latin typeface="Arial" panose="020B0604020202020204" pitchFamily="34" charset="0"/>
              </a:rPr>
              <a:t>乒乓球靠着音叉</a:t>
            </a:r>
            <a:r>
              <a:rPr lang="en-US" altLang="zh-CN" sz="2800" b="1">
                <a:solidFill>
                  <a:schemeClr val="tx1"/>
                </a:solidFill>
                <a:latin typeface="Arial" panose="020B0604020202020204" pitchFamily="34" charset="0"/>
              </a:rPr>
              <a:t>B,</a:t>
            </a:r>
            <a:r>
              <a:rPr lang="zh-CN" altLang="en-US" sz="2800" b="1">
                <a:solidFill>
                  <a:schemeClr val="tx1"/>
                </a:solidFill>
                <a:latin typeface="Arial" panose="020B0604020202020204" pitchFamily="34" charset="0"/>
              </a:rPr>
              <a:t>当敲响音叉</a:t>
            </a:r>
            <a:r>
              <a:rPr lang="en-US" altLang="zh-CN" sz="2800" b="1">
                <a:solidFill>
                  <a:schemeClr val="tx1"/>
                </a:solidFill>
                <a:latin typeface="Arial" panose="020B0604020202020204" pitchFamily="34" charset="0"/>
              </a:rPr>
              <a:t>A</a:t>
            </a:r>
            <a:r>
              <a:rPr lang="zh-CN" altLang="en-US" sz="2800" b="1">
                <a:solidFill>
                  <a:schemeClr val="tx1"/>
                </a:solidFill>
                <a:latin typeface="Arial" panose="020B0604020202020204" pitchFamily="34" charset="0"/>
              </a:rPr>
              <a:t>时</a:t>
            </a:r>
            <a:r>
              <a:rPr lang="en-US" altLang="zh-CN" sz="2800" b="1">
                <a:solidFill>
                  <a:schemeClr val="tx1"/>
                </a:solidFill>
                <a:latin typeface="Arial" panose="020B0604020202020204" pitchFamily="34" charset="0"/>
              </a:rPr>
              <a:t>,</a:t>
            </a:r>
            <a:r>
              <a:rPr lang="zh-CN" altLang="en-US" sz="2800" b="1">
                <a:solidFill>
                  <a:schemeClr val="tx1"/>
                </a:solidFill>
                <a:latin typeface="Arial" panose="020B0604020202020204" pitchFamily="34" charset="0"/>
              </a:rPr>
              <a:t>会发现乒乓球</a:t>
            </a:r>
            <a:r>
              <a:rPr lang="zh-CN" altLang="en-US" sz="2800" b="1" u="sng">
                <a:solidFill>
                  <a:schemeClr val="tx1"/>
                </a:solidFill>
                <a:latin typeface="Arial" panose="020B0604020202020204" pitchFamily="34" charset="0"/>
              </a:rPr>
              <a:t>               </a:t>
            </a:r>
            <a:r>
              <a:rPr lang="en-US" altLang="zh-CN" sz="2800" b="1">
                <a:solidFill>
                  <a:schemeClr val="tx1"/>
                </a:solidFill>
                <a:latin typeface="Arial" panose="020B0604020202020204" pitchFamily="34" charset="0"/>
              </a:rPr>
              <a:t>,</a:t>
            </a:r>
            <a:r>
              <a:rPr lang="zh-CN" altLang="en-US" sz="2800" b="1">
                <a:solidFill>
                  <a:schemeClr val="tx1"/>
                </a:solidFill>
                <a:latin typeface="Arial" panose="020B0604020202020204" pitchFamily="34" charset="0"/>
              </a:rPr>
              <a:t>这说明了</a:t>
            </a:r>
            <a:r>
              <a:rPr lang="zh-CN" altLang="en-US" sz="2800" b="1" u="sng">
                <a:solidFill>
                  <a:schemeClr val="tx1"/>
                </a:solidFill>
                <a:latin typeface="Arial" panose="020B0604020202020204" pitchFamily="34" charset="0"/>
              </a:rPr>
              <a:t>                          </a:t>
            </a:r>
            <a:r>
              <a:rPr lang="en-US" altLang="zh-CN" sz="2800" b="1">
                <a:solidFill>
                  <a:schemeClr val="tx1"/>
                </a:solidFill>
                <a:latin typeface="Arial" panose="020B0604020202020204" pitchFamily="34" charset="0"/>
              </a:rPr>
              <a:t>.</a:t>
            </a:r>
          </a:p>
          <a:p>
            <a:pPr>
              <a:lnSpc>
                <a:spcPct val="110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chemeClr val="tx1"/>
                </a:solidFill>
                <a:latin typeface="Arial" panose="020B0604020202020204" pitchFamily="34" charset="0"/>
              </a:rPr>
              <a:t>4.</a:t>
            </a:r>
            <a:r>
              <a:rPr lang="zh-CN" altLang="en-US" sz="2800" b="1">
                <a:solidFill>
                  <a:schemeClr val="tx1"/>
                </a:solidFill>
                <a:latin typeface="Arial" panose="020B0604020202020204" pitchFamily="34" charset="0"/>
              </a:rPr>
              <a:t>下列不是利用声信息的有</a:t>
            </a:r>
            <a:r>
              <a:rPr lang="en-US" altLang="zh-CN" sz="2800" b="1">
                <a:solidFill>
                  <a:schemeClr val="tx1"/>
                </a:solidFill>
                <a:latin typeface="Arial" panose="020B0604020202020204" pitchFamily="34" charset="0"/>
              </a:rPr>
              <a:t>(        )</a:t>
            </a:r>
          </a:p>
          <a:p>
            <a:pPr>
              <a:lnSpc>
                <a:spcPct val="110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chemeClr val="tx1"/>
                </a:solidFill>
                <a:latin typeface="Arial" panose="020B0604020202020204" pitchFamily="34" charset="0"/>
              </a:rPr>
              <a:t>A.</a:t>
            </a:r>
            <a:r>
              <a:rPr lang="zh-CN" altLang="en-US" sz="2800" b="1">
                <a:solidFill>
                  <a:schemeClr val="tx1"/>
                </a:solidFill>
                <a:latin typeface="Arial" panose="020B0604020202020204" pitchFamily="34" charset="0"/>
              </a:rPr>
              <a:t>远处隆隆雷声预示着可能有一场大雨</a:t>
            </a:r>
          </a:p>
          <a:p>
            <a:pPr>
              <a:lnSpc>
                <a:spcPct val="110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chemeClr val="tx1"/>
                </a:solidFill>
                <a:latin typeface="Arial" panose="020B0604020202020204" pitchFamily="34" charset="0"/>
              </a:rPr>
              <a:t>B.</a:t>
            </a:r>
            <a:r>
              <a:rPr lang="zh-CN" altLang="en-US" sz="2800" b="1">
                <a:solidFill>
                  <a:schemeClr val="tx1"/>
                </a:solidFill>
                <a:latin typeface="Arial" panose="020B0604020202020204" pitchFamily="34" charset="0"/>
              </a:rPr>
              <a:t>医生利用</a:t>
            </a:r>
            <a:r>
              <a:rPr lang="en-US" altLang="zh-CN" sz="2800" b="1">
                <a:solidFill>
                  <a:schemeClr val="tx1"/>
                </a:solidFill>
                <a:latin typeface="Arial" panose="020B0604020202020204" pitchFamily="34" charset="0"/>
              </a:rPr>
              <a:t>B</a:t>
            </a:r>
            <a:r>
              <a:rPr lang="zh-CN" altLang="en-US" sz="2800" b="1">
                <a:solidFill>
                  <a:schemeClr val="tx1"/>
                </a:solidFill>
                <a:latin typeface="Arial" panose="020B0604020202020204" pitchFamily="34" charset="0"/>
              </a:rPr>
              <a:t>超观察人的身体状态</a:t>
            </a:r>
          </a:p>
          <a:p>
            <a:pPr>
              <a:lnSpc>
                <a:spcPct val="110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chemeClr val="tx1"/>
                </a:solidFill>
                <a:latin typeface="Arial" panose="020B0604020202020204" pitchFamily="34" charset="0"/>
              </a:rPr>
              <a:t>C.</a:t>
            </a:r>
            <a:r>
              <a:rPr lang="zh-CN" altLang="en-US" sz="2800" b="1">
                <a:solidFill>
                  <a:schemeClr val="tx1"/>
                </a:solidFill>
                <a:latin typeface="Arial" panose="020B0604020202020204" pitchFamily="34" charset="0"/>
              </a:rPr>
              <a:t>外科医生利用超声波除去人体内结石</a:t>
            </a:r>
          </a:p>
          <a:p>
            <a:pPr>
              <a:lnSpc>
                <a:spcPct val="110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chemeClr val="tx1"/>
                </a:solidFill>
                <a:latin typeface="Arial" panose="020B0604020202020204" pitchFamily="34" charset="0"/>
              </a:rPr>
              <a:t>D.</a:t>
            </a:r>
            <a:r>
              <a:rPr lang="zh-CN" altLang="en-US" sz="2800" b="1">
                <a:solidFill>
                  <a:schemeClr val="tx1"/>
                </a:solidFill>
                <a:latin typeface="Arial" panose="020B0604020202020204" pitchFamily="34" charset="0"/>
              </a:rPr>
              <a:t>有经验的人选瓷碗总是敲一敲分辨音质</a:t>
            </a:r>
          </a:p>
        </p:txBody>
      </p:sp>
      <p:sp>
        <p:nvSpPr>
          <p:cNvPr id="73731" name="文本框 73730"/>
          <p:cNvSpPr txBox="1"/>
          <p:nvPr/>
        </p:nvSpPr>
        <p:spPr>
          <a:xfrm>
            <a:off x="6215380" y="1862455"/>
            <a:ext cx="1655763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FFFF00"/>
                </a:solidFill>
                <a:latin typeface="Arial" panose="020B0604020202020204" pitchFamily="34" charset="0"/>
              </a:rPr>
              <a:t>被弹开</a:t>
            </a:r>
          </a:p>
        </p:txBody>
      </p:sp>
      <p:sp>
        <p:nvSpPr>
          <p:cNvPr id="73732" name="文本框 73731"/>
          <p:cNvSpPr txBox="1"/>
          <p:nvPr/>
        </p:nvSpPr>
        <p:spPr>
          <a:xfrm>
            <a:off x="761683" y="2350135"/>
            <a:ext cx="3240087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FFFF00"/>
                </a:solidFill>
                <a:latin typeface="Arial" panose="020B0604020202020204" pitchFamily="34" charset="0"/>
              </a:rPr>
              <a:t>声音传递能量</a:t>
            </a:r>
          </a:p>
        </p:txBody>
      </p:sp>
      <p:sp>
        <p:nvSpPr>
          <p:cNvPr id="73733" name="文本框 73732"/>
          <p:cNvSpPr txBox="1"/>
          <p:nvPr/>
        </p:nvSpPr>
        <p:spPr>
          <a:xfrm>
            <a:off x="4878705" y="3112770"/>
            <a:ext cx="720725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3200" b="1">
                <a:solidFill>
                  <a:srgbClr val="FFFF00"/>
                </a:solidFill>
                <a:latin typeface="Arial" panose="020B0604020202020204" pitchFamily="34" charset="0"/>
              </a:rPr>
              <a:t>C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37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37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37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37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37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37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731" grpId="0"/>
      <p:bldP spid="73732" grpId="0"/>
      <p:bldP spid="7373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图示 1"/>
          <p:cNvGraphicFramePr/>
          <p:nvPr/>
        </p:nvGraphicFramePr>
        <p:xfrm>
          <a:off x="393036" y="1430959"/>
          <a:ext cx="8352062" cy="33109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文本框 74753"/>
          <p:cNvSpPr txBox="1"/>
          <p:nvPr/>
        </p:nvSpPr>
        <p:spPr>
          <a:xfrm>
            <a:off x="694055" y="1121410"/>
            <a:ext cx="7755890" cy="52774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chemeClr val="tx1"/>
                </a:solidFill>
                <a:latin typeface="Arial" panose="020B0604020202020204" pitchFamily="34" charset="0"/>
              </a:rPr>
              <a:t>5.</a:t>
            </a:r>
            <a:r>
              <a:rPr lang="zh-CN" altLang="en-US" sz="2800" b="1">
                <a:solidFill>
                  <a:schemeClr val="tx1"/>
                </a:solidFill>
                <a:latin typeface="Arial" panose="020B0604020202020204" pitchFamily="34" charset="0"/>
              </a:rPr>
              <a:t>下列说法正确的是</a:t>
            </a:r>
            <a:r>
              <a:rPr lang="en-US" altLang="zh-CN" sz="2800" b="1">
                <a:solidFill>
                  <a:schemeClr val="tx1"/>
                </a:solidFill>
                <a:latin typeface="Arial" panose="020B0604020202020204" pitchFamily="34" charset="0"/>
              </a:rPr>
              <a:t>(           )</a:t>
            </a:r>
          </a:p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chemeClr val="tx1"/>
                </a:solidFill>
                <a:latin typeface="Arial" panose="020B0604020202020204" pitchFamily="34" charset="0"/>
              </a:rPr>
              <a:t>A.</a:t>
            </a:r>
            <a:r>
              <a:rPr lang="zh-CN" altLang="en-US" sz="2800" b="1">
                <a:solidFill>
                  <a:schemeClr val="tx1"/>
                </a:solidFill>
                <a:latin typeface="Arial" panose="020B0604020202020204" pitchFamily="34" charset="0"/>
              </a:rPr>
              <a:t>海豚和大象都是利用超声波来相互联络</a:t>
            </a:r>
          </a:p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chemeClr val="tx1"/>
                </a:solidFill>
                <a:latin typeface="Arial" panose="020B0604020202020204" pitchFamily="34" charset="0"/>
              </a:rPr>
              <a:t>B.</a:t>
            </a:r>
            <a:r>
              <a:rPr lang="zh-CN" altLang="en-US" sz="2800" b="1">
                <a:solidFill>
                  <a:schemeClr val="tx1"/>
                </a:solidFill>
                <a:latin typeface="Arial" panose="020B0604020202020204" pitchFamily="34" charset="0"/>
              </a:rPr>
              <a:t>海豚和大象都是利用次声波来相互联络</a:t>
            </a:r>
          </a:p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chemeClr val="tx1"/>
                </a:solidFill>
                <a:latin typeface="Arial" panose="020B0604020202020204" pitchFamily="34" charset="0"/>
              </a:rPr>
              <a:t>C.</a:t>
            </a:r>
            <a:r>
              <a:rPr lang="zh-CN" altLang="en-US" sz="2800" b="1">
                <a:solidFill>
                  <a:schemeClr val="tx1"/>
                </a:solidFill>
                <a:latin typeface="Arial" panose="020B0604020202020204" pitchFamily="34" charset="0"/>
              </a:rPr>
              <a:t>海豚用的超声波</a:t>
            </a:r>
            <a:r>
              <a:rPr lang="en-US" altLang="zh-CN" sz="2800" b="1">
                <a:solidFill>
                  <a:schemeClr val="tx1"/>
                </a:solidFill>
                <a:latin typeface="Arial" panose="020B0604020202020204" pitchFamily="34" charset="0"/>
              </a:rPr>
              <a:t>,</a:t>
            </a:r>
            <a:r>
              <a:rPr lang="zh-CN" altLang="en-US" sz="2800" b="1">
                <a:solidFill>
                  <a:schemeClr val="tx1"/>
                </a:solidFill>
                <a:latin typeface="Arial" panose="020B0604020202020204" pitchFamily="34" charset="0"/>
              </a:rPr>
              <a:t>大象用的次声波</a:t>
            </a:r>
          </a:p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chemeClr val="tx1"/>
                </a:solidFill>
                <a:latin typeface="Arial" panose="020B0604020202020204" pitchFamily="34" charset="0"/>
              </a:rPr>
              <a:t>D.</a:t>
            </a:r>
            <a:r>
              <a:rPr lang="zh-CN" altLang="en-US" sz="2800" b="1">
                <a:solidFill>
                  <a:schemeClr val="tx1"/>
                </a:solidFill>
                <a:latin typeface="Arial" panose="020B0604020202020204" pitchFamily="34" charset="0"/>
              </a:rPr>
              <a:t>海豚用的次声波</a:t>
            </a:r>
            <a:r>
              <a:rPr lang="en-US" altLang="zh-CN" sz="2800" b="1">
                <a:solidFill>
                  <a:schemeClr val="tx1"/>
                </a:solidFill>
                <a:latin typeface="Arial" panose="020B0604020202020204" pitchFamily="34" charset="0"/>
              </a:rPr>
              <a:t>,</a:t>
            </a:r>
            <a:r>
              <a:rPr lang="zh-CN" altLang="en-US" sz="2800" b="1">
                <a:solidFill>
                  <a:schemeClr val="tx1"/>
                </a:solidFill>
                <a:latin typeface="Arial" panose="020B0604020202020204" pitchFamily="34" charset="0"/>
              </a:rPr>
              <a:t>大象用的超声波</a:t>
            </a:r>
          </a:p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endParaRPr lang="zh-CN" altLang="en-US" sz="1000" b="1">
              <a:solidFill>
                <a:schemeClr val="tx1"/>
              </a:solidFill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chemeClr val="tx1"/>
                </a:solidFill>
                <a:latin typeface="Arial" panose="020B0604020202020204" pitchFamily="34" charset="0"/>
              </a:rPr>
              <a:t>6.</a:t>
            </a:r>
            <a:r>
              <a:rPr lang="zh-CN" altLang="en-US" sz="2800" b="1">
                <a:solidFill>
                  <a:schemeClr val="tx1"/>
                </a:solidFill>
                <a:latin typeface="Arial" panose="020B0604020202020204" pitchFamily="34" charset="0"/>
              </a:rPr>
              <a:t>能用来清洗钟表等精密机械的是</a:t>
            </a:r>
            <a:r>
              <a:rPr lang="en-US" altLang="zh-CN" sz="2800" b="1">
                <a:solidFill>
                  <a:schemeClr val="tx1"/>
                </a:solidFill>
                <a:latin typeface="Arial" panose="020B0604020202020204" pitchFamily="34" charset="0"/>
              </a:rPr>
              <a:t>(           )</a:t>
            </a:r>
          </a:p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chemeClr val="tx1"/>
                </a:solidFill>
                <a:latin typeface="Arial" panose="020B0604020202020204" pitchFamily="34" charset="0"/>
              </a:rPr>
              <a:t>A.</a:t>
            </a:r>
            <a:r>
              <a:rPr lang="zh-CN" altLang="en-US" sz="2800" b="1">
                <a:solidFill>
                  <a:schemeClr val="tx1"/>
                </a:solidFill>
                <a:latin typeface="Arial" panose="020B0604020202020204" pitchFamily="34" charset="0"/>
              </a:rPr>
              <a:t>超声波                            </a:t>
            </a:r>
            <a:r>
              <a:rPr lang="en-US" altLang="zh-CN" sz="2800" b="1">
                <a:solidFill>
                  <a:schemeClr val="tx1"/>
                </a:solidFill>
                <a:latin typeface="Arial" panose="020B0604020202020204" pitchFamily="34" charset="0"/>
              </a:rPr>
              <a:t>B.</a:t>
            </a:r>
            <a:r>
              <a:rPr lang="zh-CN" altLang="en-US" sz="2800" b="1">
                <a:solidFill>
                  <a:schemeClr val="tx1"/>
                </a:solidFill>
                <a:latin typeface="Arial" panose="020B0604020202020204" pitchFamily="34" charset="0"/>
              </a:rPr>
              <a:t>次声波</a:t>
            </a:r>
          </a:p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chemeClr val="tx1"/>
                </a:solidFill>
                <a:latin typeface="Arial" panose="020B0604020202020204" pitchFamily="34" charset="0"/>
              </a:rPr>
              <a:t>C.</a:t>
            </a:r>
            <a:r>
              <a:rPr lang="zh-CN" altLang="en-US" sz="2800" b="1">
                <a:solidFill>
                  <a:schemeClr val="tx1"/>
                </a:solidFill>
                <a:latin typeface="Arial" panose="020B0604020202020204" pitchFamily="34" charset="0"/>
              </a:rPr>
              <a:t>人耳能听到的声波          </a:t>
            </a:r>
            <a:r>
              <a:rPr lang="en-US" altLang="zh-CN" sz="2800" b="1">
                <a:solidFill>
                  <a:schemeClr val="tx1"/>
                </a:solidFill>
                <a:latin typeface="Arial" panose="020B0604020202020204" pitchFamily="34" charset="0"/>
              </a:rPr>
              <a:t>D.</a:t>
            </a:r>
            <a:r>
              <a:rPr lang="zh-CN" altLang="en-US" sz="2800" b="1">
                <a:solidFill>
                  <a:schemeClr val="tx1"/>
                </a:solidFill>
                <a:latin typeface="Arial" panose="020B0604020202020204" pitchFamily="34" charset="0"/>
              </a:rPr>
              <a:t>喇叭的声音</a:t>
            </a:r>
          </a:p>
        </p:txBody>
      </p:sp>
      <p:sp>
        <p:nvSpPr>
          <p:cNvPr id="74755" name="文本框 74754"/>
          <p:cNvSpPr txBox="1"/>
          <p:nvPr/>
        </p:nvSpPr>
        <p:spPr>
          <a:xfrm>
            <a:off x="6523355" y="4505325"/>
            <a:ext cx="51308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600" b="1">
                <a:solidFill>
                  <a:srgbClr val="FFFF00"/>
                </a:solidFill>
                <a:latin typeface="Arial" panose="020B0604020202020204" pitchFamily="34" charset="0"/>
              </a:rPr>
              <a:t>A</a:t>
            </a:r>
          </a:p>
        </p:txBody>
      </p:sp>
      <p:sp>
        <p:nvSpPr>
          <p:cNvPr id="74756" name="文本框 74755"/>
          <p:cNvSpPr txBox="1"/>
          <p:nvPr/>
        </p:nvSpPr>
        <p:spPr>
          <a:xfrm>
            <a:off x="4339273" y="1049655"/>
            <a:ext cx="51308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600" b="1">
                <a:solidFill>
                  <a:srgbClr val="FFFF00"/>
                </a:solidFill>
                <a:latin typeface="Arial" panose="020B0604020202020204" pitchFamily="34" charset="0"/>
              </a:rPr>
              <a:t>C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47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747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755" grpId="0"/>
      <p:bldP spid="74756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文本框 75777"/>
          <p:cNvSpPr txBox="1"/>
          <p:nvPr/>
        </p:nvSpPr>
        <p:spPr>
          <a:xfrm>
            <a:off x="539750" y="1625600"/>
            <a:ext cx="8279765" cy="11309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en-US" altLang="zh-CN" sz="2600" b="1">
                <a:latin typeface="Arial" panose="020B0604020202020204" pitchFamily="34" charset="0"/>
              </a:rPr>
              <a:t>1</a:t>
            </a:r>
            <a:r>
              <a:rPr lang="zh-CN" altLang="en-US" sz="2600" b="1">
                <a:latin typeface="Arial" panose="020B0604020202020204" pitchFamily="34" charset="0"/>
              </a:rPr>
              <a:t>、中医诊病通过“望闻问切”四个途径，其中“闻”就是</a:t>
            </a:r>
            <a:r>
              <a:rPr lang="zh-CN" altLang="en-US" sz="2600" b="1" u="sng">
                <a:latin typeface="Arial" panose="020B0604020202020204" pitchFamily="34" charset="0"/>
              </a:rPr>
              <a:t>             </a:t>
            </a:r>
            <a:r>
              <a:rPr lang="zh-CN" altLang="en-US" sz="2600" b="1">
                <a:latin typeface="Arial" panose="020B0604020202020204" pitchFamily="34" charset="0"/>
              </a:rPr>
              <a:t>。这是利用</a:t>
            </a:r>
            <a:r>
              <a:rPr lang="zh-CN" altLang="en-US" sz="2600" b="1" u="sng">
                <a:latin typeface="Arial" panose="020B0604020202020204" pitchFamily="34" charset="0"/>
              </a:rPr>
              <a:t>                  </a:t>
            </a:r>
            <a:r>
              <a:rPr lang="zh-CN" altLang="en-US" sz="2600" b="1">
                <a:latin typeface="Arial" panose="020B0604020202020204" pitchFamily="34" charset="0"/>
              </a:rPr>
              <a:t>诊病的最早例子。</a:t>
            </a:r>
          </a:p>
        </p:txBody>
      </p:sp>
      <p:sp>
        <p:nvSpPr>
          <p:cNvPr id="75779" name="文本框 75778"/>
          <p:cNvSpPr txBox="1"/>
          <p:nvPr/>
        </p:nvSpPr>
        <p:spPr>
          <a:xfrm>
            <a:off x="539750" y="2706688"/>
            <a:ext cx="7777163" cy="16398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en-US" altLang="zh-CN" sz="2600" b="1">
                <a:latin typeface="Arial" panose="020B0604020202020204" pitchFamily="34" charset="0"/>
              </a:rPr>
              <a:t>2</a:t>
            </a:r>
            <a:r>
              <a:rPr lang="zh-CN" altLang="en-US" sz="2600" b="1">
                <a:latin typeface="Arial" panose="020B0604020202020204" pitchFamily="34" charset="0"/>
              </a:rPr>
              <a:t>、去掉罐头盒两端盖子，给一端蒙上橡皮膜并用橡皮筋扎紧后对着火焰敲橡皮膜、火焰</a:t>
            </a:r>
            <a:r>
              <a:rPr lang="zh-CN" altLang="en-US" sz="2600" b="1" u="sng">
                <a:latin typeface="Arial" panose="020B0604020202020204" pitchFamily="34" charset="0"/>
              </a:rPr>
              <a:t>         </a:t>
            </a:r>
            <a:r>
              <a:rPr lang="zh-CN" altLang="en-US" sz="2600" b="1">
                <a:latin typeface="Arial" panose="020B0604020202020204" pitchFamily="34" charset="0"/>
              </a:rPr>
              <a:t>摇动（会、不会），这说明声波有</a:t>
            </a:r>
            <a:r>
              <a:rPr lang="zh-CN" altLang="en-US" sz="2600" b="1" u="sng">
                <a:latin typeface="Arial" panose="020B0604020202020204" pitchFamily="34" charset="0"/>
              </a:rPr>
              <a:t>                           </a:t>
            </a:r>
            <a:r>
              <a:rPr lang="zh-CN" altLang="en-US" sz="2600" b="1">
                <a:latin typeface="Arial" panose="020B0604020202020204" pitchFamily="34" charset="0"/>
              </a:rPr>
              <a:t>的性质。</a:t>
            </a:r>
          </a:p>
        </p:txBody>
      </p:sp>
      <p:grpSp>
        <p:nvGrpSpPr>
          <p:cNvPr id="75780" name="组合 75779"/>
          <p:cNvGrpSpPr/>
          <p:nvPr/>
        </p:nvGrpSpPr>
        <p:grpSpPr>
          <a:xfrm>
            <a:off x="323850" y="906463"/>
            <a:ext cx="1944688" cy="719137"/>
            <a:chOff x="0" y="0"/>
            <a:chExt cx="1225" cy="453"/>
          </a:xfrm>
        </p:grpSpPr>
        <p:sp>
          <p:nvSpPr>
            <p:cNvPr id="75781" name="椭圆 75780"/>
            <p:cNvSpPr/>
            <p:nvPr/>
          </p:nvSpPr>
          <p:spPr>
            <a:xfrm>
              <a:off x="0" y="0"/>
              <a:ext cx="1225" cy="453"/>
            </a:xfrm>
            <a:prstGeom prst="ellipse">
              <a:avLst/>
            </a:prstGeom>
            <a:solidFill>
              <a:srgbClr val="FFFF00"/>
            </a:solidFill>
            <a:ln w="9525" cap="flat" cmpd="sng">
              <a:solidFill>
                <a:srgbClr val="FF33CC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5782" name="文本框 75781"/>
            <p:cNvSpPr txBox="1"/>
            <p:nvPr/>
          </p:nvSpPr>
          <p:spPr>
            <a:xfrm>
              <a:off x="113" y="45"/>
              <a:ext cx="1066" cy="40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zh-CN" altLang="en-US" sz="3600" b="1">
                  <a:solidFill>
                    <a:srgbClr val="CC3300"/>
                  </a:solidFill>
                  <a:latin typeface="Arial" panose="020B0604020202020204" pitchFamily="34" charset="0"/>
                  <a:ea typeface="楷体_GB2312" pitchFamily="49" charset="-122"/>
                </a:rPr>
                <a:t>测一测</a:t>
              </a:r>
            </a:p>
          </p:txBody>
        </p:sp>
      </p:grpSp>
      <p:sp>
        <p:nvSpPr>
          <p:cNvPr id="75783" name="文本框 75782"/>
          <p:cNvSpPr txBox="1"/>
          <p:nvPr/>
        </p:nvSpPr>
        <p:spPr>
          <a:xfrm>
            <a:off x="539750" y="4291013"/>
            <a:ext cx="7848600" cy="11309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en-US" altLang="zh-CN" sz="2600" b="1">
                <a:latin typeface="Arial" panose="020B0604020202020204" pitchFamily="34" charset="0"/>
              </a:rPr>
              <a:t>3</a:t>
            </a:r>
            <a:r>
              <a:rPr lang="zh-CN" altLang="en-US" sz="2600" b="1">
                <a:latin typeface="Arial" panose="020B0604020202020204" pitchFamily="34" charset="0"/>
              </a:rPr>
              <a:t>、古代雾中航行的水手通过号角的</a:t>
            </a:r>
            <a:r>
              <a:rPr lang="zh-CN" altLang="en-US" sz="2600" b="1" u="sng">
                <a:latin typeface="Arial" panose="020B0604020202020204" pitchFamily="34" charset="0"/>
              </a:rPr>
              <a:t>              </a:t>
            </a:r>
            <a:r>
              <a:rPr lang="zh-CN" altLang="en-US" sz="2600" b="1">
                <a:latin typeface="Arial" panose="020B0604020202020204" pitchFamily="34" charset="0"/>
              </a:rPr>
              <a:t>可以判断与山的距离。</a:t>
            </a:r>
          </a:p>
        </p:txBody>
      </p:sp>
      <p:sp>
        <p:nvSpPr>
          <p:cNvPr id="75784" name="文本框 75783"/>
          <p:cNvSpPr txBox="1"/>
          <p:nvPr/>
        </p:nvSpPr>
        <p:spPr>
          <a:xfrm>
            <a:off x="539750" y="5370513"/>
            <a:ext cx="7632700" cy="11239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en-US" altLang="zh-CN" sz="2600" b="1">
                <a:latin typeface="Arial" panose="020B0604020202020204" pitchFamily="34" charset="0"/>
              </a:rPr>
              <a:t>4</a:t>
            </a:r>
            <a:r>
              <a:rPr lang="zh-CN" altLang="en-US" sz="2600" b="1">
                <a:latin typeface="Arial" panose="020B0604020202020204" pitchFamily="34" charset="0"/>
              </a:rPr>
              <a:t>、某山上寺院敲钟，经过</a:t>
            </a:r>
            <a:r>
              <a:rPr lang="en-US" altLang="zh-CN" sz="2600" b="1">
                <a:latin typeface="Arial" panose="020B0604020202020204" pitchFamily="34" charset="0"/>
              </a:rPr>
              <a:t>1s</a:t>
            </a:r>
            <a:r>
              <a:rPr lang="zh-CN" altLang="en-US" sz="2600" b="1">
                <a:latin typeface="Arial" panose="020B0604020202020204" pitchFamily="34" charset="0"/>
              </a:rPr>
              <a:t>后听到对面山壁传来的回声，寺院离山壁</a:t>
            </a:r>
            <a:r>
              <a:rPr lang="zh-CN" altLang="en-US" sz="2600" b="1" u="sng">
                <a:latin typeface="Arial" panose="020B0604020202020204" pitchFamily="34" charset="0"/>
              </a:rPr>
              <a:t>              </a:t>
            </a:r>
            <a:r>
              <a:rPr lang="en-US" altLang="zh-CN" sz="2600" b="1">
                <a:latin typeface="Arial" panose="020B0604020202020204" pitchFamily="34" charset="0"/>
              </a:rPr>
              <a:t>m</a:t>
            </a:r>
            <a:r>
              <a:rPr lang="zh-CN" altLang="en-US" sz="2600" b="1">
                <a:latin typeface="Arial" panose="020B0604020202020204" pitchFamily="34" charset="0"/>
              </a:rPr>
              <a:t>。</a:t>
            </a:r>
          </a:p>
        </p:txBody>
      </p:sp>
      <p:sp>
        <p:nvSpPr>
          <p:cNvPr id="75785" name="文本框 75784"/>
          <p:cNvSpPr txBox="1"/>
          <p:nvPr/>
        </p:nvSpPr>
        <p:spPr>
          <a:xfrm>
            <a:off x="1546225" y="2130425"/>
            <a:ext cx="792163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FFFF00"/>
                </a:solidFill>
                <a:latin typeface="Arial" panose="020B0604020202020204" pitchFamily="34" charset="0"/>
                <a:ea typeface="楷体_GB2312" pitchFamily="49" charset="-122"/>
              </a:rPr>
              <a:t>听</a:t>
            </a:r>
          </a:p>
        </p:txBody>
      </p:sp>
      <p:sp>
        <p:nvSpPr>
          <p:cNvPr id="75786" name="文本框 75785"/>
          <p:cNvSpPr txBox="1"/>
          <p:nvPr/>
        </p:nvSpPr>
        <p:spPr>
          <a:xfrm>
            <a:off x="4643755" y="2130425"/>
            <a:ext cx="1368425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FFFF00"/>
                </a:solidFill>
                <a:latin typeface="Arial" panose="020B0604020202020204" pitchFamily="34" charset="0"/>
                <a:ea typeface="楷体_GB2312" pitchFamily="49" charset="-122"/>
              </a:rPr>
              <a:t>声音</a:t>
            </a:r>
          </a:p>
        </p:txBody>
      </p:sp>
      <p:sp>
        <p:nvSpPr>
          <p:cNvPr id="75787" name="文本框 75786"/>
          <p:cNvSpPr txBox="1"/>
          <p:nvPr/>
        </p:nvSpPr>
        <p:spPr>
          <a:xfrm>
            <a:off x="6011863" y="3209925"/>
            <a:ext cx="792162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FFFF00"/>
                </a:solidFill>
                <a:latin typeface="Arial" panose="020B0604020202020204" pitchFamily="34" charset="0"/>
                <a:ea typeface="楷体_GB2312" pitchFamily="49" charset="-122"/>
              </a:rPr>
              <a:t>会</a:t>
            </a:r>
          </a:p>
        </p:txBody>
      </p:sp>
      <p:sp>
        <p:nvSpPr>
          <p:cNvPr id="75788" name="文本框 75787"/>
          <p:cNvSpPr txBox="1"/>
          <p:nvPr/>
        </p:nvSpPr>
        <p:spPr>
          <a:xfrm>
            <a:off x="4067175" y="3714750"/>
            <a:ext cx="2160588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FFFF00"/>
                </a:solidFill>
                <a:latin typeface="Arial" panose="020B0604020202020204" pitchFamily="34" charset="0"/>
                <a:ea typeface="楷体_GB2312" pitchFamily="49" charset="-122"/>
              </a:rPr>
              <a:t>传递能量</a:t>
            </a:r>
          </a:p>
        </p:txBody>
      </p:sp>
      <p:sp>
        <p:nvSpPr>
          <p:cNvPr id="75789" name="文本框 75788"/>
          <p:cNvSpPr txBox="1"/>
          <p:nvPr/>
        </p:nvSpPr>
        <p:spPr>
          <a:xfrm>
            <a:off x="3851275" y="5946775"/>
            <a:ext cx="1368425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rgbClr val="FFFF00"/>
                </a:solidFill>
                <a:latin typeface="宋体" panose="02010600030101010101" pitchFamily="2" charset="-122"/>
              </a:rPr>
              <a:t>170</a:t>
            </a:r>
          </a:p>
        </p:txBody>
      </p:sp>
      <p:sp>
        <p:nvSpPr>
          <p:cNvPr id="75790" name="文本框 75789"/>
          <p:cNvSpPr txBox="1"/>
          <p:nvPr/>
        </p:nvSpPr>
        <p:spPr>
          <a:xfrm>
            <a:off x="5867400" y="4291013"/>
            <a:ext cx="1368425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FFFF00"/>
                </a:solidFill>
                <a:latin typeface="Arial" panose="020B0604020202020204" pitchFamily="34" charset="0"/>
                <a:ea typeface="楷体_GB2312" pitchFamily="49" charset="-122"/>
              </a:rPr>
              <a:t>回声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757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757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757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757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757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757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785" grpId="0"/>
      <p:bldP spid="75786" grpId="0"/>
      <p:bldP spid="75787" grpId="0"/>
      <p:bldP spid="75788" grpId="0"/>
      <p:bldP spid="75789" grpId="0"/>
      <p:bldP spid="75790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文本框 76801"/>
          <p:cNvSpPr txBox="1"/>
          <p:nvPr/>
        </p:nvSpPr>
        <p:spPr>
          <a:xfrm>
            <a:off x="468630" y="980440"/>
            <a:ext cx="8312785" cy="11309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en-US" altLang="zh-CN" sz="2600" b="1">
                <a:latin typeface="Arial" panose="020B0604020202020204" pitchFamily="34" charset="0"/>
              </a:rPr>
              <a:t>5</a:t>
            </a:r>
            <a:r>
              <a:rPr lang="zh-CN" altLang="en-US" sz="2600" b="1">
                <a:latin typeface="Arial" panose="020B0604020202020204" pitchFamily="34" charset="0"/>
              </a:rPr>
              <a:t>、</a:t>
            </a:r>
            <a:r>
              <a:rPr lang="en-US" altLang="zh-CN" sz="2600" b="1">
                <a:latin typeface="Arial" panose="020B0604020202020204" pitchFamily="34" charset="0"/>
              </a:rPr>
              <a:t>“B</a:t>
            </a:r>
            <a:r>
              <a:rPr lang="zh-CN" altLang="en-US" sz="2600" b="1">
                <a:latin typeface="Arial" panose="020B0604020202020204" pitchFamily="34" charset="0"/>
              </a:rPr>
              <a:t>超</a:t>
            </a:r>
            <a:r>
              <a:rPr lang="en-US" altLang="zh-CN" sz="2600" b="1">
                <a:latin typeface="Arial" panose="020B0604020202020204" pitchFamily="34" charset="0"/>
              </a:rPr>
              <a:t>”</a:t>
            </a:r>
            <a:r>
              <a:rPr lang="zh-CN" altLang="en-US" sz="2600" b="1">
                <a:latin typeface="Arial" panose="020B0604020202020204" pitchFamily="34" charset="0"/>
              </a:rPr>
              <a:t>可以检查身体是向人体发射</a:t>
            </a:r>
            <a:r>
              <a:rPr lang="zh-CN" altLang="en-US" sz="2600" b="1" u="sng">
                <a:latin typeface="Arial" panose="020B0604020202020204" pitchFamily="34" charset="0"/>
              </a:rPr>
              <a:t>                  </a:t>
            </a:r>
            <a:r>
              <a:rPr lang="zh-CN" altLang="en-US" sz="2600" b="1">
                <a:latin typeface="Arial" panose="020B0604020202020204" pitchFamily="34" charset="0"/>
              </a:rPr>
              <a:t>同时接收反射波，信息经过处理后显示在屏幕上。</a:t>
            </a:r>
          </a:p>
        </p:txBody>
      </p:sp>
      <p:sp>
        <p:nvSpPr>
          <p:cNvPr id="76806" name="文本框 76805"/>
          <p:cNvSpPr txBox="1"/>
          <p:nvPr/>
        </p:nvSpPr>
        <p:spPr>
          <a:xfrm>
            <a:off x="468630" y="2132965"/>
            <a:ext cx="8611235" cy="16510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en-US" altLang="zh-CN" sz="2600" b="1">
                <a:latin typeface="Arial" panose="020B0604020202020204" pitchFamily="34" charset="0"/>
              </a:rPr>
              <a:t>6</a:t>
            </a:r>
            <a:r>
              <a:rPr lang="zh-CN" altLang="en-US" sz="2600" b="1">
                <a:latin typeface="Arial" panose="020B0604020202020204" pitchFamily="34" charset="0"/>
              </a:rPr>
              <a:t>、现在科学家已研制成功一种“水母耳”的海上报警器</a:t>
            </a:r>
            <a:r>
              <a:rPr lang="en-US" altLang="zh-CN" sz="2600" b="1">
                <a:latin typeface="Arial" panose="020B0604020202020204" pitchFamily="34" charset="0"/>
              </a:rPr>
              <a:t>,</a:t>
            </a:r>
            <a:r>
              <a:rPr lang="zh-CN" altLang="en-US" sz="2600" b="1">
                <a:latin typeface="Arial" panose="020B0604020202020204" pitchFamily="34" charset="0"/>
              </a:rPr>
              <a:t>接收</a:t>
            </a:r>
            <a:r>
              <a:rPr lang="zh-CN" altLang="en-US" sz="2600" b="1" u="sng">
                <a:latin typeface="Arial" panose="020B0604020202020204" pitchFamily="34" charset="0"/>
              </a:rPr>
              <a:t>         </a:t>
            </a:r>
            <a:r>
              <a:rPr lang="zh-CN" altLang="en-US" sz="2600" b="1">
                <a:latin typeface="Arial" panose="020B0604020202020204" pitchFamily="34" charset="0"/>
              </a:rPr>
              <a:t>波并预报海上风暴。向农田或粮仓里放送模仿蝙蝠的</a:t>
            </a:r>
            <a:r>
              <a:rPr lang="zh-CN" altLang="en-US" sz="2600" b="1" u="sng">
                <a:latin typeface="Arial" panose="020B0604020202020204" pitchFamily="34" charset="0"/>
              </a:rPr>
              <a:t>          </a:t>
            </a:r>
            <a:r>
              <a:rPr lang="zh-CN" altLang="en-US" sz="2600" b="1">
                <a:latin typeface="Arial" panose="020B0604020202020204" pitchFamily="34" charset="0"/>
              </a:rPr>
              <a:t>波，老鼠听到后就惊恐不安，纷纷逃走。</a:t>
            </a:r>
          </a:p>
        </p:txBody>
      </p:sp>
      <p:sp>
        <p:nvSpPr>
          <p:cNvPr id="76807" name="文本框 76806">
            <a:hlinkClick r:id="" action="ppaction://hlinkshowjump?jump=nextslide"/>
          </p:cNvPr>
          <p:cNvSpPr txBox="1"/>
          <p:nvPr/>
        </p:nvSpPr>
        <p:spPr>
          <a:xfrm>
            <a:off x="468313" y="3716973"/>
            <a:ext cx="8397875" cy="26717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en-US" altLang="zh-CN" sz="2600" b="1">
                <a:latin typeface="Arial" panose="020B0604020202020204" pitchFamily="34" charset="0"/>
                <a:ea typeface="Arial Unicode MS" charset="-122"/>
              </a:rPr>
              <a:t>7</a:t>
            </a:r>
            <a:r>
              <a:rPr lang="zh-CN" altLang="en-US" sz="2600" b="1">
                <a:latin typeface="宋体" panose="02010600030101010101" pitchFamily="2" charset="-122"/>
              </a:rPr>
              <a:t>、声音向外传播的过程也是</a:t>
            </a:r>
            <a:r>
              <a:rPr lang="zh-CN" altLang="en-US" sz="2600" b="1" u="sng">
                <a:latin typeface="宋体" panose="02010600030101010101" pitchFamily="2" charset="-122"/>
              </a:rPr>
              <a:t>      </a:t>
            </a:r>
            <a:r>
              <a:rPr lang="zh-CN" altLang="en-US" sz="2600" b="1">
                <a:latin typeface="宋体" panose="02010600030101010101" pitchFamily="2" charset="-122"/>
              </a:rPr>
              <a:t>传递的过程，超声波可以用来清洗钟表等精细的机械。把被清洗的物体放在清洗液中，</a:t>
            </a:r>
            <a:r>
              <a:rPr lang="zh-CN" altLang="en-US" sz="2600" b="1" u="sng">
                <a:latin typeface="Arial" panose="020B0604020202020204" pitchFamily="34" charset="0"/>
                <a:ea typeface="Arial Unicode MS" charset="-122"/>
              </a:rPr>
              <a:t>                </a:t>
            </a:r>
            <a:r>
              <a:rPr lang="zh-CN" altLang="en-US" sz="2600" b="1">
                <a:latin typeface="宋体" panose="02010600030101010101" pitchFamily="2" charset="-122"/>
              </a:rPr>
              <a:t>穿过液体并引起激烈的</a:t>
            </a:r>
            <a:r>
              <a:rPr lang="zh-CN" altLang="en-US" sz="2600" b="1" u="sng">
                <a:latin typeface="宋体" panose="02010600030101010101" pitchFamily="2" charset="-122"/>
              </a:rPr>
              <a:t>       </a:t>
            </a:r>
            <a:r>
              <a:rPr lang="en-US" altLang="zh-CN" sz="2600" b="1">
                <a:latin typeface="Arial" panose="020B0604020202020204" pitchFamily="34" charset="0"/>
                <a:ea typeface="Arial Unicode MS" charset="-122"/>
              </a:rPr>
              <a:t>, </a:t>
            </a:r>
            <a:r>
              <a:rPr lang="zh-CN" altLang="en-US" sz="2600" b="1">
                <a:latin typeface="宋体" panose="02010600030101010101" pitchFamily="2" charset="-122"/>
              </a:rPr>
              <a:t>把物体上的污垢敲击下来而不会损坏被清洗的物体。使用超声波是因为它产生的振动比</a:t>
            </a:r>
            <a:r>
              <a:rPr lang="zh-CN" altLang="en-US" sz="2600" b="1" u="sng">
                <a:latin typeface="Arial" panose="020B0604020202020204" pitchFamily="34" charset="0"/>
                <a:ea typeface="Arial Unicode MS" charset="-122"/>
              </a:rPr>
              <a:t>                 </a:t>
            </a:r>
            <a:r>
              <a:rPr lang="zh-CN" altLang="en-US" sz="2600" b="1">
                <a:latin typeface="宋体" panose="02010600030101010101" pitchFamily="2" charset="-122"/>
              </a:rPr>
              <a:t>声更加强烈。</a:t>
            </a:r>
          </a:p>
        </p:txBody>
      </p:sp>
      <p:sp>
        <p:nvSpPr>
          <p:cNvPr id="76808" name="文本框 76807"/>
          <p:cNvSpPr txBox="1"/>
          <p:nvPr/>
        </p:nvSpPr>
        <p:spPr>
          <a:xfrm>
            <a:off x="6124893" y="980123"/>
            <a:ext cx="1728787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FFFF00"/>
                </a:solidFill>
                <a:latin typeface="Arial" panose="020B0604020202020204" pitchFamily="34" charset="0"/>
                <a:ea typeface="楷体_GB2312" pitchFamily="49" charset="-122"/>
              </a:rPr>
              <a:t>超声波</a:t>
            </a:r>
          </a:p>
        </p:txBody>
      </p:sp>
      <p:sp>
        <p:nvSpPr>
          <p:cNvPr id="76809" name="文本框 76808"/>
          <p:cNvSpPr txBox="1"/>
          <p:nvPr/>
        </p:nvSpPr>
        <p:spPr>
          <a:xfrm>
            <a:off x="1619885" y="3212148"/>
            <a:ext cx="1079500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FFFF00"/>
                </a:solidFill>
                <a:latin typeface="Arial" panose="020B0604020202020204" pitchFamily="34" charset="0"/>
                <a:ea typeface="楷体_GB2312" pitchFamily="49" charset="-122"/>
              </a:rPr>
              <a:t>超声</a:t>
            </a:r>
          </a:p>
        </p:txBody>
      </p:sp>
      <p:sp>
        <p:nvSpPr>
          <p:cNvPr id="76810" name="文本框 76809"/>
          <p:cNvSpPr txBox="1"/>
          <p:nvPr/>
        </p:nvSpPr>
        <p:spPr>
          <a:xfrm>
            <a:off x="1187768" y="2693035"/>
            <a:ext cx="1008062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FFFF00"/>
                </a:solidFill>
                <a:latin typeface="Arial" panose="020B0604020202020204" pitchFamily="34" charset="0"/>
                <a:ea typeface="楷体_GB2312" pitchFamily="49" charset="-122"/>
              </a:rPr>
              <a:t>次声</a:t>
            </a:r>
          </a:p>
        </p:txBody>
      </p:sp>
      <p:sp>
        <p:nvSpPr>
          <p:cNvPr id="76811" name="文本框 76810"/>
          <p:cNvSpPr txBox="1"/>
          <p:nvPr/>
        </p:nvSpPr>
        <p:spPr>
          <a:xfrm>
            <a:off x="4716463" y="3716973"/>
            <a:ext cx="1079500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FFFF00"/>
                </a:solidFill>
                <a:latin typeface="Arial" panose="020B0604020202020204" pitchFamily="34" charset="0"/>
                <a:ea typeface="楷体_GB2312" pitchFamily="49" charset="-122"/>
              </a:rPr>
              <a:t>能量</a:t>
            </a:r>
          </a:p>
        </p:txBody>
      </p:sp>
      <p:sp>
        <p:nvSpPr>
          <p:cNvPr id="76812" name="文本框 76811"/>
          <p:cNvSpPr txBox="1"/>
          <p:nvPr/>
        </p:nvSpPr>
        <p:spPr>
          <a:xfrm>
            <a:off x="2267585" y="4724718"/>
            <a:ext cx="1728788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FFFF00"/>
                </a:solidFill>
                <a:latin typeface="Arial" panose="020B0604020202020204" pitchFamily="34" charset="0"/>
                <a:ea typeface="楷体_GB2312" pitchFamily="49" charset="-122"/>
              </a:rPr>
              <a:t>超声波</a:t>
            </a:r>
          </a:p>
        </p:txBody>
      </p:sp>
      <p:sp>
        <p:nvSpPr>
          <p:cNvPr id="76813" name="文本框 76812"/>
          <p:cNvSpPr txBox="1"/>
          <p:nvPr/>
        </p:nvSpPr>
        <p:spPr>
          <a:xfrm>
            <a:off x="7020243" y="4725035"/>
            <a:ext cx="10795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FFFF00"/>
                </a:solidFill>
                <a:latin typeface="Arial" panose="020B0604020202020204" pitchFamily="34" charset="0"/>
                <a:ea typeface="楷体_GB2312" pitchFamily="49" charset="-122"/>
              </a:rPr>
              <a:t>振动</a:t>
            </a:r>
          </a:p>
        </p:txBody>
      </p:sp>
      <p:sp>
        <p:nvSpPr>
          <p:cNvPr id="76814" name="文本框 76813"/>
          <p:cNvSpPr txBox="1"/>
          <p:nvPr/>
        </p:nvSpPr>
        <p:spPr>
          <a:xfrm>
            <a:off x="5160645" y="5809298"/>
            <a:ext cx="1296988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FFFF00"/>
                </a:solidFill>
                <a:latin typeface="Arial" panose="020B0604020202020204" pitchFamily="34" charset="0"/>
                <a:ea typeface="楷体_GB2312" pitchFamily="49" charset="-122"/>
              </a:rPr>
              <a:t>可闻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768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768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768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768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768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768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7" dur="500"/>
                                        <p:tgtEl>
                                          <p:spTgt spid="768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808" grpId="0"/>
      <p:bldP spid="76809" grpId="0"/>
      <p:bldP spid="76810" grpId="0"/>
      <p:bldP spid="76811" grpId="0"/>
      <p:bldP spid="76812" grpId="0"/>
      <p:bldP spid="76813" grpId="0"/>
      <p:bldP spid="76814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9" name="文本框 77828">
            <a:hlinkClick r:id="" action="ppaction://hlinkshowjump?jump=nextslide"/>
          </p:cNvPr>
          <p:cNvSpPr txBox="1"/>
          <p:nvPr/>
        </p:nvSpPr>
        <p:spPr>
          <a:xfrm>
            <a:off x="468313" y="1195388"/>
            <a:ext cx="7993062" cy="11239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en-US" altLang="zh-CN" sz="2600" b="1">
                <a:latin typeface="宋体" panose="02010600030101010101" pitchFamily="2" charset="-122"/>
                <a:cs typeface="Times New Roman" panose="02020603050405020304" pitchFamily="18" charset="0"/>
              </a:rPr>
              <a:t>8</a:t>
            </a:r>
            <a:r>
              <a:rPr lang="zh-CN" altLang="en-US" sz="2600" b="1">
                <a:latin typeface="宋体" panose="02010600030101010101" pitchFamily="2" charset="-122"/>
                <a:cs typeface="Times New Roman" panose="02020603050405020304" pitchFamily="18" charset="0"/>
              </a:rPr>
              <a:t>、夜晚能听到海浪拍岸声，这是声能够传递</a:t>
            </a:r>
            <a:r>
              <a:rPr lang="zh-CN" altLang="en-US" sz="2600" b="1" u="sng">
                <a:latin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en-US" sz="2600" b="1">
                <a:latin typeface="宋体" panose="02010600030101010101" pitchFamily="2" charset="-122"/>
                <a:cs typeface="Times New Roman" panose="02020603050405020304" pitchFamily="18" charset="0"/>
              </a:rPr>
              <a:t>；打雷时，房屋会振动是因为声波能传递</a:t>
            </a:r>
            <a:r>
              <a:rPr lang="zh-CN" altLang="en-US" sz="2600" b="1" u="sng">
                <a:latin typeface="宋体" panose="02010600030101010101" pitchFamily="2" charset="-122"/>
                <a:cs typeface="Times New Roman" panose="02020603050405020304" pitchFamily="18" charset="0"/>
              </a:rPr>
              <a:t>       </a:t>
            </a:r>
            <a:r>
              <a:rPr lang="zh-CN" altLang="en-US" sz="2600" b="1">
                <a:latin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en-US" sz="2600" b="1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77830" name="文本框 77829">
            <a:hlinkClick r:id="" action="ppaction://hlinkshowjump?jump=nextslide"/>
          </p:cNvPr>
          <p:cNvSpPr txBox="1"/>
          <p:nvPr/>
        </p:nvSpPr>
        <p:spPr>
          <a:xfrm>
            <a:off x="457200" y="2346960"/>
            <a:ext cx="8002588" cy="41300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just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en-US" altLang="zh-CN" sz="2600" b="1">
                <a:latin typeface="宋体" panose="02010600030101010101" pitchFamily="2" charset="-122"/>
              </a:rPr>
              <a:t>9</a:t>
            </a:r>
            <a:r>
              <a:rPr lang="zh-CN" altLang="en-US" sz="2600" b="1">
                <a:latin typeface="宋体" panose="02010600030101010101" pitchFamily="2" charset="-122"/>
              </a:rPr>
              <a:t>、以下各组中声音可以传递信息的是（    ）</a:t>
            </a:r>
            <a:endParaRPr lang="zh-CN" altLang="en-US" sz="2600" b="1">
              <a:latin typeface="Arial" panose="020B0604020202020204" pitchFamily="34" charset="0"/>
            </a:endParaRPr>
          </a:p>
          <a:p>
            <a:pPr algn="just">
              <a:lnSpc>
                <a:spcPct val="110000"/>
              </a:lnSpc>
              <a:buFont typeface="Arial" panose="020B0604020202020204" pitchFamily="34" charset="0"/>
              <a:buNone/>
            </a:pPr>
            <a:r>
              <a:rPr lang="en-US" altLang="zh-CN" sz="2600" b="1">
                <a:latin typeface="宋体" panose="02010600030101010101" pitchFamily="2" charset="-122"/>
              </a:rPr>
              <a:t>A</a:t>
            </a:r>
            <a:r>
              <a:rPr lang="zh-CN" altLang="en-US" sz="2600" b="1">
                <a:latin typeface="宋体" panose="02010600030101010101" pitchFamily="2" charset="-122"/>
              </a:rPr>
              <a:t>、蝙蝠是利用回声定位来确定位置和距离；用超声波清除眼镜片上的垢迹。</a:t>
            </a:r>
            <a:endParaRPr lang="zh-CN" altLang="en-US" sz="2600" b="1">
              <a:latin typeface="Arial" panose="020B0604020202020204" pitchFamily="34" charset="0"/>
            </a:endParaRPr>
          </a:p>
          <a:p>
            <a:pPr algn="just">
              <a:lnSpc>
                <a:spcPct val="110000"/>
              </a:lnSpc>
              <a:buFont typeface="Arial" panose="020B0604020202020204" pitchFamily="34" charset="0"/>
              <a:buNone/>
            </a:pPr>
            <a:r>
              <a:rPr lang="en-US" altLang="zh-CN" sz="2600" b="1">
                <a:latin typeface="宋体" panose="02010600030101010101" pitchFamily="2" charset="-122"/>
              </a:rPr>
              <a:t>B</a:t>
            </a:r>
            <a:r>
              <a:rPr lang="zh-CN" altLang="en-US" sz="2600" b="1">
                <a:latin typeface="宋体" panose="02010600030101010101" pitchFamily="2" charset="-122"/>
              </a:rPr>
              <a:t>、用声呐可以帮渔民获得水中鱼群的信息；声波清洗精细的机械。</a:t>
            </a:r>
            <a:endParaRPr lang="zh-CN" altLang="en-US" sz="2600" b="1">
              <a:latin typeface="Arial" panose="020B0604020202020204" pitchFamily="34" charset="0"/>
            </a:endParaRPr>
          </a:p>
          <a:p>
            <a:pPr algn="just">
              <a:lnSpc>
                <a:spcPct val="110000"/>
              </a:lnSpc>
              <a:buFont typeface="Arial" panose="020B0604020202020204" pitchFamily="34" charset="0"/>
              <a:buNone/>
            </a:pPr>
            <a:r>
              <a:rPr lang="en-US" altLang="zh-CN" sz="2600" b="1">
                <a:latin typeface="宋体" panose="02010600030101010101" pitchFamily="2" charset="-122"/>
              </a:rPr>
              <a:t>C</a:t>
            </a:r>
            <a:r>
              <a:rPr lang="zh-CN" altLang="en-US" sz="2600" b="1">
                <a:latin typeface="宋体" panose="02010600030101010101" pitchFamily="2" charset="-122"/>
              </a:rPr>
              <a:t>、医生通过听诊器了解前一段时间病人心、肺的状况；医生用超声波为病人除去体内的结石。</a:t>
            </a:r>
            <a:endParaRPr lang="zh-CN" altLang="en-US" sz="2600" b="1">
              <a:latin typeface="Arial" panose="020B0604020202020204" pitchFamily="34" charset="0"/>
            </a:endParaRPr>
          </a:p>
          <a:p>
            <a:pPr algn="just">
              <a:lnSpc>
                <a:spcPct val="110000"/>
              </a:lnSpc>
              <a:buFont typeface="Arial" panose="020B0604020202020204" pitchFamily="34" charset="0"/>
              <a:buNone/>
            </a:pPr>
            <a:r>
              <a:rPr lang="en-US" altLang="zh-CN" sz="2600" b="1">
                <a:latin typeface="宋体" panose="02010600030101010101" pitchFamily="2" charset="-122"/>
              </a:rPr>
              <a:t>D</a:t>
            </a:r>
            <a:r>
              <a:rPr lang="zh-CN" altLang="en-US" sz="2600" b="1">
                <a:latin typeface="宋体" panose="02010600030101010101" pitchFamily="2" charset="-122"/>
              </a:rPr>
              <a:t>、铁路工人用铁锤敲击钢轨，从异常的声音中发现松动的螺栓；“</a:t>
            </a:r>
            <a:r>
              <a:rPr lang="en-US" altLang="zh-CN" sz="2600" b="1">
                <a:latin typeface="宋体" panose="02010600030101010101" pitchFamily="2" charset="-122"/>
              </a:rPr>
              <a:t>B”</a:t>
            </a:r>
            <a:r>
              <a:rPr lang="zh-CN" altLang="en-US" sz="2600" b="1">
                <a:latin typeface="宋体" panose="02010600030101010101" pitchFamily="2" charset="-122"/>
              </a:rPr>
              <a:t>超探病。</a:t>
            </a:r>
            <a:endParaRPr lang="zh-CN" altLang="en-US" sz="2600" b="1">
              <a:latin typeface="Arial" panose="020B0604020202020204" pitchFamily="34" charset="0"/>
            </a:endParaRPr>
          </a:p>
        </p:txBody>
      </p:sp>
      <p:sp>
        <p:nvSpPr>
          <p:cNvPr id="77831" name="文本框 77830"/>
          <p:cNvSpPr txBox="1"/>
          <p:nvPr/>
        </p:nvSpPr>
        <p:spPr>
          <a:xfrm>
            <a:off x="6975158" y="1142048"/>
            <a:ext cx="1008062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FFFF00"/>
                </a:solidFill>
                <a:latin typeface="Arial" panose="020B0604020202020204" pitchFamily="34" charset="0"/>
                <a:ea typeface="楷体_GB2312" pitchFamily="49" charset="-122"/>
              </a:rPr>
              <a:t>信息</a:t>
            </a:r>
          </a:p>
        </p:txBody>
      </p:sp>
      <p:sp>
        <p:nvSpPr>
          <p:cNvPr id="77832" name="文本框 77831"/>
          <p:cNvSpPr txBox="1"/>
          <p:nvPr/>
        </p:nvSpPr>
        <p:spPr>
          <a:xfrm>
            <a:off x="6254433" y="1691640"/>
            <a:ext cx="1081087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FFFF00"/>
                </a:solidFill>
                <a:latin typeface="Arial" panose="020B0604020202020204" pitchFamily="34" charset="0"/>
                <a:ea typeface="楷体_GB2312" pitchFamily="49" charset="-122"/>
              </a:rPr>
              <a:t>能量</a:t>
            </a:r>
          </a:p>
        </p:txBody>
      </p:sp>
      <p:sp>
        <p:nvSpPr>
          <p:cNvPr id="77833" name="文本框 77832"/>
          <p:cNvSpPr txBox="1"/>
          <p:nvPr/>
        </p:nvSpPr>
        <p:spPr>
          <a:xfrm>
            <a:off x="6506528" y="2391093"/>
            <a:ext cx="720725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3200" b="1">
                <a:solidFill>
                  <a:srgbClr val="FFFF00"/>
                </a:solidFill>
                <a:latin typeface="Arial" panose="020B0604020202020204" pitchFamily="34" charset="0"/>
                <a:ea typeface="楷体_GB2312" pitchFamily="49" charset="-122"/>
              </a:rPr>
              <a:t>D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778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778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78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778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830" grpId="0"/>
      <p:bldP spid="77831" grpId="0"/>
      <p:bldP spid="77832" grpId="0"/>
      <p:bldP spid="77833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文本框 78849">
            <a:hlinkClick r:id="" action="ppaction://hlinkshowjump?jump=nextslide"/>
          </p:cNvPr>
          <p:cNvSpPr txBox="1"/>
          <p:nvPr/>
        </p:nvSpPr>
        <p:spPr>
          <a:xfrm>
            <a:off x="276225" y="1268095"/>
            <a:ext cx="8639175" cy="20916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en-US" altLang="zh-CN" sz="2500" b="1">
                <a:solidFill>
                  <a:schemeClr val="tx1"/>
                </a:solidFill>
                <a:latin typeface="Arial" panose="020B0604020202020204" pitchFamily="34" charset="0"/>
                <a:ea typeface="Arial Unicode MS" charset="-122"/>
              </a:rPr>
              <a:t>10</a:t>
            </a:r>
            <a:r>
              <a:rPr lang="zh-CN" altLang="en-US" sz="2500" b="1">
                <a:solidFill>
                  <a:schemeClr val="tx1"/>
                </a:solidFill>
                <a:latin typeface="Arial" panose="020B0604020202020204" pitchFamily="34" charset="0"/>
                <a:ea typeface="Arial Unicode MS" charset="-122"/>
              </a:rPr>
              <a:t>、</a:t>
            </a:r>
            <a:r>
              <a:rPr lang="zh-CN" altLang="en-US" sz="2500" b="1">
                <a:solidFill>
                  <a:schemeClr val="tx1"/>
                </a:solidFill>
                <a:latin typeface="宋体" panose="02010600030101010101" pitchFamily="2" charset="-122"/>
              </a:rPr>
              <a:t>在日常生活中，人们常根据敲打物体发出的声音来鉴别物体的质量，以下做法中用以达到这一目的的是</a:t>
            </a:r>
            <a:r>
              <a:rPr lang="en-US" altLang="zh-CN" sz="2500" b="1">
                <a:solidFill>
                  <a:schemeClr val="tx1"/>
                </a:solidFill>
                <a:latin typeface="宋体" panose="02010600030101010101" pitchFamily="2" charset="-122"/>
              </a:rPr>
              <a:t>: (      )</a:t>
            </a:r>
          </a:p>
          <a:p>
            <a:pPr algn="just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en-US" altLang="zh-CN" sz="2500" b="1">
                <a:solidFill>
                  <a:schemeClr val="tx1"/>
                </a:solidFill>
                <a:latin typeface="Arial" panose="020B0604020202020204" pitchFamily="34" charset="0"/>
                <a:ea typeface="Arial Unicode MS" charset="-122"/>
              </a:rPr>
              <a:t>A</a:t>
            </a:r>
            <a:r>
              <a:rPr lang="zh-CN" altLang="en-US" sz="2500" b="1">
                <a:solidFill>
                  <a:schemeClr val="tx1"/>
                </a:solidFill>
                <a:latin typeface="Arial" panose="020B0604020202020204" pitchFamily="34" charset="0"/>
                <a:ea typeface="Arial Unicode MS" charset="-122"/>
              </a:rPr>
              <a:t>、</a:t>
            </a:r>
            <a:r>
              <a:rPr lang="zh-CN" altLang="en-US" sz="2500" b="1"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en-US" sz="2500" b="1">
                <a:solidFill>
                  <a:schemeClr val="tx1"/>
                </a:solidFill>
                <a:latin typeface="宋体" panose="02010600030101010101" pitchFamily="2" charset="-122"/>
              </a:rPr>
              <a:t>铁匠用小锤敲打烧红的毛坯</a:t>
            </a:r>
            <a:r>
              <a:rPr lang="zh-CN" altLang="en-US" sz="2500" b="1">
                <a:solidFill>
                  <a:schemeClr val="tx1"/>
                </a:solidFill>
                <a:latin typeface="Arial" panose="020B0604020202020204" pitchFamily="34" charset="0"/>
                <a:ea typeface="Arial Unicode MS" charset="-122"/>
              </a:rPr>
              <a:t>    </a:t>
            </a:r>
            <a:r>
              <a:rPr lang="en-US" altLang="zh-CN" sz="2500" b="1">
                <a:solidFill>
                  <a:schemeClr val="tx1"/>
                </a:solidFill>
                <a:latin typeface="Arial" panose="020B0604020202020204" pitchFamily="34" charset="0"/>
                <a:ea typeface="Arial Unicode MS" charset="-122"/>
              </a:rPr>
              <a:t>B</a:t>
            </a:r>
            <a:r>
              <a:rPr lang="zh-CN" altLang="en-US" sz="2500" b="1">
                <a:solidFill>
                  <a:schemeClr val="tx1"/>
                </a:solidFill>
                <a:latin typeface="Arial" panose="020B0604020202020204" pitchFamily="34" charset="0"/>
                <a:ea typeface="Arial Unicode MS" charset="-122"/>
              </a:rPr>
              <a:t>、</a:t>
            </a:r>
            <a:r>
              <a:rPr lang="zh-CN" altLang="en-US" sz="2500" b="1"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en-US" sz="2500" b="1">
                <a:solidFill>
                  <a:schemeClr val="tx1"/>
                </a:solidFill>
                <a:latin typeface="宋体" panose="02010600030101010101" pitchFamily="2" charset="-122"/>
              </a:rPr>
              <a:t>瓜农用手拍打西瓜</a:t>
            </a:r>
            <a:endParaRPr lang="zh-CN" altLang="en-US" sz="2500" b="1">
              <a:solidFill>
                <a:schemeClr val="tx1"/>
              </a:solidFill>
              <a:latin typeface="宋体" panose="02010600030101010101" pitchFamily="2" charset="-122"/>
              <a:ea typeface="Arial Unicode MS" charset="-122"/>
            </a:endParaRPr>
          </a:p>
          <a:p>
            <a:pPr algn="just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en-US" altLang="zh-CN" sz="2500" b="1">
                <a:solidFill>
                  <a:schemeClr val="tx1"/>
                </a:solidFill>
                <a:latin typeface="Arial" panose="020B0604020202020204" pitchFamily="34" charset="0"/>
                <a:ea typeface="Arial Unicode MS" charset="-122"/>
              </a:rPr>
              <a:t>C</a:t>
            </a:r>
            <a:r>
              <a:rPr lang="zh-CN" altLang="en-US" sz="2500" b="1">
                <a:solidFill>
                  <a:schemeClr val="tx1"/>
                </a:solidFill>
                <a:latin typeface="Arial" panose="020B0604020202020204" pitchFamily="34" charset="0"/>
                <a:ea typeface="Arial Unicode MS" charset="-122"/>
              </a:rPr>
              <a:t>、</a:t>
            </a:r>
            <a:r>
              <a:rPr lang="zh-CN" altLang="en-US" sz="2500" b="1"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en-US" sz="2500" b="1">
                <a:solidFill>
                  <a:schemeClr val="tx1"/>
                </a:solidFill>
                <a:latin typeface="宋体" panose="02010600030101010101" pitchFamily="2" charset="-122"/>
              </a:rPr>
              <a:t>顾客用手轻轻敲打瓷器</a:t>
            </a:r>
            <a:r>
              <a:rPr lang="zh-CN" altLang="en-US" sz="2500" b="1">
                <a:solidFill>
                  <a:schemeClr val="tx1"/>
                </a:solidFill>
                <a:latin typeface="Arial" panose="020B0604020202020204" pitchFamily="34" charset="0"/>
                <a:ea typeface="Arial Unicode MS" charset="-122"/>
              </a:rPr>
              <a:t>           </a:t>
            </a:r>
            <a:r>
              <a:rPr lang="en-US" altLang="zh-CN" sz="2500" b="1">
                <a:solidFill>
                  <a:schemeClr val="tx1"/>
                </a:solidFill>
                <a:latin typeface="Arial" panose="020B0604020202020204" pitchFamily="34" charset="0"/>
                <a:ea typeface="Arial Unicode MS" charset="-122"/>
              </a:rPr>
              <a:t>D</a:t>
            </a:r>
            <a:r>
              <a:rPr lang="zh-CN" altLang="en-US" sz="2500" b="1">
                <a:solidFill>
                  <a:schemeClr val="tx1"/>
                </a:solidFill>
                <a:latin typeface="Arial" panose="020B0604020202020204" pitchFamily="34" charset="0"/>
                <a:ea typeface="Arial Unicode MS" charset="-122"/>
              </a:rPr>
              <a:t>、</a:t>
            </a:r>
            <a:r>
              <a:rPr lang="zh-CN" altLang="en-US" sz="2500" b="1">
                <a:solidFill>
                  <a:schemeClr val="tx1"/>
                </a:solidFill>
                <a:latin typeface="宋体" panose="02010600030101010101" pitchFamily="2" charset="-122"/>
              </a:rPr>
              <a:t>瓦匠用瓦刀敲打红砖</a:t>
            </a:r>
          </a:p>
        </p:txBody>
      </p:sp>
      <p:sp>
        <p:nvSpPr>
          <p:cNvPr id="78854" name="文本框 78853">
            <a:hlinkClick r:id="" action="ppaction://hlinkshowjump?jump=nextslide"/>
          </p:cNvPr>
          <p:cNvSpPr txBox="1"/>
          <p:nvPr/>
        </p:nvSpPr>
        <p:spPr>
          <a:xfrm>
            <a:off x="515303" y="3367405"/>
            <a:ext cx="7777162" cy="11239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just">
              <a:lnSpc>
                <a:spcPct val="130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600" b="1">
                <a:solidFill>
                  <a:schemeClr val="tx1"/>
                </a:solidFill>
                <a:latin typeface="宋体" panose="02010600030101010101" pitchFamily="2" charset="-122"/>
              </a:rPr>
              <a:t>11</a:t>
            </a:r>
            <a:r>
              <a:rPr lang="zh-CN" altLang="en-US" sz="2600" b="1">
                <a:solidFill>
                  <a:schemeClr val="tx1"/>
                </a:solidFill>
                <a:latin typeface="宋体" panose="02010600030101010101" pitchFamily="2" charset="-122"/>
              </a:rPr>
              <a:t>、有经验的养蜂人听声音就能知道蜜蜂是采蜜回来还是出去采蜜，为什么？ </a:t>
            </a:r>
          </a:p>
        </p:txBody>
      </p:sp>
      <p:sp>
        <p:nvSpPr>
          <p:cNvPr id="78855" name="文本框 78854">
            <a:hlinkClick r:id="" action="ppaction://hlinkshowjump?jump=nextslide"/>
          </p:cNvPr>
          <p:cNvSpPr txBox="1"/>
          <p:nvPr/>
        </p:nvSpPr>
        <p:spPr>
          <a:xfrm>
            <a:off x="491808" y="5065078"/>
            <a:ext cx="8016875" cy="11239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en-US" altLang="zh-CN" sz="2600" b="1">
                <a:solidFill>
                  <a:schemeClr val="tx1"/>
                </a:solidFill>
                <a:latin typeface="宋体" panose="02010600030101010101" pitchFamily="2" charset="-122"/>
                <a:ea typeface="Arial Unicode MS" charset="-122"/>
              </a:rPr>
              <a:t>12</a:t>
            </a:r>
            <a:r>
              <a:rPr lang="zh-CN" altLang="en-US" sz="2600" b="1">
                <a:solidFill>
                  <a:schemeClr val="tx1"/>
                </a:solidFill>
                <a:latin typeface="宋体" panose="02010600030101010101" pitchFamily="2" charset="-122"/>
              </a:rPr>
              <a:t>、地震将要来临时，往往出现鸡飞狗跳的现象，这是为什么？</a:t>
            </a:r>
          </a:p>
        </p:txBody>
      </p:sp>
      <p:sp>
        <p:nvSpPr>
          <p:cNvPr id="77833" name="文本框 77832"/>
          <p:cNvSpPr txBox="1"/>
          <p:nvPr/>
        </p:nvSpPr>
        <p:spPr>
          <a:xfrm>
            <a:off x="7614285" y="1776095"/>
            <a:ext cx="110998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3200" b="1">
                <a:solidFill>
                  <a:srgbClr val="FFFF00"/>
                </a:solidFill>
                <a:latin typeface="Arial" panose="020B0604020202020204" pitchFamily="34" charset="0"/>
                <a:ea typeface="楷体_GB2312" pitchFamily="49" charset="-122"/>
              </a:rPr>
              <a:t>B C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380365" y="4491355"/>
            <a:ext cx="853567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FFFF00"/>
                </a:solidFill>
                <a:latin typeface="Arial" panose="020B0604020202020204" pitchFamily="34" charset="0"/>
                <a:ea typeface="楷体_GB2312" pitchFamily="49" charset="-122"/>
              </a:rPr>
              <a:t>采蜜回来的蜜蜂比较重，拍翅膀的频率比较高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372110" y="6189345"/>
            <a:ext cx="620966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FFFF00"/>
                </a:solidFill>
                <a:latin typeface="Arial" panose="020B0604020202020204" pitchFamily="34" charset="0"/>
                <a:ea typeface="楷体_GB2312" pitchFamily="49" charset="-122"/>
              </a:rPr>
              <a:t>地震前的次声波令动物感到不安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778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833" grpId="0"/>
      <p:bldP spid="2" grpId="0"/>
      <p:bldP spid="3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图示 1"/>
          <p:cNvGraphicFramePr/>
          <p:nvPr/>
        </p:nvGraphicFramePr>
        <p:xfrm>
          <a:off x="393036" y="2148509"/>
          <a:ext cx="8352062" cy="33109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pSp>
        <p:nvGrpSpPr>
          <p:cNvPr id="3" name="Group 55"/>
          <p:cNvGrpSpPr/>
          <p:nvPr/>
        </p:nvGrpSpPr>
        <p:grpSpPr bwMode="auto">
          <a:xfrm>
            <a:off x="214282" y="1071546"/>
            <a:ext cx="3724293" cy="920750"/>
            <a:chOff x="0" y="0"/>
            <a:chExt cx="2231" cy="580"/>
          </a:xfrm>
        </p:grpSpPr>
        <p:pic>
          <p:nvPicPr>
            <p:cNvPr id="4" name="圆角矩形 1"/>
            <p:cNvPicPr>
              <a:picLocks noChangeArrowheads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0" y="0"/>
              <a:ext cx="2231" cy="5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" name="Text Box 57"/>
            <p:cNvSpPr txBox="1">
              <a:spLocks noChangeArrowheads="1"/>
            </p:cNvSpPr>
            <p:nvPr/>
          </p:nvSpPr>
          <p:spPr bwMode="auto">
            <a:xfrm>
              <a:off x="59" y="105"/>
              <a:ext cx="2116" cy="40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anchor="ctr"/>
            <a:lstStyle/>
            <a:p>
              <a:pPr algn="ctr"/>
              <a:r>
                <a:rPr lang="zh-CN" altLang="en-US" sz="3600" b="1" dirty="0" smtClean="0">
                  <a:solidFill>
                    <a:srgbClr val="FFFF00"/>
                  </a:solidFill>
                  <a:latin typeface="宋体" panose="02010600030101010101" pitchFamily="2" charset="-122"/>
                </a:rPr>
                <a:t>知识点总结梳理</a:t>
              </a:r>
              <a:endParaRPr lang="zh-CN" altLang="en-US" sz="3600" b="1" dirty="0">
                <a:solidFill>
                  <a:srgbClr val="FFFF00"/>
                </a:solidFill>
                <a:latin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 txBox="1"/>
          <p:nvPr/>
        </p:nvSpPr>
        <p:spPr>
          <a:xfrm>
            <a:off x="611560" y="2714620"/>
            <a:ext cx="7772400" cy="1645924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9600" b="1" dirty="0" smtClean="0">
                <a:latin typeface="+mj-lt"/>
                <a:ea typeface="+mj-ea"/>
                <a:cs typeface="+mj-cs"/>
              </a:rPr>
              <a:t>THE END!</a:t>
            </a:r>
            <a:endParaRPr kumimoji="0" lang="en-US" altLang="zh-CN" sz="96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文本框 48129"/>
          <p:cNvSpPr txBox="1"/>
          <p:nvPr/>
        </p:nvSpPr>
        <p:spPr>
          <a:xfrm>
            <a:off x="179388" y="2490470"/>
            <a:ext cx="762000" cy="25288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FFFF00"/>
                </a:solidFill>
                <a:latin typeface="楷体" panose="02010609060101010101" charset="-122"/>
                <a:ea typeface="楷体" panose="02010609060101010101" charset="-122"/>
              </a:rPr>
              <a:t>分类及依据</a:t>
            </a:r>
          </a:p>
        </p:txBody>
      </p:sp>
      <p:sp>
        <p:nvSpPr>
          <p:cNvPr id="48131" name="左大括号 48130"/>
          <p:cNvSpPr/>
          <p:nvPr/>
        </p:nvSpPr>
        <p:spPr>
          <a:xfrm>
            <a:off x="755650" y="762635"/>
            <a:ext cx="576263" cy="5689600"/>
          </a:xfrm>
          <a:prstGeom prst="leftBrace">
            <a:avLst>
              <a:gd name="adj1" fmla="val 82277"/>
              <a:gd name="adj2" fmla="val 50000"/>
            </a:avLst>
          </a:prstGeom>
          <a:noFill/>
          <a:ln w="28575">
            <a:noFill/>
          </a:ln>
        </p:spPr>
        <p:txBody>
          <a:bodyPr/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8132" name="文本框 48131"/>
          <p:cNvSpPr txBox="1"/>
          <p:nvPr/>
        </p:nvSpPr>
        <p:spPr>
          <a:xfrm>
            <a:off x="941388" y="1767523"/>
            <a:ext cx="1905000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日常生活</a:t>
            </a:r>
          </a:p>
        </p:txBody>
      </p:sp>
      <p:sp>
        <p:nvSpPr>
          <p:cNvPr id="48134" name="文本框 48133"/>
          <p:cNvSpPr txBox="1"/>
          <p:nvPr/>
        </p:nvSpPr>
        <p:spPr>
          <a:xfrm>
            <a:off x="941388" y="3821748"/>
            <a:ext cx="1905000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日常工作</a:t>
            </a:r>
          </a:p>
        </p:txBody>
      </p:sp>
      <p:sp>
        <p:nvSpPr>
          <p:cNvPr id="48135" name="文本框 48134"/>
          <p:cNvSpPr txBox="1"/>
          <p:nvPr/>
        </p:nvSpPr>
        <p:spPr>
          <a:xfrm>
            <a:off x="3236595" y="3067685"/>
            <a:ext cx="5475605" cy="20612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3200" b="1" u="sng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机器内部检查</a:t>
            </a:r>
          </a:p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3200" b="1" u="sng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工厂里用的超声波探伤仪</a:t>
            </a:r>
          </a:p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3200" b="1" u="sng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次声波预测地震、台风等</a:t>
            </a:r>
            <a:endParaRPr lang="zh-CN" altLang="en-US" sz="3200" u="sng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8136" name="文本框 48135"/>
          <p:cNvSpPr txBox="1"/>
          <p:nvPr/>
        </p:nvSpPr>
        <p:spPr>
          <a:xfrm>
            <a:off x="1585278" y="5296853"/>
            <a:ext cx="190500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医疗</a:t>
            </a:r>
            <a:r>
              <a:rPr lang="en-US" altLang="zh-CN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:</a:t>
            </a:r>
          </a:p>
        </p:txBody>
      </p:sp>
      <p:sp>
        <p:nvSpPr>
          <p:cNvPr id="48137" name="文本框 48136"/>
          <p:cNvSpPr txBox="1"/>
          <p:nvPr/>
        </p:nvSpPr>
        <p:spPr>
          <a:xfrm>
            <a:off x="3216910" y="5287645"/>
            <a:ext cx="109855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B</a:t>
            </a:r>
            <a:r>
              <a:rPr lang="zh-CN" altLang="en-US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超</a:t>
            </a:r>
          </a:p>
        </p:txBody>
      </p:sp>
      <p:sp>
        <p:nvSpPr>
          <p:cNvPr id="48138" name="文本框 48137"/>
          <p:cNvSpPr txBox="1"/>
          <p:nvPr/>
        </p:nvSpPr>
        <p:spPr>
          <a:xfrm>
            <a:off x="1585278" y="6004878"/>
            <a:ext cx="190500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军事</a:t>
            </a:r>
            <a:r>
              <a:rPr lang="en-US" altLang="zh-CN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:</a:t>
            </a:r>
          </a:p>
        </p:txBody>
      </p:sp>
      <p:sp>
        <p:nvSpPr>
          <p:cNvPr id="48139" name="文本框 48138"/>
          <p:cNvSpPr txBox="1"/>
          <p:nvPr/>
        </p:nvSpPr>
        <p:spPr>
          <a:xfrm>
            <a:off x="3145155" y="6005195"/>
            <a:ext cx="124968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声呐</a:t>
            </a:r>
          </a:p>
        </p:txBody>
      </p:sp>
      <p:sp>
        <p:nvSpPr>
          <p:cNvPr id="48140" name="矩形 48139"/>
          <p:cNvSpPr/>
          <p:nvPr/>
        </p:nvSpPr>
        <p:spPr>
          <a:xfrm>
            <a:off x="3216910" y="908685"/>
            <a:ext cx="5775325" cy="215900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pPr>
              <a:lnSpc>
                <a:spcPct val="140000"/>
              </a:lnSpc>
              <a:buFont typeface="Arial" panose="020B0604020202020204" pitchFamily="34" charset="0"/>
              <a:buNone/>
            </a:pPr>
            <a:r>
              <a:rPr lang="zh-CN" altLang="en-US" sz="3200" b="1" u="sng">
                <a:latin typeface="楷体" panose="02010609060101010101" charset="-122"/>
                <a:ea typeface="楷体" panose="02010609060101010101" charset="-122"/>
                <a:sym typeface="+mn-ea"/>
              </a:rPr>
              <a:t>挑西瓜</a:t>
            </a:r>
            <a:endParaRPr lang="zh-CN" altLang="en-US" sz="3200" b="1" u="sng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40000"/>
              </a:lnSpc>
              <a:buFont typeface="Arial" panose="020B0604020202020204" pitchFamily="34" charset="0"/>
              <a:buNone/>
            </a:pPr>
            <a:r>
              <a:rPr lang="zh-CN" altLang="en-US" sz="3200" b="1" u="sng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声控开关</a:t>
            </a:r>
          </a:p>
          <a:p>
            <a:pPr>
              <a:lnSpc>
                <a:spcPct val="140000"/>
              </a:lnSpc>
              <a:buFont typeface="Arial" panose="020B0604020202020204" pitchFamily="34" charset="0"/>
              <a:buNone/>
            </a:pPr>
            <a:r>
              <a:rPr lang="zh-CN" altLang="en-US" sz="3200" b="1" u="sng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平常我们利用声音获取信息</a:t>
            </a:r>
            <a:r>
              <a:rPr lang="en-US" altLang="zh-CN" sz="3200" b="1" u="sng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..</a:t>
            </a:r>
          </a:p>
        </p:txBody>
      </p:sp>
      <p:sp>
        <p:nvSpPr>
          <p:cNvPr id="48141" name="左大括号 48140"/>
          <p:cNvSpPr/>
          <p:nvPr/>
        </p:nvSpPr>
        <p:spPr>
          <a:xfrm>
            <a:off x="2701290" y="1222375"/>
            <a:ext cx="355600" cy="1670050"/>
          </a:xfrm>
          <a:prstGeom prst="leftBrace">
            <a:avLst>
              <a:gd name="adj1" fmla="val 25592"/>
              <a:gd name="adj2" fmla="val 50000"/>
            </a:avLst>
          </a:prstGeom>
          <a:noFill/>
          <a:ln w="38100">
            <a:solidFill>
              <a:schemeClr val="tx1"/>
            </a:solidFill>
          </a:ln>
        </p:spPr>
        <p:txBody>
          <a:bodyPr/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" name="左大括号 1"/>
          <p:cNvSpPr/>
          <p:nvPr/>
        </p:nvSpPr>
        <p:spPr>
          <a:xfrm>
            <a:off x="2684780" y="3286760"/>
            <a:ext cx="355600" cy="1670050"/>
          </a:xfrm>
          <a:prstGeom prst="leftBrace">
            <a:avLst>
              <a:gd name="adj1" fmla="val 25592"/>
              <a:gd name="adj2" fmla="val 50000"/>
            </a:avLst>
          </a:prstGeom>
          <a:noFill/>
          <a:ln w="38100">
            <a:solidFill>
              <a:schemeClr val="tx1"/>
            </a:solidFill>
          </a:ln>
        </p:spPr>
        <p:txBody>
          <a:bodyPr/>
          <a:lstStyle/>
          <a:p>
            <a:endParaRPr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81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81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48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81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81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81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81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35" grpId="0"/>
      <p:bldP spid="48137" grpId="0"/>
      <p:bldP spid="48139" grpId="0"/>
      <p:bldP spid="4814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文本框 49153"/>
          <p:cNvSpPr txBox="1"/>
          <p:nvPr/>
        </p:nvSpPr>
        <p:spPr>
          <a:xfrm>
            <a:off x="323850" y="1698943"/>
            <a:ext cx="3276600" cy="15541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1</a:t>
            </a:r>
            <a:r>
              <a:rPr lang="zh-CN" altLang="en-US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、远处轰隆隆的雷声预示着一场可能的大雨</a:t>
            </a:r>
          </a:p>
        </p:txBody>
      </p:sp>
      <p:sp>
        <p:nvSpPr>
          <p:cNvPr id="49155" name="文本框 49154"/>
          <p:cNvSpPr txBox="1"/>
          <p:nvPr/>
        </p:nvSpPr>
        <p:spPr>
          <a:xfrm>
            <a:off x="4932363" y="4579303"/>
            <a:ext cx="3527425" cy="2041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2</a:t>
            </a:r>
            <a:r>
              <a:rPr lang="zh-CN" altLang="en-US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、铁路工人用铁锤敲击钢轨，会从异常的声音中发现松动的螺栓</a:t>
            </a:r>
          </a:p>
        </p:txBody>
      </p:sp>
      <p:sp>
        <p:nvSpPr>
          <p:cNvPr id="49156" name="文本框 49155"/>
          <p:cNvSpPr txBox="1"/>
          <p:nvPr/>
        </p:nvSpPr>
        <p:spPr>
          <a:xfrm>
            <a:off x="459105" y="1119505"/>
            <a:ext cx="265938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600" b="1">
                <a:solidFill>
                  <a:srgbClr val="FFFF00"/>
                </a:solidFill>
                <a:latin typeface="楷体" panose="02010609060101010101" charset="-122"/>
                <a:ea typeface="楷体" panose="02010609060101010101" charset="-122"/>
              </a:rPr>
              <a:t>声与信息</a:t>
            </a:r>
          </a:p>
        </p:txBody>
      </p:sp>
      <p:pic>
        <p:nvPicPr>
          <p:cNvPr id="49157" name="图片 49156" descr="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615" y="3361055"/>
            <a:ext cx="4131945" cy="338074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9158" name="图片 49157" descr="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32680" y="1211580"/>
            <a:ext cx="4117340" cy="33686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91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91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" dur="500"/>
                                        <p:tgtEl>
                                          <p:spTgt spid="49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49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3" dur="500"/>
                                        <p:tgtEl>
                                          <p:spTgt spid="49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54" grpId="0"/>
      <p:bldP spid="4915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文本框 50177"/>
          <p:cNvSpPr txBox="1"/>
          <p:nvPr/>
        </p:nvSpPr>
        <p:spPr>
          <a:xfrm>
            <a:off x="4179570" y="1567815"/>
            <a:ext cx="4241165" cy="15684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3</a:t>
            </a:r>
            <a:r>
              <a:rPr lang="zh-CN" altLang="en-US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、医生通过听诊器可以了解病人心、肺的工作状况</a:t>
            </a:r>
          </a:p>
        </p:txBody>
      </p:sp>
      <p:sp>
        <p:nvSpPr>
          <p:cNvPr id="50179" name="文本框 50178"/>
          <p:cNvSpPr txBox="1"/>
          <p:nvPr/>
        </p:nvSpPr>
        <p:spPr>
          <a:xfrm>
            <a:off x="935355" y="5004435"/>
            <a:ext cx="4681538" cy="1066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4</a:t>
            </a:r>
            <a:r>
              <a:rPr lang="zh-CN" altLang="en-US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、蝙蝠靠超声波探测飞行中的障碍和发现昆虫</a:t>
            </a:r>
          </a:p>
        </p:txBody>
      </p:sp>
      <p:pic>
        <p:nvPicPr>
          <p:cNvPr id="50180" name="图片 50179" descr="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4320" y="1066800"/>
            <a:ext cx="3700780" cy="2743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0181" name="图片 50180" descr="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23890" y="4003993"/>
            <a:ext cx="3352800" cy="2743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9156" name="文本框 49155"/>
          <p:cNvSpPr txBox="1"/>
          <p:nvPr/>
        </p:nvSpPr>
        <p:spPr>
          <a:xfrm>
            <a:off x="4970145" y="922655"/>
            <a:ext cx="265938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600" b="1">
                <a:solidFill>
                  <a:srgbClr val="FFFF00"/>
                </a:solidFill>
                <a:latin typeface="楷体" panose="02010609060101010101" charset="-122"/>
                <a:ea typeface="楷体" panose="02010609060101010101" charset="-122"/>
              </a:rPr>
              <a:t>声与信息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0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50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0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2" dur="500"/>
                                        <p:tgtEl>
                                          <p:spTgt spid="50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178" grpId="0"/>
      <p:bldP spid="5017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2" name="图片 51201"/>
          <p:cNvPicPr/>
          <p:nvPr/>
        </p:nvPicPr>
        <p:blipFill>
          <a:blip r:embed="rId2"/>
          <a:stretch>
            <a:fillRect/>
          </a:stretch>
        </p:blipFill>
        <p:spPr>
          <a:xfrm>
            <a:off x="900430" y="2992755"/>
            <a:ext cx="5714365" cy="383603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03" name="文本框 51202"/>
          <p:cNvSpPr txBox="1"/>
          <p:nvPr/>
        </p:nvSpPr>
        <p:spPr>
          <a:xfrm>
            <a:off x="4022090" y="1692910"/>
            <a:ext cx="4322445" cy="9531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chemeClr val="tx1"/>
                </a:solidFill>
                <a:latin typeface="Arial" panose="020B0604020202020204" pitchFamily="34" charset="0"/>
                <a:ea typeface="华康简综艺" pitchFamily="1" charset="-122"/>
              </a:rPr>
              <a:t>海豚靠超声波交流和探测鱼群等。</a:t>
            </a:r>
          </a:p>
        </p:txBody>
      </p:sp>
      <p:grpSp>
        <p:nvGrpSpPr>
          <p:cNvPr id="51204" name="组合 51203"/>
          <p:cNvGrpSpPr/>
          <p:nvPr/>
        </p:nvGrpSpPr>
        <p:grpSpPr>
          <a:xfrm>
            <a:off x="184785" y="1480820"/>
            <a:ext cx="3419475" cy="792163"/>
            <a:chOff x="0" y="0"/>
            <a:chExt cx="2154" cy="499"/>
          </a:xfrm>
        </p:grpSpPr>
        <p:sp>
          <p:nvSpPr>
            <p:cNvPr id="51205" name="椭圆 51204"/>
            <p:cNvSpPr/>
            <p:nvPr/>
          </p:nvSpPr>
          <p:spPr>
            <a:xfrm>
              <a:off x="0" y="0"/>
              <a:ext cx="2109" cy="499"/>
            </a:xfrm>
            <a:prstGeom prst="ellipse">
              <a:avLst/>
            </a:prstGeom>
            <a:solidFill>
              <a:srgbClr val="FFFF00"/>
            </a:solidFill>
            <a:ln w="9525" cap="flat" cmpd="sng">
              <a:solidFill>
                <a:srgbClr val="FF33CC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206" name="文本框 51205"/>
            <p:cNvSpPr txBox="1"/>
            <p:nvPr/>
          </p:nvSpPr>
          <p:spPr>
            <a:xfrm>
              <a:off x="113" y="45"/>
              <a:ext cx="2041" cy="36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zh-CN" altLang="en-US" sz="3200" b="1">
                  <a:solidFill>
                    <a:srgbClr val="CC3300"/>
                  </a:solidFill>
                  <a:latin typeface="Arial" panose="020B0604020202020204" pitchFamily="34" charset="0"/>
                  <a:ea typeface="楷体_GB2312" pitchFamily="49" charset="-122"/>
                </a:rPr>
                <a:t>声音利用的实例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1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0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6" name="图片 52225">
            <a:hlinkClick r:id="rId2" action="ppaction://hlinkfile"/>
          </p:cNvPr>
          <p:cNvPicPr/>
          <p:nvPr/>
        </p:nvPicPr>
        <p:blipFill>
          <a:blip r:embed="rId3"/>
          <a:stretch>
            <a:fillRect/>
          </a:stretch>
        </p:blipFill>
        <p:spPr>
          <a:xfrm>
            <a:off x="826135" y="2734310"/>
            <a:ext cx="7513320" cy="401828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2227" name="文本框 52226"/>
          <p:cNvSpPr txBox="1"/>
          <p:nvPr/>
        </p:nvSpPr>
        <p:spPr>
          <a:xfrm>
            <a:off x="3660140" y="1278890"/>
            <a:ext cx="4925695" cy="1383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chemeClr val="tx1"/>
                </a:solidFill>
                <a:latin typeface="Arial" panose="020B0604020202020204" pitchFamily="34" charset="0"/>
              </a:rPr>
              <a:t>“</a:t>
            </a:r>
            <a:r>
              <a:rPr lang="en-US" altLang="zh-CN" sz="2800" b="1">
                <a:solidFill>
                  <a:schemeClr val="tx1"/>
                </a:solidFill>
                <a:latin typeface="Arial" panose="020B0604020202020204" pitchFamily="34" charset="0"/>
              </a:rPr>
              <a:t>B</a:t>
            </a:r>
            <a:r>
              <a:rPr lang="zh-CN" altLang="en-US" sz="2800" b="1">
                <a:solidFill>
                  <a:schemeClr val="tx1"/>
                </a:solidFill>
                <a:latin typeface="Arial" panose="020B0604020202020204" pitchFamily="34" charset="0"/>
              </a:rPr>
              <a:t>超”靠发射的超声波被反射后携带的信息通过处理后显示在屏幕上。</a:t>
            </a:r>
          </a:p>
        </p:txBody>
      </p:sp>
      <p:grpSp>
        <p:nvGrpSpPr>
          <p:cNvPr id="51204" name="组合 51203"/>
          <p:cNvGrpSpPr/>
          <p:nvPr/>
        </p:nvGrpSpPr>
        <p:grpSpPr>
          <a:xfrm>
            <a:off x="184785" y="1480820"/>
            <a:ext cx="3419475" cy="792163"/>
            <a:chOff x="0" y="0"/>
            <a:chExt cx="2154" cy="499"/>
          </a:xfrm>
        </p:grpSpPr>
        <p:sp>
          <p:nvSpPr>
            <p:cNvPr id="51205" name="椭圆 51204"/>
            <p:cNvSpPr/>
            <p:nvPr/>
          </p:nvSpPr>
          <p:spPr>
            <a:xfrm>
              <a:off x="0" y="0"/>
              <a:ext cx="2109" cy="499"/>
            </a:xfrm>
            <a:prstGeom prst="ellipse">
              <a:avLst/>
            </a:prstGeom>
            <a:solidFill>
              <a:srgbClr val="FFFF00"/>
            </a:solidFill>
            <a:ln w="9525" cap="flat" cmpd="sng">
              <a:solidFill>
                <a:srgbClr val="FF33CC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206" name="文本框 51205"/>
            <p:cNvSpPr txBox="1"/>
            <p:nvPr/>
          </p:nvSpPr>
          <p:spPr>
            <a:xfrm>
              <a:off x="113" y="45"/>
              <a:ext cx="2041" cy="36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zh-CN" altLang="en-US" sz="3200" b="1">
                  <a:solidFill>
                    <a:srgbClr val="CC3300"/>
                  </a:solidFill>
                  <a:latin typeface="Arial" panose="020B0604020202020204" pitchFamily="34" charset="0"/>
                  <a:ea typeface="楷体_GB2312" pitchFamily="49" charset="-122"/>
                </a:rPr>
                <a:t>声音利用的实例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2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22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50" name="图片 53249"/>
          <p:cNvPicPr/>
          <p:nvPr/>
        </p:nvPicPr>
        <p:blipFill>
          <a:blip r:embed="rId2"/>
          <a:stretch>
            <a:fillRect/>
          </a:stretch>
        </p:blipFill>
        <p:spPr>
          <a:xfrm>
            <a:off x="3604260" y="2649855"/>
            <a:ext cx="5466715" cy="408495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3251" name="图片 53250"/>
          <p:cNvPicPr/>
          <p:nvPr/>
        </p:nvPicPr>
        <p:blipFill>
          <a:blip r:embed="rId3"/>
          <a:stretch>
            <a:fillRect/>
          </a:stretch>
        </p:blipFill>
        <p:spPr>
          <a:xfrm>
            <a:off x="167005" y="3234055"/>
            <a:ext cx="3384550" cy="22987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3252" name="文本框 53251"/>
          <p:cNvSpPr txBox="1"/>
          <p:nvPr/>
        </p:nvSpPr>
        <p:spPr>
          <a:xfrm>
            <a:off x="4780915" y="1415098"/>
            <a:ext cx="3024188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3600" b="1">
                <a:solidFill>
                  <a:schemeClr val="tx1"/>
                </a:solidFill>
                <a:latin typeface="Arial" panose="020B0604020202020204" pitchFamily="34" charset="0"/>
              </a:rPr>
              <a:t>汽车倒车雷达</a:t>
            </a:r>
          </a:p>
        </p:txBody>
      </p:sp>
      <p:grpSp>
        <p:nvGrpSpPr>
          <p:cNvPr id="51204" name="组合 51203"/>
          <p:cNvGrpSpPr/>
          <p:nvPr/>
        </p:nvGrpSpPr>
        <p:grpSpPr>
          <a:xfrm>
            <a:off x="184785" y="1480820"/>
            <a:ext cx="3419475" cy="792163"/>
            <a:chOff x="0" y="0"/>
            <a:chExt cx="2154" cy="499"/>
          </a:xfrm>
        </p:grpSpPr>
        <p:sp>
          <p:nvSpPr>
            <p:cNvPr id="51205" name="椭圆 51204"/>
            <p:cNvSpPr/>
            <p:nvPr/>
          </p:nvSpPr>
          <p:spPr>
            <a:xfrm>
              <a:off x="0" y="0"/>
              <a:ext cx="2109" cy="499"/>
            </a:xfrm>
            <a:prstGeom prst="ellipse">
              <a:avLst/>
            </a:prstGeom>
            <a:solidFill>
              <a:srgbClr val="FFFF00"/>
            </a:solidFill>
            <a:ln w="9525" cap="flat" cmpd="sng">
              <a:solidFill>
                <a:srgbClr val="FF33CC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206" name="文本框 51205"/>
            <p:cNvSpPr txBox="1"/>
            <p:nvPr/>
          </p:nvSpPr>
          <p:spPr>
            <a:xfrm>
              <a:off x="113" y="45"/>
              <a:ext cx="2041" cy="36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zh-CN" altLang="en-US" sz="3200" b="1">
                  <a:solidFill>
                    <a:srgbClr val="CC3300"/>
                  </a:solidFill>
                  <a:latin typeface="Arial" panose="020B0604020202020204" pitchFamily="34" charset="0"/>
                  <a:ea typeface="楷体_GB2312" pitchFamily="49" charset="-122"/>
                </a:rPr>
                <a:t>声音利用的实例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3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3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252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ln w="31750">
          <a:solidFill>
            <a:schemeClr val="bg2">
              <a:lumMod val="50000"/>
            </a:schemeClr>
          </a:solidFill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sp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1693</Words>
  <Application>WPS 演示</Application>
  <PresentationFormat>全屏显示(4:3)</PresentationFormat>
  <Paragraphs>192</Paragraphs>
  <Slides>36</Slides>
  <Notes>0</Notes>
  <HiddenSlides>0</HiddenSlides>
  <MMClips>1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0</vt:i4>
      </vt:variant>
      <vt:variant>
        <vt:lpstr>幻灯片标题</vt:lpstr>
      </vt:variant>
      <vt:variant>
        <vt:i4>36</vt:i4>
      </vt:variant>
    </vt:vector>
  </HeadingPairs>
  <TitlesOfParts>
    <vt:vector size="37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</vt:vector>
  </TitlesOfParts>
  <Company>Sky123.Org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一、浮力的应用</dc:title>
  <dc:creator>Ghost</dc:creator>
  <cp:lastModifiedBy>Ghost</cp:lastModifiedBy>
  <cp:revision>234</cp:revision>
  <dcterms:created xsi:type="dcterms:W3CDTF">2018-07-24T02:50:00Z</dcterms:created>
  <dcterms:modified xsi:type="dcterms:W3CDTF">2018-08-23T14:24:09Z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2052-10.1.0.7022</vt:lpwstr>
  </property>
</Properties>
</file>