
<file path=[Content_Types].xml><?xml version="1.0" encoding="utf-8"?>
<Types xmlns="http://schemas.openxmlformats.org/package/2006/content-types">
  <Default Extension="png" ContentType="image/png"/>
  <Default Extension="jpeg" ContentType="image/jpeg"/>
  <Default Extension="wmf" ContentType="image/x-wmf"/>
  <Default Extension="rels" ContentType="application/vnd.openxmlformats-package.relationships+xml"/>
  <Default Extension="xml" ContentType="application/xml"/>
  <Default Extension="wav" ContentType="audio/wav"/>
  <Default Extension="wmv" ContentType="video/x-ms-wmv"/>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notesSlides/notesSlide1.xml" ContentType="application/vnd.openxmlformats-officedocument.presentationml.notesSlide+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ags/tag51.xml" ContentType="application/vnd.openxmlformats-officedocument.presentationml.tags+xml"/>
  <Override PartName="/ppt/tags/tag52.xml" ContentType="application/vnd.openxmlformats-officedocument.presentationml.tags+xml"/>
  <Override PartName="/ppt/tags/tag53.xml" ContentType="application/vnd.openxmlformats-officedocument.presentationml.tags+xml"/>
  <Override PartName="/ppt/tags/tag54.xml" ContentType="application/vnd.openxmlformats-officedocument.presentationml.tags+xml"/>
  <Override PartName="/ppt/tags/tag55.xml" ContentType="application/vnd.openxmlformats-officedocument.presentationml.tags+xml"/>
  <Override PartName="/ppt/tags/tag56.xml" ContentType="application/vnd.openxmlformats-officedocument.presentationml.tags+xml"/>
  <Override PartName="/ppt/tags/tag57.xml" ContentType="application/vnd.openxmlformats-officedocument.presentationml.tags+xml"/>
  <Override PartName="/ppt/tags/tag58.xml" ContentType="application/vnd.openxmlformats-officedocument.presentationml.tags+xml"/>
  <Override PartName="/ppt/tags/tag59.xml" ContentType="application/vnd.openxmlformats-officedocument.presentationml.tags+xml"/>
  <Override PartName="/ppt/tags/tag60.xml" ContentType="application/vnd.openxmlformats-officedocument.presentationml.tags+xml"/>
  <Override PartName="/ppt/tags/tag61.xml" ContentType="application/vnd.openxmlformats-officedocument.presentationml.tags+xml"/>
  <Override PartName="/ppt/tags/tag62.xml" ContentType="application/vnd.openxmlformats-officedocument.presentationml.tags+xml"/>
  <Override PartName="/ppt/tags/tag63.xml" ContentType="application/vnd.openxmlformats-officedocument.presentationml.tags+xml"/>
  <Override PartName="/ppt/tags/tag64.xml" ContentType="application/vnd.openxmlformats-officedocument.presentationml.tags+xml"/>
  <Override PartName="/ppt/tags/tag65.xml" ContentType="application/vnd.openxmlformats-officedocument.presentationml.tags+xml"/>
  <Override PartName="/ppt/tags/tag66.xml" ContentType="application/vnd.openxmlformats-officedocument.presentationml.tags+xml"/>
  <Override PartName="/ppt/tags/tag67.xml" ContentType="application/vnd.openxmlformats-officedocument.presentationml.tags+xml"/>
  <Override PartName="/ppt/tags/tag68.xml" ContentType="application/vnd.openxmlformats-officedocument.presentationml.tags+xml"/>
  <Override PartName="/ppt/tags/tag69.xml" ContentType="application/vnd.openxmlformats-officedocument.presentationml.tags+xml"/>
  <Override PartName="/ppt/tags/tag70.xml" ContentType="application/vnd.openxmlformats-officedocument.presentationml.tags+xml"/>
  <Override PartName="/ppt/tags/tag71.xml" ContentType="application/vnd.openxmlformats-officedocument.presentationml.tags+xml"/>
  <Override PartName="/ppt/tags/tag72.xml" ContentType="application/vnd.openxmlformats-officedocument.presentationml.tags+xml"/>
  <Override PartName="/ppt/tags/tag73.xml" ContentType="application/vnd.openxmlformats-officedocument.presentationml.tags+xml"/>
  <Override PartName="/ppt/tags/tag74.xml" ContentType="application/vnd.openxmlformats-officedocument.presentationml.tags+xml"/>
  <Override PartName="/ppt/tags/tag75.xml" ContentType="application/vnd.openxmlformats-officedocument.presentationml.tags+xml"/>
  <Override PartName="/ppt/tags/tag76.xml" ContentType="application/vnd.openxmlformats-officedocument.presentationml.tags+xml"/>
  <Override PartName="/ppt/tags/tag77.xml" ContentType="application/vnd.openxmlformats-officedocument.presentationml.tags+xml"/>
  <Override PartName="/ppt/tags/tag78.xml" ContentType="application/vnd.openxmlformats-officedocument.presentationml.tags+xml"/>
  <Override PartName="/ppt/tags/tag79.xml" ContentType="application/vnd.openxmlformats-officedocument.presentationml.tags+xml"/>
  <Override PartName="/ppt/tags/tag80.xml" ContentType="application/vnd.openxmlformats-officedocument.presentationml.tags+xml"/>
  <Override PartName="/ppt/tags/tag81.xml" ContentType="application/vnd.openxmlformats-officedocument.presentationml.tags+xml"/>
  <Override PartName="/ppt/tags/tag82.xml" ContentType="application/vnd.openxmlformats-officedocument.presentationml.tags+xml"/>
  <Override PartName="/ppt/tags/tag83.xml" ContentType="application/vnd.openxmlformats-officedocument.presentationml.tags+xml"/>
  <Override PartName="/ppt/tags/tag84.xml" ContentType="application/vnd.openxmlformats-officedocument.presentationml.tags+xml"/>
  <Override PartName="/ppt/tags/tag85.xml" ContentType="application/vnd.openxmlformats-officedocument.presentationml.tags+xml"/>
  <Override PartName="/ppt/tags/tag86.xml" ContentType="application/vnd.openxmlformats-officedocument.presentationml.tags+xml"/>
  <Override PartName="/ppt/tags/tag87.xml" ContentType="application/vnd.openxmlformats-officedocument.presentationml.tags+xml"/>
  <Override PartName="/ppt/tags/tag88.xml" ContentType="application/vnd.openxmlformats-officedocument.presentationml.tags+xml"/>
  <Override PartName="/ppt/tags/tag89.xml" ContentType="application/vnd.openxmlformats-officedocument.presentationml.tags+xml"/>
  <Override PartName="/ppt/tags/tag90.xml" ContentType="application/vnd.openxmlformats-officedocument.presentationml.tags+xml"/>
  <Override PartName="/ppt/tags/tag91.xml" ContentType="application/vnd.openxmlformats-officedocument.presentationml.tags+xml"/>
  <Override PartName="/ppt/tags/tag92.xml" ContentType="application/vnd.openxmlformats-officedocument.presentationml.tags+xml"/>
  <Override PartName="/ppt/tags/tag93.xml" ContentType="application/vnd.openxmlformats-officedocument.presentationml.tags+xml"/>
  <Override PartName="/ppt/tags/tag94.xml" ContentType="application/vnd.openxmlformats-officedocument.presentationml.tags+xml"/>
  <Override PartName="/ppt/tags/tag95.xml" ContentType="application/vnd.openxmlformats-officedocument.presentationml.tags+xml"/>
  <Override PartName="/ppt/tags/tag96.xml" ContentType="application/vnd.openxmlformats-officedocument.presentationml.tags+xml"/>
  <Override PartName="/ppt/tags/tag97.xml" ContentType="application/vnd.openxmlformats-officedocument.presentationml.tags+xml"/>
  <Override PartName="/ppt/tags/tag98.xml" ContentType="application/vnd.openxmlformats-officedocument.presentationml.tags+xml"/>
  <Override PartName="/ppt/tags/tag99.xml" ContentType="application/vnd.openxmlformats-officedocument.presentationml.tags+xml"/>
  <Override PartName="/ppt/tags/tag100.xml" ContentType="application/vnd.openxmlformats-officedocument.presentationml.tags+xml"/>
  <Override PartName="/ppt/tags/tag101.xml" ContentType="application/vnd.openxmlformats-officedocument.presentationml.tags+xml"/>
  <Override PartName="/ppt/tags/tag102.xml" ContentType="application/vnd.openxmlformats-officedocument.presentationml.tags+xml"/>
  <Override PartName="/ppt/tags/tag103.xml" ContentType="application/vnd.openxmlformats-officedocument.presentationml.tags+xml"/>
  <Override PartName="/ppt/tags/tag104.xml" ContentType="application/vnd.openxmlformats-officedocument.presentationml.tags+xml"/>
  <Override PartName="/ppt/tags/tag105.xml" ContentType="application/vnd.openxmlformats-officedocument.presentationml.tags+xml"/>
  <Override PartName="/ppt/tags/tag106.xml" ContentType="application/vnd.openxmlformats-officedocument.presentationml.tags+xml"/>
  <Override PartName="/ppt/tags/tag107.xml" ContentType="application/vnd.openxmlformats-officedocument.presentationml.tags+xml"/>
  <Override PartName="/ppt/tags/tag108.xml" ContentType="application/vnd.openxmlformats-officedocument.presentationml.tags+xml"/>
  <Override PartName="/ppt/tags/tag109.xml" ContentType="application/vnd.openxmlformats-officedocument.presentationml.tags+xml"/>
  <Override PartName="/ppt/tags/tag110.xml" ContentType="application/vnd.openxmlformats-officedocument.presentationml.tags+xml"/>
  <Override PartName="/ppt/tags/tag111.xml" ContentType="application/vnd.openxmlformats-officedocument.presentationml.tags+xml"/>
  <Override PartName="/ppt/tags/tag112.xml" ContentType="application/vnd.openxmlformats-officedocument.presentationml.tags+xml"/>
  <Override PartName="/ppt/tags/tag113.xml" ContentType="application/vnd.openxmlformats-officedocument.presentationml.tags+xml"/>
  <Override PartName="/ppt/tags/tag114.xml" ContentType="application/vnd.openxmlformats-officedocument.presentationml.tags+xml"/>
  <Override PartName="/ppt/tags/tag115.xml" ContentType="application/vnd.openxmlformats-officedocument.presentationml.tags+xml"/>
  <Override PartName="/ppt/tags/tag116.xml" ContentType="application/vnd.openxmlformats-officedocument.presentationml.tags+xml"/>
  <Override PartName="/ppt/tags/tag117.xml" ContentType="application/vnd.openxmlformats-officedocument.presentationml.tags+xml"/>
  <Override PartName="/ppt/tags/tag118.xml" ContentType="application/vnd.openxmlformats-officedocument.presentationml.tags+xml"/>
  <Override PartName="/ppt/tags/tag119.xml" ContentType="application/vnd.openxmlformats-officedocument.presentationml.tags+xml"/>
  <Override PartName="/ppt/tags/tag120.xml" ContentType="application/vnd.openxmlformats-officedocument.presentationml.tags+xml"/>
  <Override PartName="/ppt/tags/tag121.xml" ContentType="application/vnd.openxmlformats-officedocument.presentationml.tags+xml"/>
  <Override PartName="/ppt/tags/tag122.xml" ContentType="application/vnd.openxmlformats-officedocument.presentationml.tags+xml"/>
  <Override PartName="/ppt/tags/tag123.xml" ContentType="application/vnd.openxmlformats-officedocument.presentationml.tags+xml"/>
  <Override PartName="/ppt/tags/tag124.xml" ContentType="application/vnd.openxmlformats-officedocument.presentationml.tags+xml"/>
  <Override PartName="/ppt/tags/tag125.xml" ContentType="application/vnd.openxmlformats-officedocument.presentationml.tags+xml"/>
  <Override PartName="/ppt/tags/tag126.xml" ContentType="application/vnd.openxmlformats-officedocument.presentationml.tags+xml"/>
  <Override PartName="/ppt/tags/tag127.xml" ContentType="application/vnd.openxmlformats-officedocument.presentationml.tags+xml"/>
  <Override PartName="/ppt/tags/tag128.xml" ContentType="application/vnd.openxmlformats-officedocument.presentationml.tags+xml"/>
  <Override PartName="/ppt/tags/tag129.xml" ContentType="application/vnd.openxmlformats-officedocument.presentationml.tags+xml"/>
  <Override PartName="/ppt/tags/tag130.xml" ContentType="application/vnd.openxmlformats-officedocument.presentationml.tags+xml"/>
  <Override PartName="/ppt/tags/tag131.xml" ContentType="application/vnd.openxmlformats-officedocument.presentationml.tags+xml"/>
  <Override PartName="/ppt/tags/tag132.xml" ContentType="application/vnd.openxmlformats-officedocument.presentationml.tags+xml"/>
  <Override PartName="/ppt/tags/tag133.xml" ContentType="application/vnd.openxmlformats-officedocument.presentationml.tags+xml"/>
  <Override PartName="/ppt/tags/tag134.xml" ContentType="application/vnd.openxmlformats-officedocument.presentationml.tags+xml"/>
  <Override PartName="/ppt/tags/tag135.xml" ContentType="application/vnd.openxmlformats-officedocument.presentationml.tags+xml"/>
  <Override PartName="/ppt/tags/tag136.xml" ContentType="application/vnd.openxmlformats-officedocument.presentationml.tags+xml"/>
  <Override PartName="/ppt/tags/tag137.xml" ContentType="application/vnd.openxmlformats-officedocument.presentationml.tags+xml"/>
  <Override PartName="/ppt/tags/tag138.xml" ContentType="application/vnd.openxmlformats-officedocument.presentationml.tags+xml"/>
  <Override PartName="/ppt/tags/tag139.xml" ContentType="application/vnd.openxmlformats-officedocument.presentationml.tags+xml"/>
  <Override PartName="/ppt/tags/tag140.xml" ContentType="application/vnd.openxmlformats-officedocument.presentationml.tags+xml"/>
  <Override PartName="/ppt/tags/tag141.xml" ContentType="application/vnd.openxmlformats-officedocument.presentationml.tags+xml"/>
  <Override PartName="/ppt/tags/tag142.xml" ContentType="application/vnd.openxmlformats-officedocument.presentationml.tags+xml"/>
  <Override PartName="/ppt/tags/tag143.xml" ContentType="application/vnd.openxmlformats-officedocument.presentationml.tags+xml"/>
  <Override PartName="/ppt/tags/tag144.xml" ContentType="application/vnd.openxmlformats-officedocument.presentationml.tags+xml"/>
  <Override PartName="/ppt/tags/tag145.xml" ContentType="application/vnd.openxmlformats-officedocument.presentationml.tags+xml"/>
  <Override PartName="/ppt/tags/tag146.xml" ContentType="application/vnd.openxmlformats-officedocument.presentationml.tags+xml"/>
  <Override PartName="/ppt/tags/tag147.xml" ContentType="application/vnd.openxmlformats-officedocument.presentationml.tags+xml"/>
  <Override PartName="/ppt/tags/tag148.xml" ContentType="application/vnd.openxmlformats-officedocument.presentationml.tags+xml"/>
  <Override PartName="/ppt/tags/tag149.xml" ContentType="application/vnd.openxmlformats-officedocument.presentationml.tags+xml"/>
  <Override PartName="/ppt/tags/tag150.xml" ContentType="application/vnd.openxmlformats-officedocument.presentationml.tags+xml"/>
  <Override PartName="/ppt/tags/tag151.xml" ContentType="application/vnd.openxmlformats-officedocument.presentationml.tags+xml"/>
  <Override PartName="/ppt/tags/tag152.xml" ContentType="application/vnd.openxmlformats-officedocument.presentationml.tags+xml"/>
  <Override PartName="/ppt/tags/tag153.xml" ContentType="application/vnd.openxmlformats-officedocument.presentationml.tags+xml"/>
  <Override PartName="/ppt/tags/tag154.xml" ContentType="application/vnd.openxmlformats-officedocument.presentationml.tags+xml"/>
  <Override PartName="/ppt/tags/tag155.xml" ContentType="application/vnd.openxmlformats-officedocument.presentationml.tags+xml"/>
  <Override PartName="/ppt/tags/tag156.xml" ContentType="application/vnd.openxmlformats-officedocument.presentationml.tags+xml"/>
  <Override PartName="/ppt/tags/tag157.xml" ContentType="application/vnd.openxmlformats-officedocument.presentationml.tags+xml"/>
  <Override PartName="/ppt/tags/tag158.xml" ContentType="application/vnd.openxmlformats-officedocument.presentationml.tags+xml"/>
  <Override PartName="/ppt/tags/tag159.xml" ContentType="application/vnd.openxmlformats-officedocument.presentationml.tags+xml"/>
  <Override PartName="/ppt/tags/tag160.xml" ContentType="application/vnd.openxmlformats-officedocument.presentationml.tags+xml"/>
  <Override PartName="/ppt/tags/tag161.xml" ContentType="application/vnd.openxmlformats-officedocument.presentationml.tags+xml"/>
  <Override PartName="/ppt/tags/tag162.xml" ContentType="application/vnd.openxmlformats-officedocument.presentationml.tags+xml"/>
  <Override PartName="/ppt/tags/tag163.xml" ContentType="application/vnd.openxmlformats-officedocument.presentationml.tags+xml"/>
  <Override PartName="/ppt/tags/tag164.xml" ContentType="application/vnd.openxmlformats-officedocument.presentationml.tags+xml"/>
  <Override PartName="/ppt/tags/tag165.xml" ContentType="application/vnd.openxmlformats-officedocument.presentationml.tags+xml"/>
  <Override PartName="/ppt/tags/tag166.xml" ContentType="application/vnd.openxmlformats-officedocument.presentationml.tags+xml"/>
  <Override PartName="/ppt/tags/tag167.xml" ContentType="application/vnd.openxmlformats-officedocument.presentationml.tags+xml"/>
  <Override PartName="/ppt/tags/tag168.xml" ContentType="application/vnd.openxmlformats-officedocument.presentationml.tags+xml"/>
  <Override PartName="/ppt/tags/tag169.xml" ContentType="application/vnd.openxmlformats-officedocument.presentationml.tags+xml"/>
  <Override PartName="/ppt/tags/tag170.xml" ContentType="application/vnd.openxmlformats-officedocument.presentationml.tags+xml"/>
  <Override PartName="/ppt/tags/tag171.xml" ContentType="application/vnd.openxmlformats-officedocument.presentationml.tags+xml"/>
  <Override PartName="/ppt/tags/tag172.xml" ContentType="application/vnd.openxmlformats-officedocument.presentationml.tags+xml"/>
  <Override PartName="/ppt/tags/tag173.xml" ContentType="application/vnd.openxmlformats-officedocument.presentationml.tags+xml"/>
  <Override PartName="/ppt/tags/tag174.xml" ContentType="application/vnd.openxmlformats-officedocument.presentationml.tags+xml"/>
  <Override PartName="/ppt/tags/tag175.xml" ContentType="application/vnd.openxmlformats-officedocument.presentationml.tags+xml"/>
  <Override PartName="/ppt/tags/tag176.xml" ContentType="application/vnd.openxmlformats-officedocument.presentationml.tags+xml"/>
  <Override PartName="/ppt/tags/tag177.xml" ContentType="application/vnd.openxmlformats-officedocument.presentationml.tags+xml"/>
  <Override PartName="/ppt/tags/tag178.xml" ContentType="application/vnd.openxmlformats-officedocument.presentationml.tags+xml"/>
  <Override PartName="/ppt/tags/tag179.xml" ContentType="application/vnd.openxmlformats-officedocument.presentationml.tags+xml"/>
  <Override PartName="/ppt/tags/tag180.xml" ContentType="application/vnd.openxmlformats-officedocument.presentationml.tags+xml"/>
  <Override PartName="/ppt/tags/tag181.xml" ContentType="application/vnd.openxmlformats-officedocument.presentationml.tags+xml"/>
  <Override PartName="/ppt/tags/tag182.xml" ContentType="application/vnd.openxmlformats-officedocument.presentationml.tags+xml"/>
  <Override PartName="/ppt/tags/tag183.xml" ContentType="application/vnd.openxmlformats-officedocument.presentationml.tags+xml"/>
  <Override PartName="/ppt/tags/tag184.xml" ContentType="application/vnd.openxmlformats-officedocument.presentationml.tags+xml"/>
  <Override PartName="/ppt/tags/tag185.xml" ContentType="application/vnd.openxmlformats-officedocument.presentationml.tags+xml"/>
  <Override PartName="/ppt/tags/tag186.xml" ContentType="application/vnd.openxmlformats-officedocument.presentationml.tags+xml"/>
  <Override PartName="/ppt/tags/tag187.xml" ContentType="application/vnd.openxmlformats-officedocument.presentationml.tags+xml"/>
  <Override PartName="/ppt/tags/tag188.xml" ContentType="application/vnd.openxmlformats-officedocument.presentationml.tags+xml"/>
  <Override PartName="/ppt/tags/tag189.xml" ContentType="application/vnd.openxmlformats-officedocument.presentationml.tags+xml"/>
  <Override PartName="/ppt/tags/tag190.xml" ContentType="application/vnd.openxmlformats-officedocument.presentationml.tags+xml"/>
  <Override PartName="/ppt/tags/tag191.xml" ContentType="application/vnd.openxmlformats-officedocument.presentationml.tags+xml"/>
  <Override PartName="/ppt/tags/tag192.xml" ContentType="application/vnd.openxmlformats-officedocument.presentationml.tags+xml"/>
  <Override PartName="/ppt/tags/tag193.xml" ContentType="application/vnd.openxmlformats-officedocument.presentationml.tags+xml"/>
  <Override PartName="/ppt/tags/tag194.xml" ContentType="application/vnd.openxmlformats-officedocument.presentationml.tags+xml"/>
  <Override PartName="/ppt/tags/tag195.xml" ContentType="application/vnd.openxmlformats-officedocument.presentationml.tags+xml"/>
  <Override PartName="/ppt/tags/tag196.xml" ContentType="application/vnd.openxmlformats-officedocument.presentationml.tags+xml"/>
  <Override PartName="/ppt/tags/tag197.xml" ContentType="application/vnd.openxmlformats-officedocument.presentationml.tags+xml"/>
  <Override PartName="/ppt/tags/tag198.xml" ContentType="application/vnd.openxmlformats-officedocument.presentationml.tags+xml"/>
  <Override PartName="/ppt/tags/tag199.xml" ContentType="application/vnd.openxmlformats-officedocument.presentationml.tags+xml"/>
  <Override PartName="/ppt/tags/tag200.xml" ContentType="application/vnd.openxmlformats-officedocument.presentationml.tags+xml"/>
  <Override PartName="/ppt/tags/tag201.xml" ContentType="application/vnd.openxmlformats-officedocument.presentationml.tag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24"/>
  </p:notesMasterIdLst>
  <p:sldIdLst>
    <p:sldId id="256" r:id="rId2"/>
    <p:sldId id="258" r:id="rId3"/>
    <p:sldId id="259" r:id="rId4"/>
    <p:sldId id="260" r:id="rId5"/>
    <p:sldId id="261" r:id="rId6"/>
    <p:sldId id="262" r:id="rId7"/>
    <p:sldId id="263" r:id="rId8"/>
    <p:sldId id="264" r:id="rId9"/>
    <p:sldId id="265" r:id="rId10"/>
    <p:sldId id="266" r:id="rId11"/>
    <p:sldId id="267" r:id="rId12"/>
    <p:sldId id="268" r:id="rId13"/>
    <p:sldId id="269" r:id="rId14"/>
    <p:sldId id="270" r:id="rId15"/>
    <p:sldId id="271" r:id="rId16"/>
    <p:sldId id="272" r:id="rId17"/>
    <p:sldId id="273" r:id="rId18"/>
    <p:sldId id="274" r:id="rId19"/>
    <p:sldId id="275" r:id="rId20"/>
    <p:sldId id="276" r:id="rId21"/>
    <p:sldId id="277" r:id="rId22"/>
    <p:sldId id="278" r:id="rId23"/>
  </p:sldIdLst>
  <p:sldSz cx="9144000" cy="5143500" type="screen16x9"/>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44" d="100"/>
          <a:sy n="144" d="100"/>
        </p:scale>
        <p:origin x="-684" y="-96"/>
      </p:cViewPr>
      <p:guideLst>
        <p:guide orient="horz" pos="162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viewProps" Target="viewProps.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D5375558-E3EB-4ECB-A30A-6AD7CEC74B3A}" type="datetimeFigureOut">
              <a:rPr lang="zh-CN" altLang="en-US" smtClean="0"/>
              <a:t>2020/10/4</a:t>
            </a:fld>
            <a:endParaRPr lang="zh-CN" altLang="en-US"/>
          </a:p>
        </p:txBody>
      </p:sp>
      <p:sp>
        <p:nvSpPr>
          <p:cNvPr id="4" name="幻灯片图像占位符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25A62781-B0DF-49D7-B549-2EE04F70921D}" type="slidenum">
              <a:rPr lang="zh-CN" altLang="en-US" smtClean="0"/>
              <a:t>‹#›</a:t>
            </a:fld>
            <a:endParaRPr lang="zh-CN" altLang="en-US"/>
          </a:p>
        </p:txBody>
      </p:sp>
    </p:spTree>
    <p:extLst>
      <p:ext uri="{BB962C8B-B14F-4D97-AF65-F5344CB8AC3E}">
        <p14:creationId xmlns:p14="http://schemas.microsoft.com/office/powerpoint/2010/main" val="3285539673"/>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3" Type="http://schemas.openxmlformats.org/officeDocument/2006/relationships/notesMaster" Target="../notesMasters/notesMaster1.xml"/><Relationship Id="rId2" Type="http://schemas.openxmlformats.org/officeDocument/2006/relationships/tags" Target="../tags/tag27.xml"/><Relationship Id="rId1" Type="http://schemas.openxmlformats.org/officeDocument/2006/relationships/tags" Target="../tags/tag26.xml"/><Relationship Id="rId4" Type="http://schemas.openxmlformats.org/officeDocument/2006/relationships/slide" Target="../slides/slide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custDataLst>
              <p:tags r:id="rId1"/>
            </p:custDataLst>
          </p:nvPr>
        </p:nvSpPr>
        <p:spPr>
          <a:xfrm>
            <a:off x="374650" y="685800"/>
            <a:ext cx="6108700" cy="3429000"/>
          </a:xfrm>
        </p:spPr>
      </p:sp>
      <p:sp>
        <p:nvSpPr>
          <p:cNvPr id="3" name="备注占位符 2"/>
          <p:cNvSpPr>
            <a:spLocks noGrp="1"/>
          </p:cNvSpPr>
          <p:nvPr>
            <p:ph type="body" idx="1"/>
            <p:custDataLst>
              <p:tags r:id="rId2"/>
            </p:custDataLst>
          </p:nvPr>
        </p:nvSpPr>
        <p:spPr/>
        <p:txBody>
          <a:bodyPr/>
          <a:lstStyle/>
          <a:p>
            <a:endParaRPr lang="zh-CN" altLang="en-US"/>
          </a:p>
        </p:txBody>
      </p:sp>
    </p:spTree>
    <p:extLst>
      <p:ext uri="{BB962C8B-B14F-4D97-AF65-F5344CB8AC3E}">
        <p14:creationId xmlns:p14="http://schemas.microsoft.com/office/powerpoint/2010/main" val="152271957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t>2020/10/4</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0C913308-F349-4B6D-A68A-DD1791B4A57B}" type="slidenum">
              <a:rPr lang="zh-CN" altLang="en-US" smtClean="0"/>
              <a:t>‹#›</a:t>
            </a:fld>
            <a:endParaRPr lang="zh-CN" alt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fld id="{530820CF-B880-4189-942D-D702A7CBA730}" type="datetimeFigureOut">
              <a:rPr lang="zh-CN" altLang="en-US" smtClean="0"/>
              <a:t>2020/10/4</a:t>
            </a:fld>
            <a:endParaRPr lang="zh-CN" altLang="en-US"/>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0C913308-F349-4B6D-A68A-DD1791B4A57B}" type="slidenum">
              <a:rPr lang="zh-CN" altLang="en-US" smtClean="0"/>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tags" Target="../tags/tag3.xml"/><Relationship Id="rId7" Type="http://schemas.openxmlformats.org/officeDocument/2006/relationships/image" Target="../media/image1.png"/><Relationship Id="rId2" Type="http://schemas.openxmlformats.org/officeDocument/2006/relationships/tags" Target="../tags/tag2.xml"/><Relationship Id="rId1" Type="http://schemas.openxmlformats.org/officeDocument/2006/relationships/tags" Target="../tags/tag1.xml"/><Relationship Id="rId6" Type="http://schemas.openxmlformats.org/officeDocument/2006/relationships/slideLayout" Target="../slideLayouts/slideLayout7.xml"/><Relationship Id="rId5" Type="http://schemas.openxmlformats.org/officeDocument/2006/relationships/tags" Target="../tags/tag5.xml"/><Relationship Id="rId4" Type="http://schemas.openxmlformats.org/officeDocument/2006/relationships/tags" Target="../tags/tag4.xml"/></Relationships>
</file>

<file path=ppt/slides/_rels/slide10.xml.rels><?xml version="1.0" encoding="UTF-8" standalone="yes"?>
<Relationships xmlns="http://schemas.openxmlformats.org/package/2006/relationships"><Relationship Id="rId3" Type="http://schemas.openxmlformats.org/officeDocument/2006/relationships/tags" Target="../tags/tag106.xml"/><Relationship Id="rId2" Type="http://schemas.openxmlformats.org/officeDocument/2006/relationships/tags" Target="../tags/tag105.xml"/><Relationship Id="rId1" Type="http://schemas.openxmlformats.org/officeDocument/2006/relationships/tags" Target="../tags/tag104.xml"/><Relationship Id="rId6" Type="http://schemas.openxmlformats.org/officeDocument/2006/relationships/image" Target="../media/image20.jpeg"/><Relationship Id="rId5" Type="http://schemas.openxmlformats.org/officeDocument/2006/relationships/slideLayout" Target="../slideLayouts/slideLayout7.xml"/><Relationship Id="rId4" Type="http://schemas.openxmlformats.org/officeDocument/2006/relationships/tags" Target="../tags/tag107.xml"/></Relationships>
</file>

<file path=ppt/slides/_rels/slide11.xml.rels><?xml version="1.0" encoding="UTF-8" standalone="yes"?>
<Relationships xmlns="http://schemas.openxmlformats.org/package/2006/relationships"><Relationship Id="rId8" Type="http://schemas.openxmlformats.org/officeDocument/2006/relationships/tags" Target="../tags/tag115.xml"/><Relationship Id="rId13" Type="http://schemas.openxmlformats.org/officeDocument/2006/relationships/slideLayout" Target="../slideLayouts/slideLayout7.xml"/><Relationship Id="rId3" Type="http://schemas.openxmlformats.org/officeDocument/2006/relationships/tags" Target="../tags/tag110.xml"/><Relationship Id="rId7" Type="http://schemas.openxmlformats.org/officeDocument/2006/relationships/tags" Target="../tags/tag114.xml"/><Relationship Id="rId12" Type="http://schemas.openxmlformats.org/officeDocument/2006/relationships/tags" Target="../tags/tag119.xml"/><Relationship Id="rId17" Type="http://schemas.openxmlformats.org/officeDocument/2006/relationships/image" Target="../media/image24.jpeg"/><Relationship Id="rId2" Type="http://schemas.openxmlformats.org/officeDocument/2006/relationships/tags" Target="../tags/tag109.xml"/><Relationship Id="rId16" Type="http://schemas.openxmlformats.org/officeDocument/2006/relationships/image" Target="../media/image23.png"/><Relationship Id="rId1" Type="http://schemas.openxmlformats.org/officeDocument/2006/relationships/tags" Target="../tags/tag108.xml"/><Relationship Id="rId6" Type="http://schemas.openxmlformats.org/officeDocument/2006/relationships/tags" Target="../tags/tag113.xml"/><Relationship Id="rId11" Type="http://schemas.openxmlformats.org/officeDocument/2006/relationships/tags" Target="../tags/tag118.xml"/><Relationship Id="rId5" Type="http://schemas.openxmlformats.org/officeDocument/2006/relationships/tags" Target="../tags/tag112.xml"/><Relationship Id="rId15" Type="http://schemas.openxmlformats.org/officeDocument/2006/relationships/image" Target="../media/image22.png"/><Relationship Id="rId10" Type="http://schemas.openxmlformats.org/officeDocument/2006/relationships/tags" Target="../tags/tag117.xml"/><Relationship Id="rId4" Type="http://schemas.openxmlformats.org/officeDocument/2006/relationships/tags" Target="../tags/tag111.xml"/><Relationship Id="rId9" Type="http://schemas.openxmlformats.org/officeDocument/2006/relationships/tags" Target="../tags/tag116.xml"/><Relationship Id="rId14" Type="http://schemas.openxmlformats.org/officeDocument/2006/relationships/image" Target="../media/image21.wmf"/></Relationships>
</file>

<file path=ppt/slides/_rels/slide12.xml.rels><?xml version="1.0" encoding="UTF-8" standalone="yes"?>
<Relationships xmlns="http://schemas.openxmlformats.org/package/2006/relationships"><Relationship Id="rId8" Type="http://schemas.openxmlformats.org/officeDocument/2006/relationships/tags" Target="../tags/tag127.xml"/><Relationship Id="rId3" Type="http://schemas.openxmlformats.org/officeDocument/2006/relationships/tags" Target="../tags/tag122.xml"/><Relationship Id="rId7" Type="http://schemas.openxmlformats.org/officeDocument/2006/relationships/tags" Target="../tags/tag126.xml"/><Relationship Id="rId2" Type="http://schemas.openxmlformats.org/officeDocument/2006/relationships/tags" Target="../tags/tag121.xml"/><Relationship Id="rId1" Type="http://schemas.openxmlformats.org/officeDocument/2006/relationships/tags" Target="../tags/tag120.xml"/><Relationship Id="rId6" Type="http://schemas.openxmlformats.org/officeDocument/2006/relationships/tags" Target="../tags/tag125.xml"/><Relationship Id="rId5" Type="http://schemas.openxmlformats.org/officeDocument/2006/relationships/tags" Target="../tags/tag124.xml"/><Relationship Id="rId10" Type="http://schemas.openxmlformats.org/officeDocument/2006/relationships/image" Target="../media/image25.jpeg"/><Relationship Id="rId4" Type="http://schemas.openxmlformats.org/officeDocument/2006/relationships/tags" Target="../tags/tag123.xml"/><Relationship Id="rId9"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8" Type="http://schemas.microsoft.com/office/2007/relationships/media" Target="../media/media1.wmv"/><Relationship Id="rId13" Type="http://schemas.openxmlformats.org/officeDocument/2006/relationships/slideLayout" Target="../slideLayouts/slideLayout7.xml"/><Relationship Id="rId3" Type="http://schemas.openxmlformats.org/officeDocument/2006/relationships/tags" Target="../tags/tag130.xml"/><Relationship Id="rId7" Type="http://schemas.openxmlformats.org/officeDocument/2006/relationships/tags" Target="../tags/tag134.xml"/><Relationship Id="rId12" Type="http://schemas.openxmlformats.org/officeDocument/2006/relationships/tags" Target="../tags/tag137.xml"/><Relationship Id="rId2" Type="http://schemas.openxmlformats.org/officeDocument/2006/relationships/tags" Target="../tags/tag129.xml"/><Relationship Id="rId1" Type="http://schemas.openxmlformats.org/officeDocument/2006/relationships/tags" Target="../tags/tag128.xml"/><Relationship Id="rId6" Type="http://schemas.openxmlformats.org/officeDocument/2006/relationships/tags" Target="../tags/tag133.xml"/><Relationship Id="rId11" Type="http://schemas.openxmlformats.org/officeDocument/2006/relationships/tags" Target="../tags/tag136.xml"/><Relationship Id="rId5" Type="http://schemas.openxmlformats.org/officeDocument/2006/relationships/tags" Target="../tags/tag132.xml"/><Relationship Id="rId15" Type="http://schemas.openxmlformats.org/officeDocument/2006/relationships/image" Target="../media/image27.png"/><Relationship Id="rId10" Type="http://schemas.openxmlformats.org/officeDocument/2006/relationships/tags" Target="../tags/tag135.xml"/><Relationship Id="rId4" Type="http://schemas.openxmlformats.org/officeDocument/2006/relationships/tags" Target="../tags/tag131.xml"/><Relationship Id="rId9" Type="http://schemas.openxmlformats.org/officeDocument/2006/relationships/video" Target="../media/media1.wmv"/><Relationship Id="rId14" Type="http://schemas.openxmlformats.org/officeDocument/2006/relationships/image" Target="../media/image26.jpeg"/></Relationships>
</file>

<file path=ppt/slides/_rels/slide14.xml.rels><?xml version="1.0" encoding="UTF-8" standalone="yes"?>
<Relationships xmlns="http://schemas.openxmlformats.org/package/2006/relationships"><Relationship Id="rId8" Type="http://schemas.openxmlformats.org/officeDocument/2006/relationships/tags" Target="../tags/tag145.xml"/><Relationship Id="rId13" Type="http://schemas.openxmlformats.org/officeDocument/2006/relationships/image" Target="../media/image28.jpeg"/><Relationship Id="rId3" Type="http://schemas.openxmlformats.org/officeDocument/2006/relationships/tags" Target="../tags/tag140.xml"/><Relationship Id="rId7" Type="http://schemas.openxmlformats.org/officeDocument/2006/relationships/tags" Target="../tags/tag144.xml"/><Relationship Id="rId12" Type="http://schemas.openxmlformats.org/officeDocument/2006/relationships/slideLayout" Target="../slideLayouts/slideLayout7.xml"/><Relationship Id="rId2" Type="http://schemas.openxmlformats.org/officeDocument/2006/relationships/tags" Target="../tags/tag139.xml"/><Relationship Id="rId1" Type="http://schemas.openxmlformats.org/officeDocument/2006/relationships/tags" Target="../tags/tag138.xml"/><Relationship Id="rId6" Type="http://schemas.openxmlformats.org/officeDocument/2006/relationships/tags" Target="../tags/tag143.xml"/><Relationship Id="rId11" Type="http://schemas.openxmlformats.org/officeDocument/2006/relationships/tags" Target="../tags/tag148.xml"/><Relationship Id="rId5" Type="http://schemas.openxmlformats.org/officeDocument/2006/relationships/tags" Target="../tags/tag142.xml"/><Relationship Id="rId15" Type="http://schemas.openxmlformats.org/officeDocument/2006/relationships/image" Target="../media/image30.png"/><Relationship Id="rId10" Type="http://schemas.openxmlformats.org/officeDocument/2006/relationships/tags" Target="../tags/tag147.xml"/><Relationship Id="rId4" Type="http://schemas.openxmlformats.org/officeDocument/2006/relationships/tags" Target="../tags/tag141.xml"/><Relationship Id="rId9" Type="http://schemas.openxmlformats.org/officeDocument/2006/relationships/tags" Target="../tags/tag146.xml"/><Relationship Id="rId14" Type="http://schemas.openxmlformats.org/officeDocument/2006/relationships/image" Target="../media/image29.png"/></Relationships>
</file>

<file path=ppt/slides/_rels/slide15.xml.rels><?xml version="1.0" encoding="UTF-8" standalone="yes"?>
<Relationships xmlns="http://schemas.openxmlformats.org/package/2006/relationships"><Relationship Id="rId8" Type="http://schemas.openxmlformats.org/officeDocument/2006/relationships/tags" Target="../tags/tag154.xml"/><Relationship Id="rId3" Type="http://schemas.openxmlformats.org/officeDocument/2006/relationships/tags" Target="../tags/tag151.xml"/><Relationship Id="rId7" Type="http://schemas.openxmlformats.org/officeDocument/2006/relationships/tags" Target="../tags/tag153.xml"/><Relationship Id="rId2" Type="http://schemas.openxmlformats.org/officeDocument/2006/relationships/tags" Target="../tags/tag150.xml"/><Relationship Id="rId1" Type="http://schemas.openxmlformats.org/officeDocument/2006/relationships/tags" Target="../tags/tag149.xml"/><Relationship Id="rId6" Type="http://schemas.openxmlformats.org/officeDocument/2006/relationships/tags" Target="../tags/tag152.xml"/><Relationship Id="rId11" Type="http://schemas.openxmlformats.org/officeDocument/2006/relationships/image" Target="../media/image32.png"/><Relationship Id="rId5" Type="http://schemas.openxmlformats.org/officeDocument/2006/relationships/video" Target="../media/media2.wmv"/><Relationship Id="rId10" Type="http://schemas.openxmlformats.org/officeDocument/2006/relationships/image" Target="../media/image31.png"/><Relationship Id="rId4" Type="http://schemas.microsoft.com/office/2007/relationships/media" Target="../media/media2.wmv"/><Relationship Id="rId9"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8" Type="http://schemas.openxmlformats.org/officeDocument/2006/relationships/tags" Target="../tags/tag162.xml"/><Relationship Id="rId13" Type="http://schemas.openxmlformats.org/officeDocument/2006/relationships/tags" Target="../tags/tag167.xml"/><Relationship Id="rId18" Type="http://schemas.openxmlformats.org/officeDocument/2006/relationships/image" Target="../media/image35.jpeg"/><Relationship Id="rId3" Type="http://schemas.openxmlformats.org/officeDocument/2006/relationships/tags" Target="../tags/tag157.xml"/><Relationship Id="rId7" Type="http://schemas.openxmlformats.org/officeDocument/2006/relationships/tags" Target="../tags/tag161.xml"/><Relationship Id="rId12" Type="http://schemas.openxmlformats.org/officeDocument/2006/relationships/tags" Target="../tags/tag166.xml"/><Relationship Id="rId17" Type="http://schemas.openxmlformats.org/officeDocument/2006/relationships/image" Target="../media/image34.jpeg"/><Relationship Id="rId2" Type="http://schemas.openxmlformats.org/officeDocument/2006/relationships/tags" Target="../tags/tag156.xml"/><Relationship Id="rId16" Type="http://schemas.openxmlformats.org/officeDocument/2006/relationships/image" Target="../media/image33.png"/><Relationship Id="rId1" Type="http://schemas.openxmlformats.org/officeDocument/2006/relationships/tags" Target="../tags/tag155.xml"/><Relationship Id="rId6" Type="http://schemas.openxmlformats.org/officeDocument/2006/relationships/tags" Target="../tags/tag160.xml"/><Relationship Id="rId11" Type="http://schemas.openxmlformats.org/officeDocument/2006/relationships/tags" Target="../tags/tag165.xml"/><Relationship Id="rId5" Type="http://schemas.openxmlformats.org/officeDocument/2006/relationships/tags" Target="../tags/tag159.xml"/><Relationship Id="rId15" Type="http://schemas.openxmlformats.org/officeDocument/2006/relationships/slideLayout" Target="../slideLayouts/slideLayout7.xml"/><Relationship Id="rId10" Type="http://schemas.openxmlformats.org/officeDocument/2006/relationships/tags" Target="../tags/tag164.xml"/><Relationship Id="rId19" Type="http://schemas.openxmlformats.org/officeDocument/2006/relationships/image" Target="../media/image36.png"/><Relationship Id="rId4" Type="http://schemas.openxmlformats.org/officeDocument/2006/relationships/tags" Target="../tags/tag158.xml"/><Relationship Id="rId9" Type="http://schemas.openxmlformats.org/officeDocument/2006/relationships/tags" Target="../tags/tag163.xml"/><Relationship Id="rId14" Type="http://schemas.openxmlformats.org/officeDocument/2006/relationships/tags" Target="../tags/tag168.xml"/></Relationships>
</file>

<file path=ppt/slides/_rels/slide17.xml.rels><?xml version="1.0" encoding="UTF-8" standalone="yes"?>
<Relationships xmlns="http://schemas.openxmlformats.org/package/2006/relationships"><Relationship Id="rId3" Type="http://schemas.openxmlformats.org/officeDocument/2006/relationships/tags" Target="../tags/tag169.xml"/><Relationship Id="rId2" Type="http://schemas.openxmlformats.org/officeDocument/2006/relationships/video" Target="../media/media3.wmv"/><Relationship Id="rId1" Type="http://schemas.microsoft.com/office/2007/relationships/media" Target="../media/media3.wmv"/><Relationship Id="rId6" Type="http://schemas.openxmlformats.org/officeDocument/2006/relationships/image" Target="../media/image37.png"/><Relationship Id="rId5" Type="http://schemas.openxmlformats.org/officeDocument/2006/relationships/slideLayout" Target="../slideLayouts/slideLayout7.xml"/><Relationship Id="rId4" Type="http://schemas.openxmlformats.org/officeDocument/2006/relationships/tags" Target="../tags/tag170.xml"/></Relationships>
</file>

<file path=ppt/slides/_rels/slide18.xml.rels><?xml version="1.0" encoding="UTF-8" standalone="yes"?>
<Relationships xmlns="http://schemas.openxmlformats.org/package/2006/relationships"><Relationship Id="rId8" Type="http://schemas.openxmlformats.org/officeDocument/2006/relationships/tags" Target="../tags/tag178.xml"/><Relationship Id="rId3" Type="http://schemas.openxmlformats.org/officeDocument/2006/relationships/tags" Target="../tags/tag173.xml"/><Relationship Id="rId7" Type="http://schemas.openxmlformats.org/officeDocument/2006/relationships/tags" Target="../tags/tag177.xml"/><Relationship Id="rId2" Type="http://schemas.openxmlformats.org/officeDocument/2006/relationships/tags" Target="../tags/tag172.xml"/><Relationship Id="rId1" Type="http://schemas.openxmlformats.org/officeDocument/2006/relationships/tags" Target="../tags/tag171.xml"/><Relationship Id="rId6" Type="http://schemas.openxmlformats.org/officeDocument/2006/relationships/tags" Target="../tags/tag176.xml"/><Relationship Id="rId11" Type="http://schemas.openxmlformats.org/officeDocument/2006/relationships/image" Target="../media/image38.png"/><Relationship Id="rId5" Type="http://schemas.openxmlformats.org/officeDocument/2006/relationships/tags" Target="../tags/tag175.xml"/><Relationship Id="rId10" Type="http://schemas.openxmlformats.org/officeDocument/2006/relationships/image" Target="../media/image2.png"/><Relationship Id="rId4" Type="http://schemas.openxmlformats.org/officeDocument/2006/relationships/tags" Target="../tags/tag174.xml"/><Relationship Id="rId9"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8" Type="http://schemas.openxmlformats.org/officeDocument/2006/relationships/tags" Target="../tags/tag186.xml"/><Relationship Id="rId13" Type="http://schemas.openxmlformats.org/officeDocument/2006/relationships/image" Target="../media/image2.png"/><Relationship Id="rId3" Type="http://schemas.openxmlformats.org/officeDocument/2006/relationships/tags" Target="../tags/tag181.xml"/><Relationship Id="rId7" Type="http://schemas.openxmlformats.org/officeDocument/2006/relationships/tags" Target="../tags/tag185.xml"/><Relationship Id="rId12" Type="http://schemas.openxmlformats.org/officeDocument/2006/relationships/slideLayout" Target="../slideLayouts/slideLayout7.xml"/><Relationship Id="rId2" Type="http://schemas.openxmlformats.org/officeDocument/2006/relationships/tags" Target="../tags/tag180.xml"/><Relationship Id="rId1" Type="http://schemas.openxmlformats.org/officeDocument/2006/relationships/tags" Target="../tags/tag179.xml"/><Relationship Id="rId6" Type="http://schemas.openxmlformats.org/officeDocument/2006/relationships/tags" Target="../tags/tag184.xml"/><Relationship Id="rId11" Type="http://schemas.openxmlformats.org/officeDocument/2006/relationships/tags" Target="../tags/tag189.xml"/><Relationship Id="rId5" Type="http://schemas.openxmlformats.org/officeDocument/2006/relationships/tags" Target="../tags/tag183.xml"/><Relationship Id="rId10" Type="http://schemas.openxmlformats.org/officeDocument/2006/relationships/tags" Target="../tags/tag188.xml"/><Relationship Id="rId4" Type="http://schemas.openxmlformats.org/officeDocument/2006/relationships/tags" Target="../tags/tag182.xml"/><Relationship Id="rId9" Type="http://schemas.openxmlformats.org/officeDocument/2006/relationships/tags" Target="../tags/tag187.xml"/></Relationships>
</file>

<file path=ppt/slides/_rels/slide2.xml.rels><?xml version="1.0" encoding="UTF-8" standalone="yes"?>
<Relationships xmlns="http://schemas.openxmlformats.org/package/2006/relationships"><Relationship Id="rId8" Type="http://schemas.openxmlformats.org/officeDocument/2006/relationships/tags" Target="../tags/tag13.xml"/><Relationship Id="rId13" Type="http://schemas.openxmlformats.org/officeDocument/2006/relationships/tags" Target="../tags/tag18.xml"/><Relationship Id="rId18" Type="http://schemas.openxmlformats.org/officeDocument/2006/relationships/tags" Target="../tags/tag23.xml"/><Relationship Id="rId26" Type="http://schemas.openxmlformats.org/officeDocument/2006/relationships/image" Target="../media/image4.png"/><Relationship Id="rId3" Type="http://schemas.openxmlformats.org/officeDocument/2006/relationships/tags" Target="../tags/tag8.xml"/><Relationship Id="rId21" Type="http://schemas.openxmlformats.org/officeDocument/2006/relationships/slideLayout" Target="../slideLayouts/slideLayout7.xml"/><Relationship Id="rId7" Type="http://schemas.openxmlformats.org/officeDocument/2006/relationships/tags" Target="../tags/tag12.xml"/><Relationship Id="rId12" Type="http://schemas.openxmlformats.org/officeDocument/2006/relationships/tags" Target="../tags/tag17.xml"/><Relationship Id="rId17" Type="http://schemas.openxmlformats.org/officeDocument/2006/relationships/tags" Target="../tags/tag22.xml"/><Relationship Id="rId25" Type="http://schemas.openxmlformats.org/officeDocument/2006/relationships/image" Target="../media/image3.png"/><Relationship Id="rId2" Type="http://schemas.openxmlformats.org/officeDocument/2006/relationships/tags" Target="../tags/tag7.xml"/><Relationship Id="rId16" Type="http://schemas.openxmlformats.org/officeDocument/2006/relationships/tags" Target="../tags/tag21.xml"/><Relationship Id="rId20" Type="http://schemas.openxmlformats.org/officeDocument/2006/relationships/tags" Target="../tags/tag25.xml"/><Relationship Id="rId1" Type="http://schemas.openxmlformats.org/officeDocument/2006/relationships/tags" Target="../tags/tag6.xml"/><Relationship Id="rId6" Type="http://schemas.openxmlformats.org/officeDocument/2006/relationships/tags" Target="../tags/tag11.xml"/><Relationship Id="rId11" Type="http://schemas.openxmlformats.org/officeDocument/2006/relationships/tags" Target="../tags/tag16.xml"/><Relationship Id="rId24" Type="http://schemas.openxmlformats.org/officeDocument/2006/relationships/image" Target="../media/image2.png"/><Relationship Id="rId5" Type="http://schemas.openxmlformats.org/officeDocument/2006/relationships/tags" Target="../tags/tag10.xml"/><Relationship Id="rId15" Type="http://schemas.openxmlformats.org/officeDocument/2006/relationships/tags" Target="../tags/tag20.xml"/><Relationship Id="rId23" Type="http://schemas.openxmlformats.org/officeDocument/2006/relationships/audio" Target="../media/audio1.wav"/><Relationship Id="rId10" Type="http://schemas.openxmlformats.org/officeDocument/2006/relationships/tags" Target="../tags/tag15.xml"/><Relationship Id="rId19" Type="http://schemas.openxmlformats.org/officeDocument/2006/relationships/tags" Target="../tags/tag24.xml"/><Relationship Id="rId4" Type="http://schemas.openxmlformats.org/officeDocument/2006/relationships/tags" Target="../tags/tag9.xml"/><Relationship Id="rId9" Type="http://schemas.openxmlformats.org/officeDocument/2006/relationships/tags" Target="../tags/tag14.xml"/><Relationship Id="rId14" Type="http://schemas.openxmlformats.org/officeDocument/2006/relationships/tags" Target="../tags/tag19.xml"/><Relationship Id="rId22" Type="http://schemas.openxmlformats.org/officeDocument/2006/relationships/notesSlide" Target="../notesSlides/notesSlide1.xml"/></Relationships>
</file>

<file path=ppt/slides/_rels/slide20.xml.rels><?xml version="1.0" encoding="UTF-8" standalone="yes"?>
<Relationships xmlns="http://schemas.openxmlformats.org/package/2006/relationships"><Relationship Id="rId3" Type="http://schemas.openxmlformats.org/officeDocument/2006/relationships/tags" Target="../tags/tag192.xml"/><Relationship Id="rId2" Type="http://schemas.openxmlformats.org/officeDocument/2006/relationships/tags" Target="../tags/tag191.xml"/><Relationship Id="rId1" Type="http://schemas.openxmlformats.org/officeDocument/2006/relationships/tags" Target="../tags/tag190.xml"/><Relationship Id="rId4"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tags" Target="../tags/tag195.xml"/><Relationship Id="rId7" Type="http://schemas.openxmlformats.org/officeDocument/2006/relationships/image" Target="../media/image2.png"/><Relationship Id="rId2" Type="http://schemas.openxmlformats.org/officeDocument/2006/relationships/tags" Target="../tags/tag194.xml"/><Relationship Id="rId1" Type="http://schemas.openxmlformats.org/officeDocument/2006/relationships/tags" Target="../tags/tag193.xml"/><Relationship Id="rId6" Type="http://schemas.openxmlformats.org/officeDocument/2006/relationships/slideLayout" Target="../slideLayouts/slideLayout7.xml"/><Relationship Id="rId5" Type="http://schemas.openxmlformats.org/officeDocument/2006/relationships/tags" Target="../tags/tag197.xml"/><Relationship Id="rId4" Type="http://schemas.openxmlformats.org/officeDocument/2006/relationships/tags" Target="../tags/tag196.xml"/></Relationships>
</file>

<file path=ppt/slides/_rels/slide22.xml.rels><?xml version="1.0" encoding="UTF-8" standalone="yes"?>
<Relationships xmlns="http://schemas.openxmlformats.org/package/2006/relationships"><Relationship Id="rId3" Type="http://schemas.openxmlformats.org/officeDocument/2006/relationships/tags" Target="../tags/tag200.xml"/><Relationship Id="rId2" Type="http://schemas.openxmlformats.org/officeDocument/2006/relationships/tags" Target="../tags/tag199.xml"/><Relationship Id="rId1" Type="http://schemas.openxmlformats.org/officeDocument/2006/relationships/tags" Target="../tags/tag198.xml"/><Relationship Id="rId6" Type="http://schemas.openxmlformats.org/officeDocument/2006/relationships/image" Target="../media/image2.png"/><Relationship Id="rId5" Type="http://schemas.openxmlformats.org/officeDocument/2006/relationships/slideLayout" Target="../slideLayouts/slideLayout7.xml"/><Relationship Id="rId4" Type="http://schemas.openxmlformats.org/officeDocument/2006/relationships/tags" Target="../tags/tag201.xml"/></Relationships>
</file>

<file path=ppt/slides/_rels/slide3.xml.rels><?xml version="1.0" encoding="UTF-8" standalone="yes"?>
<Relationships xmlns="http://schemas.openxmlformats.org/package/2006/relationships"><Relationship Id="rId8" Type="http://schemas.openxmlformats.org/officeDocument/2006/relationships/tags" Target="../tags/tag35.xml"/><Relationship Id="rId13" Type="http://schemas.openxmlformats.org/officeDocument/2006/relationships/tags" Target="../tags/tag40.xml"/><Relationship Id="rId18" Type="http://schemas.openxmlformats.org/officeDocument/2006/relationships/tags" Target="../tags/tag45.xml"/><Relationship Id="rId26" Type="http://schemas.openxmlformats.org/officeDocument/2006/relationships/tags" Target="../tags/tag53.xml"/><Relationship Id="rId3" Type="http://schemas.openxmlformats.org/officeDocument/2006/relationships/tags" Target="../tags/tag30.xml"/><Relationship Id="rId21" Type="http://schemas.openxmlformats.org/officeDocument/2006/relationships/tags" Target="../tags/tag48.xml"/><Relationship Id="rId34" Type="http://schemas.openxmlformats.org/officeDocument/2006/relationships/image" Target="../media/image10.jpeg"/><Relationship Id="rId7" Type="http://schemas.openxmlformats.org/officeDocument/2006/relationships/tags" Target="../tags/tag34.xml"/><Relationship Id="rId12" Type="http://schemas.openxmlformats.org/officeDocument/2006/relationships/tags" Target="../tags/tag39.xml"/><Relationship Id="rId17" Type="http://schemas.openxmlformats.org/officeDocument/2006/relationships/tags" Target="../tags/tag44.xml"/><Relationship Id="rId25" Type="http://schemas.openxmlformats.org/officeDocument/2006/relationships/tags" Target="../tags/tag52.xml"/><Relationship Id="rId33" Type="http://schemas.openxmlformats.org/officeDocument/2006/relationships/image" Target="../media/image9.png"/><Relationship Id="rId2" Type="http://schemas.openxmlformats.org/officeDocument/2006/relationships/tags" Target="../tags/tag29.xml"/><Relationship Id="rId16" Type="http://schemas.openxmlformats.org/officeDocument/2006/relationships/tags" Target="../tags/tag43.xml"/><Relationship Id="rId20" Type="http://schemas.openxmlformats.org/officeDocument/2006/relationships/tags" Target="../tags/tag47.xml"/><Relationship Id="rId29" Type="http://schemas.openxmlformats.org/officeDocument/2006/relationships/image" Target="../media/image5.jpeg"/><Relationship Id="rId1" Type="http://schemas.openxmlformats.org/officeDocument/2006/relationships/tags" Target="../tags/tag28.xml"/><Relationship Id="rId6" Type="http://schemas.openxmlformats.org/officeDocument/2006/relationships/tags" Target="../tags/tag33.xml"/><Relationship Id="rId11" Type="http://schemas.openxmlformats.org/officeDocument/2006/relationships/tags" Target="../tags/tag38.xml"/><Relationship Id="rId24" Type="http://schemas.openxmlformats.org/officeDocument/2006/relationships/tags" Target="../tags/tag51.xml"/><Relationship Id="rId32" Type="http://schemas.openxmlformats.org/officeDocument/2006/relationships/image" Target="../media/image8.png"/><Relationship Id="rId5" Type="http://schemas.openxmlformats.org/officeDocument/2006/relationships/tags" Target="../tags/tag32.xml"/><Relationship Id="rId15" Type="http://schemas.openxmlformats.org/officeDocument/2006/relationships/tags" Target="../tags/tag42.xml"/><Relationship Id="rId23" Type="http://schemas.openxmlformats.org/officeDocument/2006/relationships/tags" Target="../tags/tag50.xml"/><Relationship Id="rId28" Type="http://schemas.openxmlformats.org/officeDocument/2006/relationships/image" Target="../media/image2.png"/><Relationship Id="rId10" Type="http://schemas.openxmlformats.org/officeDocument/2006/relationships/tags" Target="../tags/tag37.xml"/><Relationship Id="rId19" Type="http://schemas.openxmlformats.org/officeDocument/2006/relationships/tags" Target="../tags/tag46.xml"/><Relationship Id="rId31" Type="http://schemas.openxmlformats.org/officeDocument/2006/relationships/image" Target="../media/image7.jpeg"/><Relationship Id="rId4" Type="http://schemas.openxmlformats.org/officeDocument/2006/relationships/tags" Target="../tags/tag31.xml"/><Relationship Id="rId9" Type="http://schemas.openxmlformats.org/officeDocument/2006/relationships/tags" Target="../tags/tag36.xml"/><Relationship Id="rId14" Type="http://schemas.openxmlformats.org/officeDocument/2006/relationships/tags" Target="../tags/tag41.xml"/><Relationship Id="rId22" Type="http://schemas.openxmlformats.org/officeDocument/2006/relationships/tags" Target="../tags/tag49.xml"/><Relationship Id="rId27" Type="http://schemas.openxmlformats.org/officeDocument/2006/relationships/slideLayout" Target="../slideLayouts/slideLayout7.xml"/><Relationship Id="rId30" Type="http://schemas.openxmlformats.org/officeDocument/2006/relationships/image" Target="../media/image6.jpeg"/></Relationships>
</file>

<file path=ppt/slides/_rels/slide4.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56.xml"/><Relationship Id="rId7" Type="http://schemas.openxmlformats.org/officeDocument/2006/relationships/tags" Target="../tags/tag60.xml"/><Relationship Id="rId2" Type="http://schemas.openxmlformats.org/officeDocument/2006/relationships/tags" Target="../tags/tag55.xml"/><Relationship Id="rId1" Type="http://schemas.openxmlformats.org/officeDocument/2006/relationships/tags" Target="../tags/tag54.xml"/><Relationship Id="rId6" Type="http://schemas.openxmlformats.org/officeDocument/2006/relationships/tags" Target="../tags/tag59.xml"/><Relationship Id="rId5" Type="http://schemas.openxmlformats.org/officeDocument/2006/relationships/tags" Target="../tags/tag58.xml"/><Relationship Id="rId4" Type="http://schemas.openxmlformats.org/officeDocument/2006/relationships/tags" Target="../tags/tag57.xml"/><Relationship Id="rId9" Type="http://schemas.openxmlformats.org/officeDocument/2006/relationships/image" Target="../media/image11.png"/></Relationships>
</file>

<file path=ppt/slides/_rels/slide5.xml.rels><?xml version="1.0" encoding="UTF-8" standalone="yes"?>
<Relationships xmlns="http://schemas.openxmlformats.org/package/2006/relationships"><Relationship Id="rId8" Type="http://schemas.openxmlformats.org/officeDocument/2006/relationships/tags" Target="../tags/tag68.xml"/><Relationship Id="rId13" Type="http://schemas.openxmlformats.org/officeDocument/2006/relationships/tags" Target="../tags/tag73.xml"/><Relationship Id="rId18" Type="http://schemas.openxmlformats.org/officeDocument/2006/relationships/image" Target="../media/image13.jpeg"/><Relationship Id="rId3" Type="http://schemas.openxmlformats.org/officeDocument/2006/relationships/tags" Target="../tags/tag63.xml"/><Relationship Id="rId7" Type="http://schemas.openxmlformats.org/officeDocument/2006/relationships/tags" Target="../tags/tag67.xml"/><Relationship Id="rId12" Type="http://schemas.openxmlformats.org/officeDocument/2006/relationships/tags" Target="../tags/tag72.xml"/><Relationship Id="rId17" Type="http://schemas.openxmlformats.org/officeDocument/2006/relationships/image" Target="../media/image12.png"/><Relationship Id="rId2" Type="http://schemas.openxmlformats.org/officeDocument/2006/relationships/tags" Target="../tags/tag62.xml"/><Relationship Id="rId16" Type="http://schemas.openxmlformats.org/officeDocument/2006/relationships/slideLayout" Target="../slideLayouts/slideLayout7.xml"/><Relationship Id="rId20" Type="http://schemas.openxmlformats.org/officeDocument/2006/relationships/image" Target="../media/image15.png"/><Relationship Id="rId1" Type="http://schemas.openxmlformats.org/officeDocument/2006/relationships/tags" Target="../tags/tag61.xml"/><Relationship Id="rId6" Type="http://schemas.openxmlformats.org/officeDocument/2006/relationships/tags" Target="../tags/tag66.xml"/><Relationship Id="rId11" Type="http://schemas.openxmlformats.org/officeDocument/2006/relationships/tags" Target="../tags/tag71.xml"/><Relationship Id="rId5" Type="http://schemas.openxmlformats.org/officeDocument/2006/relationships/tags" Target="../tags/tag65.xml"/><Relationship Id="rId15" Type="http://schemas.openxmlformats.org/officeDocument/2006/relationships/tags" Target="../tags/tag75.xml"/><Relationship Id="rId10" Type="http://schemas.openxmlformats.org/officeDocument/2006/relationships/tags" Target="../tags/tag70.xml"/><Relationship Id="rId19" Type="http://schemas.openxmlformats.org/officeDocument/2006/relationships/image" Target="../media/image14.png"/><Relationship Id="rId4" Type="http://schemas.openxmlformats.org/officeDocument/2006/relationships/tags" Target="../tags/tag64.xml"/><Relationship Id="rId9" Type="http://schemas.openxmlformats.org/officeDocument/2006/relationships/tags" Target="../tags/tag69.xml"/><Relationship Id="rId14" Type="http://schemas.openxmlformats.org/officeDocument/2006/relationships/tags" Target="../tags/tag74.xml"/></Relationships>
</file>

<file path=ppt/slides/_rels/slide6.xml.rels><?xml version="1.0" encoding="UTF-8" standalone="yes"?>
<Relationships xmlns="http://schemas.openxmlformats.org/package/2006/relationships"><Relationship Id="rId3" Type="http://schemas.openxmlformats.org/officeDocument/2006/relationships/tags" Target="../tags/tag78.xml"/><Relationship Id="rId2" Type="http://schemas.openxmlformats.org/officeDocument/2006/relationships/tags" Target="../tags/tag77.xml"/><Relationship Id="rId1" Type="http://schemas.openxmlformats.org/officeDocument/2006/relationships/tags" Target="../tags/tag76.xml"/><Relationship Id="rId4"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8" Type="http://schemas.openxmlformats.org/officeDocument/2006/relationships/tags" Target="../tags/tag86.xml"/><Relationship Id="rId3" Type="http://schemas.openxmlformats.org/officeDocument/2006/relationships/tags" Target="../tags/tag81.xml"/><Relationship Id="rId7" Type="http://schemas.openxmlformats.org/officeDocument/2006/relationships/tags" Target="../tags/tag85.xml"/><Relationship Id="rId2" Type="http://schemas.openxmlformats.org/officeDocument/2006/relationships/tags" Target="../tags/tag80.xml"/><Relationship Id="rId1" Type="http://schemas.openxmlformats.org/officeDocument/2006/relationships/tags" Target="../tags/tag79.xml"/><Relationship Id="rId6" Type="http://schemas.openxmlformats.org/officeDocument/2006/relationships/tags" Target="../tags/tag84.xml"/><Relationship Id="rId5" Type="http://schemas.openxmlformats.org/officeDocument/2006/relationships/tags" Target="../tags/tag83.xml"/><Relationship Id="rId10" Type="http://schemas.openxmlformats.org/officeDocument/2006/relationships/image" Target="../media/image16.jpeg"/><Relationship Id="rId4" Type="http://schemas.openxmlformats.org/officeDocument/2006/relationships/tags" Target="../tags/tag82.xml"/><Relationship Id="rId9"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8" Type="http://schemas.openxmlformats.org/officeDocument/2006/relationships/tags" Target="../tags/tag94.xml"/><Relationship Id="rId13" Type="http://schemas.openxmlformats.org/officeDocument/2006/relationships/image" Target="../media/image18.jpeg"/><Relationship Id="rId3" Type="http://schemas.openxmlformats.org/officeDocument/2006/relationships/tags" Target="../tags/tag89.xml"/><Relationship Id="rId7" Type="http://schemas.openxmlformats.org/officeDocument/2006/relationships/tags" Target="../tags/tag93.xml"/><Relationship Id="rId12" Type="http://schemas.openxmlformats.org/officeDocument/2006/relationships/image" Target="../media/image17.jpeg"/><Relationship Id="rId2" Type="http://schemas.openxmlformats.org/officeDocument/2006/relationships/tags" Target="../tags/tag88.xml"/><Relationship Id="rId1" Type="http://schemas.openxmlformats.org/officeDocument/2006/relationships/tags" Target="../tags/tag87.xml"/><Relationship Id="rId6" Type="http://schemas.openxmlformats.org/officeDocument/2006/relationships/tags" Target="../tags/tag92.xml"/><Relationship Id="rId11" Type="http://schemas.openxmlformats.org/officeDocument/2006/relationships/slideLayout" Target="../slideLayouts/slideLayout7.xml"/><Relationship Id="rId5" Type="http://schemas.openxmlformats.org/officeDocument/2006/relationships/tags" Target="../tags/tag91.xml"/><Relationship Id="rId10" Type="http://schemas.openxmlformats.org/officeDocument/2006/relationships/tags" Target="../tags/tag96.xml"/><Relationship Id="rId4" Type="http://schemas.openxmlformats.org/officeDocument/2006/relationships/tags" Target="../tags/tag90.xml"/><Relationship Id="rId9" Type="http://schemas.openxmlformats.org/officeDocument/2006/relationships/tags" Target="../tags/tag95.xml"/></Relationships>
</file>

<file path=ppt/slides/_rels/slide9.xml.rels><?xml version="1.0" encoding="UTF-8" standalone="yes"?>
<Relationships xmlns="http://schemas.openxmlformats.org/package/2006/relationships"><Relationship Id="rId8" Type="http://schemas.openxmlformats.org/officeDocument/2006/relationships/slideLayout" Target="../slideLayouts/slideLayout7.xml"/><Relationship Id="rId3" Type="http://schemas.openxmlformats.org/officeDocument/2006/relationships/tags" Target="../tags/tag99.xml"/><Relationship Id="rId7" Type="http://schemas.openxmlformats.org/officeDocument/2006/relationships/tags" Target="../tags/tag103.xml"/><Relationship Id="rId2" Type="http://schemas.openxmlformats.org/officeDocument/2006/relationships/tags" Target="../tags/tag98.xml"/><Relationship Id="rId1" Type="http://schemas.openxmlformats.org/officeDocument/2006/relationships/tags" Target="../tags/tag97.xml"/><Relationship Id="rId6" Type="http://schemas.openxmlformats.org/officeDocument/2006/relationships/tags" Target="../tags/tag102.xml"/><Relationship Id="rId5" Type="http://schemas.openxmlformats.org/officeDocument/2006/relationships/tags" Target="../tags/tag101.xml"/><Relationship Id="rId4" Type="http://schemas.openxmlformats.org/officeDocument/2006/relationships/tags" Target="../tags/tag100.xml"/><Relationship Id="rId9" Type="http://schemas.openxmlformats.org/officeDocument/2006/relationships/image" Target="../media/image19.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文本框 1"/>
          <p:cNvSpPr txBox="1"/>
          <p:nvPr>
            <p:custDataLst>
              <p:tags r:id="rId1"/>
            </p:custDataLst>
          </p:nvPr>
        </p:nvSpPr>
        <p:spPr>
          <a:xfrm>
            <a:off x="1332748" y="1939184"/>
            <a:ext cx="1829733" cy="462806"/>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indent="0" algn="l" defTabSz="914400" rtl="0" fontAlgn="auto" latinLnBrk="1" hangingPunct="0">
              <a:lnSpc>
                <a:spcPct val="100000"/>
              </a:lnSpc>
              <a:spcBef>
                <a:spcPct val="0"/>
              </a:spcBef>
              <a:spcAft>
                <a:spcPct val="0"/>
              </a:spcAft>
              <a:buClrTx/>
              <a:buSzTx/>
              <a:buFontTx/>
              <a:buNone/>
            </a:pPr>
            <a:r>
              <a:rPr lang="zh-CN" altLang="en-US" sz="2400" b="1" smtClean="0">
                <a:solidFill>
                  <a:schemeClr val="bg1"/>
                </a:solidFill>
                <a:latin typeface="微软雅黑" panose="020B0503020204020204" charset="-122"/>
                <a:ea typeface="微软雅黑" panose="020B0503020204020204" charset="-122"/>
              </a:rPr>
              <a:t>中</a:t>
            </a:r>
            <a:r>
              <a:rPr lang="zh-CN" altLang="en-US" sz="2400" b="1">
                <a:solidFill>
                  <a:schemeClr val="bg1"/>
                </a:solidFill>
                <a:latin typeface="微软雅黑" panose="020B0503020204020204" charset="-122"/>
                <a:ea typeface="微软雅黑" panose="020B0503020204020204" charset="-122"/>
              </a:rPr>
              <a:t>物理</a:t>
            </a:r>
            <a:endParaRPr kumimoji="0" lang="zh-CN" altLang="en-US" sz="2400" b="1" i="0" u="none" strike="noStrike" cap="none" spc="0" normalizeH="0">
              <a:ln>
                <a:noFill/>
              </a:ln>
              <a:solidFill>
                <a:schemeClr val="bg1"/>
              </a:solidFill>
              <a:effectLst/>
              <a:uFillTx/>
              <a:latin typeface="微软雅黑" panose="020B0503020204020204" charset="-122"/>
              <a:ea typeface="微软雅黑"/>
              <a:sym typeface="Arial"/>
            </a:endParaRPr>
          </a:p>
        </p:txBody>
      </p:sp>
      <p:sp>
        <p:nvSpPr>
          <p:cNvPr id="40" name="Shape 40"/>
          <p:cNvSpPr/>
          <p:nvPr>
            <p:custDataLst>
              <p:tags r:id="rId2"/>
            </p:custDataLst>
          </p:nvPr>
        </p:nvSpPr>
        <p:spPr>
          <a:xfrm>
            <a:off x="5063029" y="2401990"/>
            <a:ext cx="2815009" cy="50394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4000" baseline="-25000" dirty="0" smtClean="0">
                <a:solidFill>
                  <a:srgbClr val="C00000"/>
                </a:solidFill>
                <a:latin typeface="微软雅黑" panose="020B0503020204020204" pitchFamily="34" charset="-122"/>
                <a:ea typeface="微软雅黑" panose="020B0503020204020204" pitchFamily="34" charset="-122"/>
              </a:rPr>
              <a:t>第二章  第</a:t>
            </a:r>
            <a:r>
              <a:rPr lang="en-US" altLang="zh-CN" sz="4000" baseline="-25000" dirty="0" smtClean="0">
                <a:solidFill>
                  <a:srgbClr val="C00000"/>
                </a:solidFill>
                <a:latin typeface="微软雅黑" panose="020B0503020204020204" pitchFamily="34" charset="-122"/>
                <a:ea typeface="微软雅黑" panose="020B0503020204020204" pitchFamily="34" charset="-122"/>
              </a:rPr>
              <a:t>3</a:t>
            </a:r>
            <a:r>
              <a:rPr lang="zh-CN" altLang="en-US" sz="4000" baseline="-25000" dirty="0" smtClean="0">
                <a:solidFill>
                  <a:srgbClr val="C00000"/>
                </a:solidFill>
                <a:latin typeface="微软雅黑" panose="020B0503020204020204" pitchFamily="34" charset="-122"/>
                <a:ea typeface="微软雅黑" panose="020B0503020204020204" pitchFamily="34" charset="-122"/>
              </a:rPr>
              <a:t>节</a:t>
            </a:r>
            <a:endParaRPr lang="zh-CN" sz="4000" baseline="-25000" dirty="0">
              <a:solidFill>
                <a:srgbClr val="C00000"/>
              </a:solidFill>
              <a:latin typeface="微软雅黑" panose="020B0503020204020204" pitchFamily="34" charset="-122"/>
              <a:ea typeface="微软雅黑" panose="020B0503020204020204" pitchFamily="34" charset="-122"/>
            </a:endParaRPr>
          </a:p>
        </p:txBody>
      </p:sp>
      <p:sp>
        <p:nvSpPr>
          <p:cNvPr id="5" name="Shape 40"/>
          <p:cNvSpPr/>
          <p:nvPr>
            <p:custDataLst>
              <p:tags r:id="rId3"/>
            </p:custDataLst>
          </p:nvPr>
        </p:nvSpPr>
        <p:spPr>
          <a:xfrm>
            <a:off x="4144153" y="910674"/>
            <a:ext cx="4175464"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6000" b="1" baseline="-25000" dirty="0">
                <a:solidFill>
                  <a:srgbClr val="00B050"/>
                </a:solidFill>
                <a:latin typeface="华文隶书" pitchFamily="2" charset="-122"/>
                <a:ea typeface="华文隶书" pitchFamily="2" charset="-122"/>
              </a:rPr>
              <a:t>人教</a:t>
            </a:r>
            <a:r>
              <a:rPr lang="zh-CN" altLang="en-US" sz="6000" b="1" baseline="-25000" dirty="0" smtClean="0">
                <a:solidFill>
                  <a:srgbClr val="00B050"/>
                </a:solidFill>
                <a:latin typeface="华文隶书" pitchFamily="2" charset="-122"/>
                <a:ea typeface="华文隶书" pitchFamily="2" charset="-122"/>
              </a:rPr>
              <a:t>版初中物理</a:t>
            </a:r>
            <a:endParaRPr lang="zh-CN" sz="1800" b="1" baseline="-25000" dirty="0">
              <a:solidFill>
                <a:srgbClr val="00B050"/>
              </a:solidFill>
              <a:latin typeface="华文隶书" pitchFamily="2" charset="-122"/>
              <a:ea typeface="华文隶书" pitchFamily="2" charset="-122"/>
            </a:endParaRPr>
          </a:p>
        </p:txBody>
      </p:sp>
      <p:sp>
        <p:nvSpPr>
          <p:cNvPr id="6" name="Shape 40"/>
          <p:cNvSpPr/>
          <p:nvPr>
            <p:custDataLst>
              <p:tags r:id="rId4"/>
            </p:custDataLst>
          </p:nvPr>
        </p:nvSpPr>
        <p:spPr>
          <a:xfrm>
            <a:off x="5028210" y="3115951"/>
            <a:ext cx="3312368" cy="707886"/>
          </a:xfrm>
          <a:prstGeom prst="rect">
            <a:avLst/>
          </a:prstGeom>
          <a:ln w="12700">
            <a:miter lim="400000"/>
          </a:ln>
        </p:spPr>
        <p:txBody>
          <a:bodyPr wrap="square" lIns="45719" rIns="45719">
            <a:spAutoFit/>
          </a:bodyPr>
          <a:lstStyle>
            <a:lvl1pPr>
              <a:defRPr sz="3600">
                <a:solidFill>
                  <a:srgbClr val="B61C22"/>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a:defRPr sz="1800">
                <a:solidFill>
                  <a:srgbClr val="000000"/>
                </a:solidFill>
              </a:defRPr>
            </a:pPr>
            <a:r>
              <a:rPr lang="zh-CN" altLang="en-US" sz="6000" baseline="-25000" dirty="0" smtClean="0">
                <a:solidFill>
                  <a:srgbClr val="C00000"/>
                </a:solidFill>
                <a:latin typeface="微软雅黑" pitchFamily="34" charset="-122"/>
                <a:ea typeface="微软雅黑" pitchFamily="34" charset="-122"/>
              </a:rPr>
              <a:t>声的利用</a:t>
            </a:r>
            <a:endParaRPr lang="zh-CN" altLang="zh-CN" sz="6000" baseline="-25000" dirty="0">
              <a:solidFill>
                <a:srgbClr val="C00000"/>
              </a:solidFill>
              <a:latin typeface="微软雅黑" pitchFamily="34" charset="-122"/>
              <a:ea typeface="微软雅黑" pitchFamily="34" charset="-122"/>
            </a:endParaRPr>
          </a:p>
        </p:txBody>
      </p:sp>
      <p:sp>
        <p:nvSpPr>
          <p:cNvPr id="7" name="文本框 6"/>
          <p:cNvSpPr txBox="1"/>
          <p:nvPr>
            <p:custDataLst>
              <p:tags r:id="rId5"/>
            </p:custDataLst>
          </p:nvPr>
        </p:nvSpPr>
        <p:spPr>
          <a:xfrm>
            <a:off x="5148064" y="1893493"/>
            <a:ext cx="1938990" cy="46166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indent="0" algn="l" defTabSz="914400" rtl="0" fontAlgn="auto" latinLnBrk="1" hangingPunct="0">
              <a:lnSpc>
                <a:spcPct val="100000"/>
              </a:lnSpc>
              <a:spcBef>
                <a:spcPct val="0"/>
              </a:spcBef>
              <a:spcAft>
                <a:spcPct val="0"/>
              </a:spcAft>
              <a:buClrTx/>
              <a:buSzTx/>
              <a:buFontTx/>
              <a:buNone/>
            </a:pPr>
            <a:r>
              <a:rPr kumimoji="0" lang="zh-CN" altLang="en-US" sz="2400" i="0" u="none" strike="noStrike" cap="none" spc="0" normalizeH="0" baseline="0" dirty="0" smtClean="0">
                <a:ln>
                  <a:noFill/>
                </a:ln>
                <a:solidFill>
                  <a:srgbClr val="00B050"/>
                </a:solidFill>
                <a:effectLst/>
                <a:uFillTx/>
                <a:latin typeface="隶书" pitchFamily="49" charset="-122"/>
                <a:ea typeface="隶书" pitchFamily="49" charset="-122"/>
                <a:sym typeface="Arial"/>
              </a:rPr>
              <a:t>（八年级上）</a:t>
            </a:r>
            <a:endParaRPr kumimoji="0" lang="zh-CN" altLang="en-US" sz="2400" i="0" u="none" strike="noStrike" cap="none" spc="0" normalizeH="0" baseline="0" dirty="0">
              <a:ln>
                <a:noFill/>
              </a:ln>
              <a:solidFill>
                <a:srgbClr val="00B050"/>
              </a:solidFill>
              <a:effectLst/>
              <a:uFillTx/>
              <a:latin typeface="隶书" pitchFamily="49" charset="-122"/>
              <a:ea typeface="隶书" pitchFamily="49" charset="-122"/>
              <a:sym typeface="Arial"/>
            </a:endParaRPr>
          </a:p>
        </p:txBody>
      </p:sp>
      <p:pic>
        <p:nvPicPr>
          <p:cNvPr id="4" name="图片 3"/>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117468" y="627534"/>
            <a:ext cx="3751486" cy="3751486"/>
          </a:xfrm>
          <a:prstGeom prst="rect">
            <a:avLst/>
          </a:prstGeom>
        </p:spPr>
      </p:pic>
    </p:spTree>
    <p:extLst>
      <p:ext uri="{BB962C8B-B14F-4D97-AF65-F5344CB8AC3E}">
        <p14:creationId xmlns:p14="http://schemas.microsoft.com/office/powerpoint/2010/main" val="2355179022"/>
      </p:ext>
    </p:extLst>
  </p:cSld>
  <p:clrMapOvr>
    <a:masterClrMapping/>
  </p:clrMapOvr>
  <mc:AlternateContent xmlns:mc="http://schemas.openxmlformats.org/markup-compatibility/2006" xmlns:p14="http://schemas.microsoft.com/office/powerpoint/2010/main">
    <mc:Choice Requires="p14">
      <p:transition spd="slow" p14:dur="2000" advClick="0" advTm="2000"/>
    </mc:Choice>
    <mc:Fallback xmlns="">
      <p:transition spd="slow" advClick="0" advTm="2000"/>
    </mc:Fallback>
  </mc:AlternateConten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69333" y="234149"/>
            <a:ext cx="1684867" cy="462808"/>
          </a:xfrm>
          <a:prstGeom prst="rect">
            <a:avLst/>
          </a:prstGeom>
        </p:spPr>
        <p:txBody>
          <a:bodyPr wrap="square">
            <a:spAutoFit/>
          </a:bodyPr>
          <a:lstStyle/>
          <a:p>
            <a:pPr algn="l"/>
            <a:r>
              <a:rPr lang="en-US" altLang="zh-CN" sz="2400" smtClean="0">
                <a:latin typeface="微软雅黑" panose="020B0503020204020204" pitchFamily="34" charset="-122"/>
                <a:ea typeface="微软雅黑" panose="020B0503020204020204" pitchFamily="34" charset="-122"/>
              </a:rPr>
              <a:t>(3)B</a:t>
            </a:r>
            <a:r>
              <a:rPr lang="zh-CN" altLang="zh-CN" sz="2400">
                <a:latin typeface="微软雅黑" panose="020B0503020204020204" pitchFamily="34" charset="-122"/>
                <a:ea typeface="微软雅黑" panose="020B0503020204020204" pitchFamily="34" charset="-122"/>
              </a:rPr>
              <a:t>超 </a:t>
            </a:r>
            <a:endParaRPr lang="zh-CN" altLang="en-US" sz="2400">
              <a:latin typeface="微软雅黑" panose="020B0503020204020204" pitchFamily="34" charset="-122"/>
              <a:ea typeface="微软雅黑" panose="020B0503020204020204" pitchFamily="34" charset="-122"/>
            </a:endParaRPr>
          </a:p>
        </p:txBody>
      </p:sp>
      <p:sp>
        <p:nvSpPr>
          <p:cNvPr id="3" name="矩形 2"/>
          <p:cNvSpPr/>
          <p:nvPr>
            <p:custDataLst>
              <p:tags r:id="rId2"/>
            </p:custDataLst>
          </p:nvPr>
        </p:nvSpPr>
        <p:spPr>
          <a:xfrm>
            <a:off x="186266" y="603594"/>
            <a:ext cx="8466666" cy="1758668"/>
          </a:xfrm>
          <a:prstGeom prst="rect">
            <a:avLst/>
          </a:prstGeom>
          <a:noFill/>
          <a:ln w="9525">
            <a:noFill/>
            <a:miter lim="800000"/>
          </a:ln>
        </p:spPr>
        <p:txBody>
          <a:bodyPr wrap="square">
            <a:spAutoFit/>
          </a:bodyPr>
          <a:lstStyle/>
          <a:p>
            <a:pPr algn="l">
              <a:lnSpc>
                <a:spcPct val="150000"/>
              </a:lnSpc>
            </a:pPr>
            <a:r>
              <a:rPr lang="zh-CN" altLang="en-US" sz="2400">
                <a:solidFill>
                  <a:srgbClr val="000000"/>
                </a:solidFill>
                <a:latin typeface="微软雅黑" panose="020B0503020204020204" pitchFamily="34" charset="-122"/>
                <a:ea typeface="微软雅黑" panose="020B0503020204020204" pitchFamily="34" charset="-122"/>
              </a:rPr>
              <a:t>医生用</a:t>
            </a:r>
            <a:r>
              <a:rPr lang="en-US" altLang="zh-CN" sz="2400">
                <a:solidFill>
                  <a:srgbClr val="FF0000"/>
                </a:solidFill>
                <a:latin typeface="微软雅黑" panose="020B0503020204020204" pitchFamily="34" charset="-122"/>
                <a:ea typeface="微软雅黑" panose="020B0503020204020204" pitchFamily="34" charset="-122"/>
              </a:rPr>
              <a:t>B</a:t>
            </a:r>
            <a:r>
              <a:rPr lang="zh-CN" altLang="en-US" sz="2400">
                <a:solidFill>
                  <a:srgbClr val="FF0000"/>
                </a:solidFill>
                <a:latin typeface="微软雅黑" panose="020B0503020204020204" pitchFamily="34" charset="-122"/>
                <a:ea typeface="微软雅黑" panose="020B0503020204020204" pitchFamily="34" charset="-122"/>
              </a:rPr>
              <a:t>型超声波诊断仪</a:t>
            </a:r>
            <a:r>
              <a:rPr lang="zh-CN" altLang="en-US" sz="2400">
                <a:solidFill>
                  <a:srgbClr val="000000"/>
                </a:solidFill>
                <a:latin typeface="微软雅黑" panose="020B0503020204020204" pitchFamily="34" charset="-122"/>
                <a:ea typeface="微软雅黑" panose="020B0503020204020204" pitchFamily="34" charset="-122"/>
              </a:rPr>
              <a:t>向病人体内发射超声波，然后接收体内脏器的反射波，反射波携带的信息经过处理后显示在屏幕上，可以准确地获得人体内部疾病的信息。</a:t>
            </a:r>
          </a:p>
        </p:txBody>
      </p:sp>
      <p:pic>
        <p:nvPicPr>
          <p:cNvPr id="5122" name="Picture 2" descr="C:\Users\Administrator\Desktop\学科网精品人教八年级上\八上教参图片\图片\8s23\jpg\03904004.jpg"/>
          <p:cNvPicPr>
            <a:picLocks noChangeAspect="1" noChangeArrowheads="1"/>
          </p:cNvPicPr>
          <p:nvPr>
            <p:custDataLst>
              <p:tags r:id="rId3"/>
            </p:custDataLst>
          </p:nvPr>
        </p:nvPicPr>
        <p:blipFill>
          <a:blip r:embed="rId6">
            <a:extLst>
              <a:ext uri="{28A0092B-C50C-407E-A947-70E740481C1C}">
                <a14:useLocalDpi xmlns:a14="http://schemas.microsoft.com/office/drawing/2010/main" val="0"/>
              </a:ext>
            </a:extLst>
          </a:blip>
          <a:stretch>
            <a:fillRect/>
          </a:stretch>
        </p:blipFill>
        <p:spPr bwMode="auto">
          <a:xfrm>
            <a:off x="3079220" y="2362262"/>
            <a:ext cx="2680759" cy="1895393"/>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4" name="矩形 3"/>
          <p:cNvSpPr/>
          <p:nvPr>
            <p:custDataLst>
              <p:tags r:id="rId4"/>
            </p:custDataLst>
          </p:nvPr>
        </p:nvSpPr>
        <p:spPr>
          <a:xfrm>
            <a:off x="2103798" y="4372730"/>
            <a:ext cx="4378122" cy="462808"/>
          </a:xfrm>
          <a:prstGeom prst="rect">
            <a:avLst/>
          </a:prstGeom>
        </p:spPr>
        <p:txBody>
          <a:bodyPr wrap="square">
            <a:spAutoFit/>
          </a:bodyPr>
          <a:lstStyle/>
          <a:p>
            <a:pPr algn="l"/>
            <a:r>
              <a:rPr lang="zh-CN" altLang="zh-CN" sz="2400">
                <a:latin typeface="微软雅黑" panose="020B0503020204020204" pitchFamily="34" charset="-122"/>
                <a:ea typeface="微软雅黑" panose="020B0503020204020204" pitchFamily="34" charset="-122"/>
              </a:rPr>
              <a:t>医生用</a:t>
            </a:r>
            <a:r>
              <a:rPr lang="en-US" altLang="zh-CN" sz="2400">
                <a:latin typeface="微软雅黑" panose="020B0503020204020204" pitchFamily="34" charset="-122"/>
                <a:ea typeface="微软雅黑" panose="020B0503020204020204" pitchFamily="34" charset="-122"/>
              </a:rPr>
              <a:t>B</a:t>
            </a:r>
            <a:r>
              <a:rPr lang="zh-CN" altLang="zh-CN" sz="2400">
                <a:latin typeface="微软雅黑" panose="020B0503020204020204" pitchFamily="34" charset="-122"/>
                <a:ea typeface="微软雅黑" panose="020B0503020204020204" pitchFamily="34" charset="-122"/>
              </a:rPr>
              <a:t>超</a:t>
            </a:r>
            <a:r>
              <a:rPr lang="zh-CN" altLang="en-US" sz="2400">
                <a:latin typeface="微软雅黑" panose="020B0503020204020204" pitchFamily="34" charset="-122"/>
                <a:ea typeface="微软雅黑" panose="020B0503020204020204" pitchFamily="34" charset="-122"/>
              </a:rPr>
              <a:t>查看胎儿的发育情况</a:t>
            </a:r>
          </a:p>
        </p:txBody>
      </p:sp>
    </p:spTree>
    <p:extLst>
      <p:ext uri="{BB962C8B-B14F-4D97-AF65-F5344CB8AC3E}">
        <p14:creationId xmlns:p14="http://schemas.microsoft.com/office/powerpoint/2010/main" val="31959793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heel(1)">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 presetClass="entr" presetSubtype="4" fill="hold" nodeType="clickEffect">
                                  <p:stCondLst>
                                    <p:cond delay="0"/>
                                  </p:stCondLst>
                                  <p:childTnLst>
                                    <p:set>
                                      <p:cBhvr>
                                        <p:cTn id="11" dur="1" fill="hold">
                                          <p:stCondLst>
                                            <p:cond delay="0"/>
                                          </p:stCondLst>
                                        </p:cTn>
                                        <p:tgtEl>
                                          <p:spTgt spid="5122"/>
                                        </p:tgtEl>
                                        <p:attrNameLst>
                                          <p:attrName>style.visibility</p:attrName>
                                        </p:attrNameLst>
                                      </p:cBhvr>
                                      <p:to>
                                        <p:strVal val="visible"/>
                                      </p:to>
                                    </p:set>
                                    <p:anim calcmode="lin" valueType="num">
                                      <p:cBhvr additive="base">
                                        <p:cTn id="12" dur="500" fill="hold"/>
                                        <p:tgtEl>
                                          <p:spTgt spid="5122"/>
                                        </p:tgtEl>
                                        <p:attrNameLst>
                                          <p:attrName>ppt_x</p:attrName>
                                        </p:attrNameLst>
                                      </p:cBhvr>
                                      <p:tavLst>
                                        <p:tav tm="0">
                                          <p:val>
                                            <p:strVal val="#ppt_x"/>
                                          </p:val>
                                        </p:tav>
                                        <p:tav tm="100000">
                                          <p:val>
                                            <p:strVal val="#ppt_x"/>
                                          </p:val>
                                        </p:tav>
                                      </p:tavLst>
                                    </p:anim>
                                    <p:anim calcmode="lin" valueType="num">
                                      <p:cBhvr additive="base">
                                        <p:cTn id="13" dur="500" fill="hold"/>
                                        <p:tgtEl>
                                          <p:spTgt spid="5122"/>
                                        </p:tgtEl>
                                        <p:attrNameLst>
                                          <p:attrName>ppt_y</p:attrName>
                                        </p:attrNameLst>
                                      </p:cBhvr>
                                      <p:tavLst>
                                        <p:tav tm="0">
                                          <p:val>
                                            <p:strVal val="1+#ppt_h/2"/>
                                          </p:val>
                                        </p:tav>
                                        <p:tav tm="100000">
                                          <p:val>
                                            <p:strVal val="#ppt_y"/>
                                          </p:val>
                                        </p:tav>
                                      </p:tavLst>
                                    </p:anim>
                                  </p:childTnLst>
                                </p:cTn>
                              </p:par>
                              <p:par>
                                <p:cTn id="14" presetID="2" presetClass="entr" presetSubtype="4" fill="hold" grpId="0" nodeType="withEffect">
                                  <p:stCondLst>
                                    <p:cond delay="0"/>
                                  </p:stCondLst>
                                  <p:childTnLst>
                                    <p:set>
                                      <p:cBhvr>
                                        <p:cTn id="15" dur="1" fill="hold">
                                          <p:stCondLst>
                                            <p:cond delay="0"/>
                                          </p:stCondLst>
                                        </p:cTn>
                                        <p:tgtEl>
                                          <p:spTgt spid="4"/>
                                        </p:tgtEl>
                                        <p:attrNameLst>
                                          <p:attrName>style.visibility</p:attrName>
                                        </p:attrNameLst>
                                      </p:cBhvr>
                                      <p:to>
                                        <p:strVal val="visible"/>
                                      </p:to>
                                    </p:set>
                                    <p:anim calcmode="lin" valueType="num">
                                      <p:cBhvr additive="base">
                                        <p:cTn id="16" dur="500" fill="hold"/>
                                        <p:tgtEl>
                                          <p:spTgt spid="4"/>
                                        </p:tgtEl>
                                        <p:attrNameLst>
                                          <p:attrName>ppt_x</p:attrName>
                                        </p:attrNameLst>
                                      </p:cBhvr>
                                      <p:tavLst>
                                        <p:tav tm="0">
                                          <p:val>
                                            <p:strVal val="#ppt_x"/>
                                          </p:val>
                                        </p:tav>
                                        <p:tav tm="100000">
                                          <p:val>
                                            <p:strVal val="#ppt_x"/>
                                          </p:val>
                                        </p:tav>
                                      </p:tavLst>
                                    </p:anim>
                                    <p:anim calcmode="lin" valueType="num">
                                      <p:cBhvr additive="base">
                                        <p:cTn id="17" dur="500" fill="hold"/>
                                        <p:tgtEl>
                                          <p:spTgt spid="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160867" y="202267"/>
            <a:ext cx="7924800" cy="462808"/>
          </a:xfrm>
          <a:prstGeom prst="rect">
            <a:avLst/>
          </a:prstGeom>
        </p:spPr>
        <p:txBody>
          <a:bodyPr wrap="square">
            <a:spAutoFit/>
          </a:bodyPr>
          <a:lstStyle/>
          <a:p>
            <a:r>
              <a:rPr lang="en-US" altLang="zh-CN" sz="2400" smtClean="0">
                <a:latin typeface="微软雅黑" panose="020B0503020204020204" pitchFamily="34" charset="-122"/>
                <a:ea typeface="微软雅黑" panose="020B0503020204020204" pitchFamily="34" charset="-122"/>
              </a:rPr>
              <a:t>(4)</a:t>
            </a:r>
            <a:r>
              <a:rPr lang="zh-CN" altLang="zh-CN" sz="2400" smtClean="0">
                <a:latin typeface="微软雅黑" panose="020B0503020204020204" pitchFamily="34" charset="-122"/>
                <a:ea typeface="微软雅黑" panose="020B0503020204020204" pitchFamily="34" charset="-122"/>
              </a:rPr>
              <a:t>超声波</a:t>
            </a:r>
            <a:r>
              <a:rPr lang="zh-CN" altLang="zh-CN" sz="2400">
                <a:latin typeface="微软雅黑" panose="020B0503020204020204" pitchFamily="34" charset="-122"/>
                <a:ea typeface="微软雅黑" panose="020B0503020204020204" pitchFamily="34" charset="-122"/>
              </a:rPr>
              <a:t>探伤仪</a:t>
            </a:r>
            <a:r>
              <a:rPr lang="en-US" altLang="zh-CN" sz="2400">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超声探测仪探测金属内部有无缺陷</a:t>
            </a:r>
            <a:r>
              <a:rPr lang="zh-CN" altLang="zh-CN" sz="2400" smtClean="0">
                <a:latin typeface="微软雅黑" panose="020B0503020204020204" pitchFamily="34" charset="-122"/>
                <a:ea typeface="微软雅黑" panose="020B0503020204020204" pitchFamily="34" charset="-122"/>
              </a:rPr>
              <a:t>等</a:t>
            </a:r>
            <a:r>
              <a:rPr lang="zh-CN" altLang="en-US" sz="2400" smtClean="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p:txBody>
      </p:sp>
      <p:sp>
        <p:nvSpPr>
          <p:cNvPr id="4" name="矩形 3"/>
          <p:cNvSpPr/>
          <p:nvPr>
            <p:custDataLst>
              <p:tags r:id="rId2"/>
            </p:custDataLst>
          </p:nvPr>
        </p:nvSpPr>
        <p:spPr>
          <a:xfrm>
            <a:off x="304801" y="563223"/>
            <a:ext cx="8695266" cy="1758668"/>
          </a:xfrm>
          <a:prstGeom prst="rect">
            <a:avLst/>
          </a:prstGeom>
        </p:spPr>
        <p:txBody>
          <a:bodyPr wrap="square">
            <a:spAutoFit/>
          </a:bodyPr>
          <a:lstStyle/>
          <a:p>
            <a:pPr algn="l">
              <a:lnSpc>
                <a:spcPct val="150000"/>
              </a:lnSpc>
            </a:pPr>
            <a:r>
              <a:rPr lang="zh-CN" altLang="en-US" sz="2400">
                <a:latin typeface="微软雅黑" panose="020B0503020204020204" pitchFamily="34" charset="-122"/>
                <a:ea typeface="微软雅黑" panose="020B0503020204020204" pitchFamily="34" charset="-122"/>
              </a:rPr>
              <a:t>工业上可以利用超声波透射法对产品进行无损探测，如果产品内部有缺损，超声波会在缺损处发生反射，根据接收到的声波信号可以鉴定产品是否合格。</a:t>
            </a:r>
          </a:p>
        </p:txBody>
      </p:sp>
      <p:grpSp>
        <p:nvGrpSpPr>
          <p:cNvPr id="9" name="组合 8"/>
          <p:cNvGrpSpPr/>
          <p:nvPr>
            <p:custDataLst>
              <p:tags r:id="rId3"/>
            </p:custDataLst>
          </p:nvPr>
        </p:nvGrpSpPr>
        <p:grpSpPr>
          <a:xfrm>
            <a:off x="294113" y="2103810"/>
            <a:ext cx="3289301" cy="2865449"/>
            <a:chOff x="657699" y="2159000"/>
            <a:chExt cx="3289301" cy="2858374"/>
          </a:xfrm>
        </p:grpSpPr>
        <p:pic>
          <p:nvPicPr>
            <p:cNvPr id="6" name="Picture 5"/>
            <p:cNvPicPr preferRelativeResize="0">
              <a:picLocks noChangeArrowheads="1"/>
            </p:cNvPicPr>
            <p:nvPr>
              <p:custDataLst>
                <p:tags r:id="rId10"/>
              </p:custDataLst>
            </p:nvPr>
          </p:nvPicPr>
          <p:blipFill>
            <a:blip r:embed="rId14" cstate="print">
              <a:extLst>
                <a:ext uri="{28A0092B-C50C-407E-A947-70E740481C1C}">
                  <a14:useLocalDpi xmlns:a14="http://schemas.microsoft.com/office/drawing/2010/main" val="0"/>
                </a:ext>
              </a:extLst>
            </a:blip>
            <a:srcRect l="2895" t="17909" r="5359"/>
            <a:stretch>
              <a:fillRect/>
            </a:stretch>
          </p:blipFill>
          <p:spPr bwMode="auto">
            <a:xfrm>
              <a:off x="657699" y="3419000"/>
              <a:ext cx="3289301" cy="11367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lgn="ctr">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pic>
        <p:pic>
          <p:nvPicPr>
            <p:cNvPr id="7170" name="Picture 2"/>
            <p:cNvPicPr preferRelativeResize="0">
              <a:picLocks noChangeArrowheads="1"/>
            </p:cNvPicPr>
            <p:nvPr>
              <p:custDataLst>
                <p:tags r:id="rId11"/>
              </p:custDataLst>
            </p:nvPr>
          </p:nvPicPr>
          <p:blipFill>
            <a:blip r:embed="rId15">
              <a:extLst>
                <a:ext uri="{28A0092B-C50C-407E-A947-70E740481C1C}">
                  <a14:useLocalDpi xmlns:a14="http://schemas.microsoft.com/office/drawing/2010/main" val="0"/>
                </a:ext>
              </a:extLst>
            </a:blip>
            <a:stretch>
              <a:fillRect/>
            </a:stretch>
          </p:blipFill>
          <p:spPr bwMode="auto">
            <a:xfrm>
              <a:off x="1402350" y="2159000"/>
              <a:ext cx="1800000" cy="1260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8" name="矩形 7"/>
            <p:cNvSpPr/>
            <p:nvPr>
              <p:custDataLst>
                <p:tags r:id="rId12"/>
              </p:custDataLst>
            </p:nvPr>
          </p:nvSpPr>
          <p:spPr>
            <a:xfrm>
              <a:off x="1402350" y="4555709"/>
              <a:ext cx="2031325"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超声波探伤仪</a:t>
              </a:r>
              <a:endParaRPr lang="zh-CN" altLang="en-US" sz="2400"/>
            </a:p>
          </p:txBody>
        </p:sp>
      </p:grpSp>
      <p:grpSp>
        <p:nvGrpSpPr>
          <p:cNvPr id="14" name="组合 13"/>
          <p:cNvGrpSpPr/>
          <p:nvPr>
            <p:custDataLst>
              <p:tags r:id="rId4"/>
            </p:custDataLst>
          </p:nvPr>
        </p:nvGrpSpPr>
        <p:grpSpPr>
          <a:xfrm>
            <a:off x="4199594" y="2590405"/>
            <a:ext cx="2287926" cy="2117723"/>
            <a:chOff x="4337503" y="2307964"/>
            <a:chExt cx="2287926" cy="2112494"/>
          </a:xfrm>
        </p:grpSpPr>
        <p:pic>
          <p:nvPicPr>
            <p:cNvPr id="11" name="图片 5"/>
            <p:cNvPicPr preferRelativeResize="0">
              <a:picLocks noChangeArrowheads="1"/>
            </p:cNvPicPr>
            <p:nvPr>
              <p:custDataLst>
                <p:tags r:id="rId8"/>
              </p:custDataLst>
            </p:nvPr>
          </p:nvPicPr>
          <p:blipFill>
            <a:blip r:embed="rId16">
              <a:extLst>
                <a:ext uri="{28A0092B-C50C-407E-A947-70E740481C1C}">
                  <a14:useLocalDpi xmlns:a14="http://schemas.microsoft.com/office/drawing/2010/main" val="0"/>
                </a:ext>
              </a:extLst>
            </a:blip>
            <a:stretch>
              <a:fillRect/>
            </a:stretch>
          </p:blipFill>
          <p:spPr bwMode="auto">
            <a:xfrm>
              <a:off x="4337503" y="2307964"/>
              <a:ext cx="216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矩形 9"/>
            <p:cNvSpPr/>
            <p:nvPr>
              <p:custDataLst>
                <p:tags r:id="rId9"/>
              </p:custDataLst>
            </p:nvPr>
          </p:nvSpPr>
          <p:spPr>
            <a:xfrm>
              <a:off x="4465429" y="3958793"/>
              <a:ext cx="2160000" cy="461665"/>
            </a:xfrm>
            <a:prstGeom prst="rect">
              <a:avLst/>
            </a:prstGeom>
          </p:spPr>
          <p:txBody>
            <a:bodyPr wrap="square">
              <a:spAutoFit/>
            </a:bodyPr>
            <a:lstStyle/>
            <a:p>
              <a:r>
                <a:rPr lang="zh-CN" altLang="zh-CN" sz="2400">
                  <a:latin typeface="微软雅黑" panose="020B0503020204020204" pitchFamily="34" charset="-122"/>
                  <a:ea typeface="微软雅黑" panose="020B0503020204020204" pitchFamily="34" charset="-122"/>
                </a:rPr>
                <a:t>超声波测速仪</a:t>
              </a:r>
              <a:endParaRPr lang="zh-CN" altLang="en-US" sz="2400"/>
            </a:p>
          </p:txBody>
        </p:sp>
      </p:grpSp>
      <p:grpSp>
        <p:nvGrpSpPr>
          <p:cNvPr id="15" name="组合 14"/>
          <p:cNvGrpSpPr/>
          <p:nvPr>
            <p:custDataLst>
              <p:tags r:id="rId5"/>
            </p:custDataLst>
          </p:nvPr>
        </p:nvGrpSpPr>
        <p:grpSpPr>
          <a:xfrm>
            <a:off x="6691628" y="2582981"/>
            <a:ext cx="2160000" cy="2066023"/>
            <a:chOff x="6908799" y="2353287"/>
            <a:chExt cx="2160000" cy="2060922"/>
          </a:xfrm>
        </p:grpSpPr>
        <p:pic>
          <p:nvPicPr>
            <p:cNvPr id="12" name="图片 5" descr="timg (2)"/>
            <p:cNvPicPr preferRelativeResize="0">
              <a:picLocks noChangeArrowheads="1"/>
            </p:cNvPicPr>
            <p:nvPr>
              <p:custDataLst>
                <p:tags r:id="rId6"/>
              </p:custDataLst>
            </p:nvPr>
          </p:nvPicPr>
          <p:blipFill>
            <a:blip r:embed="rId17">
              <a:extLst>
                <a:ext uri="{28A0092B-C50C-407E-A947-70E740481C1C}">
                  <a14:useLocalDpi xmlns:a14="http://schemas.microsoft.com/office/drawing/2010/main" val="0"/>
                </a:ext>
              </a:extLst>
            </a:blip>
            <a:stretch>
              <a:fillRect/>
            </a:stretch>
          </p:blipFill>
          <p:spPr bwMode="auto">
            <a:xfrm>
              <a:off x="6908799" y="2353287"/>
              <a:ext cx="216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
          <p:nvSpPr>
            <p:cNvPr id="13" name="矩形 12"/>
            <p:cNvSpPr/>
            <p:nvPr>
              <p:custDataLst>
                <p:tags r:id="rId7"/>
              </p:custDataLst>
            </p:nvPr>
          </p:nvSpPr>
          <p:spPr>
            <a:xfrm>
              <a:off x="6973136" y="3952544"/>
              <a:ext cx="2031325"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超声波测厚仪</a:t>
              </a:r>
              <a:endParaRPr lang="zh-CN" altLang="en-US" sz="2400"/>
            </a:p>
          </p:txBody>
        </p:sp>
      </p:grpSp>
    </p:spTree>
    <p:extLst>
      <p:ext uri="{BB962C8B-B14F-4D97-AF65-F5344CB8AC3E}">
        <p14:creationId xmlns:p14="http://schemas.microsoft.com/office/powerpoint/2010/main" val="41109922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circle(in)">
                                      <p:cBhvr>
                                        <p:cTn id="7" dur="2000"/>
                                        <p:tgtEl>
                                          <p:spTgt spid="4"/>
                                        </p:tgtEl>
                                      </p:cBhvr>
                                    </p:animEffect>
                                  </p:childTnLst>
                                </p:cTn>
                              </p:par>
                              <p:par>
                                <p:cTn id="8" presetID="6" presetClass="entr" presetSubtype="16"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circle(in)">
                                      <p:cBhvr>
                                        <p:cTn id="10" dur="2000"/>
                                        <p:tgtEl>
                                          <p:spTgt spid="9"/>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 presetClass="entr" presetSubtype="4" fill="hold" nodeType="clickEffect">
                                  <p:stCondLst>
                                    <p:cond delay="0"/>
                                  </p:stCondLst>
                                  <p:childTnLst>
                                    <p:set>
                                      <p:cBhvr>
                                        <p:cTn id="14" dur="1" fill="hold">
                                          <p:stCondLst>
                                            <p:cond delay="0"/>
                                          </p:stCondLst>
                                        </p:cTn>
                                        <p:tgtEl>
                                          <p:spTgt spid="14"/>
                                        </p:tgtEl>
                                        <p:attrNameLst>
                                          <p:attrName>style.visibility</p:attrName>
                                        </p:attrNameLst>
                                      </p:cBhvr>
                                      <p:to>
                                        <p:strVal val="visible"/>
                                      </p:to>
                                    </p:set>
                                    <p:anim calcmode="lin" valueType="num">
                                      <p:cBhvr additive="base">
                                        <p:cTn id="15" dur="500" fill="hold"/>
                                        <p:tgtEl>
                                          <p:spTgt spid="14"/>
                                        </p:tgtEl>
                                        <p:attrNameLst>
                                          <p:attrName>ppt_x</p:attrName>
                                        </p:attrNameLst>
                                      </p:cBhvr>
                                      <p:tavLst>
                                        <p:tav tm="0">
                                          <p:val>
                                            <p:strVal val="#ppt_x"/>
                                          </p:val>
                                        </p:tav>
                                        <p:tav tm="100000">
                                          <p:val>
                                            <p:strVal val="#ppt_x"/>
                                          </p:val>
                                        </p:tav>
                                      </p:tavLst>
                                    </p:anim>
                                    <p:anim calcmode="lin" valueType="num">
                                      <p:cBhvr additive="base">
                                        <p:cTn id="16" dur="500" fill="hold"/>
                                        <p:tgtEl>
                                          <p:spTgt spid="14"/>
                                        </p:tgtEl>
                                        <p:attrNameLst>
                                          <p:attrName>ppt_y</p:attrName>
                                        </p:attrNameLst>
                                      </p:cBhvr>
                                      <p:tavLst>
                                        <p:tav tm="0">
                                          <p:val>
                                            <p:strVal val="1+#ppt_h/2"/>
                                          </p:val>
                                        </p:tav>
                                        <p:tav tm="100000">
                                          <p:val>
                                            <p:strVal val="#ppt_y"/>
                                          </p:val>
                                        </p:tav>
                                      </p:tavLst>
                                    </p:anim>
                                  </p:childTnLst>
                                </p:cTn>
                              </p:par>
                              <p:par>
                                <p:cTn id="17" presetID="2" presetClass="entr" presetSubtype="4" fill="hold" nodeType="withEffect">
                                  <p:stCondLst>
                                    <p:cond delay="0"/>
                                  </p:stCondLst>
                                  <p:childTnLst>
                                    <p:set>
                                      <p:cBhvr>
                                        <p:cTn id="18" dur="1" fill="hold">
                                          <p:stCondLst>
                                            <p:cond delay="0"/>
                                          </p:stCondLst>
                                        </p:cTn>
                                        <p:tgtEl>
                                          <p:spTgt spid="15"/>
                                        </p:tgtEl>
                                        <p:attrNameLst>
                                          <p:attrName>style.visibility</p:attrName>
                                        </p:attrNameLst>
                                      </p:cBhvr>
                                      <p:to>
                                        <p:strVal val="visible"/>
                                      </p:to>
                                    </p:set>
                                    <p:anim calcmode="lin" valueType="num">
                                      <p:cBhvr additive="base">
                                        <p:cTn id="19" dur="500" fill="hold"/>
                                        <p:tgtEl>
                                          <p:spTgt spid="15"/>
                                        </p:tgtEl>
                                        <p:attrNameLst>
                                          <p:attrName>ppt_x</p:attrName>
                                        </p:attrNameLst>
                                      </p:cBhvr>
                                      <p:tavLst>
                                        <p:tav tm="0">
                                          <p:val>
                                            <p:strVal val="#ppt_x"/>
                                          </p:val>
                                        </p:tav>
                                        <p:tav tm="100000">
                                          <p:val>
                                            <p:strVal val="#ppt_x"/>
                                          </p:val>
                                        </p:tav>
                                      </p:tavLst>
                                    </p:anim>
                                    <p:anim calcmode="lin" valueType="num">
                                      <p:cBhvr additive="base">
                                        <p:cTn id="20" dur="500" fill="hold"/>
                                        <p:tgtEl>
                                          <p:spTgt spid="1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文本框 1"/>
          <p:cNvSpPr txBox="1"/>
          <p:nvPr>
            <p:custDataLst>
              <p:tags r:id="rId1"/>
            </p:custDataLst>
          </p:nvPr>
        </p:nvSpPr>
        <p:spPr>
          <a:xfrm>
            <a:off x="180809" y="229931"/>
            <a:ext cx="2246767"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lang="zh-CN" altLang="en-US" sz="2800" noProof="0">
                <a:solidFill>
                  <a:srgbClr val="000000"/>
                </a:solidFill>
                <a:latin typeface="微软雅黑" panose="020B0503020204020204" charset="-122"/>
                <a:ea typeface="微软雅黑" panose="020B0503020204020204" charset="-122"/>
              </a:rPr>
              <a:t>二</a:t>
            </a: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、声与能量</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grpSp>
        <p:nvGrpSpPr>
          <p:cNvPr id="5" name="组合 4"/>
          <p:cNvGrpSpPr/>
          <p:nvPr>
            <p:custDataLst>
              <p:tags r:id="rId2"/>
            </p:custDataLst>
          </p:nvPr>
        </p:nvGrpSpPr>
        <p:grpSpPr>
          <a:xfrm>
            <a:off x="267355" y="789672"/>
            <a:ext cx="1614643" cy="504024"/>
            <a:chOff x="640374" y="1705535"/>
            <a:chExt cx="1614643" cy="502779"/>
          </a:xfrm>
        </p:grpSpPr>
        <p:sp>
          <p:nvSpPr>
            <p:cNvPr id="6" name="Shape 108"/>
            <p:cNvSpPr/>
            <p:nvPr>
              <p:custDataLst>
                <p:tags r:id="rId7"/>
              </p:custDataLst>
            </p:nvPr>
          </p:nvSpPr>
          <p:spPr>
            <a:xfrm>
              <a:off x="714669" y="1705535"/>
              <a:ext cx="1493056"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7" name="Shape 112"/>
            <p:cNvSpPr/>
            <p:nvPr>
              <p:custDataLst>
                <p:tags r:id="rId8"/>
              </p:custDataLst>
            </p:nvPr>
          </p:nvSpPr>
          <p:spPr>
            <a:xfrm>
              <a:off x="640374" y="1726091"/>
              <a:ext cx="1614643"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2400" b="1" noProof="0" smtClean="0">
                  <a:solidFill>
                    <a:schemeClr val="bg1"/>
                  </a:solidFill>
                  <a:latin typeface="微软雅黑" panose="020B0503020204020204" pitchFamily="34" charset="-122"/>
                  <a:ea typeface="微软雅黑" panose="020B0503020204020204" pitchFamily="34" charset="-122"/>
                </a:rPr>
                <a:t> 观察思考</a:t>
              </a:r>
              <a:endParaRPr kumimoji="0" sz="24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charset="-122"/>
              </a:endParaRPr>
            </a:p>
          </p:txBody>
        </p:sp>
      </p:grpSp>
      <p:sp>
        <p:nvSpPr>
          <p:cNvPr id="8" name="矩形 7"/>
          <p:cNvSpPr>
            <a:spLocks noChangeArrowheads="1"/>
          </p:cNvSpPr>
          <p:nvPr>
            <p:custDataLst>
              <p:tags r:id="rId3"/>
            </p:custDataLst>
          </p:nvPr>
        </p:nvSpPr>
        <p:spPr bwMode="auto">
          <a:xfrm>
            <a:off x="219839" y="1273089"/>
            <a:ext cx="8678480" cy="12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nchor="ctr">
            <a:spAutoFit/>
          </a:bodyPr>
          <a:lstStyle/>
          <a:p>
            <a:pPr algn="l" eaLnBrk="1" hangingPunct="1">
              <a:lnSpc>
                <a:spcPct val="150000"/>
              </a:lnSpc>
            </a:pPr>
            <a:r>
              <a:rPr lang="en-US" altLang="zh-CN" sz="2400">
                <a:solidFill>
                  <a:srgbClr val="FF0000"/>
                </a:solidFill>
                <a:latin typeface="微软雅黑" panose="020B0503020204020204" pitchFamily="34" charset="-122"/>
                <a:ea typeface="微软雅黑" panose="020B0503020204020204" pitchFamily="34" charset="-122"/>
              </a:rPr>
              <a:t>    </a:t>
            </a:r>
            <a:r>
              <a:rPr lang="zh-CN" altLang="en-US" sz="2400">
                <a:solidFill>
                  <a:srgbClr val="231F20"/>
                </a:solidFill>
                <a:latin typeface="微软雅黑" panose="020B0503020204020204" pitchFamily="34" charset="-122"/>
                <a:ea typeface="微软雅黑" panose="020B0503020204020204" pitchFamily="34" charset="-122"/>
              </a:rPr>
              <a:t>把一块石头扔进水里</a:t>
            </a:r>
            <a:r>
              <a:rPr lang="zh-CN" altLang="en-US" sz="2400" smtClean="0">
                <a:solidFill>
                  <a:srgbClr val="231F20"/>
                </a:solidFill>
                <a:latin typeface="微软雅黑" panose="020B0503020204020204" pitchFamily="34" charset="-122"/>
                <a:ea typeface="微软雅黑" panose="020B0503020204020204" pitchFamily="34" charset="-122"/>
              </a:rPr>
              <a:t>，可以</a:t>
            </a:r>
            <a:r>
              <a:rPr lang="zh-CN" altLang="en-US" sz="2400">
                <a:solidFill>
                  <a:srgbClr val="231F20"/>
                </a:solidFill>
                <a:latin typeface="微软雅黑" panose="020B0503020204020204" pitchFamily="34" charset="-122"/>
                <a:ea typeface="微软雅黑" panose="020B0503020204020204" pitchFamily="34" charset="-122"/>
              </a:rPr>
              <a:t>看到一圈一圈的波纹向四周散去，水面上的树叶也随之起伏</a:t>
            </a:r>
            <a:r>
              <a:rPr lang="zh-CN" altLang="en-US" sz="2400" smtClean="0">
                <a:solidFill>
                  <a:srgbClr val="231F20"/>
                </a:solidFill>
                <a:latin typeface="微软雅黑" panose="020B0503020204020204" pitchFamily="34" charset="-122"/>
                <a:ea typeface="微软雅黑" panose="020B0503020204020204" pitchFamily="34" charset="-122"/>
              </a:rPr>
              <a:t>，扔石头</a:t>
            </a:r>
            <a:r>
              <a:rPr lang="zh-CN" altLang="en-US" sz="2400">
                <a:solidFill>
                  <a:srgbClr val="231F20"/>
                </a:solidFill>
                <a:latin typeface="微软雅黑" panose="020B0503020204020204" pitchFamily="34" charset="-122"/>
                <a:ea typeface="微软雅黑" panose="020B0503020204020204" pitchFamily="34" charset="-122"/>
              </a:rPr>
              <a:t>的能量通过水波传给了树叶</a:t>
            </a:r>
            <a:r>
              <a:rPr lang="zh-CN" altLang="en-US" sz="2400" smtClean="0">
                <a:solidFill>
                  <a:srgbClr val="231F20"/>
                </a:solidFill>
                <a:latin typeface="微软雅黑" panose="020B0503020204020204" pitchFamily="34" charset="-122"/>
                <a:ea typeface="微软雅黑" panose="020B0503020204020204" pitchFamily="34" charset="-122"/>
              </a:rPr>
              <a:t>。</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3" name="矩形 2"/>
          <p:cNvSpPr/>
          <p:nvPr>
            <p:custDataLst>
              <p:tags r:id="rId4"/>
            </p:custDataLst>
          </p:nvPr>
        </p:nvSpPr>
        <p:spPr>
          <a:xfrm>
            <a:off x="514496" y="4489868"/>
            <a:ext cx="7662675" cy="462808"/>
          </a:xfrm>
          <a:prstGeom prst="rect">
            <a:avLst/>
          </a:prstGeom>
        </p:spPr>
        <p:txBody>
          <a:bodyPr wrap="none">
            <a:spAutoFit/>
          </a:bodyPr>
          <a:lstStyle/>
          <a:p>
            <a:pPr algn="l" eaLnBrk="1" hangingPunct="1"/>
            <a:r>
              <a:rPr lang="zh-CN" altLang="en-US" sz="2400" smtClean="0">
                <a:solidFill>
                  <a:srgbClr val="FF0000"/>
                </a:solidFill>
                <a:latin typeface="微软雅黑" panose="020B0503020204020204" pitchFamily="34" charset="-122"/>
                <a:ea typeface="微软雅黑" panose="020B0503020204020204" pitchFamily="34" charset="-122"/>
              </a:rPr>
              <a:t>问题：</a:t>
            </a:r>
            <a:r>
              <a:rPr lang="zh-CN" altLang="en-US" sz="2400" smtClean="0">
                <a:solidFill>
                  <a:srgbClr val="231F20"/>
                </a:solidFill>
                <a:latin typeface="微软雅黑" panose="020B0503020204020204" pitchFamily="34" charset="-122"/>
                <a:ea typeface="微软雅黑" panose="020B0503020204020204" pitchFamily="34" charset="-122"/>
              </a:rPr>
              <a:t>声波也是</a:t>
            </a:r>
            <a:r>
              <a:rPr lang="zh-CN" altLang="en-US" sz="2400">
                <a:solidFill>
                  <a:srgbClr val="231F20"/>
                </a:solidFill>
                <a:latin typeface="微软雅黑" panose="020B0503020204020204" pitchFamily="34" charset="-122"/>
                <a:ea typeface="微软雅黑" panose="020B0503020204020204" pitchFamily="34" charset="-122"/>
              </a:rPr>
              <a:t>一种波动，那么，声波能传递能量吗？</a:t>
            </a:r>
            <a:r>
              <a:rPr lang="zh-CN" altLang="en-US" sz="2400">
                <a:latin typeface="微软雅黑" panose="020B0503020204020204" pitchFamily="34" charset="-122"/>
                <a:ea typeface="微软雅黑" panose="020B0503020204020204" pitchFamily="34" charset="-122"/>
              </a:rPr>
              <a:t> </a:t>
            </a:r>
            <a:endParaRPr lang="zh-CN" altLang="en-US" sz="2400">
              <a:solidFill>
                <a:srgbClr val="231F20"/>
              </a:solidFill>
              <a:latin typeface="微软雅黑" panose="020B0503020204020204" pitchFamily="34" charset="-122"/>
              <a:ea typeface="微软雅黑" panose="020B0503020204020204" pitchFamily="34" charset="-122"/>
            </a:endParaRPr>
          </a:p>
        </p:txBody>
      </p:sp>
      <p:sp>
        <p:nvSpPr>
          <p:cNvPr id="9" name="矩形 8"/>
          <p:cNvSpPr/>
          <p:nvPr>
            <p:custDataLst>
              <p:tags r:id="rId5"/>
            </p:custDataLst>
          </p:nvPr>
        </p:nvSpPr>
        <p:spPr>
          <a:xfrm>
            <a:off x="1483511" y="3996319"/>
            <a:ext cx="5724644" cy="462808"/>
          </a:xfrm>
          <a:prstGeom prst="rect">
            <a:avLst/>
          </a:prstGeom>
        </p:spPr>
        <p:txBody>
          <a:bodyPr wrap="none">
            <a:spAutoFit/>
          </a:bodyPr>
          <a:lstStyle/>
          <a:p>
            <a:pPr algn="l"/>
            <a:r>
              <a:rPr lang="zh-CN" altLang="en-US" sz="2400" smtClean="0">
                <a:solidFill>
                  <a:srgbClr val="FF0000"/>
                </a:solidFill>
                <a:latin typeface="微软雅黑" panose="020B0503020204020204" pitchFamily="34" charset="-122"/>
                <a:ea typeface="微软雅黑" panose="020B0503020204020204" pitchFamily="34" charset="-122"/>
              </a:rPr>
              <a:t>水波</a:t>
            </a:r>
            <a:r>
              <a:rPr lang="zh-CN" altLang="en-US" sz="2400">
                <a:solidFill>
                  <a:srgbClr val="FF0000"/>
                </a:solidFill>
                <a:latin typeface="微软雅黑" panose="020B0503020204020204" pitchFamily="34" charset="-122"/>
                <a:ea typeface="微软雅黑" panose="020B0503020204020204" pitchFamily="34" charset="-122"/>
              </a:rPr>
              <a:t>是一种波动</a:t>
            </a:r>
            <a:r>
              <a:rPr lang="zh-CN" altLang="en-US" sz="2400" smtClean="0">
                <a:solidFill>
                  <a:srgbClr val="FF0000"/>
                </a:solidFill>
                <a:latin typeface="微软雅黑" panose="020B0503020204020204" pitchFamily="34" charset="-122"/>
                <a:ea typeface="微软雅黑" panose="020B0503020204020204" pitchFamily="34" charset="-122"/>
              </a:rPr>
              <a:t>，</a:t>
            </a:r>
            <a:r>
              <a:rPr lang="zh-CN" altLang="en-US" sz="2400">
                <a:solidFill>
                  <a:srgbClr val="FF0000"/>
                </a:solidFill>
                <a:latin typeface="微软雅黑" panose="020B0503020204020204" pitchFamily="34" charset="-122"/>
                <a:ea typeface="微软雅黑" panose="020B0503020204020204" pitchFamily="34" charset="-122"/>
              </a:rPr>
              <a:t>说明</a:t>
            </a:r>
            <a:r>
              <a:rPr lang="zh-CN" altLang="en-US" sz="2400" smtClean="0">
                <a:solidFill>
                  <a:srgbClr val="FF0000"/>
                </a:solidFill>
                <a:latin typeface="微软雅黑" panose="020B0503020204020204" pitchFamily="34" charset="-122"/>
                <a:ea typeface="微软雅黑" panose="020B0503020204020204" pitchFamily="34" charset="-122"/>
              </a:rPr>
              <a:t>水波</a:t>
            </a:r>
            <a:r>
              <a:rPr lang="zh-CN" altLang="en-US" sz="2400">
                <a:solidFill>
                  <a:srgbClr val="FF0000"/>
                </a:solidFill>
                <a:latin typeface="微软雅黑" panose="020B0503020204020204" pitchFamily="34" charset="-122"/>
                <a:ea typeface="微软雅黑" panose="020B0503020204020204" pitchFamily="34" charset="-122"/>
              </a:rPr>
              <a:t>能传递能量。</a:t>
            </a:r>
          </a:p>
        </p:txBody>
      </p:sp>
      <p:pic>
        <p:nvPicPr>
          <p:cNvPr id="11" name="图片 1" descr="timg (3)"/>
          <p:cNvPicPr>
            <a:picLocks noChangeAspect="1" noChangeArrowheads="1"/>
          </p:cNvPicPr>
          <p:nvPr>
            <p:custDataLst>
              <p:tags r:id="rId6"/>
            </p:custDataLst>
          </p:nvPr>
        </p:nvPicPr>
        <p:blipFill>
          <a:blip r:embed="rId10" cstate="print">
            <a:extLst>
              <a:ext uri="{28A0092B-C50C-407E-A947-70E740481C1C}">
                <a14:useLocalDpi xmlns:a14="http://schemas.microsoft.com/office/drawing/2010/main" val="0"/>
              </a:ext>
            </a:extLst>
          </a:blip>
          <a:srcRect l="9227" t="8953" r="3414" b="17235"/>
          <a:stretch>
            <a:fillRect/>
          </a:stretch>
        </p:blipFill>
        <p:spPr bwMode="auto">
          <a:xfrm>
            <a:off x="3380634" y="2373381"/>
            <a:ext cx="2613767" cy="1602037"/>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spTree>
    <p:extLst>
      <p:ext uri="{BB962C8B-B14F-4D97-AF65-F5344CB8AC3E}">
        <p14:creationId xmlns:p14="http://schemas.microsoft.com/office/powerpoint/2010/main" val="548768849"/>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2" presetClass="entr" presetSubtype="4"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par>
                                <p:cTn id="8" presetID="22" presetClass="entr" presetSubtype="4" fill="hold" grpId="0" nodeType="withEffect">
                                  <p:stCondLst>
                                    <p:cond delay="0"/>
                                  </p:stCondLst>
                                  <p:childTnLst>
                                    <p:set>
                                      <p:cBhvr>
                                        <p:cTn id="9" dur="1" fill="hold">
                                          <p:stCondLst>
                                            <p:cond delay="0"/>
                                          </p:stCondLst>
                                        </p:cTn>
                                        <p:tgtEl>
                                          <p:spTgt spid="8"/>
                                        </p:tgtEl>
                                        <p:attrNameLst>
                                          <p:attrName>style.visibility</p:attrName>
                                        </p:attrNameLst>
                                      </p:cBhvr>
                                      <p:to>
                                        <p:strVal val="visible"/>
                                      </p:to>
                                    </p:set>
                                    <p:animEffect transition="in" filter="wipe(down)">
                                      <p:cBhvr>
                                        <p:cTn id="10" dur="500"/>
                                        <p:tgtEl>
                                          <p:spTgt spid="8"/>
                                        </p:tgtEl>
                                      </p:cBhvr>
                                    </p:animEffect>
                                  </p:childTnLst>
                                </p:cTn>
                              </p:par>
                              <p:par>
                                <p:cTn id="11" presetID="22" presetClass="entr" presetSubtype="4" fill="hold" nodeType="withEffect">
                                  <p:stCondLst>
                                    <p:cond delay="0"/>
                                  </p:stCondLst>
                                  <p:childTnLst>
                                    <p:set>
                                      <p:cBhvr>
                                        <p:cTn id="12" dur="1" fill="hold">
                                          <p:stCondLst>
                                            <p:cond delay="0"/>
                                          </p:stCondLst>
                                        </p:cTn>
                                        <p:tgtEl>
                                          <p:spTgt spid="11"/>
                                        </p:tgtEl>
                                        <p:attrNameLst>
                                          <p:attrName>style.visibility</p:attrName>
                                        </p:attrNameLst>
                                      </p:cBhvr>
                                      <p:to>
                                        <p:strVal val="visible"/>
                                      </p:to>
                                    </p:set>
                                    <p:animEffect transition="in" filter="wipe(down)">
                                      <p:cBhvr>
                                        <p:cTn id="13" dur="500"/>
                                        <p:tgtEl>
                                          <p:spTgt spid="11"/>
                                        </p:tgtEl>
                                      </p:cBhvr>
                                    </p:animEffect>
                                  </p:childTnLst>
                                </p:cTn>
                              </p:par>
                            </p:childTnLst>
                          </p:cTn>
                        </p:par>
                      </p:childTnLst>
                    </p:cTn>
                  </p:par>
                  <p:par>
                    <p:cTn id="14" fill="hold" nodeType="clickPar">
                      <p:stCondLst>
                        <p:cond delay="indefinite"/>
                      </p:stCondLst>
                      <p:childTnLst>
                        <p:par>
                          <p:cTn id="15" fill="hold" nodeType="afterGroup">
                            <p:stCondLst>
                              <p:cond delay="0"/>
                            </p:stCondLst>
                            <p:childTnLst>
                              <p:par>
                                <p:cTn id="16" presetID="21" presetClass="entr" presetSubtype="1" fill="hold" grpId="0" nodeType="click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wheel(1)">
                                      <p:cBhvr>
                                        <p:cTn id="18" dur="2000"/>
                                        <p:tgtEl>
                                          <p:spTgt spid="9"/>
                                        </p:tgtEl>
                                      </p:cBhvr>
                                    </p:animEffect>
                                  </p:childTnLst>
                                </p:cTn>
                              </p:par>
                            </p:childTnLst>
                          </p:cTn>
                        </p:par>
                      </p:childTnLst>
                    </p:cTn>
                  </p:par>
                  <p:par>
                    <p:cTn id="19" fill="hold" nodeType="clickPar">
                      <p:stCondLst>
                        <p:cond delay="indefinite"/>
                      </p:stCondLst>
                      <p:childTnLst>
                        <p:par>
                          <p:cTn id="20" fill="hold" nodeType="afterGroup">
                            <p:stCondLst>
                              <p:cond delay="0"/>
                            </p:stCondLst>
                            <p:childTnLst>
                              <p:par>
                                <p:cTn id="21" presetID="31" presetClass="entr" presetSubtype="0" fill="hold" grpId="0" nodeType="clickEffect">
                                  <p:stCondLst>
                                    <p:cond delay="0"/>
                                  </p:stCondLst>
                                  <p:childTnLst>
                                    <p:set>
                                      <p:cBhvr>
                                        <p:cTn id="22" dur="1" fill="hold">
                                          <p:stCondLst>
                                            <p:cond delay="0"/>
                                          </p:stCondLst>
                                        </p:cTn>
                                        <p:tgtEl>
                                          <p:spTgt spid="3"/>
                                        </p:tgtEl>
                                        <p:attrNameLst>
                                          <p:attrName>style.visibility</p:attrName>
                                        </p:attrNameLst>
                                      </p:cBhvr>
                                      <p:to>
                                        <p:strVal val="visible"/>
                                      </p:to>
                                    </p:set>
                                    <p:anim calcmode="lin" valueType="num">
                                      <p:cBhvr>
                                        <p:cTn id="23" dur="1000" fill="hold"/>
                                        <p:tgtEl>
                                          <p:spTgt spid="3"/>
                                        </p:tgtEl>
                                        <p:attrNameLst>
                                          <p:attrName>ppt_w</p:attrName>
                                        </p:attrNameLst>
                                      </p:cBhvr>
                                      <p:tavLst>
                                        <p:tav tm="0">
                                          <p:val>
                                            <p:fltVal val="0"/>
                                          </p:val>
                                        </p:tav>
                                        <p:tav tm="100000">
                                          <p:val>
                                            <p:strVal val="#ppt_w"/>
                                          </p:val>
                                        </p:tav>
                                      </p:tavLst>
                                    </p:anim>
                                    <p:anim calcmode="lin" valueType="num">
                                      <p:cBhvr>
                                        <p:cTn id="24" dur="1000" fill="hold"/>
                                        <p:tgtEl>
                                          <p:spTgt spid="3"/>
                                        </p:tgtEl>
                                        <p:attrNameLst>
                                          <p:attrName>ppt_h</p:attrName>
                                        </p:attrNameLst>
                                      </p:cBhvr>
                                      <p:tavLst>
                                        <p:tav tm="0">
                                          <p:val>
                                            <p:fltVal val="0"/>
                                          </p:val>
                                        </p:tav>
                                        <p:tav tm="100000">
                                          <p:val>
                                            <p:strVal val="#ppt_h"/>
                                          </p:val>
                                        </p:tav>
                                      </p:tavLst>
                                    </p:anim>
                                    <p:anim calcmode="lin" valueType="num">
                                      <p:cBhvr>
                                        <p:cTn id="25" dur="1000" fill="hold"/>
                                        <p:tgtEl>
                                          <p:spTgt spid="3"/>
                                        </p:tgtEl>
                                        <p:attrNameLst>
                                          <p:attrName>style.rotation</p:attrName>
                                        </p:attrNameLst>
                                      </p:cBhvr>
                                      <p:tavLst>
                                        <p:tav tm="0">
                                          <p:val>
                                            <p:fltVal val="90"/>
                                          </p:val>
                                        </p:tav>
                                        <p:tav tm="100000">
                                          <p:val>
                                            <p:fltVal val="0"/>
                                          </p:val>
                                        </p:tav>
                                      </p:tavLst>
                                    </p:anim>
                                    <p:animEffect transition="in" filter="fade">
                                      <p:cBhvr>
                                        <p:cTn id="26"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3" grpId="0"/>
      <p:bldP spid="9" grpId="0"/>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140355" y="434282"/>
            <a:ext cx="1614643" cy="504024"/>
            <a:chOff x="640374" y="1705535"/>
            <a:chExt cx="1614643" cy="502779"/>
          </a:xfrm>
        </p:grpSpPr>
        <p:sp>
          <p:nvSpPr>
            <p:cNvPr id="3" name="Shape 108"/>
            <p:cNvSpPr/>
            <p:nvPr>
              <p:custDataLst>
                <p:tags r:id="rId11"/>
              </p:custDataLst>
            </p:nvPr>
          </p:nvSpPr>
          <p:spPr>
            <a:xfrm>
              <a:off x="714669" y="1705535"/>
              <a:ext cx="1493056"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Shape 112"/>
            <p:cNvSpPr/>
            <p:nvPr>
              <p:custDataLst>
                <p:tags r:id="rId12"/>
              </p:custDataLst>
            </p:nvPr>
          </p:nvSpPr>
          <p:spPr>
            <a:xfrm>
              <a:off x="640374" y="1726091"/>
              <a:ext cx="1614643"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2400" b="1" noProof="0" smtClean="0">
                  <a:solidFill>
                    <a:schemeClr val="bg1"/>
                  </a:solidFill>
                  <a:latin typeface="微软雅黑" panose="020B0503020204020204" pitchFamily="34" charset="-122"/>
                  <a:ea typeface="微软雅黑" panose="020B0503020204020204" pitchFamily="34" charset="-122"/>
                </a:rPr>
                <a:t> 探究实验</a:t>
              </a:r>
              <a:endParaRPr kumimoji="0" sz="24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charset="-122"/>
              </a:endParaRPr>
            </a:p>
          </p:txBody>
        </p:sp>
      </p:grpSp>
      <p:sp>
        <p:nvSpPr>
          <p:cNvPr id="5" name="Text Box 5"/>
          <p:cNvSpPr txBox="1">
            <a:spLocks noChangeArrowheads="1"/>
          </p:cNvSpPr>
          <p:nvPr>
            <p:custDataLst>
              <p:tags r:id="rId2"/>
            </p:custDataLst>
          </p:nvPr>
        </p:nvSpPr>
        <p:spPr bwMode="auto">
          <a:xfrm>
            <a:off x="667652" y="4363699"/>
            <a:ext cx="1723549" cy="462808"/>
          </a:xfrm>
          <a:prstGeom prst="rect">
            <a:avLst/>
          </a:prstGeom>
          <a:noFill/>
          <a:ln w="9525">
            <a:noFill/>
            <a:miter lim="800000"/>
          </a:ln>
        </p:spPr>
        <p:txBody>
          <a:bodyPr wrap="none">
            <a:spAutoFit/>
          </a:bodyPr>
          <a:lstStyle>
            <a:lvl1pPr algn="l">
              <a:defRPr sz="2400">
                <a:solidFill>
                  <a:schemeClr val="bg1">
                    <a:lumMod val="10000"/>
                  </a:schemeClr>
                </a:solidFill>
                <a:latin typeface="微软雅黑" panose="020B0503020204020204" pitchFamily="34" charset="-122"/>
                <a:ea typeface="微软雅黑" panose="020B0503020204020204" pitchFamily="34" charset="-122"/>
              </a:defRPr>
            </a:lvl1pPr>
          </a:lstStyle>
          <a:p>
            <a:r>
              <a:rPr lang="zh-CN" altLang="en-US"/>
              <a:t>实验结论：</a:t>
            </a:r>
          </a:p>
        </p:txBody>
      </p:sp>
      <p:sp>
        <p:nvSpPr>
          <p:cNvPr id="6" name="Text Box 6"/>
          <p:cNvSpPr txBox="1">
            <a:spLocks noChangeArrowheads="1"/>
          </p:cNvSpPr>
          <p:nvPr>
            <p:custDataLst>
              <p:tags r:id="rId3"/>
            </p:custDataLst>
          </p:nvPr>
        </p:nvSpPr>
        <p:spPr bwMode="auto">
          <a:xfrm>
            <a:off x="2869249" y="3751000"/>
            <a:ext cx="4801314" cy="462808"/>
          </a:xfrm>
          <a:prstGeom prst="rect">
            <a:avLst/>
          </a:prstGeom>
          <a:noFill/>
          <a:ln w="9525">
            <a:noFill/>
            <a:miter lim="800000"/>
          </a:ln>
        </p:spPr>
        <p:txBody>
          <a:bodyPr wrap="none">
            <a:spAutoFit/>
          </a:bodyPr>
          <a:lstStyle>
            <a:lvl1pPr algn="l">
              <a:defRPr sz="2400">
                <a:solidFill>
                  <a:schemeClr val="bg1">
                    <a:lumMod val="10000"/>
                  </a:schemeClr>
                </a:solidFill>
                <a:latin typeface="微软雅黑" panose="020B0503020204020204" pitchFamily="34" charset="-122"/>
                <a:ea typeface="微软雅黑" panose="020B0503020204020204" pitchFamily="34" charset="-122"/>
              </a:defRPr>
            </a:lvl1pPr>
          </a:lstStyle>
          <a:p>
            <a:r>
              <a:rPr lang="zh-CN" altLang="en-US"/>
              <a:t>扬声器播放音乐时，烛焰会摇动．</a:t>
            </a:r>
          </a:p>
        </p:txBody>
      </p:sp>
      <p:sp>
        <p:nvSpPr>
          <p:cNvPr id="7" name="Text Box 10"/>
          <p:cNvSpPr txBox="1">
            <a:spLocks noChangeArrowheads="1"/>
          </p:cNvSpPr>
          <p:nvPr>
            <p:custDataLst>
              <p:tags r:id="rId4"/>
            </p:custDataLst>
          </p:nvPr>
        </p:nvSpPr>
        <p:spPr bwMode="auto">
          <a:xfrm>
            <a:off x="667652" y="3750998"/>
            <a:ext cx="1723549" cy="462808"/>
          </a:xfrm>
          <a:prstGeom prst="rect">
            <a:avLst/>
          </a:prstGeom>
          <a:noFill/>
          <a:ln w="9525">
            <a:noFill/>
            <a:miter lim="800000"/>
          </a:ln>
        </p:spPr>
        <p:txBody>
          <a:bodyPr wrap="none">
            <a:spAutoFit/>
          </a:bodyPr>
          <a:lstStyle/>
          <a:p>
            <a:pPr algn="l"/>
            <a:r>
              <a:rPr lang="zh-CN" altLang="en-US" sz="2400">
                <a:solidFill>
                  <a:schemeClr val="bg1">
                    <a:lumMod val="10000"/>
                  </a:schemeClr>
                </a:solidFill>
                <a:latin typeface="微软雅黑" panose="020B0503020204020204" pitchFamily="34" charset="-122"/>
                <a:ea typeface="微软雅黑" panose="020B0503020204020204" pitchFamily="34" charset="-122"/>
              </a:rPr>
              <a:t>实验现象：</a:t>
            </a:r>
          </a:p>
        </p:txBody>
      </p:sp>
      <p:sp>
        <p:nvSpPr>
          <p:cNvPr id="8" name="Text Box 11"/>
          <p:cNvSpPr txBox="1">
            <a:spLocks noChangeArrowheads="1"/>
          </p:cNvSpPr>
          <p:nvPr>
            <p:custDataLst>
              <p:tags r:id="rId5"/>
            </p:custDataLst>
          </p:nvPr>
        </p:nvSpPr>
        <p:spPr bwMode="auto">
          <a:xfrm>
            <a:off x="2927563" y="4363700"/>
            <a:ext cx="2954655" cy="462808"/>
          </a:xfrm>
          <a:prstGeom prst="rect">
            <a:avLst/>
          </a:prstGeom>
          <a:noFill/>
          <a:ln w="9525">
            <a:noFill/>
            <a:miter lim="800000"/>
          </a:ln>
        </p:spPr>
        <p:txBody>
          <a:bodyPr wrap="none">
            <a:spAutoFit/>
          </a:bodyPr>
          <a:lstStyle>
            <a:lvl1pPr algn="l">
              <a:defRPr sz="2400">
                <a:solidFill>
                  <a:schemeClr val="bg1">
                    <a:lumMod val="10000"/>
                  </a:schemeClr>
                </a:solidFill>
                <a:latin typeface="微软雅黑" panose="020B0503020204020204" pitchFamily="34" charset="-122"/>
                <a:ea typeface="微软雅黑" panose="020B0503020204020204" pitchFamily="34" charset="-122"/>
              </a:defRPr>
            </a:lvl1pPr>
          </a:lstStyle>
          <a:p>
            <a:r>
              <a:rPr lang="zh-CN" altLang="en-US" smtClean="0">
                <a:solidFill>
                  <a:srgbClr val="FF0000"/>
                </a:solidFill>
              </a:rPr>
              <a:t>说明声波</a:t>
            </a:r>
            <a:r>
              <a:rPr lang="zh-CN" altLang="en-US">
                <a:solidFill>
                  <a:srgbClr val="FF0000"/>
                </a:solidFill>
              </a:rPr>
              <a:t>能传递能量</a:t>
            </a:r>
          </a:p>
        </p:txBody>
      </p:sp>
      <p:sp>
        <p:nvSpPr>
          <p:cNvPr id="9" name="文本框 1"/>
          <p:cNvSpPr txBox="1"/>
          <p:nvPr>
            <p:custDataLst>
              <p:tags r:id="rId6"/>
            </p:custDataLst>
          </p:nvPr>
        </p:nvSpPr>
        <p:spPr>
          <a:xfrm>
            <a:off x="1857769" y="301912"/>
            <a:ext cx="6033724" cy="1203298"/>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square" lIns="45719" tIns="45719" rIns="45719" bIns="45719" numCol="1" spcCol="38100" rtlCol="0" anchor="t">
            <a:spAutoFit/>
          </a:bodyPr>
          <a:lstStyle/>
          <a:p>
            <a:pPr marL="0" marR="0" lvl="0" indent="0" algn="l" defTabSz="914400" rtl="0" eaLnBrk="1" fontAlgn="auto" latinLnBrk="1" hangingPunct="0">
              <a:lnSpc>
                <a:spcPct val="150000"/>
              </a:lnSpc>
              <a:spcBef>
                <a:spcPct val="0"/>
              </a:spcBef>
              <a:spcAft>
                <a:spcPct val="0"/>
              </a:spcAft>
              <a:buClrTx/>
              <a:buSzTx/>
              <a:buFontTx/>
              <a:buNone/>
              <a:defRPr/>
            </a:pPr>
            <a:r>
              <a:rPr kumimoji="0" lang="zh-CN" altLang="en-US" sz="24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sym typeface="Arial"/>
              </a:rPr>
              <a:t>如图所示，将扬声器</a:t>
            </a:r>
            <a:r>
              <a:rPr lang="zh-CN" altLang="en-US" sz="2400">
                <a:solidFill>
                  <a:srgbClr val="000000"/>
                </a:solidFill>
                <a:latin typeface="微软雅黑" panose="020B0503020204020204" charset="-122"/>
                <a:ea typeface="微软雅黑" panose="020B0503020204020204" charset="-122"/>
              </a:rPr>
              <a:t>对准烛焰，播放</a:t>
            </a:r>
            <a:r>
              <a:rPr lang="zh-CN" altLang="en-US" sz="2400" smtClean="0">
                <a:solidFill>
                  <a:srgbClr val="000000"/>
                </a:solidFill>
                <a:latin typeface="微软雅黑" panose="020B0503020204020204" charset="-122"/>
                <a:ea typeface="微软雅黑" panose="020B0503020204020204" charset="-122"/>
              </a:rPr>
              <a:t>音乐，你看到了什么现象？这说明了什么问题？</a:t>
            </a:r>
            <a:endParaRPr kumimoji="0" lang="zh-CN" altLang="en-US" sz="24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sym typeface="Arial"/>
            </a:endParaRPr>
          </a:p>
        </p:txBody>
      </p:sp>
      <p:pic>
        <p:nvPicPr>
          <p:cNvPr id="8194" name="Picture 2" descr="C:\Users\Administrator\Desktop\学科网精品人教八年级上\八上教参图片\图片\8s23\jpg\04004005.jpg"/>
          <p:cNvPicPr>
            <a:picLocks noChangeAspect="1" noChangeArrowheads="1"/>
          </p:cNvPicPr>
          <p:nvPr>
            <p:custDataLst>
              <p:tags r:id="rId7"/>
            </p:custDataLst>
          </p:nvPr>
        </p:nvPicPr>
        <p:blipFill>
          <a:blip r:embed="rId14">
            <a:extLst>
              <a:ext uri="{28A0092B-C50C-407E-A947-70E740481C1C}">
                <a14:useLocalDpi xmlns:a14="http://schemas.microsoft.com/office/drawing/2010/main" val="0"/>
              </a:ext>
            </a:extLst>
          </a:blip>
          <a:srcRect l="1041" t="11687" r="13946"/>
          <a:stretch>
            <a:fillRect/>
          </a:stretch>
        </p:blipFill>
        <p:spPr bwMode="auto">
          <a:xfrm>
            <a:off x="1092200" y="1505210"/>
            <a:ext cx="2974022" cy="1977131"/>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pic>
        <p:nvPicPr>
          <p:cNvPr id="10" name="会跳舞的火焰.wmv">
            <a:hlinkClick r:id="" action="ppaction://media"/>
          </p:cNvPr>
          <p:cNvPicPr>
            <a:picLocks noChangeAspect="1"/>
          </p:cNvPicPr>
          <p:nvPr>
            <a:videoFile r:link="rId9"/>
            <p:custDataLst>
              <p:tags r:id="rId10"/>
            </p:custDataLst>
            <p:extLst>
              <p:ext uri="{DAA4B4D4-6D71-4841-9C94-3DE7FCFB9230}">
                <p14:media xmlns:p14="http://schemas.microsoft.com/office/powerpoint/2010/main" r:embed="rId8"/>
              </p:ext>
            </p:extLst>
          </p:nvPr>
        </p:nvPicPr>
        <p:blipFill>
          <a:blip r:embed="rId15"/>
          <a:stretch>
            <a:fillRect/>
          </a:stretch>
        </p:blipFill>
        <p:spPr>
          <a:xfrm>
            <a:off x="4888275" y="1505210"/>
            <a:ext cx="3022600" cy="1961437"/>
          </a:xfrm>
          <a:prstGeom prst="rect">
            <a:avLst/>
          </a:prstGeom>
        </p:spPr>
      </p:pic>
    </p:spTree>
    <p:extLst>
      <p:ext uri="{BB962C8B-B14F-4D97-AF65-F5344CB8AC3E}">
        <p14:creationId xmlns:p14="http://schemas.microsoft.com/office/powerpoint/2010/main" val="3445731533"/>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88143" fill="hold"/>
                                        <p:tgtEl>
                                          <p:spTgt spid="10"/>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3" presetClass="entr" presetSubtype="10" fill="hold" grpId="0" nodeType="click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blinds(horizontal)">
                                      <p:cBhvr>
                                        <p:cTn id="11" dur="500"/>
                                        <p:tgtEl>
                                          <p:spTgt spid="7"/>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 presetClass="entr" presetSubtype="4" fill="hold" grpId="0" nodeType="clickEffect">
                                  <p:stCondLst>
                                    <p:cond delay="0"/>
                                  </p:stCondLst>
                                  <p:childTnLst>
                                    <p:set>
                                      <p:cBhvr>
                                        <p:cTn id="15" dur="1" fill="hold">
                                          <p:stCondLst>
                                            <p:cond delay="0"/>
                                          </p:stCondLst>
                                        </p:cTn>
                                        <p:tgtEl>
                                          <p:spTgt spid="6"/>
                                        </p:tgtEl>
                                        <p:attrNameLst>
                                          <p:attrName>style.visibility</p:attrName>
                                        </p:attrNameLst>
                                      </p:cBhvr>
                                      <p:to>
                                        <p:strVal val="visible"/>
                                      </p:to>
                                    </p:set>
                                    <p:anim calcmode="lin" valueType="num">
                                      <p:cBhvr additive="base">
                                        <p:cTn id="16" dur="500" fill="hold"/>
                                        <p:tgtEl>
                                          <p:spTgt spid="6"/>
                                        </p:tgtEl>
                                        <p:attrNameLst>
                                          <p:attrName>ppt_x</p:attrName>
                                        </p:attrNameLst>
                                      </p:cBhvr>
                                      <p:tavLst>
                                        <p:tav tm="0">
                                          <p:val>
                                            <p:strVal val="#ppt_x"/>
                                          </p:val>
                                        </p:tav>
                                        <p:tav tm="100000">
                                          <p:val>
                                            <p:strVal val="#ppt_x"/>
                                          </p:val>
                                        </p:tav>
                                      </p:tavLst>
                                    </p:anim>
                                    <p:anim calcmode="lin" valueType="num">
                                      <p:cBhvr additive="base">
                                        <p:cTn id="17" dur="500" fill="hold"/>
                                        <p:tgtEl>
                                          <p:spTgt spid="6"/>
                                        </p:tgtEl>
                                        <p:attrNameLst>
                                          <p:attrName>ppt_y</p:attrName>
                                        </p:attrNameLst>
                                      </p:cBhvr>
                                      <p:tavLst>
                                        <p:tav tm="0">
                                          <p:val>
                                            <p:strVal val="1+#ppt_h/2"/>
                                          </p:val>
                                        </p:tav>
                                        <p:tav tm="100000">
                                          <p:val>
                                            <p:strVal val="#ppt_y"/>
                                          </p:val>
                                        </p:tav>
                                      </p:tavLst>
                                    </p:anim>
                                  </p:childTnLst>
                                </p:cTn>
                              </p:par>
                            </p:childTnLst>
                          </p:cTn>
                        </p:par>
                      </p:childTnLst>
                    </p:cTn>
                  </p:par>
                  <p:par>
                    <p:cTn id="18" fill="hold" nodeType="clickPar">
                      <p:stCondLst>
                        <p:cond delay="indefinite"/>
                      </p:stCondLst>
                      <p:childTnLst>
                        <p:par>
                          <p:cTn id="19" fill="hold" nodeType="afterGroup">
                            <p:stCondLst>
                              <p:cond delay="0"/>
                            </p:stCondLst>
                            <p:childTnLst>
                              <p:par>
                                <p:cTn id="20" presetID="3" presetClass="entr" presetSubtype="10" fill="hold" grpId="0" nodeType="clickEffect">
                                  <p:stCondLst>
                                    <p:cond delay="0"/>
                                  </p:stCondLst>
                                  <p:childTnLst>
                                    <p:set>
                                      <p:cBhvr>
                                        <p:cTn id="21" dur="1" fill="hold">
                                          <p:stCondLst>
                                            <p:cond delay="0"/>
                                          </p:stCondLst>
                                        </p:cTn>
                                        <p:tgtEl>
                                          <p:spTgt spid="5"/>
                                        </p:tgtEl>
                                        <p:attrNameLst>
                                          <p:attrName>style.visibility</p:attrName>
                                        </p:attrNameLst>
                                      </p:cBhvr>
                                      <p:to>
                                        <p:strVal val="visible"/>
                                      </p:to>
                                    </p:set>
                                    <p:animEffect transition="in" filter="blinds(horizontal)">
                                      <p:cBhvr>
                                        <p:cTn id="22" dur="500"/>
                                        <p:tgtEl>
                                          <p:spTgt spid="5"/>
                                        </p:tgtEl>
                                      </p:cBhvr>
                                    </p:animEffect>
                                  </p:childTnLst>
                                </p:cTn>
                              </p:par>
                            </p:childTnLst>
                          </p:cTn>
                        </p:par>
                      </p:childTnLst>
                    </p:cTn>
                  </p:par>
                  <p:par>
                    <p:cTn id="23" fill="hold" nodeType="clickPar">
                      <p:stCondLst>
                        <p:cond delay="indefinite"/>
                      </p:stCondLst>
                      <p:childTnLst>
                        <p:par>
                          <p:cTn id="24" fill="hold" nodeType="afterGroup">
                            <p:stCondLst>
                              <p:cond delay="0"/>
                            </p:stCondLst>
                            <p:childTnLst>
                              <p:par>
                                <p:cTn id="25" presetID="2" presetClass="entr" presetSubtype="4" fill="hold" grpId="0" nodeType="clickEffect">
                                  <p:stCondLst>
                                    <p:cond delay="0"/>
                                  </p:stCondLst>
                                  <p:childTnLst>
                                    <p:set>
                                      <p:cBhvr>
                                        <p:cTn id="26" dur="1" fill="hold">
                                          <p:stCondLst>
                                            <p:cond delay="0"/>
                                          </p:stCondLst>
                                        </p:cTn>
                                        <p:tgtEl>
                                          <p:spTgt spid="8"/>
                                        </p:tgtEl>
                                        <p:attrNameLst>
                                          <p:attrName>style.visibility</p:attrName>
                                        </p:attrNameLst>
                                      </p:cBhvr>
                                      <p:to>
                                        <p:strVal val="visible"/>
                                      </p:to>
                                    </p:set>
                                    <p:anim calcmode="lin" valueType="num">
                                      <p:cBhvr additive="base">
                                        <p:cTn id="27" dur="500" fill="hold"/>
                                        <p:tgtEl>
                                          <p:spTgt spid="8"/>
                                        </p:tgtEl>
                                        <p:attrNameLst>
                                          <p:attrName>ppt_x</p:attrName>
                                        </p:attrNameLst>
                                      </p:cBhvr>
                                      <p:tavLst>
                                        <p:tav tm="0">
                                          <p:val>
                                            <p:strVal val="#ppt_x"/>
                                          </p:val>
                                        </p:tav>
                                        <p:tav tm="100000">
                                          <p:val>
                                            <p:strVal val="#ppt_x"/>
                                          </p:val>
                                        </p:tav>
                                      </p:tavLst>
                                    </p:anim>
                                    <p:anim calcmode="lin" valueType="num">
                                      <p:cBhvr additive="base">
                                        <p:cTn id="28"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29" fill="hold" display="0">
                  <p:stCondLst>
                    <p:cond delay="indefinite"/>
                  </p:stCondLst>
                  <p:endCondLst>
                    <p:cond evt="onNext" delay="0">
                      <p:tgtEl>
                        <p:sldTgt/>
                      </p:tgtEl>
                    </p:cond>
                    <p:cond evt="onPrev" delay="0">
                      <p:tgtEl>
                        <p:sldTgt/>
                      </p:tgtEl>
                    </p:cond>
                  </p:endCondLst>
                </p:cTn>
                <p:tgtEl>
                  <p:spTgt spid="10"/>
                </p:tgtEl>
              </p:cMediaNode>
            </p:video>
          </p:childTnLst>
        </p:cTn>
      </p:par>
    </p:tnLst>
    <p:bldLst>
      <p:bldP spid="5" grpId="0"/>
      <p:bldP spid="6" grpId="0"/>
      <p:bldP spid="7" grpId="0"/>
      <p:bldP spid="8"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32560" y="341111"/>
            <a:ext cx="5056192" cy="462808"/>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rPr>
              <a:t>1.</a:t>
            </a:r>
            <a:r>
              <a:rPr lang="zh-CN" altLang="zh-CN" sz="2400">
                <a:solidFill>
                  <a:srgbClr val="FF0000"/>
                </a:solidFill>
                <a:latin typeface="微软雅黑" panose="020B0503020204020204" pitchFamily="34" charset="-122"/>
                <a:ea typeface="微软雅黑" panose="020B0503020204020204" pitchFamily="34" charset="-122"/>
              </a:rPr>
              <a:t>超声波可以用来洗涤精密的仪器。</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3" name="矩形 2"/>
          <p:cNvSpPr/>
          <p:nvPr>
            <p:custDataLst>
              <p:tags r:id="rId2"/>
            </p:custDataLst>
          </p:nvPr>
        </p:nvSpPr>
        <p:spPr>
          <a:xfrm>
            <a:off x="220656" y="744505"/>
            <a:ext cx="8451191" cy="1758668"/>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超声波产生的振动比可闻声更加强烈，常被用来清洗</a:t>
            </a:r>
            <a:r>
              <a:rPr lang="zh-CN" altLang="zh-CN" sz="2400" smtClean="0">
                <a:latin typeface="微软雅黑" panose="020B0503020204020204" pitchFamily="34" charset="-122"/>
                <a:ea typeface="微软雅黑" panose="020B0503020204020204" pitchFamily="34" charset="-122"/>
              </a:rPr>
              <a:t>物体</a:t>
            </a:r>
            <a:r>
              <a:rPr lang="zh-CN" altLang="en-US" sz="2400" smtClean="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把需要清洗的物体放在清洗液中，超声波穿过液体并引起激烈的振动，振动把物体上的污垢敲击下来而不会损坏被洗的物体</a:t>
            </a:r>
            <a:r>
              <a:rPr lang="zh-CN" altLang="zh-CN" sz="2400" smtClean="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5" name="组合 4"/>
          <p:cNvGrpSpPr/>
          <p:nvPr>
            <p:custDataLst>
              <p:tags r:id="rId3"/>
            </p:custDataLst>
          </p:nvPr>
        </p:nvGrpSpPr>
        <p:grpSpPr>
          <a:xfrm>
            <a:off x="418676" y="2774779"/>
            <a:ext cx="2340000" cy="2086818"/>
            <a:chOff x="554247" y="2541972"/>
            <a:chExt cx="2340000" cy="2081665"/>
          </a:xfrm>
        </p:grpSpPr>
        <p:pic>
          <p:nvPicPr>
            <p:cNvPr id="9218" name="Picture 2" descr="C:\Users\Administrator\Desktop\学科网精品人教八年级上\八上教参图片\图片\8s23\jpg\04004006.jpg"/>
            <p:cNvPicPr preferRelativeResize="0">
              <a:picLocks noChangeArrowheads="1"/>
            </p:cNvPicPr>
            <p:nvPr>
              <p:custDataLst>
                <p:tags r:id="rId10"/>
              </p:custDataLst>
            </p:nvPr>
          </p:nvPicPr>
          <p:blipFill>
            <a:blip r:embed="rId13">
              <a:extLst>
                <a:ext uri="{28A0092B-C50C-407E-A947-70E740481C1C}">
                  <a14:useLocalDpi xmlns:a14="http://schemas.microsoft.com/office/drawing/2010/main" val="0"/>
                </a:ext>
              </a:extLst>
            </a:blip>
            <a:stretch>
              <a:fillRect/>
            </a:stretch>
          </p:blipFill>
          <p:spPr bwMode="auto">
            <a:xfrm>
              <a:off x="554247" y="2541972"/>
              <a:ext cx="234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4" name="矩形 3"/>
            <p:cNvSpPr/>
            <p:nvPr>
              <p:custDataLst>
                <p:tags r:id="rId11"/>
              </p:custDataLst>
            </p:nvPr>
          </p:nvSpPr>
          <p:spPr>
            <a:xfrm>
              <a:off x="680179" y="4161972"/>
              <a:ext cx="2214068" cy="461665"/>
            </a:xfrm>
            <a:prstGeom prst="rect">
              <a:avLst/>
            </a:prstGeom>
          </p:spPr>
          <p:txBody>
            <a:bodyPr wrap="none">
              <a:spAutoFit/>
            </a:bodyPr>
            <a:lstStyle/>
            <a:p>
              <a:pPr algn="l"/>
              <a:r>
                <a:rPr lang="zh-CN" altLang="zh-CN" sz="2400">
                  <a:latin typeface="微软雅黑" panose="020B0503020204020204" pitchFamily="34" charset="-122"/>
                  <a:ea typeface="微软雅黑" panose="020B0503020204020204" pitchFamily="34" charset="-122"/>
                </a:rPr>
                <a:t> 超声波清洗机</a:t>
              </a:r>
              <a:r>
                <a:rPr lang="en-US" altLang="zh-CN"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grpSp>
      <p:grpSp>
        <p:nvGrpSpPr>
          <p:cNvPr id="6" name="组合 5"/>
          <p:cNvGrpSpPr/>
          <p:nvPr>
            <p:custDataLst>
              <p:tags r:id="rId4"/>
            </p:custDataLst>
          </p:nvPr>
        </p:nvGrpSpPr>
        <p:grpSpPr>
          <a:xfrm>
            <a:off x="3185328" y="2774779"/>
            <a:ext cx="2521844" cy="2122021"/>
            <a:chOff x="3194779" y="2496993"/>
            <a:chExt cx="2521844" cy="2116781"/>
          </a:xfrm>
        </p:grpSpPr>
        <p:pic>
          <p:nvPicPr>
            <p:cNvPr id="9219" name="Picture 3"/>
            <p:cNvPicPr preferRelativeResize="0">
              <a:picLocks noChangeArrowheads="1"/>
            </p:cNvPicPr>
            <p:nvPr>
              <p:custDataLst>
                <p:tags r:id="rId8"/>
              </p:custDataLst>
            </p:nvPr>
          </p:nvPicPr>
          <p:blipFill>
            <a:blip r:embed="rId14">
              <a:extLst>
                <a:ext uri="{28A0092B-C50C-407E-A947-70E740481C1C}">
                  <a14:useLocalDpi xmlns:a14="http://schemas.microsoft.com/office/drawing/2010/main" val="0"/>
                </a:ext>
              </a:extLst>
            </a:blip>
            <a:srcRect l="10230" t="15286" r="5980" b="4913"/>
            <a:stretch>
              <a:fillRect/>
            </a:stretch>
          </p:blipFill>
          <p:spPr bwMode="auto">
            <a:xfrm>
              <a:off x="3194779" y="2496993"/>
              <a:ext cx="234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7" name="矩形 6"/>
            <p:cNvSpPr/>
            <p:nvPr>
              <p:custDataLst>
                <p:tags r:id="rId9"/>
              </p:custDataLst>
            </p:nvPr>
          </p:nvSpPr>
          <p:spPr>
            <a:xfrm>
              <a:off x="3194779" y="4152109"/>
              <a:ext cx="2521844" cy="461665"/>
            </a:xfrm>
            <a:prstGeom prst="rect">
              <a:avLst/>
            </a:prstGeom>
          </p:spPr>
          <p:txBody>
            <a:bodyPr wrap="none">
              <a:spAutoFit/>
            </a:bodyPr>
            <a:lstStyle/>
            <a:p>
              <a:pPr algn="l"/>
              <a:r>
                <a:rPr lang="zh-CN" altLang="zh-CN" sz="2400">
                  <a:latin typeface="微软雅黑" panose="020B0503020204020204" pitchFamily="34" charset="-122"/>
                  <a:ea typeface="微软雅黑" panose="020B0503020204020204" pitchFamily="34" charset="-122"/>
                </a:rPr>
                <a:t> 超声波清洗</a:t>
              </a:r>
              <a:r>
                <a:rPr lang="zh-CN" altLang="en-US" sz="2400">
                  <a:latin typeface="微软雅黑" panose="020B0503020204020204" pitchFamily="34" charset="-122"/>
                  <a:ea typeface="微软雅黑" panose="020B0503020204020204" pitchFamily="34" charset="-122"/>
                </a:rPr>
                <a:t>眼镜</a:t>
              </a:r>
              <a:r>
                <a:rPr lang="en-US" altLang="zh-CN" sz="2400">
                  <a:latin typeface="微软雅黑" panose="020B0503020204020204" pitchFamily="34" charset="-122"/>
                  <a:ea typeface="微软雅黑" panose="020B0503020204020204" pitchFamily="34" charset="-122"/>
                </a:rPr>
                <a:t> </a:t>
              </a:r>
              <a:endParaRPr lang="zh-CN" altLang="en-US" sz="2400">
                <a:latin typeface="微软雅黑" panose="020B0503020204020204" pitchFamily="34" charset="-122"/>
                <a:ea typeface="微软雅黑" panose="020B0503020204020204" pitchFamily="34" charset="-122"/>
              </a:endParaRPr>
            </a:p>
          </p:txBody>
        </p:sp>
      </p:grpSp>
      <p:grpSp>
        <p:nvGrpSpPr>
          <p:cNvPr id="9" name="组合 8"/>
          <p:cNvGrpSpPr/>
          <p:nvPr>
            <p:custDataLst>
              <p:tags r:id="rId5"/>
            </p:custDataLst>
          </p:nvPr>
        </p:nvGrpSpPr>
        <p:grpSpPr>
          <a:xfrm>
            <a:off x="6019798" y="2760602"/>
            <a:ext cx="2340000" cy="2070494"/>
            <a:chOff x="6019799" y="2496993"/>
            <a:chExt cx="2340000" cy="2065382"/>
          </a:xfrm>
        </p:grpSpPr>
        <p:pic>
          <p:nvPicPr>
            <p:cNvPr id="9220" name="Picture 4"/>
            <p:cNvPicPr preferRelativeResize="0">
              <a:picLocks noChangeArrowheads="1"/>
            </p:cNvPicPr>
            <p:nvPr>
              <p:custDataLst>
                <p:tags r:id="rId6"/>
              </p:custDataLst>
            </p:nvPr>
          </p:nvPicPr>
          <p:blipFill>
            <a:blip r:embed="rId15">
              <a:extLst>
                <a:ext uri="{28A0092B-C50C-407E-A947-70E740481C1C}">
                  <a14:useLocalDpi xmlns:a14="http://schemas.microsoft.com/office/drawing/2010/main" val="0"/>
                </a:ext>
              </a:extLst>
            </a:blip>
            <a:srcRect l="4341"/>
            <a:stretch>
              <a:fillRect/>
            </a:stretch>
          </p:blipFill>
          <p:spPr bwMode="auto">
            <a:xfrm>
              <a:off x="6019799" y="2496993"/>
              <a:ext cx="234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0" name="矩形 9"/>
            <p:cNvSpPr/>
            <p:nvPr>
              <p:custDataLst>
                <p:tags r:id="rId7"/>
              </p:custDataLst>
            </p:nvPr>
          </p:nvSpPr>
          <p:spPr>
            <a:xfrm>
              <a:off x="6282339" y="4100710"/>
              <a:ext cx="1814920" cy="461665"/>
            </a:xfrm>
            <a:prstGeom prst="rect">
              <a:avLst/>
            </a:prstGeom>
          </p:spPr>
          <p:txBody>
            <a:bodyPr wrap="none">
              <a:spAutoFit/>
            </a:bodyPr>
            <a:lstStyle/>
            <a:p>
              <a:pPr algn="l"/>
              <a:r>
                <a:rPr lang="zh-CN" altLang="zh-CN" sz="2400">
                  <a:latin typeface="微软雅黑" panose="020B0503020204020204" pitchFamily="34" charset="-122"/>
                  <a:ea typeface="微软雅黑" panose="020B0503020204020204" pitchFamily="34" charset="-122"/>
                </a:rPr>
                <a:t> 超声波</a:t>
              </a:r>
              <a:r>
                <a:rPr lang="zh-CN" altLang="en-US" sz="2400">
                  <a:latin typeface="微软雅黑" panose="020B0503020204020204" pitchFamily="34" charset="-122"/>
                  <a:ea typeface="微软雅黑" panose="020B0503020204020204" pitchFamily="34" charset="-122"/>
                </a:rPr>
                <a:t>牙刷</a:t>
              </a:r>
            </a:p>
          </p:txBody>
        </p:sp>
      </p:grpSp>
    </p:spTree>
    <p:extLst>
      <p:ext uri="{BB962C8B-B14F-4D97-AF65-F5344CB8AC3E}">
        <p14:creationId xmlns:p14="http://schemas.microsoft.com/office/powerpoint/2010/main" val="21606737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par>
                                <p:cTn id="8" presetID="6" presetClass="entr" presetSubtype="16" fill="hold"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circle(in)">
                                      <p:cBhvr>
                                        <p:cTn id="10" dur="2000"/>
                                        <p:tgtEl>
                                          <p:spTgt spid="5"/>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31" presetClass="entr" presetSubtype="0" fill="hold" nodeType="clickEffect">
                                  <p:stCondLst>
                                    <p:cond delay="0"/>
                                  </p:stCondLst>
                                  <p:childTnLst>
                                    <p:set>
                                      <p:cBhvr>
                                        <p:cTn id="14" dur="1" fill="hold">
                                          <p:stCondLst>
                                            <p:cond delay="0"/>
                                          </p:stCondLst>
                                        </p:cTn>
                                        <p:tgtEl>
                                          <p:spTgt spid="6"/>
                                        </p:tgtEl>
                                        <p:attrNameLst>
                                          <p:attrName>style.visibility</p:attrName>
                                        </p:attrNameLst>
                                      </p:cBhvr>
                                      <p:to>
                                        <p:strVal val="visible"/>
                                      </p:to>
                                    </p:set>
                                    <p:anim calcmode="lin" valueType="num">
                                      <p:cBhvr>
                                        <p:cTn id="15" dur="1000" fill="hold"/>
                                        <p:tgtEl>
                                          <p:spTgt spid="6"/>
                                        </p:tgtEl>
                                        <p:attrNameLst>
                                          <p:attrName>ppt_w</p:attrName>
                                        </p:attrNameLst>
                                      </p:cBhvr>
                                      <p:tavLst>
                                        <p:tav tm="0">
                                          <p:val>
                                            <p:fltVal val="0"/>
                                          </p:val>
                                        </p:tav>
                                        <p:tav tm="100000">
                                          <p:val>
                                            <p:strVal val="#ppt_w"/>
                                          </p:val>
                                        </p:tav>
                                      </p:tavLst>
                                    </p:anim>
                                    <p:anim calcmode="lin" valueType="num">
                                      <p:cBhvr>
                                        <p:cTn id="16" dur="1000" fill="hold"/>
                                        <p:tgtEl>
                                          <p:spTgt spid="6"/>
                                        </p:tgtEl>
                                        <p:attrNameLst>
                                          <p:attrName>ppt_h</p:attrName>
                                        </p:attrNameLst>
                                      </p:cBhvr>
                                      <p:tavLst>
                                        <p:tav tm="0">
                                          <p:val>
                                            <p:fltVal val="0"/>
                                          </p:val>
                                        </p:tav>
                                        <p:tav tm="100000">
                                          <p:val>
                                            <p:strVal val="#ppt_h"/>
                                          </p:val>
                                        </p:tav>
                                      </p:tavLst>
                                    </p:anim>
                                    <p:anim calcmode="lin" valueType="num">
                                      <p:cBhvr>
                                        <p:cTn id="17" dur="1000" fill="hold"/>
                                        <p:tgtEl>
                                          <p:spTgt spid="6"/>
                                        </p:tgtEl>
                                        <p:attrNameLst>
                                          <p:attrName>style.rotation</p:attrName>
                                        </p:attrNameLst>
                                      </p:cBhvr>
                                      <p:tavLst>
                                        <p:tav tm="0">
                                          <p:val>
                                            <p:fltVal val="90"/>
                                          </p:val>
                                        </p:tav>
                                        <p:tav tm="100000">
                                          <p:val>
                                            <p:fltVal val="0"/>
                                          </p:val>
                                        </p:tav>
                                      </p:tavLst>
                                    </p:anim>
                                    <p:animEffect transition="in" filter="fade">
                                      <p:cBhvr>
                                        <p:cTn id="18" dur="1000"/>
                                        <p:tgtEl>
                                          <p:spTgt spid="6"/>
                                        </p:tgtEl>
                                      </p:cBhvr>
                                    </p:animEffect>
                                  </p:childTnLst>
                                </p:cTn>
                              </p:par>
                              <p:par>
                                <p:cTn id="19" presetID="31" presetClass="entr" presetSubtype="0" fill="hold" nodeType="withEffect">
                                  <p:stCondLst>
                                    <p:cond delay="0"/>
                                  </p:stCondLst>
                                  <p:childTnLst>
                                    <p:set>
                                      <p:cBhvr>
                                        <p:cTn id="20" dur="1" fill="hold">
                                          <p:stCondLst>
                                            <p:cond delay="0"/>
                                          </p:stCondLst>
                                        </p:cTn>
                                        <p:tgtEl>
                                          <p:spTgt spid="9"/>
                                        </p:tgtEl>
                                        <p:attrNameLst>
                                          <p:attrName>style.visibility</p:attrName>
                                        </p:attrNameLst>
                                      </p:cBhvr>
                                      <p:to>
                                        <p:strVal val="visible"/>
                                      </p:to>
                                    </p:set>
                                    <p:anim calcmode="lin" valueType="num">
                                      <p:cBhvr>
                                        <p:cTn id="21" dur="1000" fill="hold"/>
                                        <p:tgtEl>
                                          <p:spTgt spid="9"/>
                                        </p:tgtEl>
                                        <p:attrNameLst>
                                          <p:attrName>ppt_w</p:attrName>
                                        </p:attrNameLst>
                                      </p:cBhvr>
                                      <p:tavLst>
                                        <p:tav tm="0">
                                          <p:val>
                                            <p:fltVal val="0"/>
                                          </p:val>
                                        </p:tav>
                                        <p:tav tm="100000">
                                          <p:val>
                                            <p:strVal val="#ppt_w"/>
                                          </p:val>
                                        </p:tav>
                                      </p:tavLst>
                                    </p:anim>
                                    <p:anim calcmode="lin" valueType="num">
                                      <p:cBhvr>
                                        <p:cTn id="22" dur="1000" fill="hold"/>
                                        <p:tgtEl>
                                          <p:spTgt spid="9"/>
                                        </p:tgtEl>
                                        <p:attrNameLst>
                                          <p:attrName>ppt_h</p:attrName>
                                        </p:attrNameLst>
                                      </p:cBhvr>
                                      <p:tavLst>
                                        <p:tav tm="0">
                                          <p:val>
                                            <p:fltVal val="0"/>
                                          </p:val>
                                        </p:tav>
                                        <p:tav tm="100000">
                                          <p:val>
                                            <p:strVal val="#ppt_h"/>
                                          </p:val>
                                        </p:tav>
                                      </p:tavLst>
                                    </p:anim>
                                    <p:anim calcmode="lin" valueType="num">
                                      <p:cBhvr>
                                        <p:cTn id="23" dur="1000" fill="hold"/>
                                        <p:tgtEl>
                                          <p:spTgt spid="9"/>
                                        </p:tgtEl>
                                        <p:attrNameLst>
                                          <p:attrName>style.rotation</p:attrName>
                                        </p:attrNameLst>
                                      </p:cBhvr>
                                      <p:tavLst>
                                        <p:tav tm="0">
                                          <p:val>
                                            <p:fltVal val="90"/>
                                          </p:val>
                                        </p:tav>
                                        <p:tav tm="100000">
                                          <p:val>
                                            <p:fltVal val="0"/>
                                          </p:val>
                                        </p:tav>
                                      </p:tavLst>
                                    </p:anim>
                                    <p:animEffect transition="in" filter="fade">
                                      <p:cBhvr>
                                        <p:cTn id="24" dur="10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矩形 8"/>
          <p:cNvSpPr/>
          <p:nvPr>
            <p:custDataLst>
              <p:tags r:id="rId1"/>
            </p:custDataLst>
          </p:nvPr>
        </p:nvSpPr>
        <p:spPr>
          <a:xfrm>
            <a:off x="245514" y="347359"/>
            <a:ext cx="3392275" cy="462808"/>
          </a:xfrm>
          <a:prstGeom prst="rect">
            <a:avLst/>
          </a:prstGeom>
        </p:spPr>
        <p:txBody>
          <a:bodyPr wrap="none">
            <a:spAutoFit/>
          </a:bodyPr>
          <a:lstStyle/>
          <a:p>
            <a:r>
              <a:rPr lang="en-US" altLang="zh-CN" sz="2400" smtClean="0">
                <a:solidFill>
                  <a:srgbClr val="FF0000"/>
                </a:solidFill>
                <a:latin typeface="微软雅黑" panose="020B0503020204020204" pitchFamily="34" charset="-122"/>
                <a:ea typeface="微软雅黑" panose="020B0503020204020204" pitchFamily="34" charset="-122"/>
              </a:rPr>
              <a:t>2.</a:t>
            </a:r>
            <a:r>
              <a:rPr lang="zh-CN" altLang="zh-CN" sz="2400" smtClean="0">
                <a:solidFill>
                  <a:srgbClr val="FF0000"/>
                </a:solidFill>
                <a:latin typeface="微软雅黑" panose="020B0503020204020204" pitchFamily="34" charset="-122"/>
                <a:ea typeface="微软雅黑" panose="020B0503020204020204" pitchFamily="34" charset="-122"/>
              </a:rPr>
              <a:t>利用</a:t>
            </a:r>
            <a:r>
              <a:rPr lang="zh-CN" altLang="zh-CN" sz="2400">
                <a:solidFill>
                  <a:srgbClr val="FF0000"/>
                </a:solidFill>
                <a:latin typeface="微软雅黑" panose="020B0503020204020204" pitchFamily="34" charset="-122"/>
                <a:ea typeface="微软雅黑" panose="020B0503020204020204" pitchFamily="34" charset="-122"/>
              </a:rPr>
              <a:t>超声波粉碎结石</a:t>
            </a:r>
            <a:r>
              <a:rPr lang="en-US" altLang="zh-CN" sz="2400">
                <a:solidFill>
                  <a:srgbClr val="FF0000"/>
                </a:solidFill>
                <a:latin typeface="微软雅黑" panose="020B0503020204020204" pitchFamily="34" charset="-122"/>
                <a:ea typeface="微软雅黑" panose="020B0503020204020204" pitchFamily="34" charset="-122"/>
              </a:rPr>
              <a:t>  </a:t>
            </a:r>
            <a:endParaRPr lang="zh-CN" altLang="zh-CN" sz="240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custDataLst>
              <p:tags r:id="rId2"/>
            </p:custDataLst>
          </p:nvPr>
        </p:nvSpPr>
        <p:spPr>
          <a:xfrm>
            <a:off x="255141" y="750753"/>
            <a:ext cx="8305802" cy="1758668"/>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外科医生常利用超声波振动除去人体内的结石。向人体内结石发射超声波，结石会被击成细小的微粒或粉末，再通过服用辅助排泄的药物，结石就可以顺畅地被排出体外。</a:t>
            </a:r>
            <a:endParaRPr lang="zh-CN" altLang="en-US" sz="2400">
              <a:latin typeface="微软雅黑" panose="020B0503020204020204" pitchFamily="34" charset="-122"/>
              <a:ea typeface="微软雅黑" panose="020B0503020204020204" pitchFamily="34" charset="-122"/>
            </a:endParaRPr>
          </a:p>
        </p:txBody>
      </p:sp>
      <p:grpSp>
        <p:nvGrpSpPr>
          <p:cNvPr id="11" name="组合 10"/>
          <p:cNvGrpSpPr/>
          <p:nvPr>
            <p:custDataLst>
              <p:tags r:id="rId3"/>
            </p:custDataLst>
          </p:nvPr>
        </p:nvGrpSpPr>
        <p:grpSpPr>
          <a:xfrm>
            <a:off x="1284020" y="2509421"/>
            <a:ext cx="2646878" cy="2443966"/>
            <a:chOff x="2994287" y="2562492"/>
            <a:chExt cx="2646878" cy="2437932"/>
          </a:xfrm>
        </p:grpSpPr>
        <p:pic>
          <p:nvPicPr>
            <p:cNvPr id="12" name="Picture 3"/>
            <p:cNvPicPr>
              <a:picLocks noChangeAspect="1"/>
            </p:cNvPicPr>
            <p:nvPr>
              <p:custDataLst>
                <p:tags r:id="rId7"/>
              </p:custDataLst>
            </p:nvPr>
          </p:nvPicPr>
          <p:blipFill>
            <a:blip r:embed="rId10"/>
            <a:stretch>
              <a:fillRect/>
            </a:stretch>
          </p:blipFill>
          <p:spPr>
            <a:xfrm>
              <a:off x="3087479" y="2562492"/>
              <a:ext cx="2471874" cy="2014054"/>
            </a:xfrm>
            <a:prstGeom prst="rect">
              <a:avLst/>
            </a:prstGeom>
            <a:noFill/>
            <a:ln>
              <a:noFill/>
            </a:ln>
            <a:effectLst>
              <a:outerShdw blurRad="685800" dist="35921" dir="2700000" algn="ctr" rotWithShape="0">
                <a:schemeClr val="bg2">
                  <a:alpha val="49000"/>
                </a:schemeClr>
              </a:outerShdw>
            </a:effectLst>
          </p:spPr>
        </p:pic>
        <p:sp>
          <p:nvSpPr>
            <p:cNvPr id="13" name="Text Box 4"/>
            <p:cNvSpPr txBox="1"/>
            <p:nvPr>
              <p:custDataLst>
                <p:tags r:id="rId8"/>
              </p:custDataLst>
            </p:nvPr>
          </p:nvSpPr>
          <p:spPr>
            <a:xfrm>
              <a:off x="2994287" y="4538759"/>
              <a:ext cx="2646878" cy="461665"/>
            </a:xfrm>
            <a:prstGeom prst="rect">
              <a:avLst/>
            </a:prstGeom>
          </p:spPr>
          <p:txBody>
            <a:bodyPr wrap="none">
              <a:spAutoFit/>
            </a:bodyPr>
            <a:lstStyle>
              <a:lvl1pPr>
                <a:defRPr sz="2400">
                  <a:solidFill>
                    <a:srgbClr val="FF0000"/>
                  </a:solidFill>
                  <a:latin typeface="微软雅黑" panose="020B0503020204020204" pitchFamily="34" charset="-122"/>
                  <a:ea typeface="微软雅黑" panose="020B0503020204020204" pitchFamily="34" charset="-122"/>
                </a:defRPr>
              </a:lvl1pPr>
            </a:lstStyle>
            <a:p>
              <a:r>
                <a:rPr lang="zh-CN" altLang="zh-CN">
                  <a:solidFill>
                    <a:schemeClr val="bg1">
                      <a:lumMod val="10000"/>
                    </a:schemeClr>
                  </a:solidFill>
                </a:rPr>
                <a:t>体外超声碎结石机</a:t>
              </a:r>
            </a:p>
          </p:txBody>
        </p:sp>
      </p:grpSp>
      <p:pic>
        <p:nvPicPr>
          <p:cNvPr id="2" name="超声波清洗和超声波雾化器.wmv">
            <a:hlinkClick r:id="" action="ppaction://media"/>
          </p:cNvPr>
          <p:cNvPicPr>
            <a:picLocks noChangeAspect="1"/>
          </p:cNvPicPr>
          <p:nvPr>
            <a:videoFile r:link="rId5"/>
            <p:custDataLst>
              <p:tags r:id="rId6"/>
            </p:custDataLst>
            <p:extLst>
              <p:ext uri="{DAA4B4D4-6D71-4841-9C94-3DE7FCFB9230}">
                <p14:media xmlns:p14="http://schemas.microsoft.com/office/powerpoint/2010/main" r:embed="rId4"/>
              </p:ext>
            </p:extLst>
          </p:nvPr>
        </p:nvPicPr>
        <p:blipFill>
          <a:blip r:embed="rId11"/>
          <a:stretch>
            <a:fillRect/>
          </a:stretch>
        </p:blipFill>
        <p:spPr>
          <a:xfrm>
            <a:off x="5082553" y="2509421"/>
            <a:ext cx="2672914" cy="2192343"/>
          </a:xfrm>
          <a:prstGeom prst="rect">
            <a:avLst/>
          </a:prstGeom>
        </p:spPr>
      </p:pic>
    </p:spTree>
    <p:extLst>
      <p:ext uri="{BB962C8B-B14F-4D97-AF65-F5344CB8AC3E}">
        <p14:creationId xmlns:p14="http://schemas.microsoft.com/office/powerpoint/2010/main" val="2001777334"/>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barn(inVertical)">
                                      <p:cBhvr>
                                        <p:cTn id="7" dur="500"/>
                                        <p:tgtEl>
                                          <p:spTgt spid="10"/>
                                        </p:tgtEl>
                                      </p:cBhvr>
                                    </p:animEffect>
                                  </p:childTnLst>
                                </p:cTn>
                              </p:par>
                              <p:par>
                                <p:cTn id="8" presetID="16" presetClass="entr" presetSubtype="21" fill="hold"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barn(inVertical)">
                                      <p:cBhvr>
                                        <p:cTn id="10" dur="500"/>
                                        <p:tgtEl>
                                          <p:spTgt spid="11"/>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1" presetClass="mediacall" presetSubtype="0" fill="hold" nodeType="clickEffect">
                                  <p:stCondLst>
                                    <p:cond delay="0"/>
                                  </p:stCondLst>
                                  <p:childTnLst>
                                    <p:cmd type="call" cmd="playFrom(0.0)">
                                      <p:cBhvr>
                                        <p:cTn id="14" dur="33000"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fill="hold" display="0">
                  <p:stCondLst>
                    <p:cond delay="indefinite"/>
                  </p:stCondLst>
                  <p:endCondLst>
                    <p:cond evt="onNext" delay="0">
                      <p:tgtEl>
                        <p:sldTgt/>
                      </p:tgtEl>
                    </p:cond>
                    <p:cond evt="onPrev" delay="0">
                      <p:tgtEl>
                        <p:sldTgt/>
                      </p:tgtEl>
                    </p:cond>
                  </p:endCondLst>
                </p:cTn>
                <p:tgtEl>
                  <p:spTgt spid="2"/>
                </p:tgtEl>
              </p:cMediaNode>
            </p:video>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p:cNvPicPr>
            <a:picLocks noChangeAspect="1" noChangeArrowheads="1"/>
          </p:cNvPicPr>
          <p:nvPr>
            <p:custDataLst>
              <p:tags r:id="rId1"/>
            </p:custDataLst>
          </p:nvPr>
        </p:nvPicPr>
        <p:blipFill>
          <a:blip r:embed="rId16">
            <a:extLst>
              <a:ext uri="{28A0092B-C50C-407E-A947-70E740481C1C}">
                <a14:useLocalDpi xmlns:a14="http://schemas.microsoft.com/office/drawing/2010/main" val="0"/>
              </a:ext>
            </a:extLst>
          </a:blip>
          <a:stretch>
            <a:fillRect/>
          </a:stretch>
        </p:blipFill>
        <p:spPr bwMode="auto">
          <a:xfrm>
            <a:off x="105754" y="164639"/>
            <a:ext cx="2174347" cy="60926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3" name="矩形 12"/>
          <p:cNvSpPr>
            <a:spLocks noChangeArrowheads="1"/>
          </p:cNvSpPr>
          <p:nvPr>
            <p:custDataLst>
              <p:tags r:id="rId2"/>
            </p:custDataLst>
          </p:nvPr>
        </p:nvSpPr>
        <p:spPr bwMode="auto">
          <a:xfrm>
            <a:off x="3478319" y="2733523"/>
            <a:ext cx="2615098" cy="1754326"/>
          </a:xfrm>
          <a:prstGeom prst="rect">
            <a:avLst/>
          </a:prstGeom>
          <a:noFill/>
          <a:ln w="9525">
            <a:noFill/>
            <a:miter lim="800000"/>
          </a:ln>
        </p:spPr>
        <p:txBody>
          <a:bodyPr wrap="square">
            <a:spAutoFit/>
          </a:bodyPr>
          <a:lstStyle/>
          <a:p>
            <a:pPr defTabSz="1220788">
              <a:lnSpc>
                <a:spcPct val="150000"/>
              </a:lnSpc>
            </a:pPr>
            <a:r>
              <a:rPr lang="zh-CN" altLang="en-US" sz="2400" smtClean="0">
                <a:solidFill>
                  <a:srgbClr val="000000"/>
                </a:solidFill>
                <a:latin typeface="微软雅黑" panose="020B0503020204020204" pitchFamily="34" charset="-122"/>
                <a:ea typeface="微软雅黑" panose="020B0503020204020204" pitchFamily="34" charset="-122"/>
              </a:rPr>
              <a:t>人</a:t>
            </a:r>
            <a:r>
              <a:rPr lang="zh-CN" altLang="en-US" sz="2400">
                <a:solidFill>
                  <a:srgbClr val="000000"/>
                </a:solidFill>
                <a:latin typeface="微软雅黑" panose="020B0503020204020204" pitchFamily="34" charset="-122"/>
                <a:ea typeface="微软雅黑" panose="020B0503020204020204" pitchFamily="34" charset="-122"/>
              </a:rPr>
              <a:t>站在中央台上</a:t>
            </a:r>
            <a:r>
              <a:rPr lang="zh-CN" altLang="en-US" sz="2400" smtClean="0">
                <a:solidFill>
                  <a:srgbClr val="000000"/>
                </a:solidFill>
                <a:latin typeface="微软雅黑" panose="020B0503020204020204" pitchFamily="34" charset="-122"/>
                <a:ea typeface="微软雅黑" panose="020B0503020204020204" pitchFamily="34" charset="-122"/>
              </a:rPr>
              <a:t>说话</a:t>
            </a:r>
            <a:r>
              <a:rPr lang="en-US" altLang="zh-CN" sz="2400" smtClean="0">
                <a:solidFill>
                  <a:srgbClr val="000000"/>
                </a:solidFill>
                <a:latin typeface="微软雅黑" panose="020B0503020204020204" pitchFamily="34" charset="-122"/>
                <a:ea typeface="微软雅黑" panose="020B0503020204020204" pitchFamily="34" charset="-122"/>
              </a:rPr>
              <a:t>,</a:t>
            </a:r>
            <a:r>
              <a:rPr lang="zh-CN" altLang="en-US" sz="2400" smtClean="0">
                <a:solidFill>
                  <a:srgbClr val="000000"/>
                </a:solidFill>
                <a:latin typeface="微软雅黑" panose="020B0503020204020204" pitchFamily="34" charset="-122"/>
                <a:ea typeface="微软雅黑" panose="020B0503020204020204" pitchFamily="34" charset="-122"/>
              </a:rPr>
              <a:t>会</a:t>
            </a:r>
            <a:r>
              <a:rPr lang="zh-CN" altLang="en-US" sz="2400">
                <a:solidFill>
                  <a:srgbClr val="000000"/>
                </a:solidFill>
                <a:latin typeface="微软雅黑" panose="020B0503020204020204" pitchFamily="34" charset="-122"/>
                <a:ea typeface="微软雅黑" panose="020B0503020204020204" pitchFamily="34" charset="-122"/>
              </a:rPr>
              <a:t>感到声音特别</a:t>
            </a:r>
            <a:r>
              <a:rPr lang="zh-CN" altLang="en-US" sz="2400" smtClean="0">
                <a:solidFill>
                  <a:srgbClr val="000000"/>
                </a:solidFill>
                <a:latin typeface="微软雅黑" panose="020B0503020204020204" pitchFamily="34" charset="-122"/>
                <a:ea typeface="微软雅黑" panose="020B0503020204020204" pitchFamily="34" charset="-122"/>
              </a:rPr>
              <a:t>洪亮</a:t>
            </a:r>
            <a:r>
              <a:rPr lang="en-US" altLang="zh-CN" sz="2400" smtClean="0">
                <a:solidFill>
                  <a:srgbClr val="000000"/>
                </a:solidFill>
                <a:latin typeface="微软雅黑" panose="020B0503020204020204" pitchFamily="34" charset="-122"/>
                <a:ea typeface="微软雅黑" panose="020B0503020204020204" pitchFamily="34" charset="-122"/>
              </a:rPr>
              <a:t>.</a:t>
            </a: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15" name="组合 14"/>
          <p:cNvGrpSpPr/>
          <p:nvPr>
            <p:custDataLst>
              <p:tags r:id="rId3"/>
            </p:custDataLst>
          </p:nvPr>
        </p:nvGrpSpPr>
        <p:grpSpPr>
          <a:xfrm>
            <a:off x="3334386" y="875045"/>
            <a:ext cx="2520000" cy="1906371"/>
            <a:chOff x="3336804" y="961777"/>
            <a:chExt cx="2520000" cy="1901664"/>
          </a:xfrm>
        </p:grpSpPr>
        <p:pic>
          <p:nvPicPr>
            <p:cNvPr id="11267" name="Picture 3" descr="C:\Users\Administrator\Desktop\学科网精品人教八年级上\八上教参图片\图片\8s23\jpg\04004013.jpg"/>
            <p:cNvPicPr preferRelativeResize="0">
              <a:picLocks noChangeArrowheads="1"/>
            </p:cNvPicPr>
            <p:nvPr>
              <p:custDataLst>
                <p:tags r:id="rId13"/>
              </p:custDataLst>
            </p:nvPr>
          </p:nvPicPr>
          <p:blipFill>
            <a:blip r:embed="rId17">
              <a:extLst>
                <a:ext uri="{28A0092B-C50C-407E-A947-70E740481C1C}">
                  <a14:useLocalDpi xmlns:a14="http://schemas.microsoft.com/office/drawing/2010/main" val="0"/>
                </a:ext>
              </a:extLst>
            </a:blip>
            <a:stretch>
              <a:fillRect/>
            </a:stretch>
          </p:blipFill>
          <p:spPr bwMode="auto">
            <a:xfrm>
              <a:off x="3336804" y="961777"/>
              <a:ext cx="252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14" name="TextBox 4"/>
            <p:cNvSpPr/>
            <p:nvPr>
              <p:custDataLst>
                <p:tags r:id="rId14"/>
              </p:custDataLst>
            </p:nvPr>
          </p:nvSpPr>
          <p:spPr>
            <a:xfrm>
              <a:off x="3829919" y="2401776"/>
              <a:ext cx="1723549" cy="461665"/>
            </a:xfrm>
            <a:prstGeom prst="rect">
              <a:avLst/>
            </a:prstGeom>
            <a:noFill/>
            <a:ln>
              <a:noFill/>
              <a:miter lim="800000"/>
            </a:ln>
          </p:spPr>
          <p:txBody>
            <a:bodyPr wrap="none">
              <a:spAutoFit/>
            </a:bodyPr>
            <a:lstStyle/>
            <a:p>
              <a:pPr algn="l"/>
              <a:r>
                <a:rPr lang="zh-CN" altLang="en-US" sz="2400">
                  <a:latin typeface="微软雅黑" panose="020B0503020204020204" pitchFamily="34" charset="-122"/>
                  <a:ea typeface="微软雅黑" panose="020B0503020204020204" pitchFamily="34" charset="-122"/>
                </a:rPr>
                <a:t>天坛的圜丘</a:t>
              </a:r>
            </a:p>
          </p:txBody>
        </p:sp>
      </p:grpSp>
      <p:sp>
        <p:nvSpPr>
          <p:cNvPr id="12" name="矩形 11"/>
          <p:cNvSpPr>
            <a:spLocks noChangeArrowheads="1"/>
          </p:cNvSpPr>
          <p:nvPr>
            <p:custDataLst>
              <p:tags r:id="rId4"/>
            </p:custDataLst>
          </p:nvPr>
        </p:nvSpPr>
        <p:spPr bwMode="auto">
          <a:xfrm>
            <a:off x="181954" y="2781417"/>
            <a:ext cx="3053491" cy="2314038"/>
          </a:xfrm>
          <a:prstGeom prst="rect">
            <a:avLst/>
          </a:prstGeom>
          <a:noFill/>
          <a:ln w="9525">
            <a:noFill/>
            <a:miter lim="800000"/>
          </a:ln>
        </p:spPr>
        <p:txBody>
          <a:bodyPr wrap="square">
            <a:spAutoFit/>
          </a:bodyPr>
          <a:lstStyle/>
          <a:p>
            <a:pPr algn="just" defTabSz="1220788">
              <a:lnSpc>
                <a:spcPct val="150000"/>
              </a:lnSpc>
            </a:pPr>
            <a:r>
              <a:rPr lang="zh-CN" altLang="en-US" sz="2400" smtClean="0">
                <a:solidFill>
                  <a:srgbClr val="000000"/>
                </a:solidFill>
                <a:latin typeface="微软雅黑" panose="020B0503020204020204" pitchFamily="34" charset="-122"/>
                <a:ea typeface="微软雅黑" panose="020B0503020204020204" pitchFamily="34" charset="-122"/>
              </a:rPr>
              <a:t>人</a:t>
            </a:r>
            <a:r>
              <a:rPr lang="zh-CN" altLang="en-US" sz="2400">
                <a:solidFill>
                  <a:srgbClr val="000000"/>
                </a:solidFill>
                <a:latin typeface="微软雅黑" panose="020B0503020204020204" pitchFamily="34" charset="-122"/>
                <a:ea typeface="微软雅黑" panose="020B0503020204020204" pitchFamily="34" charset="-122"/>
              </a:rPr>
              <a:t>站在圆形围墙内附近</a:t>
            </a:r>
            <a:r>
              <a:rPr lang="zh-CN" altLang="en-US" sz="2400" smtClean="0">
                <a:solidFill>
                  <a:srgbClr val="000000"/>
                </a:solidFill>
                <a:latin typeface="微软雅黑" panose="020B0503020204020204" pitchFamily="34" charset="-122"/>
                <a:ea typeface="微软雅黑" panose="020B0503020204020204" pitchFamily="34" charset="-122"/>
              </a:rPr>
              <a:t>说话</a:t>
            </a:r>
            <a:r>
              <a:rPr lang="en-US" altLang="zh-CN" sz="2400" smtClean="0">
                <a:solidFill>
                  <a:srgbClr val="000000"/>
                </a:solidFill>
                <a:latin typeface="微软雅黑" panose="020B0503020204020204" pitchFamily="34" charset="-122"/>
                <a:ea typeface="微软雅黑" panose="020B0503020204020204" pitchFamily="34" charset="-122"/>
              </a:rPr>
              <a:t>,</a:t>
            </a:r>
            <a:r>
              <a:rPr lang="zh-CN" altLang="en-US" sz="2400" smtClean="0">
                <a:solidFill>
                  <a:srgbClr val="000000"/>
                </a:solidFill>
                <a:latin typeface="微软雅黑" panose="020B0503020204020204" pitchFamily="34" charset="-122"/>
                <a:ea typeface="微软雅黑" panose="020B0503020204020204" pitchFamily="34" charset="-122"/>
              </a:rPr>
              <a:t>声音</a:t>
            </a:r>
            <a:r>
              <a:rPr lang="zh-CN" altLang="en-US" sz="2400">
                <a:solidFill>
                  <a:srgbClr val="000000"/>
                </a:solidFill>
                <a:latin typeface="微软雅黑" panose="020B0503020204020204" pitchFamily="34" charset="-122"/>
                <a:ea typeface="微软雅黑" panose="020B0503020204020204" pitchFamily="34" charset="-122"/>
              </a:rPr>
              <a:t>经过</a:t>
            </a:r>
            <a:r>
              <a:rPr lang="zh-CN" altLang="en-US" sz="2400" smtClean="0">
                <a:solidFill>
                  <a:srgbClr val="000000"/>
                </a:solidFill>
                <a:latin typeface="微软雅黑" panose="020B0503020204020204" pitchFamily="34" charset="-122"/>
                <a:ea typeface="微软雅黑" panose="020B0503020204020204" pitchFamily="34" charset="-122"/>
              </a:rPr>
              <a:t>多次反射</a:t>
            </a:r>
            <a:r>
              <a:rPr lang="en-US" altLang="zh-CN" sz="2400" smtClean="0">
                <a:solidFill>
                  <a:srgbClr val="000000"/>
                </a:solidFill>
                <a:latin typeface="微软雅黑" panose="020B0503020204020204" pitchFamily="34" charset="-122"/>
                <a:ea typeface="微软雅黑" panose="020B0503020204020204" pitchFamily="34" charset="-122"/>
              </a:rPr>
              <a:t>,</a:t>
            </a:r>
            <a:r>
              <a:rPr lang="zh-CN" altLang="en-US" sz="2400" smtClean="0">
                <a:solidFill>
                  <a:srgbClr val="000000"/>
                </a:solidFill>
                <a:latin typeface="微软雅黑" panose="020B0503020204020204" pitchFamily="34" charset="-122"/>
                <a:ea typeface="微软雅黑" panose="020B0503020204020204" pitchFamily="34" charset="-122"/>
              </a:rPr>
              <a:t>可以</a:t>
            </a:r>
            <a:r>
              <a:rPr lang="zh-CN" altLang="en-US" sz="2400">
                <a:solidFill>
                  <a:srgbClr val="000000"/>
                </a:solidFill>
                <a:latin typeface="微软雅黑" panose="020B0503020204020204" pitchFamily="34" charset="-122"/>
                <a:ea typeface="微软雅黑" panose="020B0503020204020204" pitchFamily="34" charset="-122"/>
              </a:rPr>
              <a:t>在围墙的任何位置</a:t>
            </a:r>
            <a:r>
              <a:rPr lang="zh-CN" altLang="en-US" sz="2400" smtClean="0">
                <a:solidFill>
                  <a:srgbClr val="000000"/>
                </a:solidFill>
                <a:latin typeface="微软雅黑" panose="020B0503020204020204" pitchFamily="34" charset="-122"/>
                <a:ea typeface="微软雅黑" panose="020B0503020204020204" pitchFamily="34" charset="-122"/>
              </a:rPr>
              <a:t>听到</a:t>
            </a:r>
            <a:r>
              <a:rPr lang="en-US" altLang="zh-CN" sz="2400" smtClean="0">
                <a:solidFill>
                  <a:srgbClr val="000000"/>
                </a:solidFill>
                <a:latin typeface="微软雅黑" panose="020B0503020204020204" pitchFamily="34" charset="-122"/>
                <a:ea typeface="微软雅黑" panose="020B0503020204020204" pitchFamily="34" charset="-122"/>
              </a:rPr>
              <a:t>.</a:t>
            </a: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10" name="组合 9"/>
          <p:cNvGrpSpPr/>
          <p:nvPr>
            <p:custDataLst>
              <p:tags r:id="rId5"/>
            </p:custDataLst>
          </p:nvPr>
        </p:nvGrpSpPr>
        <p:grpSpPr>
          <a:xfrm>
            <a:off x="363367" y="875045"/>
            <a:ext cx="2520000" cy="1906372"/>
            <a:chOff x="645427" y="980640"/>
            <a:chExt cx="2520000" cy="1901665"/>
          </a:xfrm>
        </p:grpSpPr>
        <p:pic>
          <p:nvPicPr>
            <p:cNvPr id="11" name="图片 10"/>
            <p:cNvPicPr preferRelativeResize="0"/>
            <p:nvPr>
              <p:custDataLst>
                <p:tags r:id="rId11"/>
              </p:custDataLst>
            </p:nvPr>
          </p:nvPicPr>
          <p:blipFill>
            <a:blip r:embed="rId18">
              <a:extLst/>
            </a:blip>
            <a:stretch>
              <a:fillRect/>
            </a:stretch>
          </p:blipFill>
          <p:spPr>
            <a:xfrm>
              <a:off x="645427" y="980640"/>
              <a:ext cx="2520000" cy="1440000"/>
            </a:xfrm>
            <a:prstGeom prst="rect">
              <a:avLst/>
            </a:prstGeom>
            <a:noFill/>
            <a:ln>
              <a:noFill/>
            </a:ln>
            <a:effectLst>
              <a:outerShdw blurRad="685800" dist="35921" dir="2700000" algn="ctr" rotWithShape="0">
                <a:schemeClr val="bg2">
                  <a:alpha val="49000"/>
                </a:schemeClr>
              </a:outerShdw>
            </a:effectLst>
          </p:spPr>
        </p:pic>
        <p:sp>
          <p:nvSpPr>
            <p:cNvPr id="17" name="TextBox 1"/>
            <p:cNvSpPr/>
            <p:nvPr>
              <p:custDataLst>
                <p:tags r:id="rId12"/>
              </p:custDataLst>
            </p:nvPr>
          </p:nvSpPr>
          <p:spPr>
            <a:xfrm>
              <a:off x="927413" y="2420640"/>
              <a:ext cx="2040943" cy="461665"/>
            </a:xfrm>
            <a:prstGeom prst="rect">
              <a:avLst/>
            </a:prstGeom>
            <a:noFill/>
            <a:ln>
              <a:noFill/>
              <a:miter lim="800000"/>
            </a:ln>
          </p:spPr>
          <p:txBody>
            <a:bodyPr wrap="none">
              <a:spAutoFit/>
            </a:bodyPr>
            <a:lstStyle/>
            <a:p>
              <a:pPr algn="l"/>
              <a:r>
                <a:rPr lang="zh-CN" altLang="en-US" sz="2400">
                  <a:latin typeface="微软雅黑" panose="020B0503020204020204" pitchFamily="34" charset="-122"/>
                  <a:ea typeface="微软雅黑" panose="020B0503020204020204" pitchFamily="34" charset="-122"/>
                </a:rPr>
                <a:t>天坛的回音壁</a:t>
              </a:r>
            </a:p>
          </p:txBody>
        </p:sp>
      </p:grpSp>
      <p:sp>
        <p:nvSpPr>
          <p:cNvPr id="9" name="矩形 8"/>
          <p:cNvSpPr/>
          <p:nvPr>
            <p:custDataLst>
              <p:tags r:id="rId6"/>
            </p:custDataLst>
          </p:nvPr>
        </p:nvSpPr>
        <p:spPr>
          <a:xfrm>
            <a:off x="6221229" y="2651965"/>
            <a:ext cx="2704139" cy="2314038"/>
          </a:xfrm>
          <a:prstGeom prst="rect">
            <a:avLst/>
          </a:prstGeom>
          <a:noFill/>
          <a:ln w="9525">
            <a:noFill/>
            <a:miter lim="800000"/>
          </a:ln>
        </p:spPr>
        <p:txBody>
          <a:bodyPr wrap="square">
            <a:spAutoFit/>
          </a:bodyPr>
          <a:lstStyle/>
          <a:p>
            <a:pPr defTabSz="1220788">
              <a:lnSpc>
                <a:spcPct val="150000"/>
              </a:lnSpc>
            </a:pPr>
            <a:r>
              <a:rPr lang="zh-CN" altLang="en-US" sz="2400">
                <a:solidFill>
                  <a:srgbClr val="000000"/>
                </a:solidFill>
                <a:latin typeface="微软雅黑" panose="020B0503020204020204" pitchFamily="34" charset="-122"/>
                <a:ea typeface="微软雅黑" panose="020B0503020204020204" pitchFamily="34" charset="-122"/>
              </a:rPr>
              <a:t>在三音石上鼓掌一</a:t>
            </a:r>
            <a:r>
              <a:rPr lang="zh-CN" altLang="en-US" sz="2400" smtClean="0">
                <a:solidFill>
                  <a:srgbClr val="000000"/>
                </a:solidFill>
                <a:latin typeface="微软雅黑" panose="020B0503020204020204" pitchFamily="34" charset="-122"/>
                <a:ea typeface="微软雅黑" panose="020B0503020204020204" pitchFamily="34" charset="-122"/>
              </a:rPr>
              <a:t>次</a:t>
            </a:r>
            <a:r>
              <a:rPr lang="en-US" altLang="zh-CN" sz="2400" smtClean="0">
                <a:solidFill>
                  <a:srgbClr val="000000"/>
                </a:solidFill>
                <a:latin typeface="微软雅黑" panose="020B0503020204020204" pitchFamily="34" charset="-122"/>
                <a:ea typeface="微软雅黑" panose="020B0503020204020204" pitchFamily="34" charset="-122"/>
              </a:rPr>
              <a:t>,</a:t>
            </a:r>
            <a:r>
              <a:rPr lang="zh-CN" altLang="en-US" sz="2400" smtClean="0">
                <a:solidFill>
                  <a:srgbClr val="000000"/>
                </a:solidFill>
                <a:latin typeface="微软雅黑" panose="020B0503020204020204" pitchFamily="34" charset="-122"/>
                <a:ea typeface="微软雅黑" panose="020B0503020204020204" pitchFamily="34" charset="-122"/>
              </a:rPr>
              <a:t>可以</a:t>
            </a:r>
            <a:r>
              <a:rPr lang="zh-CN" altLang="en-US" sz="2400">
                <a:solidFill>
                  <a:srgbClr val="000000"/>
                </a:solidFill>
                <a:latin typeface="微软雅黑" panose="020B0503020204020204" pitchFamily="34" charset="-122"/>
                <a:ea typeface="微软雅黑" panose="020B0503020204020204" pitchFamily="34" charset="-122"/>
              </a:rPr>
              <a:t>连续听到“啪、啪、啪”三次</a:t>
            </a:r>
            <a:r>
              <a:rPr lang="zh-CN" altLang="en-US" sz="2400" smtClean="0">
                <a:solidFill>
                  <a:srgbClr val="000000"/>
                </a:solidFill>
                <a:latin typeface="微软雅黑" panose="020B0503020204020204" pitchFamily="34" charset="-122"/>
                <a:ea typeface="微软雅黑" panose="020B0503020204020204" pitchFamily="34" charset="-122"/>
              </a:rPr>
              <a:t>回音</a:t>
            </a:r>
            <a:r>
              <a:rPr lang="en-US" altLang="zh-CN" sz="2400" smtClean="0">
                <a:solidFill>
                  <a:srgbClr val="000000"/>
                </a:solidFill>
                <a:latin typeface="微软雅黑" panose="020B0503020204020204" pitchFamily="34" charset="-122"/>
                <a:ea typeface="微软雅黑" panose="020B0503020204020204" pitchFamily="34" charset="-122"/>
              </a:rPr>
              <a:t>.</a:t>
            </a:r>
            <a:r>
              <a:rPr lang="zh-CN" altLang="en-US" sz="2400" smtClean="0">
                <a:solidFill>
                  <a:srgbClr val="000000"/>
                </a:solidFill>
                <a:latin typeface="微软雅黑" panose="020B0503020204020204" pitchFamily="34" charset="-122"/>
                <a:ea typeface="微软雅黑" panose="020B0503020204020204" pitchFamily="34" charset="-122"/>
              </a:rPr>
              <a:t> </a:t>
            </a:r>
            <a:endParaRPr lang="zh-CN" altLang="en-US" sz="2400">
              <a:solidFill>
                <a:srgbClr val="000000"/>
              </a:solidFill>
              <a:latin typeface="微软雅黑" panose="020B0503020204020204" pitchFamily="34" charset="-122"/>
              <a:ea typeface="微软雅黑" panose="020B0503020204020204" pitchFamily="34" charset="-122"/>
            </a:endParaRPr>
          </a:p>
        </p:txBody>
      </p:sp>
      <p:grpSp>
        <p:nvGrpSpPr>
          <p:cNvPr id="18" name="组合 17"/>
          <p:cNvGrpSpPr/>
          <p:nvPr>
            <p:custDataLst>
              <p:tags r:id="rId7"/>
            </p:custDataLst>
          </p:nvPr>
        </p:nvGrpSpPr>
        <p:grpSpPr>
          <a:xfrm>
            <a:off x="6221228" y="875045"/>
            <a:ext cx="2520000" cy="1855413"/>
            <a:chOff x="6232827" y="835537"/>
            <a:chExt cx="2520000" cy="1850832"/>
          </a:xfrm>
        </p:grpSpPr>
        <p:pic>
          <p:nvPicPr>
            <p:cNvPr id="11268" name="Picture 4"/>
            <p:cNvPicPr preferRelativeResize="0">
              <a:picLocks noChangeArrowheads="1"/>
            </p:cNvPicPr>
            <p:nvPr>
              <p:custDataLst>
                <p:tags r:id="rId9"/>
              </p:custDataLst>
            </p:nvPr>
          </p:nvPicPr>
          <p:blipFill>
            <a:blip r:embed="rId19">
              <a:extLst>
                <a:ext uri="{28A0092B-C50C-407E-A947-70E740481C1C}">
                  <a14:useLocalDpi xmlns:a14="http://schemas.microsoft.com/office/drawing/2010/main" val="0"/>
                </a:ext>
              </a:extLst>
            </a:blip>
            <a:srcRect l="9949" t="4907" b="6945"/>
            <a:stretch>
              <a:fillRect/>
            </a:stretch>
          </p:blipFill>
          <p:spPr bwMode="auto">
            <a:xfrm>
              <a:off x="6232827" y="835537"/>
              <a:ext cx="252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9" name="TextBox 4"/>
            <p:cNvSpPr/>
            <p:nvPr>
              <p:custDataLst>
                <p:tags r:id="rId10"/>
              </p:custDataLst>
            </p:nvPr>
          </p:nvSpPr>
          <p:spPr>
            <a:xfrm>
              <a:off x="6477164" y="2224704"/>
              <a:ext cx="2031325" cy="461665"/>
            </a:xfrm>
            <a:prstGeom prst="rect">
              <a:avLst/>
            </a:prstGeom>
            <a:noFill/>
            <a:ln>
              <a:noFill/>
              <a:miter lim="800000"/>
            </a:ln>
          </p:spPr>
          <p:txBody>
            <a:bodyPr wrap="none">
              <a:spAutoFit/>
            </a:bodyPr>
            <a:lstStyle/>
            <a:p>
              <a:pPr algn="l"/>
              <a:r>
                <a:rPr lang="zh-CN" altLang="en-US" sz="2400">
                  <a:latin typeface="微软雅黑" panose="020B0503020204020204" pitchFamily="34" charset="-122"/>
                  <a:ea typeface="微软雅黑" panose="020B0503020204020204" pitchFamily="34" charset="-122"/>
                </a:rPr>
                <a:t>天坛</a:t>
              </a:r>
              <a:r>
                <a:rPr lang="zh-CN" altLang="en-US" sz="2400" smtClean="0">
                  <a:latin typeface="微软雅黑" panose="020B0503020204020204" pitchFamily="34" charset="-122"/>
                  <a:ea typeface="微软雅黑" panose="020B0503020204020204" pitchFamily="34" charset="-122"/>
                </a:rPr>
                <a:t>的三音石</a:t>
              </a:r>
              <a:endParaRPr lang="zh-CN" altLang="en-US" sz="2400">
                <a:latin typeface="微软雅黑" panose="020B0503020204020204" pitchFamily="34" charset="-122"/>
                <a:ea typeface="微软雅黑" panose="020B0503020204020204" pitchFamily="34" charset="-122"/>
              </a:endParaRPr>
            </a:p>
          </p:txBody>
        </p:sp>
      </p:grpSp>
      <p:sp>
        <p:nvSpPr>
          <p:cNvPr id="3" name="矩形 2"/>
          <p:cNvSpPr/>
          <p:nvPr>
            <p:custDataLst>
              <p:tags r:id="rId8"/>
            </p:custDataLst>
          </p:nvPr>
        </p:nvSpPr>
        <p:spPr>
          <a:xfrm>
            <a:off x="2731040" y="202416"/>
            <a:ext cx="2339102" cy="462808"/>
          </a:xfrm>
          <a:prstGeom prst="rect">
            <a:avLst/>
          </a:prstGeom>
        </p:spPr>
        <p:txBody>
          <a:bodyPr wrap="none">
            <a:spAutoFit/>
          </a:bodyPr>
          <a:lstStyle/>
          <a:p>
            <a:r>
              <a:rPr lang="zh-CN" altLang="en-US" sz="2400">
                <a:solidFill>
                  <a:srgbClr val="FF0000"/>
                </a:solidFill>
                <a:latin typeface="微软雅黑" panose="020B0503020204020204" pitchFamily="34" charset="-122"/>
                <a:ea typeface="微软雅黑" panose="020B0503020204020204" pitchFamily="34" charset="-122"/>
              </a:rPr>
              <a:t>建筑声学</a:t>
            </a:r>
            <a:r>
              <a:rPr lang="zh-CN" altLang="en-US" sz="2400" smtClean="0">
                <a:solidFill>
                  <a:srgbClr val="FF0000"/>
                </a:solidFill>
                <a:latin typeface="微软雅黑" panose="020B0503020204020204" pitchFamily="34" charset="-122"/>
                <a:ea typeface="微软雅黑" panose="020B0503020204020204" pitchFamily="34" charset="-122"/>
              </a:rPr>
              <a:t>的杰作</a:t>
            </a:r>
            <a:endParaRPr lang="zh-CN" altLang="en-US" sz="2400">
              <a:solidFill>
                <a:srgbClr val="FF0000"/>
              </a:solidFill>
            </a:endParaRPr>
          </a:p>
        </p:txBody>
      </p:sp>
    </p:spTree>
    <p:extLst>
      <p:ext uri="{BB962C8B-B14F-4D97-AF65-F5344CB8AC3E}">
        <p14:creationId xmlns:p14="http://schemas.microsoft.com/office/powerpoint/2010/main" val="1199027901"/>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additive="base">
                                        <p:cTn id="7" dur="500" fill="hold"/>
                                        <p:tgtEl>
                                          <p:spTgt spid="12"/>
                                        </p:tgtEl>
                                        <p:attrNameLst>
                                          <p:attrName>ppt_x</p:attrName>
                                        </p:attrNameLst>
                                      </p:cBhvr>
                                      <p:tavLst>
                                        <p:tav tm="0">
                                          <p:val>
                                            <p:strVal val="#ppt_x"/>
                                          </p:val>
                                        </p:tav>
                                        <p:tav tm="100000">
                                          <p:val>
                                            <p:strVal val="#ppt_x"/>
                                          </p:val>
                                        </p:tav>
                                      </p:tavLst>
                                    </p:anim>
                                    <p:anim calcmode="lin" valueType="num">
                                      <p:cBhvr additive="base">
                                        <p:cTn id="8" dur="500" fill="hold"/>
                                        <p:tgtEl>
                                          <p:spTgt spid="12"/>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ppt_x"/>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9"/>
                                        </p:tgtEl>
                                        <p:attrNameLst>
                                          <p:attrName>style.visibility</p:attrName>
                                        </p:attrNameLst>
                                      </p:cBhvr>
                                      <p:to>
                                        <p:strVal val="visible"/>
                                      </p:to>
                                    </p:set>
                                    <p:anim calcmode="lin" valueType="num">
                                      <p:cBhvr additive="base">
                                        <p:cTn id="19" dur="500" fill="hold"/>
                                        <p:tgtEl>
                                          <p:spTgt spid="9"/>
                                        </p:tgtEl>
                                        <p:attrNameLst>
                                          <p:attrName>ppt_x</p:attrName>
                                        </p:attrNameLst>
                                      </p:cBhvr>
                                      <p:tavLst>
                                        <p:tav tm="0">
                                          <p:val>
                                            <p:strVal val="#ppt_x"/>
                                          </p:val>
                                        </p:tav>
                                        <p:tav tm="100000">
                                          <p:val>
                                            <p:strVal val="#ppt_x"/>
                                          </p:val>
                                        </p:tav>
                                      </p:tavLst>
                                    </p:anim>
                                    <p:anim calcmode="lin" valueType="num">
                                      <p:cBhvr additive="base">
                                        <p:cTn id="20" dur="500" fill="hold"/>
                                        <p:tgtEl>
                                          <p:spTgt spid="9"/>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p:bldP spid="12" grpId="0"/>
      <p:bldP spid="9"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天坛.wmv">
            <a:hlinkClick r:id="" action="ppaction://media"/>
          </p:cNvPr>
          <p:cNvPicPr>
            <a:picLocks noChangeAspect="1"/>
          </p:cNvPicPr>
          <p:nvPr>
            <a:videoFile r:link="rId2"/>
            <p:custDataLst>
              <p:tags r:id="rId3"/>
            </p:custDataLst>
            <p:extLst>
              <p:ext uri="{DAA4B4D4-6D71-4841-9C94-3DE7FCFB9230}">
                <p14:media xmlns:p14="http://schemas.microsoft.com/office/powerpoint/2010/main" r:embed="rId1"/>
              </p:ext>
            </p:extLst>
          </p:nvPr>
        </p:nvPicPr>
        <p:blipFill>
          <a:blip r:embed="rId6"/>
          <a:stretch>
            <a:fillRect/>
          </a:stretch>
        </p:blipFill>
        <p:spPr>
          <a:xfrm>
            <a:off x="2209801" y="555940"/>
            <a:ext cx="4013199" cy="3017349"/>
          </a:xfrm>
          <a:prstGeom prst="rect">
            <a:avLst/>
          </a:prstGeom>
        </p:spPr>
      </p:pic>
      <p:sp>
        <p:nvSpPr>
          <p:cNvPr id="3" name="矩形 2"/>
          <p:cNvSpPr/>
          <p:nvPr>
            <p:custDataLst>
              <p:tags r:id="rId4"/>
            </p:custDataLst>
          </p:nvPr>
        </p:nvSpPr>
        <p:spPr>
          <a:xfrm>
            <a:off x="199393" y="3744983"/>
            <a:ext cx="8596464" cy="1203300"/>
          </a:xfrm>
          <a:prstGeom prst="rect">
            <a:avLst/>
          </a:prstGeom>
        </p:spPr>
        <p:txBody>
          <a:bodyPr wrap="square">
            <a:spAutoFit/>
          </a:bodyPr>
          <a:lstStyle/>
          <a:p>
            <a:pPr>
              <a:lnSpc>
                <a:spcPct val="150000"/>
              </a:lnSpc>
              <a:spcBef>
                <a:spcPct val="0"/>
              </a:spcBef>
            </a:pPr>
            <a:r>
              <a:rPr lang="zh-CN" altLang="zh-CN" sz="2400">
                <a:latin typeface="微软雅黑" panose="020B0503020204020204" pitchFamily="34" charset="-122"/>
                <a:ea typeface="微软雅黑" panose="020B0503020204020204" pitchFamily="34" charset="-122"/>
              </a:rPr>
              <a:t>我国古代</a:t>
            </a:r>
            <a:r>
              <a:rPr lang="zh-CN" altLang="zh-CN" sz="2400" smtClean="0">
                <a:latin typeface="微软雅黑" panose="020B0503020204020204" pitchFamily="34" charset="-122"/>
                <a:ea typeface="微软雅黑" panose="020B0503020204020204" pitchFamily="34" charset="-122"/>
              </a:rPr>
              <a:t>建筑师利用</a:t>
            </a:r>
            <a:r>
              <a:rPr lang="zh-CN" altLang="zh-CN" sz="2400">
                <a:latin typeface="微软雅黑" panose="020B0503020204020204" pitchFamily="34" charset="-122"/>
                <a:ea typeface="微软雅黑" panose="020B0503020204020204" pitchFamily="34" charset="-122"/>
              </a:rPr>
              <a:t>声音的</a:t>
            </a:r>
            <a:r>
              <a:rPr lang="zh-CN" altLang="zh-CN" sz="2400" smtClean="0">
                <a:solidFill>
                  <a:srgbClr val="FF0000"/>
                </a:solidFill>
                <a:latin typeface="微软雅黑" panose="020B0503020204020204" pitchFamily="34" charset="-122"/>
                <a:ea typeface="微软雅黑" panose="020B0503020204020204" pitchFamily="34" charset="-122"/>
              </a:rPr>
              <a:t>反射</a:t>
            </a:r>
            <a:r>
              <a:rPr lang="en-US" altLang="zh-CN" sz="2400" smtClean="0">
                <a:solidFill>
                  <a:srgbClr val="FF0000"/>
                </a:solidFill>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cs typeface="微软雅黑" panose="020B0503020204020204" charset="-122"/>
              </a:rPr>
              <a:t>声音被四周的</a:t>
            </a:r>
            <a:r>
              <a:rPr lang="zh-CN" altLang="en-US" sz="2400" smtClean="0">
                <a:latin typeface="微软雅黑" panose="020B0503020204020204" pitchFamily="34" charset="-122"/>
                <a:ea typeface="微软雅黑" panose="020B0503020204020204" pitchFamily="34" charset="-122"/>
                <a:cs typeface="微软雅黑" panose="020B0503020204020204" charset="-122"/>
              </a:rPr>
              <a:t>石板</a:t>
            </a:r>
            <a:r>
              <a:rPr lang="zh-CN" altLang="en-US" sz="2400">
                <a:latin typeface="微软雅黑" panose="020B0503020204020204" pitchFamily="34" charset="-122"/>
                <a:ea typeface="微软雅黑" panose="020B0503020204020204" pitchFamily="34" charset="-122"/>
                <a:cs typeface="微软雅黑" panose="020B0503020204020204" charset="-122"/>
              </a:rPr>
              <a:t>栏杆反射形成的</a:t>
            </a:r>
            <a:r>
              <a:rPr lang="zh-CN" altLang="en-US" sz="2400">
                <a:solidFill>
                  <a:srgbClr val="FF0000"/>
                </a:solidFill>
                <a:latin typeface="微软雅黑" panose="020B0503020204020204" pitchFamily="34" charset="-122"/>
                <a:ea typeface="微软雅黑" panose="020B0503020204020204" pitchFamily="34" charset="-122"/>
                <a:cs typeface="微软雅黑" panose="020B0503020204020204" charset="-122"/>
              </a:rPr>
              <a:t>回声</a:t>
            </a:r>
            <a:r>
              <a:rPr lang="zh-CN" altLang="en-US" sz="2400" smtClean="0">
                <a:latin typeface="微软雅黑" panose="020B0503020204020204" pitchFamily="34" charset="-122"/>
                <a:ea typeface="微软雅黑" panose="020B0503020204020204" pitchFamily="34" charset="-122"/>
                <a:cs typeface="微软雅黑" panose="020B0503020204020204" charset="-122"/>
              </a:rPr>
              <a:t>加强了</a:t>
            </a:r>
            <a:r>
              <a:rPr lang="zh-CN" altLang="en-US" sz="2400">
                <a:latin typeface="微软雅黑" panose="020B0503020204020204" pitchFamily="34" charset="-122"/>
                <a:ea typeface="微软雅黑" panose="020B0503020204020204" pitchFamily="34" charset="-122"/>
                <a:cs typeface="微软雅黑" panose="020B0503020204020204" charset="-122"/>
              </a:rPr>
              <a:t>原声的缘故</a:t>
            </a:r>
            <a:r>
              <a:rPr lang="zh-CN" altLang="en-US" sz="2400" smtClean="0">
                <a:latin typeface="微软雅黑" panose="020B0503020204020204" pitchFamily="34" charset="-122"/>
                <a:ea typeface="微软雅黑" panose="020B0503020204020204" pitchFamily="34" charset="-122"/>
                <a:cs typeface="微软雅黑" panose="020B0503020204020204" charset="-122"/>
              </a:rPr>
              <a:t>。</a:t>
            </a:r>
            <a:endParaRPr lang="zh-CN" altLang="en-US" sz="2400">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21543380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mediacall" presetSubtype="0" fill="hold" nodeType="clickEffect">
                                  <p:stCondLst>
                                    <p:cond delay="0"/>
                                  </p:stCondLst>
                                  <p:childTnLst>
                                    <p:cmd type="call" cmd="playFrom(0.0)">
                                      <p:cBhvr>
                                        <p:cTn id="6" dur="100263" fill="hold"/>
                                        <p:tgtEl>
                                          <p:spTgt spid="2"/>
                                        </p:tgtEl>
                                      </p:cBhvr>
                                    </p:cmd>
                                  </p:childTnLst>
                                </p:cTn>
                              </p:par>
                            </p:childTnLst>
                          </p:cTn>
                        </p:par>
                      </p:childTnLst>
                    </p:cTn>
                  </p:par>
                  <p:par>
                    <p:cTn id="7" fill="hold" nodeType="clickPar">
                      <p:stCondLst>
                        <p:cond delay="indefinite"/>
                      </p:stCondLst>
                      <p:childTnLst>
                        <p:par>
                          <p:cTn id="8" fill="hold" nodeType="afterGroup">
                            <p:stCondLst>
                              <p:cond delay="0"/>
                            </p:stCondLst>
                            <p:childTnLst>
                              <p:par>
                                <p:cTn id="9" presetID="2" presetClass="entr" presetSubtype="4" fill="hold" grpId="0" nodeType="clickEffect">
                                  <p:stCondLst>
                                    <p:cond delay="0"/>
                                  </p:stCondLst>
                                  <p:childTnLst>
                                    <p:set>
                                      <p:cBhvr>
                                        <p:cTn id="10" dur="1" fill="hold">
                                          <p:stCondLst>
                                            <p:cond delay="0"/>
                                          </p:stCondLst>
                                        </p:cTn>
                                        <p:tgtEl>
                                          <p:spTgt spid="3"/>
                                        </p:tgtEl>
                                        <p:attrNameLst>
                                          <p:attrName>style.visibility</p:attrName>
                                        </p:attrNameLst>
                                      </p:cBhvr>
                                      <p:to>
                                        <p:strVal val="visible"/>
                                      </p:to>
                                    </p:set>
                                    <p:anim calcmode="lin" valueType="num">
                                      <p:cBhvr additive="base">
                                        <p:cTn id="11" dur="500" fill="hold"/>
                                        <p:tgtEl>
                                          <p:spTgt spid="3"/>
                                        </p:tgtEl>
                                        <p:attrNameLst>
                                          <p:attrName>ppt_x</p:attrName>
                                        </p:attrNameLst>
                                      </p:cBhvr>
                                      <p:tavLst>
                                        <p:tav tm="0">
                                          <p:val>
                                            <p:strVal val="#ppt_x"/>
                                          </p:val>
                                        </p:tav>
                                        <p:tav tm="100000">
                                          <p:val>
                                            <p:strVal val="#ppt_x"/>
                                          </p:val>
                                        </p:tav>
                                      </p:tavLst>
                                    </p:anim>
                                    <p:anim calcmode="lin" valueType="num">
                                      <p:cBhvr additive="base">
                                        <p:cTn id="12" dur="500" fill="hold"/>
                                        <p:tgtEl>
                                          <p:spTgt spid="3"/>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video>
              <p:cMediaNode vol="80000">
                <p:cTn id="13" fill="hold" display="0">
                  <p:stCondLst>
                    <p:cond delay="indefinite"/>
                  </p:stCondLst>
                  <p:endCondLst>
                    <p:cond evt="onNext" delay="0">
                      <p:tgtEl>
                        <p:sldTgt/>
                      </p:tgtEl>
                    </p:cond>
                    <p:cond evt="onPrev" delay="0">
                      <p:tgtEl>
                        <p:sldTgt/>
                      </p:tgtEl>
                    </p:cond>
                  </p:endCondLst>
                </p:cTn>
                <p:tgtEl>
                  <p:spTgt spid="2"/>
                </p:tgtEl>
              </p:cMediaNode>
            </p:video>
          </p:childTnLst>
        </p:cTn>
      </p:par>
    </p:tnLst>
    <p:bldLst>
      <p:bldP spid="3"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59274" y="83945"/>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custDataLst>
              <p:tags r:id="rId2"/>
            </p:custDataLst>
          </p:nvPr>
        </p:nvSpPr>
        <p:spPr>
          <a:xfrm>
            <a:off x="159273" y="8689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3</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custDataLst>
              <p:tags r:id="rId3"/>
            </p:custDataLst>
          </p:nvPr>
        </p:nvSpPr>
        <p:spPr>
          <a:xfrm>
            <a:off x="1210136" y="117747"/>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课堂小结</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8" name="直接连接符 7"/>
          <p:cNvCxnSpPr/>
          <p:nvPr>
            <p:custDataLst>
              <p:tags r:id="rId4"/>
            </p:custDataLst>
          </p:nvPr>
        </p:nvCxnSpPr>
        <p:spPr>
          <a:xfrm>
            <a:off x="920084" y="554289"/>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a:xfrm>
            <a:off x="8407624" y="4783384"/>
            <a:ext cx="736376" cy="360116"/>
          </a:xfrm>
          <a:prstGeom prst="rect">
            <a:avLst/>
          </a:prstGeom>
        </p:spPr>
      </p:pic>
      <p:sp>
        <p:nvSpPr>
          <p:cNvPr id="9" name="文本框 154"/>
          <p:cNvSpPr txBox="1"/>
          <p:nvPr>
            <p:custDataLst>
              <p:tags r:id="rId6"/>
            </p:custDataLst>
          </p:nvPr>
        </p:nvSpPr>
        <p:spPr>
          <a:xfrm>
            <a:off x="283428" y="4144949"/>
            <a:ext cx="8667846" cy="462808"/>
          </a:xfrm>
          <a:prstGeom prst="rect">
            <a:avLst/>
          </a:prstGeom>
          <a:noFill/>
        </p:spPr>
        <p:txBody>
          <a:bodyPr wrap="square" rtlCol="0">
            <a:spAutoFit/>
          </a:bodyPr>
          <a:lstStyle/>
          <a:p>
            <a:pPr algn="l"/>
            <a:r>
              <a:rPr lang="zh-CN" altLang="en-US" sz="2400" smtClean="0">
                <a:solidFill>
                  <a:srgbClr val="FF0000"/>
                </a:solidFill>
                <a:latin typeface="微软雅黑" panose="020B0503020204020204" pitchFamily="34" charset="-122"/>
                <a:ea typeface="微软雅黑" panose="020B0503020204020204" pitchFamily="34" charset="-122"/>
                <a:cs typeface="宋体" panose="02010600030101010101" pitchFamily="2" charset="-122"/>
              </a:rPr>
              <a:t>本堂重点：</a:t>
            </a:r>
            <a:r>
              <a:rPr lang="zh-CN" altLang="en-US" sz="2400">
                <a:solidFill>
                  <a:srgbClr val="FF0000"/>
                </a:solidFill>
                <a:latin typeface="微软雅黑" panose="020B0503020204020204" pitchFamily="34" charset="-122"/>
                <a:ea typeface="微软雅黑" panose="020B0503020204020204" pitchFamily="34" charset="-122"/>
                <a:sym typeface="+mn-ea"/>
              </a:rPr>
              <a:t>了解声音可以传递信息，了解声音可以传递</a:t>
            </a:r>
            <a:r>
              <a:rPr lang="zh-CN" altLang="en-US" sz="2400" smtClean="0">
                <a:solidFill>
                  <a:srgbClr val="FF0000"/>
                </a:solidFill>
                <a:latin typeface="微软雅黑" panose="020B0503020204020204" pitchFamily="34" charset="-122"/>
                <a:ea typeface="微软雅黑" panose="020B0503020204020204" pitchFamily="34" charset="-122"/>
                <a:sym typeface="+mn-ea"/>
              </a:rPr>
              <a:t>能量。</a:t>
            </a:r>
            <a:endParaRPr lang="zh-CN" altLang="zh-CN" sz="2400">
              <a:solidFill>
                <a:srgbClr val="FF0000"/>
              </a:solidFill>
              <a:latin typeface="微软雅黑" panose="020B0503020204020204" pitchFamily="34" charset="-122"/>
              <a:ea typeface="微软雅黑" panose="020B0503020204020204" pitchFamily="34" charset="-122"/>
              <a:cs typeface="宋体" panose="02010600030101010101" pitchFamily="2" charset="-122"/>
            </a:endParaRPr>
          </a:p>
        </p:txBody>
      </p:sp>
      <p:sp>
        <p:nvSpPr>
          <p:cNvPr id="10" name="文本框 2"/>
          <p:cNvSpPr txBox="1"/>
          <p:nvPr>
            <p:custDataLst>
              <p:tags r:id="rId7"/>
            </p:custDataLst>
          </p:nvPr>
        </p:nvSpPr>
        <p:spPr>
          <a:xfrm>
            <a:off x="319514" y="4607757"/>
            <a:ext cx="7285574" cy="462808"/>
          </a:xfrm>
          <a:prstGeom prst="rect">
            <a:avLst/>
          </a:prstGeom>
          <a:noFill/>
        </p:spPr>
        <p:txBody>
          <a:bodyPr wrap="square" rtlCol="0">
            <a:spAutoFit/>
          </a:bodyPr>
          <a:lstStyle>
            <a:lvl1pPr algn="l">
              <a:defRPr sz="2400">
                <a:solidFill>
                  <a:srgbClr val="FF0000"/>
                </a:solidFill>
                <a:latin typeface="微软雅黑" panose="020B0503020204020204" pitchFamily="34" charset="-122"/>
                <a:ea typeface="微软雅黑" panose="020B0503020204020204" pitchFamily="34" charset="-122"/>
                <a:cs typeface="宋体" panose="02010600030101010101" pitchFamily="2" charset="-122"/>
              </a:defRPr>
            </a:lvl1pPr>
          </a:lstStyle>
          <a:p>
            <a:r>
              <a:rPr lang="zh-CN" altLang="en-US">
                <a:sym typeface="+mn-ea"/>
              </a:rPr>
              <a:t>本堂难点：现代技术中与声有关的知识应用。</a:t>
            </a:r>
            <a:endParaRPr lang="zh-CN" altLang="en-US"/>
          </a:p>
        </p:txBody>
      </p:sp>
      <p:pic>
        <p:nvPicPr>
          <p:cNvPr id="12290" name="图片 1"/>
          <p:cNvPicPr>
            <a:picLocks noChangeAspect="1" noChangeArrowheads="1"/>
          </p:cNvPicPr>
          <p:nvPr>
            <p:custDataLst>
              <p:tags r:id="rId8"/>
            </p:custDataLst>
          </p:nvPr>
        </p:nvPicPr>
        <p:blipFill>
          <a:blip r:embed="rId11">
            <a:extLst>
              <a:ext uri="{28A0092B-C50C-407E-A947-70E740481C1C}">
                <a14:useLocalDpi xmlns:a14="http://schemas.microsoft.com/office/drawing/2010/main" val="0"/>
              </a:ext>
            </a:extLst>
          </a:blip>
          <a:stretch>
            <a:fillRect/>
          </a:stretch>
        </p:blipFill>
        <p:spPr bwMode="auto">
          <a:xfrm>
            <a:off x="159273" y="673115"/>
            <a:ext cx="8616540" cy="330571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419906200"/>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7" presetClass="entr" presetSubtype="4" fill="hold" grpId="0" nodeType="clickEffect">
                                  <p:stCondLst>
                                    <p:cond delay="0"/>
                                  </p:stCondLst>
                                  <p:childTnLst>
                                    <p:set>
                                      <p:cBhvr>
                                        <p:cTn id="6" dur="500" fill="hold">
                                          <p:stCondLst>
                                            <p:cond delay="0"/>
                                          </p:stCondLst>
                                        </p:cTn>
                                        <p:tgtEl>
                                          <p:spTgt spid="9"/>
                                        </p:tgtEl>
                                        <p:attrNameLst>
                                          <p:attrName>style.visibility</p:attrName>
                                        </p:attrNameLst>
                                      </p:cBhvr>
                                      <p:to>
                                        <p:strVal val="visible"/>
                                      </p:to>
                                    </p:set>
                                    <p:anim calcmode="lin" valueType="num">
                                      <p:cBhvr additive="base">
                                        <p:cTn id="7" dur="500" fill="hold"/>
                                        <p:tgtEl>
                                          <p:spTgt spid="9"/>
                                        </p:tgtEl>
                                        <p:attrNameLst>
                                          <p:attrName>ppt_x</p:attrName>
                                        </p:attrNameLst>
                                      </p:cBhvr>
                                      <p:tavLst>
                                        <p:tav tm="0">
                                          <p:val>
                                            <p:strVal val="#ppt_x"/>
                                          </p:val>
                                        </p:tav>
                                        <p:tav tm="100000">
                                          <p:val>
                                            <p:strVal val="#ppt_x"/>
                                          </p:val>
                                        </p:tav>
                                      </p:tavLst>
                                    </p:anim>
                                    <p:anim calcmode="lin" valueType="num">
                                      <p:cBhvr additive="base">
                                        <p:cTn id="8"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7" presetClass="entr" presetSubtype="4" fill="hold" grpId="0" nodeType="clickEffect">
                                  <p:stCondLst>
                                    <p:cond delay="0"/>
                                  </p:stCondLst>
                                  <p:childTnLst>
                                    <p:set>
                                      <p:cBhvr>
                                        <p:cTn id="12" dur="500" fill="hold">
                                          <p:stCondLst>
                                            <p:cond delay="0"/>
                                          </p:stCondLst>
                                        </p:cTn>
                                        <p:tgtEl>
                                          <p:spTgt spid="10"/>
                                        </p:tgtEl>
                                        <p:attrNameLst>
                                          <p:attrName>style.visibility</p:attrName>
                                        </p:attrNameLst>
                                      </p:cBhvr>
                                      <p:to>
                                        <p:strVal val="visible"/>
                                      </p:to>
                                    </p:set>
                                    <p:anim calcmode="lin" valueType="num">
                                      <p:cBhvr additive="base">
                                        <p:cTn id="13" dur="500" fill="hold"/>
                                        <p:tgtEl>
                                          <p:spTgt spid="10"/>
                                        </p:tgtEl>
                                        <p:attrNameLst>
                                          <p:attrName>ppt_x</p:attrName>
                                        </p:attrNameLst>
                                      </p:cBhvr>
                                      <p:tavLst>
                                        <p:tav tm="0">
                                          <p:val>
                                            <p:strVal val="#ppt_x"/>
                                          </p:val>
                                        </p:tav>
                                        <p:tav tm="100000">
                                          <p:val>
                                            <p:strVal val="#ppt_x"/>
                                          </p:val>
                                        </p:tav>
                                      </p:tavLst>
                                    </p:anim>
                                    <p:anim calcmode="lin" valueType="num">
                                      <p:cBhvr additive="base">
                                        <p:cTn id="14"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9" grpId="0"/>
      <p:bldP spid="10"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182545" y="13713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custDataLst>
              <p:tags r:id="rId2"/>
            </p:custDataLst>
          </p:nvPr>
        </p:nvSpPr>
        <p:spPr>
          <a:xfrm>
            <a:off x="139857" y="17835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4</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custDataLst>
              <p:tags r:id="rId3"/>
            </p:custDataLst>
          </p:nvPr>
        </p:nvSpPr>
        <p:spPr>
          <a:xfrm>
            <a:off x="1059827" y="137137"/>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lang="zh-CN" altLang="en-US" sz="2800" noProof="0" smtClean="0">
                <a:solidFill>
                  <a:srgbClr val="000000"/>
                </a:solidFill>
                <a:latin typeface="微软雅黑" panose="020B0503020204020204" charset="-122"/>
                <a:ea typeface="微软雅黑" panose="020B0503020204020204" charset="-122"/>
              </a:rPr>
              <a:t>典例分析</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8" name="直接连接符 7"/>
          <p:cNvCxnSpPr/>
          <p:nvPr>
            <p:custDataLst>
              <p:tags r:id="rId4"/>
            </p:custDataLst>
          </p:nvPr>
        </p:nvCxnSpPr>
        <p:spPr>
          <a:xfrm>
            <a:off x="915612" y="652704"/>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custDataLst>
              <p:tags r:id="rId5"/>
            </p:custDataLst>
          </p:nvPr>
        </p:nvPicPr>
        <p:blipFill>
          <a:blip r:embed="rId13">
            <a:extLst>
              <a:ext uri="{28A0092B-C50C-407E-A947-70E740481C1C}">
                <a14:useLocalDpi xmlns:a14="http://schemas.microsoft.com/office/drawing/2010/main" val="0"/>
              </a:ext>
            </a:extLst>
          </a:blip>
          <a:stretch>
            <a:fillRect/>
          </a:stretch>
        </p:blipFill>
        <p:spPr>
          <a:xfrm>
            <a:off x="8407624" y="4783384"/>
            <a:ext cx="736376" cy="360116"/>
          </a:xfrm>
          <a:prstGeom prst="rect">
            <a:avLst/>
          </a:prstGeom>
        </p:spPr>
      </p:pic>
      <p:sp>
        <p:nvSpPr>
          <p:cNvPr id="11" name="矩形 10"/>
          <p:cNvSpPr/>
          <p:nvPr>
            <p:custDataLst>
              <p:tags r:id="rId6"/>
            </p:custDataLst>
          </p:nvPr>
        </p:nvSpPr>
        <p:spPr>
          <a:xfrm>
            <a:off x="949753" y="764575"/>
            <a:ext cx="5117474" cy="524515"/>
          </a:xfrm>
          <a:prstGeom prst="rect">
            <a:avLst/>
          </a:prstGeom>
        </p:spPr>
        <p:txBody>
          <a:bodyPr wrap="square">
            <a:spAutoFit/>
          </a:bodyPr>
          <a:lstStyle/>
          <a:p>
            <a:r>
              <a:rPr lang="zh-CN" altLang="zh-CN" sz="2800">
                <a:solidFill>
                  <a:srgbClr val="FF0000"/>
                </a:solidFill>
                <a:latin typeface="微软雅黑" panose="020B0503020204020204" pitchFamily="34" charset="-122"/>
                <a:ea typeface="微软雅黑" panose="020B0503020204020204" pitchFamily="34" charset="-122"/>
              </a:rPr>
              <a:t>考点一</a:t>
            </a:r>
            <a:r>
              <a:rPr lang="zh-CN" altLang="zh-CN" sz="2800" smtClean="0">
                <a:solidFill>
                  <a:srgbClr val="FF0000"/>
                </a:solidFill>
                <a:latin typeface="微软雅黑" panose="020B0503020204020204" pitchFamily="34" charset="-122"/>
                <a:ea typeface="微软雅黑" panose="020B0503020204020204" pitchFamily="34" charset="-122"/>
              </a:rPr>
              <a:t>：</a:t>
            </a:r>
            <a:r>
              <a:rPr lang="zh-CN" altLang="en-US" sz="2800" smtClean="0">
                <a:solidFill>
                  <a:srgbClr val="FF0000"/>
                </a:solidFill>
                <a:latin typeface="微软雅黑" panose="020B0503020204020204" pitchFamily="34" charset="-122"/>
                <a:ea typeface="微软雅黑" panose="020B0503020204020204" pitchFamily="34" charset="-122"/>
              </a:rPr>
              <a:t>声可以传递信息</a:t>
            </a:r>
            <a:endParaRPr lang="zh-CN" altLang="zh-CN" sz="2800">
              <a:solidFill>
                <a:srgbClr val="FF0000"/>
              </a:solidFill>
              <a:latin typeface="微软雅黑" panose="020B0503020204020204" pitchFamily="34" charset="-122"/>
              <a:ea typeface="微软雅黑" panose="020B0503020204020204" pitchFamily="34" charset="-122"/>
            </a:endParaRPr>
          </a:p>
        </p:txBody>
      </p:sp>
      <p:sp>
        <p:nvSpPr>
          <p:cNvPr id="12" name="矩形 11"/>
          <p:cNvSpPr/>
          <p:nvPr>
            <p:custDataLst>
              <p:tags r:id="rId7"/>
            </p:custDataLst>
          </p:nvPr>
        </p:nvSpPr>
        <p:spPr>
          <a:xfrm>
            <a:off x="139857" y="1289446"/>
            <a:ext cx="2549096" cy="524515"/>
          </a:xfrm>
          <a:prstGeom prst="rect">
            <a:avLst/>
          </a:prstGeom>
        </p:spPr>
        <p:txBody>
          <a:bodyPr wrap="none">
            <a:spAutoFit/>
          </a:bodyPr>
          <a:lstStyle/>
          <a:p>
            <a:r>
              <a:rPr lang="zh-CN" altLang="zh-CN" sz="2800">
                <a:solidFill>
                  <a:srgbClr val="008080"/>
                </a:solidFill>
                <a:latin typeface="微软雅黑" panose="020B0503020204020204" pitchFamily="34" charset="-122"/>
                <a:ea typeface="微软雅黑" panose="020B0503020204020204" pitchFamily="34" charset="-122"/>
              </a:rPr>
              <a:t>【典型例题</a:t>
            </a:r>
            <a:r>
              <a:rPr lang="en-US" altLang="zh-CN" sz="2800">
                <a:solidFill>
                  <a:srgbClr val="008080"/>
                </a:solidFill>
                <a:latin typeface="微软雅黑" panose="020B0503020204020204" pitchFamily="34" charset="-122"/>
                <a:ea typeface="微软雅黑" panose="020B0503020204020204" pitchFamily="34" charset="-122"/>
              </a:rPr>
              <a:t>1</a:t>
            </a:r>
            <a:r>
              <a:rPr lang="zh-CN" altLang="zh-CN" sz="2800">
                <a:solidFill>
                  <a:srgbClr val="008080"/>
                </a:solidFill>
                <a:latin typeface="微软雅黑" panose="020B0503020204020204" pitchFamily="34" charset="-122"/>
                <a:ea typeface="微软雅黑" panose="020B0503020204020204" pitchFamily="34" charset="-122"/>
              </a:rPr>
              <a:t>】</a:t>
            </a:r>
            <a:endParaRPr lang="zh-CN" altLang="en-US" sz="2800"/>
          </a:p>
        </p:txBody>
      </p:sp>
      <p:sp>
        <p:nvSpPr>
          <p:cNvPr id="4" name="矩形 3"/>
          <p:cNvSpPr/>
          <p:nvPr>
            <p:custDataLst>
              <p:tags r:id="rId8"/>
            </p:custDataLst>
          </p:nvPr>
        </p:nvSpPr>
        <p:spPr>
          <a:xfrm>
            <a:off x="305728" y="1712109"/>
            <a:ext cx="8470085" cy="2314038"/>
          </a:xfrm>
          <a:prstGeom prst="rect">
            <a:avLst/>
          </a:prstGeom>
        </p:spPr>
        <p:txBody>
          <a:bodyPr wrap="square">
            <a:spAutoFit/>
          </a:bodyPr>
          <a:lstStyle/>
          <a:p>
            <a:pPr algn="l" fontAlgn="ctr">
              <a:lnSpc>
                <a:spcPct val="150000"/>
              </a:lnSpc>
            </a:pPr>
            <a:r>
              <a:rPr lang="en-US" altLang="zh-CN" sz="2400" b="1">
                <a:latin typeface="微软雅黑" panose="020B0503020204020204" pitchFamily="34" charset="-122"/>
                <a:ea typeface="微软雅黑" panose="020B0503020204020204" pitchFamily="34" charset="-122"/>
              </a:rPr>
              <a:t>(2020</a:t>
            </a:r>
            <a:r>
              <a:rPr lang="zh-CN" altLang="zh-CN" sz="2400" b="1">
                <a:latin typeface="微软雅黑" panose="020B0503020204020204" pitchFamily="34" charset="-122"/>
                <a:ea typeface="微软雅黑" panose="020B0503020204020204" pitchFamily="34" charset="-122"/>
              </a:rPr>
              <a:t>年抚顺葫芦岛</a:t>
            </a:r>
            <a:r>
              <a:rPr lang="en-US" altLang="zh-CN" sz="2400" b="1">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小强家的冰箱在忘记关门时，会发出</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滴滴</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的报警声，报警声是由报警器里的发声装置</a:t>
            </a:r>
            <a:r>
              <a:rPr lang="en-US" altLang="zh-CN" sz="2400">
                <a:latin typeface="微软雅黑" panose="020B0503020204020204" pitchFamily="34" charset="-122"/>
                <a:ea typeface="微软雅黑" panose="020B0503020204020204" pitchFamily="34" charset="-122"/>
              </a:rPr>
              <a:t>______</a:t>
            </a:r>
            <a:r>
              <a:rPr lang="zh-CN" altLang="zh-CN" sz="2400">
                <a:latin typeface="微软雅黑" panose="020B0503020204020204" pitchFamily="34" charset="-122"/>
                <a:ea typeface="微软雅黑" panose="020B0503020204020204" pitchFamily="34" charset="-122"/>
              </a:rPr>
              <a:t>产生的，通过</a:t>
            </a:r>
            <a:r>
              <a:rPr lang="en-US" altLang="zh-CN" sz="2400" smtClean="0">
                <a:latin typeface="微软雅黑" panose="020B0503020204020204" pitchFamily="34" charset="-122"/>
                <a:ea typeface="微软雅黑" panose="020B0503020204020204" pitchFamily="34" charset="-122"/>
              </a:rPr>
              <a:t>____</a:t>
            </a:r>
            <a:r>
              <a:rPr lang="en-US" altLang="zh-CN" sz="2400">
                <a:latin typeface="微软雅黑" panose="020B0503020204020204" pitchFamily="34" charset="-122"/>
                <a:ea typeface="微软雅黑" panose="020B0503020204020204" pitchFamily="34" charset="-122"/>
              </a:rPr>
              <a:t>__</a:t>
            </a:r>
            <a:r>
              <a:rPr lang="en-US" altLang="zh-CN" sz="2400" smtClean="0">
                <a:latin typeface="微软雅黑" panose="020B0503020204020204" pitchFamily="34" charset="-122"/>
                <a:ea typeface="微软雅黑" panose="020B0503020204020204" pitchFamily="34" charset="-122"/>
              </a:rPr>
              <a:t>_</a:t>
            </a:r>
            <a:r>
              <a:rPr lang="zh-CN" altLang="zh-CN" sz="2400">
                <a:latin typeface="微软雅黑" panose="020B0503020204020204" pitchFamily="34" charset="-122"/>
                <a:ea typeface="微软雅黑" panose="020B0503020204020204" pitchFamily="34" charset="-122"/>
              </a:rPr>
              <a:t>传到人耳，提醒小强关上冰箱门，这说明声音可以传递</a:t>
            </a:r>
            <a:r>
              <a:rPr lang="en-US" altLang="zh-CN" sz="2400">
                <a:latin typeface="微软雅黑" panose="020B0503020204020204" pitchFamily="34" charset="-122"/>
                <a:ea typeface="微软雅黑" panose="020B0503020204020204" pitchFamily="34" charset="-122"/>
              </a:rPr>
              <a:t>______</a:t>
            </a:r>
            <a:r>
              <a:rPr lang="zh-CN" altLang="zh-CN" sz="2400">
                <a:latin typeface="微软雅黑" panose="020B0503020204020204" pitchFamily="34" charset="-122"/>
                <a:ea typeface="微软雅黑" panose="020B0503020204020204" pitchFamily="34" charset="-122"/>
              </a:rPr>
              <a:t>（填</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信息</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或</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能量</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a:t>
            </a:r>
          </a:p>
        </p:txBody>
      </p:sp>
      <p:sp>
        <p:nvSpPr>
          <p:cNvPr id="7" name="矩形 6"/>
          <p:cNvSpPr/>
          <p:nvPr>
            <p:custDataLst>
              <p:tags r:id="rId9"/>
            </p:custDataLst>
          </p:nvPr>
        </p:nvSpPr>
        <p:spPr>
          <a:xfrm>
            <a:off x="7295194" y="2406321"/>
            <a:ext cx="891591" cy="462808"/>
          </a:xfrm>
          <a:prstGeom prst="rect">
            <a:avLst/>
          </a:prstGeom>
        </p:spPr>
        <p:txBody>
          <a:bodyPr wrap="none">
            <a:spAutoFit/>
          </a:bodyPr>
          <a:lstStyle/>
          <a:p>
            <a:r>
              <a:rPr lang="zh-CN" altLang="zh-CN" sz="2400">
                <a:solidFill>
                  <a:srgbClr val="FF0000"/>
                </a:solidFill>
                <a:latin typeface="微软雅黑" panose="020B0503020204020204" pitchFamily="34" charset="-122"/>
                <a:ea typeface="微软雅黑" panose="020B0503020204020204" pitchFamily="34" charset="-122"/>
              </a:rPr>
              <a:t>振动 </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9" name="矩形 8"/>
          <p:cNvSpPr/>
          <p:nvPr>
            <p:custDataLst>
              <p:tags r:id="rId10"/>
            </p:custDataLst>
          </p:nvPr>
        </p:nvSpPr>
        <p:spPr>
          <a:xfrm>
            <a:off x="1965389" y="2970241"/>
            <a:ext cx="891591" cy="462808"/>
          </a:xfrm>
          <a:prstGeom prst="rect">
            <a:avLst/>
          </a:prstGeom>
        </p:spPr>
        <p:txBody>
          <a:bodyPr wrap="none">
            <a:spAutoFit/>
          </a:bodyPr>
          <a:lstStyle/>
          <a:p>
            <a:r>
              <a:rPr lang="zh-CN" altLang="zh-CN" sz="2400">
                <a:solidFill>
                  <a:srgbClr val="FF0000"/>
                </a:solidFill>
                <a:latin typeface="微软雅黑" panose="020B0503020204020204" pitchFamily="34" charset="-122"/>
                <a:ea typeface="微软雅黑" panose="020B0503020204020204" pitchFamily="34" charset="-122"/>
              </a:rPr>
              <a:t> 空气</a:t>
            </a:r>
            <a:endParaRPr lang="zh-CN" altLang="en-US" sz="2400">
              <a:solidFill>
                <a:srgbClr val="FF0000"/>
              </a:solidFill>
              <a:latin typeface="微软雅黑" panose="020B0503020204020204" pitchFamily="34" charset="-122"/>
              <a:ea typeface="微软雅黑" panose="020B0503020204020204" pitchFamily="34" charset="-122"/>
            </a:endParaRPr>
          </a:p>
        </p:txBody>
      </p:sp>
      <p:sp>
        <p:nvSpPr>
          <p:cNvPr id="10" name="矩形 9"/>
          <p:cNvSpPr/>
          <p:nvPr>
            <p:custDataLst>
              <p:tags r:id="rId11"/>
            </p:custDataLst>
          </p:nvPr>
        </p:nvSpPr>
        <p:spPr>
          <a:xfrm>
            <a:off x="2011074" y="3433049"/>
            <a:ext cx="800219" cy="462808"/>
          </a:xfrm>
          <a:prstGeom prst="rect">
            <a:avLst/>
          </a:prstGeom>
        </p:spPr>
        <p:txBody>
          <a:bodyPr wrap="none">
            <a:spAutoFit/>
          </a:bodyPr>
          <a:lstStyle/>
          <a:p>
            <a:r>
              <a:rPr lang="zh-CN" altLang="zh-CN" sz="2400">
                <a:solidFill>
                  <a:srgbClr val="FF0000"/>
                </a:solidFill>
                <a:latin typeface="微软雅黑" panose="020B0503020204020204" pitchFamily="34" charset="-122"/>
                <a:ea typeface="微软雅黑" panose="020B0503020204020204" pitchFamily="34" charset="-122"/>
              </a:rPr>
              <a:t>信息</a:t>
            </a:r>
            <a:endParaRPr lang="zh-CN" altLang="en-US" sz="2400">
              <a:solidFill>
                <a:srgbClr val="FF0000"/>
              </a:solidFill>
              <a:latin typeface="微软雅黑" panose="020B0503020204020204" pitchFamily="34" charset="-122"/>
              <a:ea typeface="微软雅黑" panose="020B0503020204020204" pitchFamily="34" charset="-122"/>
            </a:endParaRPr>
          </a:p>
        </p:txBody>
      </p:sp>
    </p:spTree>
    <p:extLst>
      <p:ext uri="{BB962C8B-B14F-4D97-AF65-F5344CB8AC3E}">
        <p14:creationId xmlns:p14="http://schemas.microsoft.com/office/powerpoint/2010/main" val="1558102048"/>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par>
                    <p:cTn id="9" fill="hold" nodeType="clickPar">
                      <p:stCondLst>
                        <p:cond delay="indefinite"/>
                      </p:stCondLst>
                      <p:childTnLst>
                        <p:par>
                          <p:cTn id="10" fill="hold" nodeType="afterGroup">
                            <p:stCondLst>
                              <p:cond delay="0"/>
                            </p:stCondLst>
                            <p:childTnLst>
                              <p:par>
                                <p:cTn id="11" presetID="2" presetClass="entr" presetSubtype="4" fill="hold" grpId="0" nodeType="clickEffect">
                                  <p:stCondLst>
                                    <p:cond delay="0"/>
                                  </p:stCondLst>
                                  <p:childTnLst>
                                    <p:set>
                                      <p:cBhvr>
                                        <p:cTn id="12" dur="1" fill="hold">
                                          <p:stCondLst>
                                            <p:cond delay="0"/>
                                          </p:stCondLst>
                                        </p:cTn>
                                        <p:tgtEl>
                                          <p:spTgt spid="9"/>
                                        </p:tgtEl>
                                        <p:attrNameLst>
                                          <p:attrName>style.visibility</p:attrName>
                                        </p:attrNameLst>
                                      </p:cBhvr>
                                      <p:to>
                                        <p:strVal val="visible"/>
                                      </p:to>
                                    </p:set>
                                    <p:anim calcmode="lin" valueType="num">
                                      <p:cBhvr additive="base">
                                        <p:cTn id="13" dur="500" fill="hold"/>
                                        <p:tgtEl>
                                          <p:spTgt spid="9"/>
                                        </p:tgtEl>
                                        <p:attrNameLst>
                                          <p:attrName>ppt_x</p:attrName>
                                        </p:attrNameLst>
                                      </p:cBhvr>
                                      <p:tavLst>
                                        <p:tav tm="0">
                                          <p:val>
                                            <p:strVal val="#ppt_x"/>
                                          </p:val>
                                        </p:tav>
                                        <p:tav tm="100000">
                                          <p:val>
                                            <p:strVal val="#ppt_x"/>
                                          </p:val>
                                        </p:tav>
                                      </p:tavLst>
                                    </p:anim>
                                    <p:anim calcmode="lin" valueType="num">
                                      <p:cBhvr additive="base">
                                        <p:cTn id="14" dur="500" fill="hold"/>
                                        <p:tgtEl>
                                          <p:spTgt spid="9"/>
                                        </p:tgtEl>
                                        <p:attrNameLst>
                                          <p:attrName>ppt_y</p:attrName>
                                        </p:attrNameLst>
                                      </p:cBhvr>
                                      <p:tavLst>
                                        <p:tav tm="0">
                                          <p:val>
                                            <p:strVal val="1+#ppt_h/2"/>
                                          </p:val>
                                        </p:tav>
                                        <p:tav tm="100000">
                                          <p:val>
                                            <p:strVal val="#ppt_y"/>
                                          </p:val>
                                        </p:tav>
                                      </p:tavLst>
                                    </p:anim>
                                  </p:childTnLst>
                                </p:cTn>
                              </p:par>
                            </p:childTnLst>
                          </p:cTn>
                        </p:par>
                      </p:childTnLst>
                    </p:cTn>
                  </p:par>
                  <p:par>
                    <p:cTn id="15" fill="hold" nodeType="clickPar">
                      <p:stCondLst>
                        <p:cond delay="indefinite"/>
                      </p:stCondLst>
                      <p:childTnLst>
                        <p:par>
                          <p:cTn id="16" fill="hold" nodeType="afterGroup">
                            <p:stCondLst>
                              <p:cond delay="0"/>
                            </p:stCondLst>
                            <p:childTnLst>
                              <p:par>
                                <p:cTn id="17" presetID="2" presetClass="entr" presetSubtype="4" fill="hold" grpId="0" nodeType="clickEffect">
                                  <p:stCondLst>
                                    <p:cond delay="0"/>
                                  </p:stCondLst>
                                  <p:childTnLst>
                                    <p:set>
                                      <p:cBhvr>
                                        <p:cTn id="18" dur="1" fill="hold">
                                          <p:stCondLst>
                                            <p:cond delay="0"/>
                                          </p:stCondLst>
                                        </p:cTn>
                                        <p:tgtEl>
                                          <p:spTgt spid="10"/>
                                        </p:tgtEl>
                                        <p:attrNameLst>
                                          <p:attrName>style.visibility</p:attrName>
                                        </p:attrNameLst>
                                      </p:cBhvr>
                                      <p:to>
                                        <p:strVal val="visible"/>
                                      </p:to>
                                    </p:set>
                                    <p:anim calcmode="lin" valueType="num">
                                      <p:cBhvr additive="base">
                                        <p:cTn id="19" dur="500" fill="hold"/>
                                        <p:tgtEl>
                                          <p:spTgt spid="10"/>
                                        </p:tgtEl>
                                        <p:attrNameLst>
                                          <p:attrName>ppt_x</p:attrName>
                                        </p:attrNameLst>
                                      </p:cBhvr>
                                      <p:tavLst>
                                        <p:tav tm="0">
                                          <p:val>
                                            <p:strVal val="#ppt_x"/>
                                          </p:val>
                                        </p:tav>
                                        <p:tav tm="100000">
                                          <p:val>
                                            <p:strVal val="#ppt_x"/>
                                          </p:val>
                                        </p:tav>
                                      </p:tavLst>
                                    </p:anim>
                                    <p:anim calcmode="lin" valueType="num">
                                      <p:cBhvr additive="base">
                                        <p:cTn id="20" dur="500" fill="hold"/>
                                        <p:tgtEl>
                                          <p:spTgt spid="10"/>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207064" y="13713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custDataLst>
              <p:tags r:id="rId2"/>
            </p:custDataLst>
          </p:nvPr>
        </p:nvSpPr>
        <p:spPr>
          <a:xfrm>
            <a:off x="164376" y="17835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1</a:t>
            </a:r>
            <a:endParaRPr kumimoji="0" sz="3200" b="0" i="0" u="none" strike="noStrike" kern="0" cap="none" spc="0" normalizeH="0" baseline="0" noProof="0">
              <a:ln>
                <a:noFill/>
              </a:ln>
              <a:solidFill>
                <a:srgbClr val="FFFFFF"/>
              </a:solidFill>
              <a:effectLst/>
              <a:uLnTx/>
              <a:uFillTx/>
              <a:latin typeface="Helvetica"/>
              <a:ea typeface="方正舒体" pitchFamily="2" charset="-122"/>
              <a:sym typeface="微软雅黑" panose="020B0503020204020204" charset="-122"/>
            </a:endParaRPr>
          </a:p>
        </p:txBody>
      </p:sp>
      <p:sp>
        <p:nvSpPr>
          <p:cNvPr id="2" name="文本框 1"/>
          <p:cNvSpPr txBox="1"/>
          <p:nvPr>
            <p:custDataLst>
              <p:tags r:id="rId3"/>
            </p:custDataLst>
          </p:nvPr>
        </p:nvSpPr>
        <p:spPr>
          <a:xfrm>
            <a:off x="1084346" y="178352"/>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课堂导入</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8" name="直接连接符 7"/>
          <p:cNvCxnSpPr/>
          <p:nvPr>
            <p:custDataLst>
              <p:tags r:id="rId4"/>
            </p:custDataLst>
          </p:nvPr>
        </p:nvCxnSpPr>
        <p:spPr>
          <a:xfrm>
            <a:off x="931584" y="665601"/>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custDataLst>
              <p:tags r:id="rId5"/>
            </p:custDataLst>
          </p:nvPr>
        </p:nvPicPr>
        <p:blipFill>
          <a:blip r:embed="rId24">
            <a:extLst>
              <a:ext uri="{28A0092B-C50C-407E-A947-70E740481C1C}">
                <a14:useLocalDpi xmlns:a14="http://schemas.microsoft.com/office/drawing/2010/main" val="0"/>
              </a:ext>
            </a:extLst>
          </a:blip>
          <a:stretch>
            <a:fillRect/>
          </a:stretch>
        </p:blipFill>
        <p:spPr>
          <a:xfrm>
            <a:off x="8407624" y="4783384"/>
            <a:ext cx="736376" cy="360116"/>
          </a:xfrm>
          <a:prstGeom prst="rect">
            <a:avLst/>
          </a:prstGeom>
        </p:spPr>
      </p:pic>
      <p:pic>
        <p:nvPicPr>
          <p:cNvPr id="1026" name="Picture 2" descr="学科网(www.zxxk.com)--教育资源门户，提供试卷、教案、课件、论文、素材及各类教学资源下载，还有大量而丰富的教学相关资讯！"/>
          <p:cNvPicPr>
            <a:picLocks noChangeAspect="1" noChangeArrowheads="1"/>
          </p:cNvPicPr>
          <p:nvPr>
            <p:custDataLst>
              <p:tags r:id="rId6"/>
            </p:custDataLst>
          </p:nvPr>
        </p:nvPicPr>
        <p:blipFill>
          <a:blip r:embed="rId25" cstate="print">
            <a:extLst>
              <a:ext uri="{28A0092B-C50C-407E-A947-70E740481C1C}">
                <a14:useLocalDpi xmlns:a14="http://schemas.microsoft.com/office/drawing/2010/main" val="0"/>
              </a:ext>
            </a:extLst>
          </a:blip>
          <a:stretch>
            <a:fillRect/>
          </a:stretch>
        </p:blipFill>
        <p:spPr bwMode="auto">
          <a:xfrm>
            <a:off x="0" y="458332"/>
            <a:ext cx="19050" cy="19097"/>
          </a:xfrm>
          <a:prstGeom prst="rect">
            <a:avLst/>
          </a:prstGeom>
          <a:noFill/>
          <a:extLst>
            <a:ext uri="{909E8E84-426E-40DD-AFC4-6F175D3DCCD1}">
              <a14:hiddenFill xmlns:a14="http://schemas.microsoft.com/office/drawing/2010/main">
                <a:solidFill>
                  <a:srgbClr val="FFFFFF"/>
                </a:solidFill>
              </a14:hiddenFill>
            </a:ext>
          </a:extLst>
        </p:spPr>
      </p:pic>
      <p:pic>
        <p:nvPicPr>
          <p:cNvPr id="1025" name="Picture 1" descr="学科网(www.zxxk.com)--教育资源门户，提供试卷、教案、课件、论文、素材及各类教学资源下载，还有大量而丰富的教学相关资讯！"/>
          <p:cNvPicPr>
            <a:picLocks noChangeAspect="1" noChangeArrowheads="1"/>
          </p:cNvPicPr>
          <p:nvPr>
            <p:custDataLst>
              <p:tags r:id="rId7"/>
            </p:custDataLst>
          </p:nvPr>
        </p:nvPicPr>
        <p:blipFill>
          <a:blip r:embed="rId25" cstate="print">
            <a:extLst>
              <a:ext uri="{28A0092B-C50C-407E-A947-70E740481C1C}">
                <a14:useLocalDpi xmlns:a14="http://schemas.microsoft.com/office/drawing/2010/main" val="0"/>
              </a:ext>
            </a:extLst>
          </a:blip>
          <a:stretch>
            <a:fillRect/>
          </a:stretch>
        </p:blipFill>
        <p:spPr bwMode="auto">
          <a:xfrm>
            <a:off x="0" y="477429"/>
            <a:ext cx="19050" cy="19097"/>
          </a:xfrm>
          <a:prstGeom prst="rect">
            <a:avLst/>
          </a:prstGeom>
          <a:noFill/>
          <a:extLst>
            <a:ext uri="{909E8E84-426E-40DD-AFC4-6F175D3DCCD1}">
              <a14:hiddenFill xmlns:a14="http://schemas.microsoft.com/office/drawing/2010/main">
                <a:solidFill>
                  <a:srgbClr val="FFFFFF"/>
                </a:solidFill>
              </a14:hiddenFill>
            </a:ext>
          </a:extLst>
        </p:spPr>
      </p:pic>
      <p:grpSp>
        <p:nvGrpSpPr>
          <p:cNvPr id="20" name="组合 19"/>
          <p:cNvGrpSpPr/>
          <p:nvPr>
            <p:custDataLst>
              <p:tags r:id="rId8"/>
            </p:custDataLst>
          </p:nvPr>
        </p:nvGrpSpPr>
        <p:grpSpPr>
          <a:xfrm>
            <a:off x="164377" y="944475"/>
            <a:ext cx="1614643" cy="504024"/>
            <a:chOff x="640374" y="1705535"/>
            <a:chExt cx="1614643" cy="502779"/>
          </a:xfrm>
        </p:grpSpPr>
        <p:sp>
          <p:nvSpPr>
            <p:cNvPr id="21" name="Shape 108"/>
            <p:cNvSpPr/>
            <p:nvPr>
              <p:custDataLst>
                <p:tags r:id="rId19"/>
              </p:custDataLst>
            </p:nvPr>
          </p:nvSpPr>
          <p:spPr>
            <a:xfrm>
              <a:off x="714669" y="1705535"/>
              <a:ext cx="1493056"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22" name="Shape 112"/>
            <p:cNvSpPr/>
            <p:nvPr>
              <p:custDataLst>
                <p:tags r:id="rId20"/>
              </p:custDataLst>
            </p:nvPr>
          </p:nvSpPr>
          <p:spPr>
            <a:xfrm>
              <a:off x="640374" y="1726091"/>
              <a:ext cx="1614643"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2400" b="1" noProof="0" smtClean="0">
                  <a:solidFill>
                    <a:schemeClr val="bg1"/>
                  </a:solidFill>
                  <a:latin typeface="微软雅黑" panose="020B0503020204020204" pitchFamily="34" charset="-122"/>
                  <a:ea typeface="微软雅黑" panose="020B0503020204020204" pitchFamily="34" charset="-122"/>
                </a:rPr>
                <a:t> 复习回顾</a:t>
              </a:r>
              <a:endParaRPr kumimoji="0" sz="24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charset="-122"/>
              </a:endParaRPr>
            </a:p>
          </p:txBody>
        </p:sp>
      </p:grpSp>
      <p:sp>
        <p:nvSpPr>
          <p:cNvPr id="18" name="Rectangle 4"/>
          <p:cNvSpPr>
            <a:spLocks noChangeArrowheads="1"/>
          </p:cNvSpPr>
          <p:nvPr>
            <p:custDataLst>
              <p:tags r:id="rId9"/>
            </p:custDataLst>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sp>
        <p:nvSpPr>
          <p:cNvPr id="25" name="Rectangle 6"/>
          <p:cNvSpPr>
            <a:spLocks noChangeArrowheads="1"/>
          </p:cNvSpPr>
          <p:nvPr>
            <p:custDataLst>
              <p:tags r:id="rId10"/>
            </p:custDataLst>
          </p:nvPr>
        </p:nvSpPr>
        <p:spPr bwMode="auto">
          <a:xfrm>
            <a:off x="0" y="-184666"/>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zh-CN" altLang="en-US"/>
          </a:p>
        </p:txBody>
      </p:sp>
      <p:pic>
        <p:nvPicPr>
          <p:cNvPr id="3074" name="Picture 2"/>
          <p:cNvPicPr>
            <a:picLocks noChangeAspect="1" noChangeArrowheads="1"/>
          </p:cNvPicPr>
          <p:nvPr>
            <p:custDataLst>
              <p:tags r:id="rId11"/>
            </p:custDataLst>
          </p:nvPr>
        </p:nvPicPr>
        <p:blipFill>
          <a:blip r:embed="rId26">
            <a:extLst>
              <a:ext uri="{28A0092B-C50C-407E-A947-70E740481C1C}">
                <a14:useLocalDpi xmlns:a14="http://schemas.microsoft.com/office/drawing/2010/main" val="0"/>
              </a:ext>
            </a:extLst>
          </a:blip>
          <a:srcRect l="2220" t="3855" r="2422" b="14542"/>
          <a:stretch>
            <a:fillRect/>
          </a:stretch>
        </p:blipFill>
        <p:spPr bwMode="auto">
          <a:xfrm>
            <a:off x="985199" y="3190187"/>
            <a:ext cx="5950800" cy="1106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3" name="Text Box 16"/>
          <p:cNvSpPr>
            <a:spLocks noChangeArrowheads="1"/>
          </p:cNvSpPr>
          <p:nvPr>
            <p:custDataLst>
              <p:tags r:id="rId12"/>
            </p:custDataLst>
          </p:nvPr>
        </p:nvSpPr>
        <p:spPr bwMode="auto">
          <a:xfrm>
            <a:off x="1890210" y="965082"/>
            <a:ext cx="5346450" cy="458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ltLang="zh-CN" sz="2400" smtClean="0">
                <a:solidFill>
                  <a:schemeClr val="tx1">
                    <a:lumMod val="95000"/>
                    <a:lumOff val="5000"/>
                  </a:schemeClr>
                </a:solidFill>
                <a:latin typeface="微软雅黑" panose="020B0503020204020204" pitchFamily="34" charset="-122"/>
                <a:ea typeface="微软雅黑" panose="020B0503020204020204" pitchFamily="34" charset="-122"/>
              </a:rPr>
              <a:t>1.</a:t>
            </a:r>
            <a:r>
              <a:rPr lang="zh-CN" altLang="en-US" sz="2400" smtClean="0">
                <a:solidFill>
                  <a:schemeClr val="tx1">
                    <a:lumMod val="95000"/>
                    <a:lumOff val="5000"/>
                  </a:schemeClr>
                </a:solidFill>
                <a:latin typeface="微软雅黑" panose="020B0503020204020204" pitchFamily="34" charset="-122"/>
                <a:ea typeface="微软雅黑" panose="020B0503020204020204" pitchFamily="34" charset="-122"/>
              </a:rPr>
              <a:t>什么</a:t>
            </a:r>
            <a:r>
              <a:rPr lang="zh-CN" altLang="en-US" sz="2400">
                <a:solidFill>
                  <a:schemeClr val="tx1">
                    <a:lumMod val="95000"/>
                    <a:lumOff val="5000"/>
                  </a:schemeClr>
                </a:solidFill>
                <a:latin typeface="微软雅黑" panose="020B0503020204020204" pitchFamily="34" charset="-122"/>
                <a:ea typeface="微软雅黑" panose="020B0503020204020204" pitchFamily="34" charset="-122"/>
              </a:rPr>
              <a:t>是超声波？什么是次声波？</a:t>
            </a:r>
          </a:p>
        </p:txBody>
      </p:sp>
      <p:sp>
        <p:nvSpPr>
          <p:cNvPr id="27" name="Text Box 6"/>
          <p:cNvSpPr txBox="1">
            <a:spLocks noChangeArrowheads="1"/>
          </p:cNvSpPr>
          <p:nvPr>
            <p:custDataLst>
              <p:tags r:id="rId13"/>
            </p:custDataLst>
          </p:nvPr>
        </p:nvSpPr>
        <p:spPr bwMode="auto">
          <a:xfrm>
            <a:off x="1824277" y="1448499"/>
            <a:ext cx="5603329" cy="1203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defRPr>
                <a:solidFill>
                  <a:schemeClr val="tx1"/>
                </a:solidFill>
                <a:latin typeface="Arial" pitchFamily="34" charset="0"/>
                <a:ea typeface="宋体" pitchFamily="2" charset="-122"/>
              </a:defRPr>
            </a:lvl1pPr>
            <a:lvl2pPr>
              <a:defRPr>
                <a:solidFill>
                  <a:schemeClr val="tx1"/>
                </a:solidFill>
                <a:latin typeface="Arial" pitchFamily="34" charset="0"/>
                <a:ea typeface="宋体" pitchFamily="2" charset="-122"/>
              </a:defRPr>
            </a:lvl2pPr>
            <a:lvl3pPr>
              <a:defRPr>
                <a:solidFill>
                  <a:schemeClr val="tx1"/>
                </a:solidFill>
                <a:latin typeface="Arial" pitchFamily="34" charset="0"/>
                <a:ea typeface="宋体" pitchFamily="2" charset="-122"/>
              </a:defRPr>
            </a:lvl3pPr>
            <a:lvl4pPr>
              <a:defRPr>
                <a:solidFill>
                  <a:schemeClr val="tx1"/>
                </a:solidFill>
                <a:latin typeface="Arial" pitchFamily="34" charset="0"/>
                <a:ea typeface="宋体" pitchFamily="2" charset="-122"/>
              </a:defRPr>
            </a:lvl4pPr>
            <a:lvl5pPr>
              <a:defRPr>
                <a:solidFill>
                  <a:schemeClr val="tx1"/>
                </a:solidFill>
                <a:latin typeface="Arial" pitchFamily="34" charset="0"/>
                <a:ea typeface="宋体" pitchFamily="2" charset="-122"/>
              </a:defRPr>
            </a:lvl5pPr>
            <a:lvl6pPr fontAlgn="base">
              <a:spcBef>
                <a:spcPct val="0"/>
              </a:spcBef>
              <a:spcAft>
                <a:spcPct val="0"/>
              </a:spcAft>
              <a:buFont typeface="Arial" pitchFamily="34" charset="0"/>
              <a:defRPr>
                <a:solidFill>
                  <a:schemeClr val="tx1"/>
                </a:solidFill>
                <a:latin typeface="Arial" pitchFamily="34" charset="0"/>
                <a:ea typeface="宋体" pitchFamily="2" charset="-122"/>
              </a:defRPr>
            </a:lvl6pPr>
            <a:lvl7pPr fontAlgn="base">
              <a:spcBef>
                <a:spcPct val="0"/>
              </a:spcBef>
              <a:spcAft>
                <a:spcPct val="0"/>
              </a:spcAft>
              <a:buFont typeface="Arial" pitchFamily="34" charset="0"/>
              <a:defRPr>
                <a:solidFill>
                  <a:schemeClr val="tx1"/>
                </a:solidFill>
                <a:latin typeface="Arial" pitchFamily="34" charset="0"/>
                <a:ea typeface="宋体" pitchFamily="2" charset="-122"/>
              </a:defRPr>
            </a:lvl7pPr>
            <a:lvl8pPr fontAlgn="base">
              <a:spcBef>
                <a:spcPct val="0"/>
              </a:spcBef>
              <a:spcAft>
                <a:spcPct val="0"/>
              </a:spcAft>
              <a:buFont typeface="Arial" pitchFamily="34" charset="0"/>
              <a:defRPr>
                <a:solidFill>
                  <a:schemeClr val="tx1"/>
                </a:solidFill>
                <a:latin typeface="Arial" pitchFamily="34" charset="0"/>
                <a:ea typeface="宋体" pitchFamily="2" charset="-122"/>
              </a:defRPr>
            </a:lvl8pPr>
            <a:lvl9pPr fontAlgn="base">
              <a:spcBef>
                <a:spcPct val="0"/>
              </a:spcBef>
              <a:spcAft>
                <a:spcPct val="0"/>
              </a:spcAft>
              <a:buFont typeface="Arial" pitchFamily="34" charset="0"/>
              <a:defRPr>
                <a:solidFill>
                  <a:schemeClr val="tx1"/>
                </a:solidFill>
                <a:latin typeface="Arial" pitchFamily="34" charset="0"/>
                <a:ea typeface="宋体" pitchFamily="2" charset="-122"/>
              </a:defRPr>
            </a:lvl9pPr>
          </a:lstStyle>
          <a:p>
            <a:pPr algn="l" fontAlgn="ctr">
              <a:lnSpc>
                <a:spcPct val="150000"/>
              </a:lnSpc>
            </a:pPr>
            <a:r>
              <a:rPr lang="zh-CN" altLang="en-US" sz="2400">
                <a:latin typeface="微软雅黑" panose="020B0503020204020204" pitchFamily="34" charset="-122"/>
                <a:ea typeface="微软雅黑" panose="020B0503020204020204" pitchFamily="34" charset="-122"/>
              </a:rPr>
              <a:t>超声波</a:t>
            </a:r>
            <a:r>
              <a:rPr lang="zh-CN" altLang="en-US" sz="2400" smtClean="0">
                <a:latin typeface="微软雅黑" panose="020B0503020204020204" pitchFamily="34" charset="-122"/>
                <a:ea typeface="微软雅黑" panose="020B0503020204020204" pitchFamily="34" charset="-122"/>
              </a:rPr>
              <a:t>：频率高于</a:t>
            </a:r>
            <a:r>
              <a:rPr lang="en-US" altLang="zh-CN" sz="2400">
                <a:latin typeface="微软雅黑" panose="020B0503020204020204" pitchFamily="34" charset="-122"/>
                <a:ea typeface="微软雅黑" panose="020B0503020204020204" pitchFamily="34" charset="-122"/>
              </a:rPr>
              <a:t>20000Hz</a:t>
            </a:r>
            <a:r>
              <a:rPr lang="zh-CN" altLang="en-US" sz="2400">
                <a:latin typeface="微软雅黑" panose="020B0503020204020204" pitchFamily="34" charset="-122"/>
                <a:ea typeface="微软雅黑" panose="020B0503020204020204" pitchFamily="34" charset="-122"/>
              </a:rPr>
              <a:t>的</a:t>
            </a:r>
            <a:r>
              <a:rPr lang="zh-CN" altLang="en-US" sz="2400" smtClean="0">
                <a:latin typeface="微软雅黑" panose="020B0503020204020204" pitchFamily="34" charset="-122"/>
                <a:ea typeface="微软雅黑" panose="020B0503020204020204" pitchFamily="34" charset="-122"/>
              </a:rPr>
              <a:t>声波；</a:t>
            </a:r>
            <a:endParaRPr lang="zh-CN" altLang="en-US" sz="2400">
              <a:latin typeface="微软雅黑" panose="020B0503020204020204" pitchFamily="34" charset="-122"/>
              <a:ea typeface="微软雅黑" panose="020B0503020204020204" pitchFamily="34" charset="-122"/>
            </a:endParaRPr>
          </a:p>
          <a:p>
            <a:pPr algn="l" fontAlgn="ctr">
              <a:lnSpc>
                <a:spcPct val="150000"/>
              </a:lnSpc>
            </a:pPr>
            <a:r>
              <a:rPr lang="zh-CN" altLang="en-US" sz="2400">
                <a:latin typeface="微软雅黑" panose="020B0503020204020204" pitchFamily="34" charset="-122"/>
                <a:ea typeface="微软雅黑" panose="020B0503020204020204" pitchFamily="34" charset="-122"/>
              </a:rPr>
              <a:t>次声波：频率低于</a:t>
            </a:r>
            <a:r>
              <a:rPr lang="en-US" altLang="zh-CN" sz="2400">
                <a:latin typeface="微软雅黑" panose="020B0503020204020204" pitchFamily="34" charset="-122"/>
                <a:ea typeface="微软雅黑" panose="020B0503020204020204" pitchFamily="34" charset="-122"/>
              </a:rPr>
              <a:t>20Hz</a:t>
            </a:r>
            <a:r>
              <a:rPr lang="zh-CN" altLang="en-US" sz="2400">
                <a:latin typeface="微软雅黑" panose="020B0503020204020204" pitchFamily="34" charset="-122"/>
                <a:ea typeface="微软雅黑" panose="020B0503020204020204" pitchFamily="34" charset="-122"/>
              </a:rPr>
              <a:t>的</a:t>
            </a:r>
            <a:r>
              <a:rPr lang="zh-CN" altLang="en-US" sz="2400" smtClean="0">
                <a:latin typeface="微软雅黑" panose="020B0503020204020204" pitchFamily="34" charset="-122"/>
                <a:ea typeface="微软雅黑" panose="020B0503020204020204" pitchFamily="34" charset="-122"/>
              </a:rPr>
              <a:t>声波。</a:t>
            </a:r>
            <a:endParaRPr lang="zh-CN" altLang="en-US" sz="2400">
              <a:latin typeface="微软雅黑" panose="020B0503020204020204" pitchFamily="34" charset="-122"/>
              <a:ea typeface="微软雅黑" panose="020B0503020204020204" pitchFamily="34" charset="-122"/>
            </a:endParaRPr>
          </a:p>
        </p:txBody>
      </p:sp>
      <p:sp>
        <p:nvSpPr>
          <p:cNvPr id="28" name="Rectangle 5"/>
          <p:cNvSpPr>
            <a:spLocks noChangeArrowheads="1"/>
          </p:cNvSpPr>
          <p:nvPr>
            <p:custDataLst>
              <p:tags r:id="rId14"/>
            </p:custDataLst>
          </p:nvPr>
        </p:nvSpPr>
        <p:spPr bwMode="auto">
          <a:xfrm>
            <a:off x="336206" y="2765462"/>
            <a:ext cx="5143607" cy="46280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algn="l"/>
            <a:r>
              <a:rPr lang="en-US" altLang="zh-CN" sz="2400">
                <a:solidFill>
                  <a:schemeClr val="tx1">
                    <a:lumMod val="95000"/>
                    <a:lumOff val="5000"/>
                  </a:schemeClr>
                </a:solidFill>
                <a:latin typeface="微软雅黑" panose="020B0503020204020204" pitchFamily="34" charset="-122"/>
                <a:ea typeface="微软雅黑" panose="020B0503020204020204" pitchFamily="34" charset="-122"/>
              </a:rPr>
              <a:t> </a:t>
            </a:r>
            <a:r>
              <a:rPr lang="en-US" altLang="zh-CN" sz="2400" smtClean="0">
                <a:solidFill>
                  <a:schemeClr val="tx1">
                    <a:lumMod val="95000"/>
                    <a:lumOff val="5000"/>
                  </a:schemeClr>
                </a:solidFill>
                <a:latin typeface="微软雅黑" panose="020B0503020204020204" pitchFamily="34" charset="-122"/>
                <a:ea typeface="微软雅黑" panose="020B0503020204020204" pitchFamily="34" charset="-122"/>
              </a:rPr>
              <a:t>2.</a:t>
            </a:r>
            <a:r>
              <a:rPr lang="zh-CN" altLang="en-US" sz="2400" smtClean="0">
                <a:solidFill>
                  <a:schemeClr val="tx1">
                    <a:lumMod val="95000"/>
                    <a:lumOff val="5000"/>
                  </a:schemeClr>
                </a:solidFill>
                <a:latin typeface="微软雅黑" panose="020B0503020204020204" pitchFamily="34" charset="-122"/>
                <a:ea typeface="微软雅黑" panose="020B0503020204020204" pitchFamily="34" charset="-122"/>
              </a:rPr>
              <a:t>声  </a:t>
            </a:r>
            <a:r>
              <a:rPr lang="zh-CN" altLang="en-US" sz="2400">
                <a:solidFill>
                  <a:schemeClr val="tx1">
                    <a:lumMod val="95000"/>
                    <a:lumOff val="5000"/>
                  </a:schemeClr>
                </a:solidFill>
                <a:latin typeface="微软雅黑" panose="020B0503020204020204" pitchFamily="34" charset="-122"/>
                <a:ea typeface="微软雅黑" panose="020B0503020204020204" pitchFamily="34" charset="-122"/>
              </a:rPr>
              <a:t>： </a:t>
            </a:r>
            <a:r>
              <a:rPr lang="zh-CN" altLang="en-US" sz="2400" smtClean="0">
                <a:solidFill>
                  <a:schemeClr val="tx1">
                    <a:lumMod val="95000"/>
                    <a:lumOff val="5000"/>
                  </a:schemeClr>
                </a:solidFill>
                <a:latin typeface="微软雅黑" panose="020B0503020204020204" pitchFamily="34" charset="-122"/>
                <a:ea typeface="微软雅黑" panose="020B0503020204020204" pitchFamily="34" charset="-122"/>
              </a:rPr>
              <a:t>包括次声、可闻声</a:t>
            </a:r>
            <a:r>
              <a:rPr lang="zh-CN" altLang="en-US" sz="2400">
                <a:solidFill>
                  <a:schemeClr val="tx1">
                    <a:lumMod val="95000"/>
                    <a:lumOff val="5000"/>
                  </a:schemeClr>
                </a:solidFill>
                <a:latin typeface="微软雅黑" panose="020B0503020204020204" pitchFamily="34" charset="-122"/>
                <a:ea typeface="微软雅黑" panose="020B0503020204020204" pitchFamily="34" charset="-122"/>
              </a:rPr>
              <a:t>、</a:t>
            </a:r>
            <a:r>
              <a:rPr lang="zh-CN" altLang="en-US" sz="2400" smtClean="0">
                <a:solidFill>
                  <a:schemeClr val="tx1">
                    <a:lumMod val="95000"/>
                    <a:lumOff val="5000"/>
                  </a:schemeClr>
                </a:solidFill>
                <a:latin typeface="微软雅黑" panose="020B0503020204020204" pitchFamily="34" charset="-122"/>
                <a:ea typeface="微软雅黑" panose="020B0503020204020204" pitchFamily="34" charset="-122"/>
              </a:rPr>
              <a:t>超声。</a:t>
            </a:r>
            <a:endParaRPr lang="zh-CN" altLang="en-US" sz="2400">
              <a:solidFill>
                <a:schemeClr val="tx1">
                  <a:lumMod val="95000"/>
                  <a:lumOff val="5000"/>
                </a:schemeClr>
              </a:solidFill>
              <a:latin typeface="微软雅黑" panose="020B0503020204020204" pitchFamily="34" charset="-122"/>
              <a:ea typeface="微软雅黑" panose="020B0503020204020204" pitchFamily="34" charset="-122"/>
            </a:endParaRPr>
          </a:p>
        </p:txBody>
      </p:sp>
      <p:grpSp>
        <p:nvGrpSpPr>
          <p:cNvPr id="29" name="组合 28"/>
          <p:cNvGrpSpPr/>
          <p:nvPr>
            <p:custDataLst>
              <p:tags r:id="rId15"/>
            </p:custDataLst>
          </p:nvPr>
        </p:nvGrpSpPr>
        <p:grpSpPr>
          <a:xfrm>
            <a:off x="224231" y="4393841"/>
            <a:ext cx="916048" cy="504024"/>
            <a:chOff x="860053" y="1324535"/>
            <a:chExt cx="873780" cy="502779"/>
          </a:xfrm>
        </p:grpSpPr>
        <p:sp>
          <p:nvSpPr>
            <p:cNvPr id="30" name="Shape 108"/>
            <p:cNvSpPr/>
            <p:nvPr>
              <p:custDataLst>
                <p:tags r:id="rId17"/>
              </p:custDataLst>
            </p:nvPr>
          </p:nvSpPr>
          <p:spPr>
            <a:xfrm>
              <a:off x="936269" y="1324535"/>
              <a:ext cx="797564"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31" name="Shape 112"/>
            <p:cNvSpPr/>
            <p:nvPr>
              <p:custDataLst>
                <p:tags r:id="rId18"/>
              </p:custDataLst>
            </p:nvPr>
          </p:nvSpPr>
          <p:spPr>
            <a:xfrm>
              <a:off x="860053" y="1345091"/>
              <a:ext cx="843522"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lvl="0">
                <a:defRPr sz="1800">
                  <a:solidFill>
                    <a:srgbClr val="000000"/>
                  </a:solidFill>
                </a:defRPr>
              </a:pPr>
              <a:r>
                <a:rPr lang="zh-CN" altLang="en-US" sz="2400" b="1" noProof="0" smtClean="0">
                  <a:solidFill>
                    <a:schemeClr val="bg1"/>
                  </a:solidFill>
                  <a:latin typeface="微软雅黑" panose="020B0503020204020204" pitchFamily="34" charset="-122"/>
                  <a:ea typeface="微软雅黑" panose="020B0503020204020204" pitchFamily="34" charset="-122"/>
                </a:rPr>
                <a:t> 问题</a:t>
              </a:r>
              <a:endParaRPr kumimoji="0" sz="2400" b="1" i="0" u="none" strike="noStrike" kern="0" cap="none" spc="0" normalizeH="0" baseline="0" noProof="0">
                <a:ln>
                  <a:noFill/>
                </a:ln>
                <a:solidFill>
                  <a:schemeClr val="bg1"/>
                </a:solidFill>
                <a:effectLst/>
                <a:uLnTx/>
                <a:uFillTx/>
                <a:latin typeface="微软雅黑" panose="020B0503020204020204" pitchFamily="34" charset="-122"/>
                <a:ea typeface="微软雅黑" panose="020B0503020204020204" pitchFamily="34" charset="-122"/>
                <a:sym typeface="微软雅黑" panose="020B0503020204020204" charset="-122"/>
              </a:endParaRPr>
            </a:p>
          </p:txBody>
        </p:sp>
      </p:grpSp>
      <p:sp>
        <p:nvSpPr>
          <p:cNvPr id="9" name="矩形 8"/>
          <p:cNvSpPr/>
          <p:nvPr>
            <p:custDataLst>
              <p:tags r:id="rId16"/>
            </p:custDataLst>
          </p:nvPr>
        </p:nvSpPr>
        <p:spPr>
          <a:xfrm>
            <a:off x="1384967" y="4414448"/>
            <a:ext cx="4063429" cy="462808"/>
          </a:xfrm>
          <a:prstGeom prst="rect">
            <a:avLst/>
          </a:prstGeom>
          <a:noFill/>
          <a:ln>
            <a:noFill/>
          </a:ln>
        </p:spPr>
        <p:txBody>
          <a:bodyPr/>
          <a:lstStyle/>
          <a:p>
            <a:pPr algn="l"/>
            <a:r>
              <a:rPr lang="zh-CN" altLang="en-US" sz="2400">
                <a:solidFill>
                  <a:schemeClr val="tx1">
                    <a:lumMod val="95000"/>
                    <a:lumOff val="5000"/>
                  </a:schemeClr>
                </a:solidFill>
                <a:latin typeface="微软雅黑" panose="020B0503020204020204" pitchFamily="34" charset="-122"/>
                <a:ea typeface="微软雅黑" panose="020B0503020204020204" pitchFamily="34" charset="-122"/>
              </a:rPr>
              <a:t>你知道“声”有哪些应用吗？</a:t>
            </a:r>
          </a:p>
        </p:txBody>
      </p:sp>
    </p:spTree>
    <p:extLst>
      <p:ext uri="{BB962C8B-B14F-4D97-AF65-F5344CB8AC3E}">
        <p14:creationId xmlns:p14="http://schemas.microsoft.com/office/powerpoint/2010/main" val="4237066697"/>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 presetClass="entr" presetSubtype="32" fill="hold" grpId="0" nodeType="clickEffect">
                                  <p:stCondLst>
                                    <p:cond delay="0"/>
                                  </p:stCondLst>
                                  <p:childTnLst>
                                    <p:set>
                                      <p:cBhvr>
                                        <p:cTn id="6" dur="1" fill="hold">
                                          <p:stCondLst>
                                            <p:cond delay="0"/>
                                          </p:stCondLst>
                                        </p:cTn>
                                        <p:tgtEl>
                                          <p:spTgt spid="27">
                                            <p:txEl>
                                              <p:pRg st="0" end="0"/>
                                            </p:txEl>
                                          </p:spTgt>
                                        </p:tgtEl>
                                        <p:attrNameLst>
                                          <p:attrName>style.visibility</p:attrName>
                                        </p:attrNameLst>
                                      </p:cBhvr>
                                      <p:to>
                                        <p:strVal val="visible"/>
                                      </p:to>
                                    </p:set>
                                    <p:animEffect transition="in" filter="box(out)">
                                      <p:cBhvr>
                                        <p:cTn id="7" dur="500"/>
                                        <p:tgtEl>
                                          <p:spTgt spid="27">
                                            <p:txEl>
                                              <p:pRg st="0" end="0"/>
                                            </p:txEl>
                                          </p:spTgt>
                                        </p:tgtEl>
                                      </p:cBhvr>
                                    </p:animEffect>
                                  </p:childTnLst>
                                  <p:subTnLst>
                                    <p:audio>
                                      <p:cMediaNode>
                                        <p:cTn display="0" masterRel="sameClick">
                                          <p:stCondLst>
                                            <p:cond evt="begin" delay="0">
                                              <p:tn val="5"/>
                                            </p:cond>
                                          </p:stCondLst>
                                          <p:endCondLst>
                                            <p:cond evt="onStopAudio" delay="0">
                                              <p:tgtEl>
                                                <p:sldTgt/>
                                              </p:tgtEl>
                                            </p:cond>
                                          </p:endCondLst>
                                        </p:cTn>
                                        <p:tgtEl>
                                          <p:sndTgt r:embed="rId23" name="camera.wav"/>
                                        </p:tgtEl>
                                      </p:cMediaNode>
                                    </p:audio>
                                  </p:subTnLst>
                                </p:cTn>
                              </p:par>
                            </p:childTnLst>
                          </p:cTn>
                        </p:par>
                      </p:childTnLst>
                    </p:cTn>
                  </p:par>
                  <p:par>
                    <p:cTn id="8" fill="hold" nodeType="clickPar">
                      <p:stCondLst>
                        <p:cond delay="indefinite"/>
                      </p:stCondLst>
                      <p:childTnLst>
                        <p:par>
                          <p:cTn id="9" fill="hold" nodeType="afterGroup">
                            <p:stCondLst>
                              <p:cond delay="0"/>
                            </p:stCondLst>
                            <p:childTnLst>
                              <p:par>
                                <p:cTn id="10" presetID="4" presetClass="entr" presetSubtype="32" fill="hold" grpId="0" nodeType="clickEffect">
                                  <p:stCondLst>
                                    <p:cond delay="0"/>
                                  </p:stCondLst>
                                  <p:childTnLst>
                                    <p:set>
                                      <p:cBhvr>
                                        <p:cTn id="11" dur="1" fill="hold">
                                          <p:stCondLst>
                                            <p:cond delay="0"/>
                                          </p:stCondLst>
                                        </p:cTn>
                                        <p:tgtEl>
                                          <p:spTgt spid="27">
                                            <p:txEl>
                                              <p:pRg st="1" end="1"/>
                                            </p:txEl>
                                          </p:spTgt>
                                        </p:tgtEl>
                                        <p:attrNameLst>
                                          <p:attrName>style.visibility</p:attrName>
                                        </p:attrNameLst>
                                      </p:cBhvr>
                                      <p:to>
                                        <p:strVal val="visible"/>
                                      </p:to>
                                    </p:set>
                                    <p:animEffect transition="in" filter="box(out)">
                                      <p:cBhvr>
                                        <p:cTn id="12" dur="500"/>
                                        <p:tgtEl>
                                          <p:spTgt spid="27">
                                            <p:txEl>
                                              <p:pRg st="1" end="1"/>
                                            </p:txEl>
                                          </p:spTgt>
                                        </p:tgtEl>
                                      </p:cBhvr>
                                    </p:animEffect>
                                  </p:childTnLst>
                                  <p:subTnLst>
                                    <p:audio>
                                      <p:cMediaNode>
                                        <p:cTn display="0" masterRel="sameClick">
                                          <p:stCondLst>
                                            <p:cond evt="begin" delay="0">
                                              <p:tn val="10"/>
                                            </p:cond>
                                          </p:stCondLst>
                                          <p:endCondLst>
                                            <p:cond evt="onStopAudio" delay="0">
                                              <p:tgtEl>
                                                <p:sldTgt/>
                                              </p:tgtEl>
                                            </p:cond>
                                          </p:endCondLst>
                                        </p:cTn>
                                        <p:tgtEl>
                                          <p:sndTgt r:embed="rId23" name="camera.wav"/>
                                        </p:tgtEl>
                                      </p:cMediaNode>
                                    </p:audio>
                                  </p:subTnLst>
                                </p:cTn>
                              </p:par>
                            </p:childTnLst>
                          </p:cTn>
                        </p:par>
                      </p:childTnLst>
                    </p:cTn>
                  </p:par>
                  <p:par>
                    <p:cTn id="13" fill="hold" nodeType="clickPar">
                      <p:stCondLst>
                        <p:cond delay="indefinite"/>
                      </p:stCondLst>
                      <p:childTnLst>
                        <p:par>
                          <p:cTn id="14" fill="hold" nodeType="afterGroup">
                            <p:stCondLst>
                              <p:cond delay="0"/>
                            </p:stCondLst>
                            <p:childTnLst>
                              <p:par>
                                <p:cTn id="15" presetID="23" presetClass="entr" presetSubtype="16" fill="hold" nodeType="clickEffect">
                                  <p:stCondLst>
                                    <p:cond delay="0"/>
                                  </p:stCondLst>
                                  <p:childTnLst>
                                    <p:set>
                                      <p:cBhvr>
                                        <p:cTn id="16" dur="1" fill="hold">
                                          <p:stCondLst>
                                            <p:cond delay="0"/>
                                          </p:stCondLst>
                                        </p:cTn>
                                        <p:tgtEl>
                                          <p:spTgt spid="28">
                                            <p:txEl>
                                              <p:pRg st="0" end="0"/>
                                            </p:txEl>
                                          </p:spTgt>
                                        </p:tgtEl>
                                        <p:attrNameLst>
                                          <p:attrName>style.visibility</p:attrName>
                                        </p:attrNameLst>
                                      </p:cBhvr>
                                      <p:to>
                                        <p:strVal val="visible"/>
                                      </p:to>
                                    </p:set>
                                    <p:anim calcmode="lin" valueType="num">
                                      <p:cBhvr>
                                        <p:cTn id="17" dur="500" fill="hold"/>
                                        <p:tgtEl>
                                          <p:spTgt spid="28">
                                            <p:txEl>
                                              <p:pRg st="0" end="0"/>
                                            </p:txEl>
                                          </p:spTgt>
                                        </p:tgtEl>
                                        <p:attrNameLst>
                                          <p:attrName>ppt_w</p:attrName>
                                        </p:attrNameLst>
                                      </p:cBhvr>
                                      <p:tavLst>
                                        <p:tav tm="0">
                                          <p:val>
                                            <p:fltVal val="0"/>
                                          </p:val>
                                        </p:tav>
                                        <p:tav tm="100000">
                                          <p:val>
                                            <p:strVal val="#ppt_w"/>
                                          </p:val>
                                        </p:tav>
                                      </p:tavLst>
                                    </p:anim>
                                    <p:anim calcmode="lin" valueType="num">
                                      <p:cBhvr>
                                        <p:cTn id="18" dur="500" fill="hold"/>
                                        <p:tgtEl>
                                          <p:spTgt spid="28">
                                            <p:txEl>
                                              <p:pRg st="0" end="0"/>
                                            </p:txEl>
                                          </p:spTgt>
                                        </p:tgtEl>
                                        <p:attrNameLst>
                                          <p:attrName>ppt_h</p:attrName>
                                        </p:attrNameLst>
                                      </p:cBhvr>
                                      <p:tavLst>
                                        <p:tav tm="0">
                                          <p:val>
                                            <p:fltVal val="0"/>
                                          </p:val>
                                        </p:tav>
                                        <p:tav tm="100000">
                                          <p:val>
                                            <p:strVal val="#ppt_h"/>
                                          </p:val>
                                        </p:tav>
                                      </p:tavLst>
                                    </p:anim>
                                  </p:childTnLst>
                                  <p:subTnLst>
                                    <p:audio>
                                      <p:cMediaNode>
                                        <p:cTn display="0" masterRel="sameClick">
                                          <p:stCondLst>
                                            <p:cond evt="begin" delay="0">
                                              <p:tn val="15"/>
                                            </p:cond>
                                          </p:stCondLst>
                                          <p:endCondLst>
                                            <p:cond evt="onStopAudio" delay="0">
                                              <p:tgtEl>
                                                <p:sldTgt/>
                                              </p:tgtEl>
                                            </p:cond>
                                          </p:endCondLst>
                                        </p:cTn>
                                        <p:tgtEl>
                                          <p:sndTgt r:embed="rId23" name="camera.wav"/>
                                        </p:tgtEl>
                                      </p:cMediaNode>
                                    </p:audio>
                                  </p:subTnLst>
                                </p:cTn>
                              </p:par>
                            </p:childTnLst>
                          </p:cTn>
                        </p:par>
                      </p:childTnLst>
                    </p:cTn>
                  </p:par>
                  <p:par>
                    <p:cTn id="19" fill="hold" nodeType="clickPar">
                      <p:stCondLst>
                        <p:cond delay="indefinite"/>
                      </p:stCondLst>
                      <p:childTnLst>
                        <p:par>
                          <p:cTn id="20" fill="hold" nodeType="afterGroup">
                            <p:stCondLst>
                              <p:cond delay="0"/>
                            </p:stCondLst>
                            <p:childTnLst>
                              <p:par>
                                <p:cTn id="21" presetID="10" presetClass="entr" presetSubtype="0" fill="hold" nodeType="clickEffect">
                                  <p:stCondLst>
                                    <p:cond delay="0"/>
                                  </p:stCondLst>
                                  <p:childTnLst>
                                    <p:set>
                                      <p:cBhvr>
                                        <p:cTn id="22" dur="1" fill="hold">
                                          <p:stCondLst>
                                            <p:cond delay="0"/>
                                          </p:stCondLst>
                                        </p:cTn>
                                        <p:tgtEl>
                                          <p:spTgt spid="3074"/>
                                        </p:tgtEl>
                                        <p:attrNameLst>
                                          <p:attrName>style.visibility</p:attrName>
                                        </p:attrNameLst>
                                      </p:cBhvr>
                                      <p:to>
                                        <p:strVal val="visible"/>
                                      </p:to>
                                    </p:set>
                                    <p:animEffect transition="in" filter="fade">
                                      <p:cBhvr>
                                        <p:cTn id="23" dur="500"/>
                                        <p:tgtEl>
                                          <p:spTgt spid="3074"/>
                                        </p:tgtEl>
                                      </p:cBhvr>
                                    </p:animEffect>
                                  </p:childTnLst>
                                </p:cTn>
                              </p:par>
                            </p:childTnLst>
                          </p:cTn>
                        </p:par>
                      </p:childTnLst>
                    </p:cTn>
                  </p:par>
                  <p:par>
                    <p:cTn id="24" fill="hold" nodeType="clickPar">
                      <p:stCondLst>
                        <p:cond delay="indefinite"/>
                      </p:stCondLst>
                      <p:childTnLst>
                        <p:par>
                          <p:cTn id="25" fill="hold" nodeType="afterGroup">
                            <p:stCondLst>
                              <p:cond delay="0"/>
                            </p:stCondLst>
                            <p:childTnLst>
                              <p:par>
                                <p:cTn id="26" presetID="42" presetClass="entr" presetSubtype="0" fill="hold" grpId="0" nodeType="clickEffect">
                                  <p:stCondLst>
                                    <p:cond delay="0"/>
                                  </p:stCondLst>
                                  <p:childTnLst>
                                    <p:set>
                                      <p:cBhvr>
                                        <p:cTn id="27" dur="1" fill="hold">
                                          <p:stCondLst>
                                            <p:cond delay="0"/>
                                          </p:stCondLst>
                                        </p:cTn>
                                        <p:tgtEl>
                                          <p:spTgt spid="9"/>
                                        </p:tgtEl>
                                        <p:attrNameLst>
                                          <p:attrName>style.visibility</p:attrName>
                                        </p:attrNameLst>
                                      </p:cBhvr>
                                      <p:to>
                                        <p:strVal val="visible"/>
                                      </p:to>
                                    </p:set>
                                    <p:animEffect transition="in" filter="fade">
                                      <p:cBhvr>
                                        <p:cTn id="28" dur="1000"/>
                                        <p:tgtEl>
                                          <p:spTgt spid="9"/>
                                        </p:tgtEl>
                                      </p:cBhvr>
                                    </p:animEffect>
                                    <p:anim calcmode="lin" valueType="num">
                                      <p:cBhvr>
                                        <p:cTn id="29" dur="1000" fill="hold"/>
                                        <p:tgtEl>
                                          <p:spTgt spid="9"/>
                                        </p:tgtEl>
                                        <p:attrNameLst>
                                          <p:attrName>ppt_x</p:attrName>
                                        </p:attrNameLst>
                                      </p:cBhvr>
                                      <p:tavLst>
                                        <p:tav tm="0">
                                          <p:val>
                                            <p:strVal val="#ppt_x"/>
                                          </p:val>
                                        </p:tav>
                                        <p:tav tm="100000">
                                          <p:val>
                                            <p:strVal val="#ppt_x"/>
                                          </p:val>
                                        </p:tav>
                                      </p:tavLst>
                                    </p:anim>
                                    <p:anim calcmode="lin" valueType="num">
                                      <p:cBhvr>
                                        <p:cTn id="30" dur="1000" fill="hold"/>
                                        <p:tgtEl>
                                          <p:spTgt spid="9"/>
                                        </p:tgtEl>
                                        <p:attrNameLst>
                                          <p:attrName>ppt_y</p:attrName>
                                        </p:attrNameLst>
                                      </p:cBhvr>
                                      <p:tavLst>
                                        <p:tav tm="0">
                                          <p:val>
                                            <p:strVal val="#ppt_y+.1"/>
                                          </p:val>
                                        </p:tav>
                                        <p:tav tm="100000">
                                          <p:val>
                                            <p:strVal val="#ppt_y"/>
                                          </p:val>
                                        </p:tav>
                                      </p:tavLst>
                                    </p:anim>
                                  </p:childTnLst>
                                </p:cTn>
                              </p:par>
                              <p:par>
                                <p:cTn id="31" presetID="42" presetClass="entr" presetSubtype="0" fill="hold" nodeType="withEffect">
                                  <p:stCondLst>
                                    <p:cond delay="0"/>
                                  </p:stCondLst>
                                  <p:childTnLst>
                                    <p:set>
                                      <p:cBhvr>
                                        <p:cTn id="32" dur="1" fill="hold">
                                          <p:stCondLst>
                                            <p:cond delay="0"/>
                                          </p:stCondLst>
                                        </p:cTn>
                                        <p:tgtEl>
                                          <p:spTgt spid="29"/>
                                        </p:tgtEl>
                                        <p:attrNameLst>
                                          <p:attrName>style.visibility</p:attrName>
                                        </p:attrNameLst>
                                      </p:cBhvr>
                                      <p:to>
                                        <p:strVal val="visible"/>
                                      </p:to>
                                    </p:set>
                                    <p:animEffect transition="in" filter="fade">
                                      <p:cBhvr>
                                        <p:cTn id="33" dur="1000"/>
                                        <p:tgtEl>
                                          <p:spTgt spid="29"/>
                                        </p:tgtEl>
                                      </p:cBhvr>
                                    </p:animEffect>
                                    <p:anim calcmode="lin" valueType="num">
                                      <p:cBhvr>
                                        <p:cTn id="34" dur="1000" fill="hold"/>
                                        <p:tgtEl>
                                          <p:spTgt spid="29"/>
                                        </p:tgtEl>
                                        <p:attrNameLst>
                                          <p:attrName>ppt_x</p:attrName>
                                        </p:attrNameLst>
                                      </p:cBhvr>
                                      <p:tavLst>
                                        <p:tav tm="0">
                                          <p:val>
                                            <p:strVal val="#ppt_x"/>
                                          </p:val>
                                        </p:tav>
                                        <p:tav tm="100000">
                                          <p:val>
                                            <p:strVal val="#ppt_x"/>
                                          </p:val>
                                        </p:tav>
                                      </p:tavLst>
                                    </p:anim>
                                    <p:anim calcmode="lin" valueType="num">
                                      <p:cBhvr>
                                        <p:cTn id="35" dur="1000" fill="hold"/>
                                        <p:tgtEl>
                                          <p:spTgt spid="29"/>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7" grpId="0" build="p"/>
      <p:bldP spid="9"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83908" y="496746"/>
            <a:ext cx="2549096" cy="524515"/>
          </a:xfrm>
          <a:prstGeom prst="rect">
            <a:avLst/>
          </a:prstGeom>
        </p:spPr>
        <p:txBody>
          <a:bodyPr wrap="none">
            <a:spAutoFit/>
          </a:bodyPr>
          <a:lstStyle/>
          <a:p>
            <a:r>
              <a:rPr lang="zh-CN" altLang="zh-CN" sz="2800">
                <a:solidFill>
                  <a:srgbClr val="008080"/>
                </a:solidFill>
                <a:latin typeface="微软雅黑" panose="020B0503020204020204" pitchFamily="34" charset="-122"/>
                <a:ea typeface="微软雅黑" panose="020B0503020204020204" pitchFamily="34" charset="-122"/>
              </a:rPr>
              <a:t>【迁移训练</a:t>
            </a:r>
            <a:r>
              <a:rPr lang="en-US" altLang="zh-CN" sz="2800">
                <a:solidFill>
                  <a:srgbClr val="008080"/>
                </a:solidFill>
                <a:latin typeface="微软雅黑" panose="020B0503020204020204" pitchFamily="34" charset="-122"/>
                <a:ea typeface="微软雅黑" panose="020B0503020204020204" pitchFamily="34" charset="-122"/>
              </a:rPr>
              <a:t>1</a:t>
            </a:r>
            <a:r>
              <a:rPr lang="zh-CN" altLang="zh-CN" sz="2800">
                <a:solidFill>
                  <a:srgbClr val="008080"/>
                </a:solidFill>
                <a:latin typeface="微软雅黑" panose="020B0503020204020204" pitchFamily="34" charset="-122"/>
                <a:ea typeface="微软雅黑" panose="020B0503020204020204" pitchFamily="34" charset="-122"/>
              </a:rPr>
              <a:t>】</a:t>
            </a:r>
          </a:p>
        </p:txBody>
      </p:sp>
      <p:sp>
        <p:nvSpPr>
          <p:cNvPr id="3" name="矩形 2"/>
          <p:cNvSpPr/>
          <p:nvPr>
            <p:custDataLst>
              <p:tags r:id="rId2"/>
            </p:custDataLst>
          </p:nvPr>
        </p:nvSpPr>
        <p:spPr>
          <a:xfrm>
            <a:off x="268955" y="1021261"/>
            <a:ext cx="8510979" cy="3424776"/>
          </a:xfrm>
          <a:prstGeom prst="rect">
            <a:avLst/>
          </a:prstGeom>
        </p:spPr>
        <p:txBody>
          <a:bodyPr wrap="square">
            <a:spAutoFit/>
          </a:bodyPr>
          <a:lstStyle/>
          <a:p>
            <a:pPr algn="l" fontAlgn="ctr">
              <a:lnSpc>
                <a:spcPct val="150000"/>
              </a:lnSpc>
            </a:pPr>
            <a:r>
              <a:rPr lang="zh-CN" altLang="zh-CN" sz="2400" b="1">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2020 </a:t>
            </a:r>
            <a:r>
              <a:rPr lang="zh-CN" altLang="zh-CN" sz="2400" b="1">
                <a:latin typeface="微软雅黑" panose="020B0503020204020204" pitchFamily="34" charset="-122"/>
                <a:ea typeface="微软雅黑" panose="020B0503020204020204" pitchFamily="34" charset="-122"/>
              </a:rPr>
              <a:t>泸州市）</a:t>
            </a:r>
            <a:r>
              <a:rPr lang="zh-CN" altLang="zh-CN" sz="2400">
                <a:latin typeface="微软雅黑" panose="020B0503020204020204" pitchFamily="34" charset="-122"/>
                <a:ea typeface="微软雅黑" panose="020B0503020204020204" pitchFamily="34" charset="-122"/>
              </a:rPr>
              <a:t>夏季，泸州市江阳公园的音乐喷泉随音乐舞动，供市民欣赏。以下关于声现象说法正确的是（</a:t>
            </a:r>
            <a:r>
              <a:rPr lang="en-US" altLang="zh-CN" sz="2400">
                <a:latin typeface="微软雅黑" panose="020B0503020204020204" pitchFamily="34" charset="-122"/>
                <a:ea typeface="微软雅黑" panose="020B0503020204020204" pitchFamily="34" charset="-122"/>
              </a:rPr>
              <a:t>  </a:t>
            </a:r>
            <a:r>
              <a:rPr lang="en-US" altLang="zh-CN" sz="2400" smtClean="0">
                <a:latin typeface="微软雅黑" panose="020B0503020204020204" pitchFamily="34" charset="-122"/>
                <a:ea typeface="微软雅黑" panose="020B0503020204020204" pitchFamily="34" charset="-122"/>
              </a:rPr>
              <a:t>   </a:t>
            </a:r>
            <a:r>
              <a:rPr lang="zh-CN" altLang="zh-CN" sz="2400" smtClean="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a:p>
            <a:pPr algn="l" fontAlgn="ctr">
              <a:lnSpc>
                <a:spcPct val="150000"/>
              </a:lnSpc>
            </a:pPr>
            <a:r>
              <a:rPr lang="en-US" altLang="zh-CN" sz="2400">
                <a:latin typeface="微软雅黑" panose="020B0503020204020204" pitchFamily="34" charset="-122"/>
                <a:ea typeface="微软雅黑" panose="020B0503020204020204" pitchFamily="34" charset="-122"/>
              </a:rPr>
              <a:t>A. </a:t>
            </a:r>
            <a:r>
              <a:rPr lang="zh-CN" altLang="zh-CN" sz="2400">
                <a:latin typeface="微软雅黑" panose="020B0503020204020204" pitchFamily="34" charset="-122"/>
                <a:ea typeface="微软雅黑" panose="020B0503020204020204" pitchFamily="34" charset="-122"/>
              </a:rPr>
              <a:t>音箱发出的音乐不是振动产生的</a:t>
            </a:r>
          </a:p>
          <a:p>
            <a:pPr algn="l" fontAlgn="ctr">
              <a:lnSpc>
                <a:spcPct val="150000"/>
              </a:lnSpc>
            </a:pPr>
            <a:r>
              <a:rPr lang="en-US" altLang="zh-CN" sz="2400">
                <a:latin typeface="微软雅黑" panose="020B0503020204020204" pitchFamily="34" charset="-122"/>
                <a:ea typeface="微软雅黑" panose="020B0503020204020204" pitchFamily="34" charset="-122"/>
              </a:rPr>
              <a:t>B. </a:t>
            </a:r>
            <a:r>
              <a:rPr lang="zh-CN" altLang="zh-CN" sz="2400">
                <a:latin typeface="微软雅黑" panose="020B0503020204020204" pitchFamily="34" charset="-122"/>
                <a:ea typeface="微软雅黑" panose="020B0503020204020204" pitchFamily="34" charset="-122"/>
              </a:rPr>
              <a:t>声音在传播过程中，可以传递信息</a:t>
            </a:r>
          </a:p>
          <a:p>
            <a:pPr algn="l" fontAlgn="ctr">
              <a:lnSpc>
                <a:spcPct val="150000"/>
              </a:lnSpc>
            </a:pPr>
            <a:r>
              <a:rPr lang="en-US" altLang="zh-CN" sz="2400">
                <a:latin typeface="微软雅黑" panose="020B0503020204020204" pitchFamily="34" charset="-122"/>
                <a:ea typeface="微软雅黑" panose="020B0503020204020204" pitchFamily="34" charset="-122"/>
              </a:rPr>
              <a:t>C. </a:t>
            </a:r>
            <a:r>
              <a:rPr lang="zh-CN" altLang="zh-CN" sz="2400">
                <a:latin typeface="微软雅黑" panose="020B0503020204020204" pitchFamily="34" charset="-122"/>
                <a:ea typeface="微软雅黑" panose="020B0503020204020204" pitchFamily="34" charset="-122"/>
              </a:rPr>
              <a:t>区别吉它和小提琴的声音是因为它们的音调不同</a:t>
            </a:r>
          </a:p>
          <a:p>
            <a:pPr algn="l" fontAlgn="ctr">
              <a:lnSpc>
                <a:spcPct val="150000"/>
              </a:lnSpc>
            </a:pPr>
            <a:r>
              <a:rPr lang="en-US" altLang="zh-CN" sz="2400">
                <a:latin typeface="微软雅黑" panose="020B0503020204020204" pitchFamily="34" charset="-122"/>
                <a:ea typeface="微软雅黑" panose="020B0503020204020204" pitchFamily="34" charset="-122"/>
              </a:rPr>
              <a:t>D. </a:t>
            </a:r>
            <a:r>
              <a:rPr lang="zh-CN" altLang="zh-CN" sz="2400">
                <a:latin typeface="微软雅黑" panose="020B0503020204020204" pitchFamily="34" charset="-122"/>
                <a:ea typeface="微软雅黑" panose="020B0503020204020204" pitchFamily="34" charset="-122"/>
              </a:rPr>
              <a:t>声波在不同介质中传播时，速度保持</a:t>
            </a:r>
            <a:r>
              <a:rPr lang="en-US" altLang="zh-CN" sz="2400">
                <a:latin typeface="微软雅黑" panose="020B0503020204020204" pitchFamily="34" charset="-122"/>
                <a:ea typeface="微软雅黑" panose="020B0503020204020204" pitchFamily="34" charset="-122"/>
              </a:rPr>
              <a:t>340m/s</a:t>
            </a:r>
            <a:r>
              <a:rPr lang="zh-CN" altLang="zh-CN" sz="2400">
                <a:latin typeface="微软雅黑" panose="020B0503020204020204" pitchFamily="34" charset="-122"/>
                <a:ea typeface="微软雅黑" panose="020B0503020204020204" pitchFamily="34" charset="-122"/>
              </a:rPr>
              <a:t>不变</a:t>
            </a:r>
          </a:p>
        </p:txBody>
      </p:sp>
      <p:sp>
        <p:nvSpPr>
          <p:cNvPr id="6" name="矩形 5"/>
          <p:cNvSpPr/>
          <p:nvPr>
            <p:custDataLst>
              <p:tags r:id="rId3"/>
            </p:custDataLst>
          </p:nvPr>
        </p:nvSpPr>
        <p:spPr>
          <a:xfrm>
            <a:off x="7082641" y="1807988"/>
            <a:ext cx="389850" cy="462808"/>
          </a:xfrm>
          <a:prstGeom prst="rect">
            <a:avLst/>
          </a:prstGeom>
        </p:spPr>
        <p:txBody>
          <a:bodyPr wrap="none">
            <a:spAutoFit/>
          </a:bodyPr>
          <a:lstStyle/>
          <a:p>
            <a:r>
              <a:rPr lang="en-US" altLang="zh-CN" sz="2400" b="1" smtClean="0">
                <a:solidFill>
                  <a:srgbClr val="FF0000"/>
                </a:solidFill>
                <a:latin typeface="Times New Roman" pitchFamily="18" charset="0"/>
                <a:cs typeface="Times New Roman" pitchFamily="18" charset="0"/>
              </a:rPr>
              <a:t>B</a:t>
            </a:r>
            <a:endParaRPr lang="zh-CN" altLang="en-US" sz="2400" b="1">
              <a:solidFill>
                <a:srgbClr val="FF0000"/>
              </a:solidFill>
              <a:latin typeface="Times New Roman" pitchFamily="18" charset="0"/>
              <a:cs typeface="Times New Roman" panose="02020603050405020304" pitchFamily="18" charset="0"/>
            </a:endParaRPr>
          </a:p>
        </p:txBody>
      </p:sp>
    </p:spTree>
    <p:extLst>
      <p:ext uri="{BB962C8B-B14F-4D97-AF65-F5344CB8AC3E}">
        <p14:creationId xmlns:p14="http://schemas.microsoft.com/office/powerpoint/2010/main" val="192128637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500" fill="hold"/>
                                        <p:tgtEl>
                                          <p:spTgt spid="6"/>
                                        </p:tgtEl>
                                        <p:attrNameLst>
                                          <p:attrName>ppt_x</p:attrName>
                                        </p:attrNameLst>
                                      </p:cBhvr>
                                      <p:tavLst>
                                        <p:tav tm="0">
                                          <p:val>
                                            <p:strVal val="#ppt_x"/>
                                          </p:val>
                                        </p:tav>
                                        <p:tav tm="100000">
                                          <p:val>
                                            <p:strVal val="#ppt_x"/>
                                          </p:val>
                                        </p:tav>
                                      </p:tavLst>
                                    </p:anim>
                                    <p:anim calcmode="lin" valueType="num">
                                      <p:cBhvr additive="base">
                                        <p:cTn id="8" dur="500" fill="hold"/>
                                        <p:tgtEl>
                                          <p:spTgt spid="6"/>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7">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4" name="矩形 3"/>
          <p:cNvSpPr/>
          <p:nvPr>
            <p:custDataLst>
              <p:tags r:id="rId2"/>
            </p:custDataLst>
          </p:nvPr>
        </p:nvSpPr>
        <p:spPr>
          <a:xfrm>
            <a:off x="251474" y="276755"/>
            <a:ext cx="5006326" cy="524515"/>
          </a:xfrm>
          <a:prstGeom prst="rect">
            <a:avLst/>
          </a:prstGeom>
        </p:spPr>
        <p:txBody>
          <a:bodyPr wrap="square">
            <a:spAutoFit/>
          </a:bodyPr>
          <a:lstStyle/>
          <a:p>
            <a:r>
              <a:rPr lang="zh-CN" altLang="zh-CN" sz="2800">
                <a:solidFill>
                  <a:srgbClr val="FF0000"/>
                </a:solidFill>
                <a:latin typeface="微软雅黑" panose="020B0503020204020204" pitchFamily="34" charset="-122"/>
                <a:ea typeface="微软雅黑" panose="020B0503020204020204" pitchFamily="34" charset="-122"/>
              </a:rPr>
              <a:t>考点</a:t>
            </a:r>
            <a:r>
              <a:rPr lang="zh-CN" altLang="en-US" sz="2800" smtClean="0">
                <a:solidFill>
                  <a:srgbClr val="FF0000"/>
                </a:solidFill>
                <a:latin typeface="微软雅黑" panose="020B0503020204020204" pitchFamily="34" charset="-122"/>
                <a:ea typeface="微软雅黑" panose="020B0503020204020204" pitchFamily="34" charset="-122"/>
              </a:rPr>
              <a:t>二</a:t>
            </a:r>
            <a:r>
              <a:rPr lang="zh-CN" altLang="zh-CN" sz="2800" smtClean="0">
                <a:solidFill>
                  <a:srgbClr val="FF0000"/>
                </a:solidFill>
                <a:latin typeface="微软雅黑" panose="020B0503020204020204" pitchFamily="34" charset="-122"/>
                <a:ea typeface="微软雅黑" panose="020B0503020204020204" pitchFamily="34" charset="-122"/>
              </a:rPr>
              <a:t>：</a:t>
            </a:r>
            <a:r>
              <a:rPr lang="zh-CN" altLang="en-US" sz="2800" smtClean="0">
                <a:solidFill>
                  <a:srgbClr val="FF0000"/>
                </a:solidFill>
                <a:latin typeface="微软雅黑" panose="020B0503020204020204" pitchFamily="34" charset="-122"/>
                <a:ea typeface="微软雅黑" panose="020B0503020204020204" pitchFamily="34" charset="-122"/>
              </a:rPr>
              <a:t>声音</a:t>
            </a:r>
            <a:r>
              <a:rPr lang="zh-CN" altLang="en-US" sz="2800">
                <a:solidFill>
                  <a:srgbClr val="FF0000"/>
                </a:solidFill>
                <a:latin typeface="微软雅黑" panose="020B0503020204020204" pitchFamily="34" charset="-122"/>
                <a:ea typeface="微软雅黑" panose="020B0503020204020204" pitchFamily="34" charset="-122"/>
              </a:rPr>
              <a:t>可以</a:t>
            </a:r>
            <a:r>
              <a:rPr lang="zh-CN" altLang="en-US" sz="2800" smtClean="0">
                <a:solidFill>
                  <a:srgbClr val="FF0000"/>
                </a:solidFill>
                <a:latin typeface="微软雅黑" panose="020B0503020204020204" pitchFamily="34" charset="-122"/>
                <a:ea typeface="微软雅黑" panose="020B0503020204020204" pitchFamily="34" charset="-122"/>
              </a:rPr>
              <a:t>传递</a:t>
            </a:r>
            <a:r>
              <a:rPr lang="zh-CN" altLang="en-US" sz="2800">
                <a:solidFill>
                  <a:srgbClr val="FF0000"/>
                </a:solidFill>
                <a:latin typeface="微软雅黑" panose="020B0503020204020204" pitchFamily="34" charset="-122"/>
                <a:ea typeface="微软雅黑" panose="020B0503020204020204" pitchFamily="34" charset="-122"/>
              </a:rPr>
              <a:t>能量</a:t>
            </a:r>
            <a:endParaRPr lang="en-US" altLang="zh-CN" sz="2800">
              <a:solidFill>
                <a:srgbClr val="FF0000"/>
              </a:solidFill>
              <a:latin typeface="微软雅黑" panose="020B0503020204020204" pitchFamily="34" charset="-122"/>
              <a:ea typeface="微软雅黑" panose="020B0503020204020204" pitchFamily="34" charset="-122"/>
            </a:endParaRPr>
          </a:p>
        </p:txBody>
      </p:sp>
      <p:sp>
        <p:nvSpPr>
          <p:cNvPr id="5" name="矩形 4"/>
          <p:cNvSpPr/>
          <p:nvPr>
            <p:custDataLst>
              <p:tags r:id="rId3"/>
            </p:custDataLst>
          </p:nvPr>
        </p:nvSpPr>
        <p:spPr>
          <a:xfrm>
            <a:off x="238205" y="869172"/>
            <a:ext cx="2549096" cy="524515"/>
          </a:xfrm>
          <a:prstGeom prst="rect">
            <a:avLst/>
          </a:prstGeom>
        </p:spPr>
        <p:txBody>
          <a:bodyPr wrap="none">
            <a:spAutoFit/>
          </a:bodyPr>
          <a:lstStyle/>
          <a:p>
            <a:r>
              <a:rPr lang="zh-CN" altLang="zh-CN" sz="2800">
                <a:solidFill>
                  <a:srgbClr val="008080"/>
                </a:solidFill>
                <a:latin typeface="微软雅黑" panose="020B0503020204020204" pitchFamily="34" charset="-122"/>
                <a:ea typeface="微软雅黑" panose="020B0503020204020204" pitchFamily="34" charset="-122"/>
              </a:rPr>
              <a:t>【典型</a:t>
            </a:r>
            <a:r>
              <a:rPr lang="zh-CN" altLang="zh-CN" sz="2800" smtClean="0">
                <a:solidFill>
                  <a:srgbClr val="008080"/>
                </a:solidFill>
                <a:latin typeface="微软雅黑" panose="020B0503020204020204" pitchFamily="34" charset="-122"/>
                <a:ea typeface="微软雅黑" panose="020B0503020204020204" pitchFamily="34" charset="-122"/>
              </a:rPr>
              <a:t>例题</a:t>
            </a:r>
            <a:r>
              <a:rPr lang="en-US" altLang="zh-CN" sz="2800" smtClean="0">
                <a:solidFill>
                  <a:srgbClr val="008080"/>
                </a:solidFill>
                <a:latin typeface="微软雅黑" panose="020B0503020204020204" pitchFamily="34" charset="-122"/>
                <a:ea typeface="微软雅黑" panose="020B0503020204020204" pitchFamily="34" charset="-122"/>
              </a:rPr>
              <a:t>2</a:t>
            </a:r>
            <a:r>
              <a:rPr lang="zh-CN" altLang="zh-CN" sz="2800" smtClean="0">
                <a:solidFill>
                  <a:srgbClr val="008080"/>
                </a:solidFill>
                <a:latin typeface="微软雅黑" panose="020B0503020204020204" pitchFamily="34" charset="-122"/>
                <a:ea typeface="微软雅黑" panose="020B0503020204020204" pitchFamily="34" charset="-122"/>
              </a:rPr>
              <a:t>】</a:t>
            </a:r>
            <a:endParaRPr lang="zh-CN" altLang="en-US" sz="2800">
              <a:solidFill>
                <a:srgbClr val="008080"/>
              </a:solidFill>
              <a:latin typeface="微软雅黑" panose="020B0503020204020204" pitchFamily="34" charset="-122"/>
              <a:ea typeface="微软雅黑" panose="020B0503020204020204" pitchFamily="34" charset="-122"/>
            </a:endParaRPr>
          </a:p>
        </p:txBody>
      </p:sp>
      <p:sp>
        <p:nvSpPr>
          <p:cNvPr id="2" name="矩形 1"/>
          <p:cNvSpPr/>
          <p:nvPr>
            <p:custDataLst>
              <p:tags r:id="rId4"/>
            </p:custDataLst>
          </p:nvPr>
        </p:nvSpPr>
        <p:spPr>
          <a:xfrm>
            <a:off x="178390" y="1336166"/>
            <a:ext cx="8893663" cy="3424776"/>
          </a:xfrm>
          <a:prstGeom prst="rect">
            <a:avLst/>
          </a:prstGeom>
        </p:spPr>
        <p:txBody>
          <a:bodyPr wrap="square">
            <a:spAutoFit/>
          </a:bodyPr>
          <a:lstStyle/>
          <a:p>
            <a:pPr algn="l" fontAlgn="ctr">
              <a:lnSpc>
                <a:spcPct val="150000"/>
              </a:lnSpc>
            </a:pPr>
            <a:r>
              <a:rPr lang="zh-CN" altLang="zh-CN" sz="2400" b="1">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2020</a:t>
            </a:r>
            <a:r>
              <a:rPr lang="zh-CN" altLang="zh-CN" sz="2400" b="1">
                <a:latin typeface="微软雅黑" panose="020B0503020204020204" pitchFamily="34" charset="-122"/>
                <a:ea typeface="微软雅黑" panose="020B0503020204020204" pitchFamily="34" charset="-122"/>
              </a:rPr>
              <a:t>广元市）</a:t>
            </a:r>
            <a:r>
              <a:rPr lang="zh-CN" altLang="zh-CN" sz="2400">
                <a:latin typeface="微软雅黑" panose="020B0503020204020204" pitchFamily="34" charset="-122"/>
                <a:ea typeface="微软雅黑" panose="020B0503020204020204" pitchFamily="34" charset="-122"/>
              </a:rPr>
              <a:t>下列关于声现象的说法，正确的是（　　）</a:t>
            </a:r>
          </a:p>
          <a:p>
            <a:pPr algn="l" fontAlgn="ctr">
              <a:lnSpc>
                <a:spcPct val="150000"/>
              </a:lnSpc>
            </a:pPr>
            <a:r>
              <a:rPr lang="en-US" altLang="zh-CN" sz="2400">
                <a:latin typeface="微软雅黑" panose="020B0503020204020204" pitchFamily="34" charset="-122"/>
                <a:ea typeface="微软雅黑" panose="020B0503020204020204" pitchFamily="34" charset="-122"/>
              </a:rPr>
              <a:t>A. </a:t>
            </a:r>
            <a:r>
              <a:rPr lang="zh-CN" altLang="zh-CN" sz="2400">
                <a:latin typeface="微软雅黑" panose="020B0503020204020204" pitchFamily="34" charset="-122"/>
                <a:ea typeface="微软雅黑" panose="020B0503020204020204" pitchFamily="34" charset="-122"/>
              </a:rPr>
              <a:t>大力敲鼓是为了提高声音的音调</a:t>
            </a:r>
          </a:p>
          <a:p>
            <a:pPr algn="l" fontAlgn="ctr">
              <a:lnSpc>
                <a:spcPct val="150000"/>
              </a:lnSpc>
            </a:pPr>
            <a:r>
              <a:rPr lang="en-US" altLang="zh-CN" sz="2400">
                <a:latin typeface="微软雅黑" panose="020B0503020204020204" pitchFamily="34" charset="-122"/>
                <a:ea typeface="微软雅黑" panose="020B0503020204020204" pitchFamily="34" charset="-122"/>
              </a:rPr>
              <a:t>B. </a:t>
            </a:r>
            <a:r>
              <a:rPr lang="zh-CN" altLang="zh-CN" sz="2400">
                <a:latin typeface="微软雅黑" panose="020B0503020204020204" pitchFamily="34" charset="-122"/>
                <a:ea typeface="微软雅黑" panose="020B0503020204020204" pitchFamily="34" charset="-122"/>
              </a:rPr>
              <a:t>超声波能粉碎人体内的结石，说明声波具有能量</a:t>
            </a:r>
          </a:p>
          <a:p>
            <a:pPr algn="l" fontAlgn="ctr">
              <a:lnSpc>
                <a:spcPct val="150000"/>
              </a:lnSpc>
            </a:pPr>
            <a:r>
              <a:rPr lang="en-US" altLang="zh-CN" sz="2400">
                <a:latin typeface="微软雅黑" panose="020B0503020204020204" pitchFamily="34" charset="-122"/>
                <a:ea typeface="微软雅黑" panose="020B0503020204020204" pitchFamily="34" charset="-122"/>
              </a:rPr>
              <a:t>C. </a:t>
            </a:r>
            <a:r>
              <a:rPr lang="zh-CN" altLang="zh-CN" sz="2400">
                <a:latin typeface="微软雅黑" panose="020B0503020204020204" pitchFamily="34" charset="-122"/>
                <a:ea typeface="微软雅黑" panose="020B0503020204020204" pitchFamily="34" charset="-122"/>
              </a:rPr>
              <a:t>中高考期间建筑工地禁止夜间施工，是在传播过程中减弱噪声</a:t>
            </a:r>
          </a:p>
          <a:p>
            <a:pPr algn="l" fontAlgn="ctr">
              <a:lnSpc>
                <a:spcPct val="150000"/>
              </a:lnSpc>
            </a:pPr>
            <a:r>
              <a:rPr lang="en-US" altLang="zh-CN" sz="2400">
                <a:latin typeface="微软雅黑" panose="020B0503020204020204" pitchFamily="34" charset="-122"/>
                <a:ea typeface="微软雅黑" panose="020B0503020204020204" pitchFamily="34" charset="-122"/>
              </a:rPr>
              <a:t>D. </a:t>
            </a:r>
            <a:r>
              <a:rPr lang="zh-CN" altLang="zh-CN" sz="2400">
                <a:latin typeface="微软雅黑" panose="020B0503020204020204" pitchFamily="34" charset="-122"/>
                <a:ea typeface="微软雅黑" panose="020B0503020204020204" pitchFamily="34" charset="-122"/>
              </a:rPr>
              <a:t>将正在发声的闹钟放在真空罩内，抽出真空罩内空气的过程中听到声音变大</a:t>
            </a:r>
          </a:p>
        </p:txBody>
      </p:sp>
      <p:sp>
        <p:nvSpPr>
          <p:cNvPr id="7" name="矩形 6"/>
          <p:cNvSpPr/>
          <p:nvPr>
            <p:custDataLst>
              <p:tags r:id="rId5"/>
            </p:custDataLst>
          </p:nvPr>
        </p:nvSpPr>
        <p:spPr>
          <a:xfrm>
            <a:off x="7371140" y="1461763"/>
            <a:ext cx="425116" cy="524515"/>
          </a:xfrm>
          <a:prstGeom prst="rect">
            <a:avLst/>
          </a:prstGeom>
        </p:spPr>
        <p:txBody>
          <a:bodyPr wrap="none">
            <a:spAutoFit/>
          </a:bodyPr>
          <a:lstStyle/>
          <a:p>
            <a:r>
              <a:rPr lang="en-US" altLang="zh-CN" sz="2800" smtClean="0">
                <a:solidFill>
                  <a:srgbClr val="FF0000"/>
                </a:solidFill>
                <a:latin typeface="Times New Roman" pitchFamily="18" charset="0"/>
                <a:ea typeface="微软雅黑" panose="020B0503020204020204" pitchFamily="34" charset="-122"/>
                <a:cs typeface="Times New Roman" pitchFamily="18" charset="0"/>
              </a:rPr>
              <a:t>B</a:t>
            </a:r>
            <a:endParaRPr lang="zh-CN" altLang="en-US" sz="2800">
              <a:solidFill>
                <a:srgbClr val="FF0000"/>
              </a:solidFill>
              <a:latin typeface="Times New Roman" pitchFamily="18" charset="0"/>
              <a:ea typeface="微软雅黑" panose="020B0503020204020204" pitchFamily="34" charset="-122"/>
              <a:cs typeface="Times New Roman" panose="02020603050405020304" pitchFamily="18" charset="0"/>
            </a:endParaRPr>
          </a:p>
        </p:txBody>
      </p:sp>
    </p:spTree>
    <p:extLst>
      <p:ext uri="{BB962C8B-B14F-4D97-AF65-F5344CB8AC3E}">
        <p14:creationId xmlns:p14="http://schemas.microsoft.com/office/powerpoint/2010/main" val="1575856239"/>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2" presetClass="entr" presetSubtype="4"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 calcmode="lin" valueType="num">
                                      <p:cBhvr additive="base">
                                        <p:cTn id="7" dur="500" fill="hold"/>
                                        <p:tgtEl>
                                          <p:spTgt spid="7"/>
                                        </p:tgtEl>
                                        <p:attrNameLst>
                                          <p:attrName>ppt_x</p:attrName>
                                        </p:attrNameLst>
                                      </p:cBhvr>
                                      <p:tavLst>
                                        <p:tav tm="0">
                                          <p:val>
                                            <p:strVal val="#ppt_x"/>
                                          </p:val>
                                        </p:tav>
                                        <p:tav tm="100000">
                                          <p:val>
                                            <p:strVal val="#ppt_x"/>
                                          </p:val>
                                        </p:tav>
                                      </p:tavLst>
                                    </p:anim>
                                    <p:anim calcmode="lin" valueType="num">
                                      <p:cBhvr additive="base">
                                        <p:cTn id="8" dur="500" fill="hold"/>
                                        <p:tgtEl>
                                          <p:spTgt spid="7"/>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图片 2"/>
          <p:cNvPicPr>
            <a:picLocks noChangeAspect="1"/>
          </p:cNvPicPr>
          <p:nvPr>
            <p:custDataLst>
              <p:tags r:id="rId1"/>
            </p:custDataLst>
          </p:nvPr>
        </p:nvPicPr>
        <p:blipFill>
          <a:blip r:embed="rId6">
            <a:extLst>
              <a:ext uri="{28A0092B-C50C-407E-A947-70E740481C1C}">
                <a14:useLocalDpi xmlns:a14="http://schemas.microsoft.com/office/drawing/2010/main" val="0"/>
              </a:ext>
            </a:extLst>
          </a:blip>
          <a:stretch>
            <a:fillRect/>
          </a:stretch>
        </p:blipFill>
        <p:spPr>
          <a:xfrm>
            <a:off x="8301515" y="4702263"/>
            <a:ext cx="736376" cy="360116"/>
          </a:xfrm>
          <a:prstGeom prst="rect">
            <a:avLst/>
          </a:prstGeom>
        </p:spPr>
      </p:pic>
      <p:sp>
        <p:nvSpPr>
          <p:cNvPr id="10" name="矩形 9"/>
          <p:cNvSpPr/>
          <p:nvPr>
            <p:custDataLst>
              <p:tags r:id="rId2"/>
            </p:custDataLst>
          </p:nvPr>
        </p:nvSpPr>
        <p:spPr>
          <a:xfrm>
            <a:off x="365011" y="625444"/>
            <a:ext cx="2549096" cy="524515"/>
          </a:xfrm>
          <a:prstGeom prst="rect">
            <a:avLst/>
          </a:prstGeom>
        </p:spPr>
        <p:txBody>
          <a:bodyPr wrap="none">
            <a:spAutoFit/>
          </a:bodyPr>
          <a:lstStyle/>
          <a:p>
            <a:r>
              <a:rPr lang="zh-CN" altLang="zh-CN" sz="2800">
                <a:solidFill>
                  <a:srgbClr val="008080"/>
                </a:solidFill>
                <a:latin typeface="微软雅黑" panose="020B0503020204020204" pitchFamily="34" charset="-122"/>
                <a:ea typeface="微软雅黑" panose="020B0503020204020204" pitchFamily="34" charset="-122"/>
              </a:rPr>
              <a:t>【迁移</a:t>
            </a:r>
            <a:r>
              <a:rPr lang="zh-CN" altLang="zh-CN" sz="2800" smtClean="0">
                <a:solidFill>
                  <a:srgbClr val="008080"/>
                </a:solidFill>
                <a:latin typeface="微软雅黑" panose="020B0503020204020204" pitchFamily="34" charset="-122"/>
                <a:ea typeface="微软雅黑" panose="020B0503020204020204" pitchFamily="34" charset="-122"/>
              </a:rPr>
              <a:t>训练</a:t>
            </a:r>
            <a:r>
              <a:rPr lang="en-US" altLang="zh-CN" sz="2800" smtClean="0">
                <a:solidFill>
                  <a:srgbClr val="008080"/>
                </a:solidFill>
                <a:latin typeface="微软雅黑" panose="020B0503020204020204" pitchFamily="34" charset="-122"/>
                <a:ea typeface="微软雅黑" panose="020B0503020204020204" pitchFamily="34" charset="-122"/>
              </a:rPr>
              <a:t>2</a:t>
            </a:r>
            <a:r>
              <a:rPr lang="zh-CN" altLang="zh-CN" sz="2800" smtClean="0">
                <a:solidFill>
                  <a:srgbClr val="008080"/>
                </a:solidFill>
                <a:latin typeface="微软雅黑" panose="020B0503020204020204" pitchFamily="34" charset="-122"/>
                <a:ea typeface="微软雅黑" panose="020B0503020204020204" pitchFamily="34" charset="-122"/>
              </a:rPr>
              <a:t>】</a:t>
            </a:r>
            <a:endParaRPr lang="zh-CN" altLang="zh-CN" sz="2800">
              <a:solidFill>
                <a:srgbClr val="008080"/>
              </a:solidFill>
              <a:latin typeface="微软雅黑" panose="020B0503020204020204" pitchFamily="34" charset="-122"/>
              <a:ea typeface="微软雅黑" panose="020B0503020204020204" pitchFamily="34" charset="-122"/>
            </a:endParaRPr>
          </a:p>
        </p:txBody>
      </p:sp>
      <p:sp>
        <p:nvSpPr>
          <p:cNvPr id="2" name="矩形 1"/>
          <p:cNvSpPr/>
          <p:nvPr>
            <p:custDataLst>
              <p:tags r:id="rId3"/>
            </p:custDataLst>
          </p:nvPr>
        </p:nvSpPr>
        <p:spPr>
          <a:xfrm>
            <a:off x="381472" y="1149959"/>
            <a:ext cx="8068257" cy="2869407"/>
          </a:xfrm>
          <a:prstGeom prst="rect">
            <a:avLst/>
          </a:prstGeom>
        </p:spPr>
        <p:txBody>
          <a:bodyPr wrap="square">
            <a:spAutoFit/>
          </a:bodyPr>
          <a:lstStyle/>
          <a:p>
            <a:pPr algn="l" fontAlgn="ctr">
              <a:lnSpc>
                <a:spcPct val="150000"/>
              </a:lnSpc>
            </a:pPr>
            <a:r>
              <a:rPr lang="zh-CN" altLang="zh-CN" sz="2400" b="1">
                <a:latin typeface="微软雅黑" panose="020B0503020204020204" pitchFamily="34" charset="-122"/>
                <a:ea typeface="微软雅黑" panose="020B0503020204020204" pitchFamily="34" charset="-122"/>
              </a:rPr>
              <a:t>（</a:t>
            </a:r>
            <a:r>
              <a:rPr lang="en-US" altLang="zh-CN" sz="2400" b="1">
                <a:latin typeface="微软雅黑" panose="020B0503020204020204" pitchFamily="34" charset="-122"/>
                <a:ea typeface="微软雅黑" panose="020B0503020204020204" pitchFamily="34" charset="-122"/>
              </a:rPr>
              <a:t>2020 </a:t>
            </a:r>
            <a:r>
              <a:rPr lang="zh-CN" altLang="zh-CN" sz="2400" b="1">
                <a:latin typeface="微软雅黑" panose="020B0503020204020204" pitchFamily="34" charset="-122"/>
                <a:ea typeface="微软雅黑" panose="020B0503020204020204" pitchFamily="34" charset="-122"/>
              </a:rPr>
              <a:t>岳阳市</a:t>
            </a:r>
            <a:r>
              <a:rPr lang="zh-CN" altLang="zh-CN" sz="2400">
                <a:latin typeface="微软雅黑" panose="020B0503020204020204" pitchFamily="34" charset="-122"/>
                <a:ea typeface="微软雅黑" panose="020B0503020204020204" pitchFamily="34" charset="-122"/>
              </a:rPr>
              <a:t>）下列关于声现象的说法中正确的是（　　）</a:t>
            </a:r>
          </a:p>
          <a:p>
            <a:pPr algn="l" fontAlgn="ctr">
              <a:lnSpc>
                <a:spcPct val="150000"/>
              </a:lnSpc>
            </a:pPr>
            <a:r>
              <a:rPr lang="en-US" altLang="zh-CN" sz="2400">
                <a:latin typeface="微软雅黑" panose="020B0503020204020204" pitchFamily="34" charset="-122"/>
                <a:ea typeface="微软雅黑" panose="020B0503020204020204" pitchFamily="34" charset="-122"/>
              </a:rPr>
              <a:t>A. </a:t>
            </a:r>
            <a:r>
              <a:rPr lang="zh-CN" altLang="zh-CN" sz="2400">
                <a:latin typeface="微软雅黑" panose="020B0503020204020204" pitchFamily="34" charset="-122"/>
                <a:ea typeface="微软雅黑" panose="020B0503020204020204" pitchFamily="34" charset="-122"/>
              </a:rPr>
              <a:t>调节电视机的音量是为了改变声音的音调</a:t>
            </a:r>
          </a:p>
          <a:p>
            <a:pPr algn="l" fontAlgn="ctr">
              <a:lnSpc>
                <a:spcPct val="150000"/>
              </a:lnSpc>
            </a:pPr>
            <a:r>
              <a:rPr lang="en-US" altLang="zh-CN" sz="2400">
                <a:latin typeface="微软雅黑" panose="020B0503020204020204" pitchFamily="34" charset="-122"/>
                <a:ea typeface="微软雅黑" panose="020B0503020204020204" pitchFamily="34" charset="-122"/>
              </a:rPr>
              <a:t>B. “</a:t>
            </a:r>
            <a:r>
              <a:rPr lang="zh-CN" altLang="zh-CN" sz="2400">
                <a:latin typeface="微软雅黑" panose="020B0503020204020204" pitchFamily="34" charset="-122"/>
                <a:ea typeface="微软雅黑" panose="020B0503020204020204" pitchFamily="34" charset="-122"/>
              </a:rPr>
              <a:t>闻其声知其人</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是根据声音的响度来区分</a:t>
            </a:r>
          </a:p>
          <a:p>
            <a:pPr algn="l" fontAlgn="ctr">
              <a:lnSpc>
                <a:spcPct val="150000"/>
              </a:lnSpc>
            </a:pPr>
            <a:r>
              <a:rPr lang="en-US" altLang="zh-CN" sz="2400">
                <a:latin typeface="微软雅黑" panose="020B0503020204020204" pitchFamily="34" charset="-122"/>
                <a:ea typeface="微软雅黑" panose="020B0503020204020204" pitchFamily="34" charset="-122"/>
              </a:rPr>
              <a:t>C. </a:t>
            </a:r>
            <a:r>
              <a:rPr lang="zh-CN" altLang="zh-CN" sz="2400">
                <a:latin typeface="微软雅黑" panose="020B0503020204020204" pitchFamily="34" charset="-122"/>
                <a:ea typeface="微软雅黑" panose="020B0503020204020204" pitchFamily="34" charset="-122"/>
              </a:rPr>
              <a:t>宇航员在月球上可以不借助其他设备直接用语言交流</a:t>
            </a:r>
          </a:p>
          <a:p>
            <a:pPr algn="l" fontAlgn="ctr">
              <a:lnSpc>
                <a:spcPct val="150000"/>
              </a:lnSpc>
            </a:pPr>
            <a:r>
              <a:rPr lang="en-US" altLang="zh-CN" sz="2400">
                <a:latin typeface="微软雅黑" panose="020B0503020204020204" pitchFamily="34" charset="-122"/>
                <a:ea typeface="微软雅黑" panose="020B0503020204020204" pitchFamily="34" charset="-122"/>
              </a:rPr>
              <a:t>D. </a:t>
            </a:r>
            <a:r>
              <a:rPr lang="zh-CN" altLang="zh-CN" sz="2400">
                <a:latin typeface="微软雅黑" panose="020B0503020204020204" pitchFamily="34" charset="-122"/>
                <a:ea typeface="微软雅黑" panose="020B0503020204020204" pitchFamily="34" charset="-122"/>
              </a:rPr>
              <a:t>超声波粉碎结石是利用声波具有能量</a:t>
            </a:r>
          </a:p>
        </p:txBody>
      </p:sp>
      <p:sp>
        <p:nvSpPr>
          <p:cNvPr id="11" name="矩形 10"/>
          <p:cNvSpPr/>
          <p:nvPr>
            <p:custDataLst>
              <p:tags r:id="rId4"/>
            </p:custDataLst>
          </p:nvPr>
        </p:nvSpPr>
        <p:spPr>
          <a:xfrm flipH="1">
            <a:off x="7767965" y="1381363"/>
            <a:ext cx="319718" cy="462808"/>
          </a:xfrm>
          <a:prstGeom prst="rect">
            <a:avLst/>
          </a:prstGeom>
        </p:spPr>
        <p:txBody>
          <a:bodyPr wrap="square">
            <a:spAutoFit/>
          </a:bodyPr>
          <a:lstStyle/>
          <a:p>
            <a:r>
              <a:rPr lang="en-US" altLang="zh-CN" sz="2400" b="1" smtClean="0">
                <a:solidFill>
                  <a:srgbClr val="FF0000"/>
                </a:solidFill>
                <a:latin typeface="Times New Roman" pitchFamily="18" charset="0"/>
                <a:cs typeface="Times New Roman" pitchFamily="18" charset="0"/>
              </a:rPr>
              <a:t>D</a:t>
            </a:r>
            <a:endParaRPr lang="zh-CN" altLang="en-US" sz="2400" b="1">
              <a:solidFill>
                <a:srgbClr val="FF0000"/>
              </a:solidFill>
              <a:latin typeface="Times New Roman" pitchFamily="18" charset="0"/>
              <a:cs typeface="Times New Roman" pitchFamily="18" charset="0"/>
            </a:endParaRPr>
          </a:p>
        </p:txBody>
      </p:sp>
    </p:spTree>
    <p:extLst>
      <p:ext uri="{BB962C8B-B14F-4D97-AF65-F5344CB8AC3E}">
        <p14:creationId xmlns:p14="http://schemas.microsoft.com/office/powerpoint/2010/main" val="2709369007"/>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circle(in)">
                                      <p:cBhvr>
                                        <p:cTn id="7" dur="20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hape 108"/>
          <p:cNvSpPr/>
          <p:nvPr>
            <p:custDataLst>
              <p:tags r:id="rId1"/>
            </p:custDataLst>
          </p:nvPr>
        </p:nvSpPr>
        <p:spPr>
          <a:xfrm>
            <a:off x="207064" y="137137"/>
            <a:ext cx="724521" cy="699508"/>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6" name="Shape 112"/>
          <p:cNvSpPr/>
          <p:nvPr>
            <p:custDataLst>
              <p:tags r:id="rId2"/>
            </p:custDataLst>
          </p:nvPr>
        </p:nvSpPr>
        <p:spPr>
          <a:xfrm>
            <a:off x="164376" y="178353"/>
            <a:ext cx="809896" cy="586222"/>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pPr marL="0" marR="0" lvl="0" indent="0" algn="ctr" defTabSz="914400" eaLnBrk="1" fontAlgn="auto" latinLnBrk="0" hangingPunct="1">
              <a:lnSpc>
                <a:spcPct val="100000"/>
              </a:lnSpc>
              <a:spcBef>
                <a:spcPct val="0"/>
              </a:spcBef>
              <a:spcAft>
                <a:spcPct val="0"/>
              </a:spcAft>
              <a:buClrTx/>
              <a:buSzTx/>
              <a:buFontTx/>
              <a:buNone/>
              <a:defRPr sz="1800">
                <a:solidFill>
                  <a:srgbClr val="000000"/>
                </a:solidFill>
              </a:defRPr>
            </a:pPr>
            <a:r>
              <a:rPr kumimoji="0" lang="en-US" altLang="zh-CN" sz="3200" b="0" i="0" u="none" strike="noStrike" kern="0" cap="none" spc="0" normalizeH="0" baseline="0" noProof="0" smtClean="0">
                <a:ln>
                  <a:noFill/>
                </a:ln>
                <a:solidFill>
                  <a:srgbClr val="FFFFFF"/>
                </a:solidFill>
                <a:effectLst/>
                <a:uLnTx/>
                <a:uFillTx/>
                <a:latin typeface="Helvetica"/>
                <a:ea typeface="方正舒体" panose="02010601030101010101" pitchFamily="2" charset="-122"/>
                <a:sym typeface="微软雅黑" panose="020B0503020204020204" charset="-122"/>
              </a:rPr>
              <a:t>2</a:t>
            </a:r>
            <a:endParaRPr kumimoji="0" sz="3200" b="0" i="0" u="none" strike="noStrike" kern="0" cap="none" spc="0" normalizeH="0" baseline="0" noProof="0">
              <a:ln>
                <a:noFill/>
              </a:ln>
              <a:solidFill>
                <a:srgbClr val="FFFFFF"/>
              </a:solidFill>
              <a:effectLst/>
              <a:uLnTx/>
              <a:uFillTx/>
              <a:latin typeface="Helvetica"/>
              <a:ea typeface="方正舒体" panose="02010601030101010101" pitchFamily="2" charset="-122"/>
              <a:sym typeface="微软雅黑" panose="020B0503020204020204" charset="-122"/>
            </a:endParaRPr>
          </a:p>
        </p:txBody>
      </p:sp>
      <p:sp>
        <p:nvSpPr>
          <p:cNvPr id="2" name="文本框 1"/>
          <p:cNvSpPr txBox="1"/>
          <p:nvPr>
            <p:custDataLst>
              <p:tags r:id="rId3"/>
            </p:custDataLst>
          </p:nvPr>
        </p:nvSpPr>
        <p:spPr>
          <a:xfrm>
            <a:off x="1084346" y="145550"/>
            <a:ext cx="1528622"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课堂活动</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cxnSp>
        <p:nvCxnSpPr>
          <p:cNvPr id="8" name="直接连接符 7"/>
          <p:cNvCxnSpPr/>
          <p:nvPr>
            <p:custDataLst>
              <p:tags r:id="rId4"/>
            </p:custDataLst>
          </p:nvPr>
        </p:nvCxnSpPr>
        <p:spPr>
          <a:xfrm>
            <a:off x="940131" y="670063"/>
            <a:ext cx="4669105" cy="0"/>
          </a:xfrm>
          <a:prstGeom prst="line">
            <a:avLst/>
          </a:prstGeom>
          <a:noFill/>
          <a:ln w="28575" cap="flat">
            <a:solidFill>
              <a:srgbClr val="C00000"/>
            </a:solidFill>
            <a:prstDash val="solid"/>
            <a:miter lim="800000"/>
          </a:ln>
          <a:effectLst>
            <a:outerShdw blurRad="50800" dist="38100" dir="10800000" algn="r" rotWithShape="0">
              <a:prstClr val="black">
                <a:alpha val="40000"/>
              </a:prstClr>
            </a:outerShdw>
          </a:effectLst>
        </p:spPr>
        <p:style>
          <a:lnRef idx="0">
            <a:scrgbClr r="0" g="0" b="0"/>
          </a:lnRef>
          <a:fillRef idx="0">
            <a:scrgbClr r="0" g="0" b="0"/>
          </a:fillRef>
          <a:effectRef idx="0">
            <a:scrgbClr r="0" g="0" b="0"/>
          </a:effectRef>
          <a:fontRef idx="none"/>
        </p:style>
      </p:cxnSp>
      <p:pic>
        <p:nvPicPr>
          <p:cNvPr id="3" name="图片 2"/>
          <p:cNvPicPr>
            <a:picLocks noChangeAspect="1"/>
          </p:cNvPicPr>
          <p:nvPr>
            <p:custDataLst>
              <p:tags r:id="rId5"/>
            </p:custDataLst>
          </p:nvPr>
        </p:nvPicPr>
        <p:blipFill>
          <a:blip r:embed="rId28">
            <a:extLst>
              <a:ext uri="{28A0092B-C50C-407E-A947-70E740481C1C}">
                <a14:useLocalDpi xmlns:a14="http://schemas.microsoft.com/office/drawing/2010/main" val="0"/>
              </a:ext>
            </a:extLst>
          </a:blip>
          <a:stretch>
            <a:fillRect/>
          </a:stretch>
        </p:blipFill>
        <p:spPr>
          <a:xfrm>
            <a:off x="8407624" y="4783384"/>
            <a:ext cx="736376" cy="360116"/>
          </a:xfrm>
          <a:prstGeom prst="rect">
            <a:avLst/>
          </a:prstGeom>
        </p:spPr>
      </p:pic>
      <p:sp>
        <p:nvSpPr>
          <p:cNvPr id="14" name="文本框 1"/>
          <p:cNvSpPr txBox="1"/>
          <p:nvPr>
            <p:custDataLst>
              <p:tags r:id="rId6"/>
            </p:custDataLst>
          </p:nvPr>
        </p:nvSpPr>
        <p:spPr>
          <a:xfrm>
            <a:off x="986992" y="649459"/>
            <a:ext cx="2246767" cy="524513"/>
          </a:xfrm>
          <a:prstGeom prst="rect">
            <a:avLst/>
          </a:prstGeom>
          <a:noFill/>
          <a:ln w="12700" cap="flat">
            <a:noFill/>
            <a:miter lim="400000"/>
          </a:ln>
        </p:spPr>
        <p:style>
          <a:lnRef idx="0">
            <a:scrgbClr r="0" g="0" b="0"/>
          </a:lnRef>
          <a:fillRef idx="0">
            <a:scrgbClr r="0" g="0" b="0"/>
          </a:fillRef>
          <a:effectRef idx="0">
            <a:scrgbClr r="0" g="0" b="0"/>
          </a:effectRef>
          <a:fontRef idx="none"/>
        </p:style>
        <p:txBody>
          <a:bodyPr rot="0" spcFirstLastPara="1" vertOverflow="overflow" horzOverflow="overflow" vert="horz" wrap="none" lIns="45719" tIns="45719" rIns="45719" bIns="45719" numCol="1" spcCol="38100" rtlCol="0" anchor="t">
            <a:spAutoFit/>
          </a:bodyPr>
          <a:lstStyle/>
          <a:p>
            <a:pPr marL="0" marR="0" lvl="0" indent="0" algn="l" defTabSz="914400" rtl="0" eaLnBrk="1" fontAlgn="auto" latinLnBrk="1" hangingPunct="0">
              <a:lnSpc>
                <a:spcPct val="100000"/>
              </a:lnSpc>
              <a:spcBef>
                <a:spcPct val="0"/>
              </a:spcBef>
              <a:spcAft>
                <a:spcPct val="0"/>
              </a:spcAft>
              <a:buClrTx/>
              <a:buSzTx/>
              <a:buFontTx/>
              <a:buNone/>
              <a:defRPr/>
            </a:pPr>
            <a:r>
              <a:rPr kumimoji="0" lang="zh-CN" altLang="en-US" sz="2800" b="0" i="0" u="none" strike="noStrike" kern="0" cap="none" spc="0" normalizeH="0" baseline="0" noProof="0" smtClean="0">
                <a:ln>
                  <a:noFill/>
                </a:ln>
                <a:solidFill>
                  <a:srgbClr val="000000"/>
                </a:solidFill>
                <a:effectLst/>
                <a:uLnTx/>
                <a:uFillTx/>
                <a:latin typeface="微软雅黑" panose="020B0503020204020204" charset="-122"/>
                <a:ea typeface="微软雅黑" panose="020B0503020204020204" charset="-122"/>
                <a:cs typeface="Arial"/>
                <a:sym typeface="Arial"/>
              </a:rPr>
              <a:t>一、声与信息</a:t>
            </a:r>
            <a:endParaRPr kumimoji="0" lang="zh-CN" altLang="en-US" sz="2800" b="0" i="0" u="none" strike="noStrike" kern="0" cap="none" spc="0" normalizeH="0" baseline="0" noProof="0">
              <a:ln>
                <a:noFill/>
              </a:ln>
              <a:solidFill>
                <a:srgbClr val="000000"/>
              </a:solidFill>
              <a:effectLst/>
              <a:uLnTx/>
              <a:uFillTx/>
              <a:latin typeface="微软雅黑" panose="020B0503020204020204" charset="-122"/>
              <a:ea typeface="微软雅黑" panose="020B0503020204020204" charset="-122"/>
              <a:cs typeface="Arial"/>
              <a:sym typeface="Arial"/>
            </a:endParaRPr>
          </a:p>
        </p:txBody>
      </p:sp>
      <p:sp>
        <p:nvSpPr>
          <p:cNvPr id="10" name="矩形 9"/>
          <p:cNvSpPr/>
          <p:nvPr>
            <p:custDataLst>
              <p:tags r:id="rId7"/>
            </p:custDataLst>
          </p:nvPr>
        </p:nvSpPr>
        <p:spPr>
          <a:xfrm>
            <a:off x="284185" y="1016247"/>
            <a:ext cx="2593980" cy="462808"/>
          </a:xfrm>
          <a:prstGeom prst="rect">
            <a:avLst/>
          </a:prstGeom>
        </p:spPr>
        <p:txBody>
          <a:bodyPr wrap="none">
            <a:spAutoFit/>
          </a:bodyPr>
          <a:lstStyle/>
          <a:p>
            <a:r>
              <a:rPr lang="en-US" altLang="zh-CN" sz="2400" smtClean="0">
                <a:solidFill>
                  <a:srgbClr val="FF0000"/>
                </a:solidFill>
                <a:latin typeface="微软雅黑" panose="020B0503020204020204" pitchFamily="34" charset="-122"/>
                <a:ea typeface="微软雅黑" panose="020B0503020204020204" pitchFamily="34" charset="-122"/>
              </a:rPr>
              <a:t>1.</a:t>
            </a:r>
            <a:r>
              <a:rPr lang="zh-CN" altLang="en-US" sz="2400" smtClean="0">
                <a:solidFill>
                  <a:srgbClr val="FF0000"/>
                </a:solidFill>
                <a:latin typeface="微软雅黑" panose="020B0503020204020204" pitchFamily="34" charset="-122"/>
                <a:ea typeface="微软雅黑" panose="020B0503020204020204" pitchFamily="34" charset="-122"/>
              </a:rPr>
              <a:t>可</a:t>
            </a:r>
            <a:r>
              <a:rPr lang="zh-CN" altLang="en-US" sz="2400">
                <a:solidFill>
                  <a:srgbClr val="FF0000"/>
                </a:solidFill>
                <a:latin typeface="微软雅黑" panose="020B0503020204020204" pitchFamily="34" charset="-122"/>
                <a:ea typeface="微软雅黑" panose="020B0503020204020204" pitchFamily="34" charset="-122"/>
              </a:rPr>
              <a:t>闻</a:t>
            </a:r>
            <a:r>
              <a:rPr lang="zh-CN" altLang="en-US" sz="2400" smtClean="0">
                <a:solidFill>
                  <a:srgbClr val="FF0000"/>
                </a:solidFill>
                <a:latin typeface="微软雅黑" panose="020B0503020204020204" pitchFamily="34" charset="-122"/>
                <a:ea typeface="微软雅黑" panose="020B0503020204020204" pitchFamily="34" charset="-122"/>
              </a:rPr>
              <a:t>声传递信息</a:t>
            </a:r>
            <a:endParaRPr lang="zh-CN" altLang="en-US" sz="2400">
              <a:solidFill>
                <a:srgbClr val="FF0000"/>
              </a:solidFill>
            </a:endParaRPr>
          </a:p>
        </p:txBody>
      </p:sp>
      <p:sp>
        <p:nvSpPr>
          <p:cNvPr id="16" name="矩形 15"/>
          <p:cNvSpPr/>
          <p:nvPr>
            <p:custDataLst>
              <p:tags r:id="rId8"/>
            </p:custDataLst>
          </p:nvPr>
        </p:nvSpPr>
        <p:spPr>
          <a:xfrm>
            <a:off x="198808" y="1402453"/>
            <a:ext cx="8024364" cy="462808"/>
          </a:xfrm>
          <a:prstGeom prst="rect">
            <a:avLst/>
          </a:prstGeom>
        </p:spPr>
        <p:txBody>
          <a:bodyPr wrap="square">
            <a:spAutoFit/>
          </a:bodyPr>
          <a:lstStyle/>
          <a:p>
            <a:pPr algn="l"/>
            <a:r>
              <a:rPr lang="zh-CN" altLang="en-US" sz="2400" smtClean="0">
                <a:latin typeface="微软雅黑" panose="020B0503020204020204" pitchFamily="34" charset="-122"/>
                <a:ea typeface="微软雅黑" panose="020B0503020204020204" pitchFamily="34" charset="-122"/>
              </a:rPr>
              <a:t>人从呱呱坠地时起，就</a:t>
            </a:r>
            <a:r>
              <a:rPr lang="zh-CN" altLang="zh-CN" sz="2400" smtClean="0">
                <a:latin typeface="微软雅黑" panose="020B0503020204020204" pitchFamily="34" charset="-122"/>
                <a:ea typeface="微软雅黑" panose="020B0503020204020204" pitchFamily="34" charset="-122"/>
              </a:rPr>
              <a:t>时时刻刻</a:t>
            </a:r>
            <a:r>
              <a:rPr lang="zh-CN" altLang="zh-CN" sz="2400">
                <a:latin typeface="微软雅黑" panose="020B0503020204020204" pitchFamily="34" charset="-122"/>
                <a:ea typeface="微软雅黑" panose="020B0503020204020204" pitchFamily="34" charset="-122"/>
              </a:rPr>
              <a:t>都在利用声音传递信息</a:t>
            </a:r>
            <a:r>
              <a:rPr lang="en-US"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grpSp>
        <p:nvGrpSpPr>
          <p:cNvPr id="22" name="组合 21"/>
          <p:cNvGrpSpPr/>
          <p:nvPr>
            <p:custDataLst>
              <p:tags r:id="rId9"/>
            </p:custDataLst>
          </p:nvPr>
        </p:nvGrpSpPr>
        <p:grpSpPr>
          <a:xfrm>
            <a:off x="3104514" y="1938152"/>
            <a:ext cx="2092689" cy="1494310"/>
            <a:chOff x="3164645" y="1805464"/>
            <a:chExt cx="2092689" cy="1490620"/>
          </a:xfrm>
        </p:grpSpPr>
        <p:pic>
          <p:nvPicPr>
            <p:cNvPr id="4099" name="图片 9" descr="说明: https://timgsa.baidu.com/timg?image&amp;quality=80&amp;size=b9999_10000&amp;sec=1597586633037&amp;di=fb9a6a07cdb73146a962eb2d04f053ac&amp;imgtype=0&amp;src=http%3A%2F%2Fimg3.cache.netease.com%2Fphoto%2F0001%2F2009-07-31%2F5FHTQ0J605RQ0001.jpg"/>
            <p:cNvPicPr preferRelativeResize="0">
              <a:picLocks noChangeArrowheads="1"/>
            </p:cNvPicPr>
            <p:nvPr>
              <p:custDataLst>
                <p:tags r:id="rId25"/>
              </p:custDataLst>
            </p:nvPr>
          </p:nvPicPr>
          <p:blipFill>
            <a:blip r:embed="rId29">
              <a:extLst>
                <a:ext uri="{28A0092B-C50C-407E-A947-70E740481C1C}">
                  <a14:useLocalDpi xmlns:a14="http://schemas.microsoft.com/office/drawing/2010/main" val="0"/>
                </a:ext>
              </a:extLst>
            </a:blip>
            <a:stretch>
              <a:fillRect/>
            </a:stretch>
          </p:blipFill>
          <p:spPr bwMode="auto">
            <a:xfrm>
              <a:off x="3273333" y="1805464"/>
              <a:ext cx="1800000" cy="1152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7" name="矩形 16"/>
            <p:cNvSpPr/>
            <p:nvPr>
              <p:custDataLst>
                <p:tags r:id="rId26"/>
              </p:custDataLst>
            </p:nvPr>
          </p:nvSpPr>
          <p:spPr>
            <a:xfrm>
              <a:off x="3164645" y="2895974"/>
              <a:ext cx="2092689" cy="400110"/>
            </a:xfrm>
            <a:prstGeom prst="rect">
              <a:avLst/>
            </a:prstGeom>
          </p:spPr>
          <p:txBody>
            <a:bodyPr wrap="square">
              <a:spAutoFit/>
            </a:bodyPr>
            <a:lstStyle/>
            <a:p>
              <a:pPr algn="l"/>
              <a:r>
                <a:rPr lang="zh-CN" altLang="zh-CN" sz="2000" smtClean="0">
                  <a:latin typeface="微软雅黑" panose="020B0503020204020204" pitchFamily="34" charset="-122"/>
                  <a:ea typeface="微软雅黑" panose="020B0503020204020204" pitchFamily="34" charset="-122"/>
                </a:rPr>
                <a:t>雷声</a:t>
              </a:r>
              <a:r>
                <a:rPr lang="zh-CN" altLang="zh-CN" sz="2000">
                  <a:latin typeface="微软雅黑" panose="020B0503020204020204" pitchFamily="34" charset="-122"/>
                  <a:ea typeface="微软雅黑" panose="020B0503020204020204" pitchFamily="34" charset="-122"/>
                </a:rPr>
                <a:t>──预示下雨</a:t>
              </a:r>
              <a:endParaRPr lang="zh-CN" altLang="en-US" sz="2000">
                <a:latin typeface="微软雅黑" panose="020B0503020204020204" pitchFamily="34" charset="-122"/>
                <a:ea typeface="微软雅黑" panose="020B0503020204020204" pitchFamily="34" charset="-122"/>
              </a:endParaRPr>
            </a:p>
          </p:txBody>
        </p:sp>
      </p:grpSp>
      <p:grpSp>
        <p:nvGrpSpPr>
          <p:cNvPr id="31" name="组合 30"/>
          <p:cNvGrpSpPr/>
          <p:nvPr>
            <p:custDataLst>
              <p:tags r:id="rId10"/>
            </p:custDataLst>
          </p:nvPr>
        </p:nvGrpSpPr>
        <p:grpSpPr>
          <a:xfrm>
            <a:off x="503823" y="3453026"/>
            <a:ext cx="1923183" cy="1635597"/>
            <a:chOff x="456660" y="3444500"/>
            <a:chExt cx="1923183" cy="1631558"/>
          </a:xfrm>
        </p:grpSpPr>
        <p:pic>
          <p:nvPicPr>
            <p:cNvPr id="4101" name="图片 1" descr="说明: https://timgsa.baidu.com/timg?image&amp;quality=80&amp;size=b9999_10000&amp;sec=1597591388516&amp;di=20ded8cf0229c570fec8e9949c6a7e9a&amp;imgtype=0&amp;src=http%3A%2F%2Fn.sinaimg.cn%2Fsinacn14%2F106%2Fw635h271%2F20180320%2Fa4a3-fyskeuc6864598.jpg"/>
            <p:cNvPicPr preferRelativeResize="0">
              <a:picLocks noChangeArrowheads="1"/>
            </p:cNvPicPr>
            <p:nvPr>
              <p:custDataLst>
                <p:tags r:id="rId23"/>
              </p:custDataLst>
            </p:nvPr>
          </p:nvPicPr>
          <p:blipFill>
            <a:blip r:embed="rId30">
              <a:extLst>
                <a:ext uri="{28A0092B-C50C-407E-A947-70E740481C1C}">
                  <a14:useLocalDpi xmlns:a14="http://schemas.microsoft.com/office/drawing/2010/main" val="0"/>
                </a:ext>
              </a:extLst>
            </a:blip>
            <a:stretch>
              <a:fillRect/>
            </a:stretch>
          </p:blipFill>
          <p:spPr bwMode="auto">
            <a:xfrm>
              <a:off x="456660" y="3444500"/>
              <a:ext cx="1923183" cy="1192742"/>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9" name="矩形 18"/>
            <p:cNvSpPr/>
            <p:nvPr>
              <p:custDataLst>
                <p:tags r:id="rId24"/>
              </p:custDataLst>
            </p:nvPr>
          </p:nvSpPr>
          <p:spPr>
            <a:xfrm>
              <a:off x="604314" y="4675948"/>
              <a:ext cx="1627877" cy="400110"/>
            </a:xfrm>
            <a:prstGeom prst="rect">
              <a:avLst/>
            </a:prstGeom>
          </p:spPr>
          <p:txBody>
            <a:bodyPr wrap="square">
              <a:spAutoFit/>
            </a:bodyPr>
            <a:lstStyle/>
            <a:p>
              <a:pPr algn="l"/>
              <a:r>
                <a:rPr lang="zh-CN" altLang="zh-CN" sz="2000" smtClean="0">
                  <a:latin typeface="微软雅黑" panose="020B0503020204020204" pitchFamily="34" charset="-122"/>
                  <a:ea typeface="微软雅黑" panose="020B0503020204020204" pitchFamily="34" charset="-122"/>
                </a:rPr>
                <a:t>听声音断病</a:t>
              </a:r>
              <a:r>
                <a:rPr lang="en-US" altLang="zh-CN" sz="2000" smtClean="0">
                  <a:latin typeface="微软雅黑" panose="020B0503020204020204" pitchFamily="34" charset="-122"/>
                  <a:ea typeface="微软雅黑" panose="020B0503020204020204" pitchFamily="34" charset="-122"/>
                </a:rPr>
                <a:t> </a:t>
              </a:r>
              <a:endParaRPr lang="zh-CN" altLang="en-US" sz="2000">
                <a:latin typeface="微软雅黑" panose="020B0503020204020204" pitchFamily="34" charset="-122"/>
                <a:ea typeface="微软雅黑" panose="020B0503020204020204" pitchFamily="34" charset="-122"/>
              </a:endParaRPr>
            </a:p>
          </p:txBody>
        </p:sp>
      </p:grpSp>
      <p:grpSp>
        <p:nvGrpSpPr>
          <p:cNvPr id="26" name="组合 25"/>
          <p:cNvGrpSpPr/>
          <p:nvPr>
            <p:custDataLst>
              <p:tags r:id="rId11"/>
            </p:custDataLst>
          </p:nvPr>
        </p:nvGrpSpPr>
        <p:grpSpPr>
          <a:xfrm>
            <a:off x="3249331" y="3453027"/>
            <a:ext cx="1993521" cy="1565845"/>
            <a:chOff x="3176572" y="3485242"/>
            <a:chExt cx="1993521" cy="1561979"/>
          </a:xfrm>
        </p:grpSpPr>
        <p:pic>
          <p:nvPicPr>
            <p:cNvPr id="4102" name="图片 3" descr="说明: https://timgsa.baidu.com/timg?image&amp;quality=80&amp;size=b9999_10000&amp;sec=1597592138916&amp;di=0517313425cbaab9585026ed67cdf980&amp;imgtype=0&amp;src=http%3A%2F%2Fa1.att.hudong.com%2F46%2F18%2F01300000854803129136188675784.jpg"/>
            <p:cNvPicPr preferRelativeResize="0">
              <a:picLocks noChangeArrowheads="1"/>
            </p:cNvPicPr>
            <p:nvPr>
              <p:custDataLst>
                <p:tags r:id="rId21"/>
              </p:custDataLst>
            </p:nvPr>
          </p:nvPicPr>
          <p:blipFill>
            <a:blip r:embed="rId31">
              <a:extLst>
                <a:ext uri="{28A0092B-C50C-407E-A947-70E740481C1C}">
                  <a14:useLocalDpi xmlns:a14="http://schemas.microsoft.com/office/drawing/2010/main" val="0"/>
                </a:ext>
              </a:extLst>
            </a:blip>
            <a:stretch>
              <a:fillRect/>
            </a:stretch>
          </p:blipFill>
          <p:spPr bwMode="auto">
            <a:xfrm>
              <a:off x="3231329" y="3485242"/>
              <a:ext cx="1800000" cy="1152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20" name="矩形 19"/>
            <p:cNvSpPr/>
            <p:nvPr>
              <p:custDataLst>
                <p:tags r:id="rId22"/>
              </p:custDataLst>
            </p:nvPr>
          </p:nvSpPr>
          <p:spPr>
            <a:xfrm>
              <a:off x="3176572" y="4647111"/>
              <a:ext cx="1993521" cy="400110"/>
            </a:xfrm>
            <a:prstGeom prst="rect">
              <a:avLst/>
            </a:prstGeom>
          </p:spPr>
          <p:txBody>
            <a:bodyPr wrap="square">
              <a:spAutoFit/>
            </a:bodyPr>
            <a:lstStyle/>
            <a:p>
              <a:pPr algn="l"/>
              <a:r>
                <a:rPr lang="zh-CN" altLang="zh-CN" sz="2000" smtClean="0">
                  <a:latin typeface="微软雅黑" panose="020B0503020204020204" pitchFamily="34" charset="-122"/>
                  <a:ea typeface="微软雅黑" panose="020B0503020204020204" pitchFamily="34" charset="-122"/>
                </a:rPr>
                <a:t>听</a:t>
              </a:r>
              <a:r>
                <a:rPr lang="zh-CN" altLang="zh-CN" sz="2000">
                  <a:latin typeface="微软雅黑" panose="020B0503020204020204" pitchFamily="34" charset="-122"/>
                  <a:ea typeface="微软雅黑" panose="020B0503020204020204" pitchFamily="34" charset="-122"/>
                </a:rPr>
                <a:t>新闻</a:t>
              </a:r>
              <a:r>
                <a:rPr lang="zh-CN" altLang="zh-CN" sz="2000" smtClean="0">
                  <a:latin typeface="微软雅黑" panose="020B0503020204020204" pitchFamily="34" charset="-122"/>
                  <a:ea typeface="微软雅黑" panose="020B0503020204020204" pitchFamily="34" charset="-122"/>
                </a:rPr>
                <a:t>，赏</a:t>
              </a:r>
              <a:r>
                <a:rPr lang="zh-CN" altLang="zh-CN" sz="2000">
                  <a:latin typeface="微软雅黑" panose="020B0503020204020204" pitchFamily="34" charset="-122"/>
                  <a:ea typeface="微软雅黑" panose="020B0503020204020204" pitchFamily="34" charset="-122"/>
                </a:rPr>
                <a:t>音乐</a:t>
              </a:r>
              <a:endParaRPr lang="zh-CN" altLang="en-US" sz="2000">
                <a:latin typeface="微软雅黑" panose="020B0503020204020204" pitchFamily="34" charset="-122"/>
                <a:ea typeface="微软雅黑" panose="020B0503020204020204" pitchFamily="34" charset="-122"/>
              </a:endParaRPr>
            </a:p>
          </p:txBody>
        </p:sp>
      </p:grpSp>
      <p:grpSp>
        <p:nvGrpSpPr>
          <p:cNvPr id="21" name="组合 20"/>
          <p:cNvGrpSpPr/>
          <p:nvPr>
            <p:custDataLst>
              <p:tags r:id="rId12"/>
            </p:custDataLst>
          </p:nvPr>
        </p:nvGrpSpPr>
        <p:grpSpPr>
          <a:xfrm>
            <a:off x="503823" y="1952402"/>
            <a:ext cx="1806981" cy="1500624"/>
            <a:chOff x="511272" y="1860655"/>
            <a:chExt cx="1806981" cy="1496919"/>
          </a:xfrm>
        </p:grpSpPr>
        <p:pic>
          <p:nvPicPr>
            <p:cNvPr id="4098" name="Picture 2"/>
            <p:cNvPicPr preferRelativeResize="0">
              <a:picLocks noChangeArrowheads="1"/>
            </p:cNvPicPr>
            <p:nvPr>
              <p:custDataLst>
                <p:tags r:id="rId19"/>
              </p:custDataLst>
            </p:nvPr>
          </p:nvPicPr>
          <p:blipFill>
            <a:blip r:embed="rId32">
              <a:extLst>
                <a:ext uri="{28A0092B-C50C-407E-A947-70E740481C1C}">
                  <a14:useLocalDpi xmlns:a14="http://schemas.microsoft.com/office/drawing/2010/main" val="0"/>
                </a:ext>
              </a:extLst>
            </a:blip>
            <a:srcRect l="9289" t="20361" r="2355" b="6375"/>
            <a:stretch>
              <a:fillRect/>
            </a:stretch>
          </p:blipFill>
          <p:spPr bwMode="auto">
            <a:xfrm>
              <a:off x="518253" y="1860655"/>
              <a:ext cx="1800000" cy="1152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28" name="矩形 27"/>
            <p:cNvSpPr/>
            <p:nvPr>
              <p:custDataLst>
                <p:tags r:id="rId20"/>
              </p:custDataLst>
            </p:nvPr>
          </p:nvSpPr>
          <p:spPr>
            <a:xfrm>
              <a:off x="511272" y="2957464"/>
              <a:ext cx="1720919" cy="400110"/>
            </a:xfrm>
            <a:prstGeom prst="rect">
              <a:avLst/>
            </a:prstGeom>
          </p:spPr>
          <p:txBody>
            <a:bodyPr wrap="square">
              <a:spAutoFit/>
            </a:bodyPr>
            <a:lstStyle/>
            <a:p>
              <a:r>
                <a:rPr lang="zh-CN" altLang="en-US" sz="2000" smtClean="0">
                  <a:latin typeface="微软雅黑" panose="020B0503020204020204" pitchFamily="34" charset="-122"/>
                  <a:ea typeface="微软雅黑" panose="020B0503020204020204" pitchFamily="34" charset="-122"/>
                </a:rPr>
                <a:t>上、下课铃声</a:t>
              </a:r>
              <a:endParaRPr lang="zh-CN" altLang="en-US" sz="2000">
                <a:latin typeface="微软雅黑" panose="020B0503020204020204" pitchFamily="34" charset="-122"/>
                <a:ea typeface="微软雅黑" panose="020B0503020204020204" pitchFamily="34" charset="-122"/>
              </a:endParaRPr>
            </a:p>
          </p:txBody>
        </p:sp>
      </p:grpSp>
      <p:grpSp>
        <p:nvGrpSpPr>
          <p:cNvPr id="25" name="组合 24"/>
          <p:cNvGrpSpPr/>
          <p:nvPr>
            <p:custDataLst>
              <p:tags r:id="rId13"/>
            </p:custDataLst>
          </p:nvPr>
        </p:nvGrpSpPr>
        <p:grpSpPr>
          <a:xfrm>
            <a:off x="6550041" y="3473447"/>
            <a:ext cx="1825399" cy="1511821"/>
            <a:chOff x="6110143" y="3464871"/>
            <a:chExt cx="1825399" cy="1508088"/>
          </a:xfrm>
        </p:grpSpPr>
        <p:sp>
          <p:nvSpPr>
            <p:cNvPr id="29" name="矩形 28"/>
            <p:cNvSpPr/>
            <p:nvPr>
              <p:custDataLst>
                <p:tags r:id="rId17"/>
              </p:custDataLst>
            </p:nvPr>
          </p:nvSpPr>
          <p:spPr>
            <a:xfrm>
              <a:off x="6307665" y="4572849"/>
              <a:ext cx="1627877" cy="400110"/>
            </a:xfrm>
            <a:prstGeom prst="rect">
              <a:avLst/>
            </a:prstGeom>
          </p:spPr>
          <p:txBody>
            <a:bodyPr wrap="square">
              <a:spAutoFit/>
            </a:bodyPr>
            <a:lstStyle/>
            <a:p>
              <a:pPr algn="l"/>
              <a:r>
                <a:rPr lang="zh-CN" altLang="zh-CN" sz="2000" smtClean="0">
                  <a:latin typeface="微软雅黑" panose="020B0503020204020204" pitchFamily="34" charset="-122"/>
                  <a:ea typeface="微软雅黑" panose="020B0503020204020204" pitchFamily="34" charset="-122"/>
                </a:rPr>
                <a:t>听音</a:t>
              </a:r>
              <a:r>
                <a:rPr lang="zh-CN" altLang="en-US" sz="2000" smtClean="0">
                  <a:latin typeface="微软雅黑" panose="020B0503020204020204" pitchFamily="34" charset="-122"/>
                  <a:ea typeface="微软雅黑" panose="020B0503020204020204" pitchFamily="34" charset="-122"/>
                </a:rPr>
                <a:t>辨瓜</a:t>
              </a:r>
              <a:endParaRPr lang="zh-CN" altLang="en-US" sz="2000">
                <a:latin typeface="微软雅黑" panose="020B0503020204020204" pitchFamily="34" charset="-122"/>
                <a:ea typeface="微软雅黑" panose="020B0503020204020204" pitchFamily="34" charset="-122"/>
              </a:endParaRPr>
            </a:p>
          </p:txBody>
        </p:sp>
        <p:pic>
          <p:nvPicPr>
            <p:cNvPr id="4104" name="Picture 8"/>
            <p:cNvPicPr preferRelativeResize="0">
              <a:picLocks noChangeArrowheads="1"/>
            </p:cNvPicPr>
            <p:nvPr>
              <p:custDataLst>
                <p:tags r:id="rId18"/>
              </p:custDataLst>
            </p:nvPr>
          </p:nvPicPr>
          <p:blipFill>
            <a:blip r:embed="rId33">
              <a:extLst>
                <a:ext uri="{28A0092B-C50C-407E-A947-70E740481C1C}">
                  <a14:useLocalDpi xmlns:a14="http://schemas.microsoft.com/office/drawing/2010/main" val="0"/>
                </a:ext>
              </a:extLst>
            </a:blip>
            <a:srcRect t="12121" r="10527" b="23312"/>
            <a:stretch>
              <a:fillRect/>
            </a:stretch>
          </p:blipFill>
          <p:spPr bwMode="auto">
            <a:xfrm>
              <a:off x="6110143" y="3464871"/>
              <a:ext cx="1800000" cy="1152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grpSp>
      <p:grpSp>
        <p:nvGrpSpPr>
          <p:cNvPr id="4" name="组合 3"/>
          <p:cNvGrpSpPr/>
          <p:nvPr>
            <p:custDataLst>
              <p:tags r:id="rId14"/>
            </p:custDataLst>
          </p:nvPr>
        </p:nvGrpSpPr>
        <p:grpSpPr>
          <a:xfrm>
            <a:off x="6382726" y="1898492"/>
            <a:ext cx="2084717" cy="1533970"/>
            <a:chOff x="6420382" y="1805464"/>
            <a:chExt cx="2084717" cy="1530182"/>
          </a:xfrm>
        </p:grpSpPr>
        <p:sp>
          <p:nvSpPr>
            <p:cNvPr id="18" name="矩形 17"/>
            <p:cNvSpPr/>
            <p:nvPr>
              <p:custDataLst>
                <p:tags r:id="rId15"/>
              </p:custDataLst>
            </p:nvPr>
          </p:nvSpPr>
          <p:spPr>
            <a:xfrm>
              <a:off x="6420382" y="2935536"/>
              <a:ext cx="2084717" cy="400110"/>
            </a:xfrm>
            <a:prstGeom prst="rect">
              <a:avLst/>
            </a:prstGeom>
          </p:spPr>
          <p:txBody>
            <a:bodyPr wrap="square">
              <a:spAutoFit/>
            </a:bodyPr>
            <a:lstStyle/>
            <a:p>
              <a:r>
                <a:rPr lang="zh-CN" altLang="zh-CN" sz="2000" smtClean="0">
                  <a:latin typeface="微软雅黑" panose="020B0503020204020204" pitchFamily="34" charset="-122"/>
                  <a:ea typeface="微软雅黑" panose="020B0503020204020204" pitchFamily="34" charset="-122"/>
                </a:rPr>
                <a:t>听声音判断</a:t>
              </a:r>
              <a:r>
                <a:rPr lang="zh-CN" altLang="en-US" sz="2000">
                  <a:latin typeface="微软雅黑" panose="020B0503020204020204" pitchFamily="34" charset="-122"/>
                  <a:ea typeface="微软雅黑" panose="020B0503020204020204" pitchFamily="34" charset="-122"/>
                </a:rPr>
                <a:t>故障</a:t>
              </a:r>
            </a:p>
          </p:txBody>
        </p:sp>
        <p:pic>
          <p:nvPicPr>
            <p:cNvPr id="32" name="图片 31"/>
            <p:cNvPicPr preferRelativeResize="0"/>
            <p:nvPr>
              <p:custDataLst>
                <p:tags r:id="rId16"/>
              </p:custDataLst>
            </p:nvPr>
          </p:nvPicPr>
          <p:blipFill>
            <a:blip r:embed="rId34">
              <a:extLst>
                <a:ext uri="{28A0092B-C50C-407E-A947-70E740481C1C}">
                  <a14:useLocalDpi xmlns:a14="http://schemas.microsoft.com/office/drawing/2010/main" val="0"/>
                </a:ext>
              </a:extLst>
            </a:blip>
            <a:srcRect b="14767"/>
            <a:stretch>
              <a:fillRect/>
            </a:stretch>
          </p:blipFill>
          <p:spPr>
            <a:xfrm>
              <a:off x="6485001" y="1805464"/>
              <a:ext cx="1800000" cy="1152000"/>
            </a:xfrm>
            <a:prstGeom prst="rect">
              <a:avLst/>
            </a:prstGeom>
            <a:noFill/>
            <a:ln>
              <a:noFill/>
            </a:ln>
            <a:effectLst>
              <a:outerShdw blurRad="685800" dist="35921" dir="2700000" algn="ctr" rotWithShape="0">
                <a:schemeClr val="bg2">
                  <a:alpha val="49000"/>
                </a:schemeClr>
              </a:outerShdw>
            </a:effectLst>
          </p:spPr>
        </p:pic>
      </p:grpSp>
    </p:spTree>
    <p:extLst>
      <p:ext uri="{BB962C8B-B14F-4D97-AF65-F5344CB8AC3E}">
        <p14:creationId xmlns:p14="http://schemas.microsoft.com/office/powerpoint/2010/main" val="2461028288"/>
      </p:ext>
    </p:extLst>
  </p:cSld>
  <p:clrMapOvr>
    <a:masterClrMapping/>
  </p:clrMapOvr>
  <p:transition spd="slow" advClick="0" advTm="2000">
    <p:dissolve/>
  </p:transition>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par>
                    <p:cTn id="7" fill="hold" nodeType="clickPar">
                      <p:stCondLst>
                        <p:cond delay="indefinite"/>
                      </p:stCondLst>
                      <p:childTnLst>
                        <p:par>
                          <p:cTn id="8" fill="hold" nodeType="afterGroup">
                            <p:stCondLst>
                              <p:cond delay="0"/>
                            </p:stCondLst>
                            <p:childTnLst>
                              <p:par>
                                <p:cTn id="9" presetID="21" presetClass="entr" presetSubtype="1" fill="hold" grpId="0" nodeType="clickEffect">
                                  <p:stCondLst>
                                    <p:cond delay="0"/>
                                  </p:stCondLst>
                                  <p:childTnLst>
                                    <p:set>
                                      <p:cBhvr>
                                        <p:cTn id="10" dur="1" fill="hold">
                                          <p:stCondLst>
                                            <p:cond delay="0"/>
                                          </p:stCondLst>
                                        </p:cTn>
                                        <p:tgtEl>
                                          <p:spTgt spid="16"/>
                                        </p:tgtEl>
                                        <p:attrNameLst>
                                          <p:attrName>style.visibility</p:attrName>
                                        </p:attrNameLst>
                                      </p:cBhvr>
                                      <p:to>
                                        <p:strVal val="visible"/>
                                      </p:to>
                                    </p:set>
                                    <p:animEffect transition="in" filter="wheel(1)">
                                      <p:cBhvr>
                                        <p:cTn id="11" dur="2000"/>
                                        <p:tgtEl>
                                          <p:spTgt spid="16"/>
                                        </p:tgtEl>
                                      </p:cBhvr>
                                    </p:animEffect>
                                  </p:childTnLst>
                                </p:cTn>
                              </p:par>
                            </p:childTnLst>
                          </p:cTn>
                        </p:par>
                      </p:childTnLst>
                    </p:cTn>
                  </p:par>
                  <p:par>
                    <p:cTn id="12" fill="hold" nodeType="clickPar">
                      <p:stCondLst>
                        <p:cond delay="indefinite"/>
                      </p:stCondLst>
                      <p:childTnLst>
                        <p:par>
                          <p:cTn id="13" fill="hold" nodeType="afterGroup">
                            <p:stCondLst>
                              <p:cond delay="0"/>
                            </p:stCondLst>
                            <p:childTnLst>
                              <p:par>
                                <p:cTn id="14" presetID="22" presetClass="entr" presetSubtype="4" fill="hold" nodeType="clickEffect">
                                  <p:stCondLst>
                                    <p:cond delay="0"/>
                                  </p:stCondLst>
                                  <p:childTnLst>
                                    <p:set>
                                      <p:cBhvr>
                                        <p:cTn id="15" dur="1" fill="hold">
                                          <p:stCondLst>
                                            <p:cond delay="0"/>
                                          </p:stCondLst>
                                        </p:cTn>
                                        <p:tgtEl>
                                          <p:spTgt spid="21"/>
                                        </p:tgtEl>
                                        <p:attrNameLst>
                                          <p:attrName>style.visibility</p:attrName>
                                        </p:attrNameLst>
                                      </p:cBhvr>
                                      <p:to>
                                        <p:strVal val="visible"/>
                                      </p:to>
                                    </p:set>
                                    <p:animEffect transition="in" filter="wipe(down)">
                                      <p:cBhvr>
                                        <p:cTn id="16" dur="500"/>
                                        <p:tgtEl>
                                          <p:spTgt spid="21"/>
                                        </p:tgtEl>
                                      </p:cBhvr>
                                    </p:animEffect>
                                  </p:childTnLst>
                                </p:cTn>
                              </p:par>
                              <p:par>
                                <p:cTn id="17" presetID="22" presetClass="entr" presetSubtype="4" fill="hold" nodeType="withEffect">
                                  <p:stCondLst>
                                    <p:cond delay="0"/>
                                  </p:stCondLst>
                                  <p:childTnLst>
                                    <p:set>
                                      <p:cBhvr>
                                        <p:cTn id="18" dur="1" fill="hold">
                                          <p:stCondLst>
                                            <p:cond delay="0"/>
                                          </p:stCondLst>
                                        </p:cTn>
                                        <p:tgtEl>
                                          <p:spTgt spid="31"/>
                                        </p:tgtEl>
                                        <p:attrNameLst>
                                          <p:attrName>style.visibility</p:attrName>
                                        </p:attrNameLst>
                                      </p:cBhvr>
                                      <p:to>
                                        <p:strVal val="visible"/>
                                      </p:to>
                                    </p:set>
                                    <p:animEffect transition="in" filter="wipe(down)">
                                      <p:cBhvr>
                                        <p:cTn id="19" dur="500"/>
                                        <p:tgtEl>
                                          <p:spTgt spid="31"/>
                                        </p:tgtEl>
                                      </p:cBhvr>
                                    </p:animEffect>
                                  </p:childTnLst>
                                </p:cTn>
                              </p:par>
                              <p:par>
                                <p:cTn id="20" presetID="22" presetClass="entr" presetSubtype="4" fill="hold" nodeType="withEffect">
                                  <p:stCondLst>
                                    <p:cond delay="0"/>
                                  </p:stCondLst>
                                  <p:childTnLst>
                                    <p:set>
                                      <p:cBhvr>
                                        <p:cTn id="21" dur="1" fill="hold">
                                          <p:stCondLst>
                                            <p:cond delay="0"/>
                                          </p:stCondLst>
                                        </p:cTn>
                                        <p:tgtEl>
                                          <p:spTgt spid="22"/>
                                        </p:tgtEl>
                                        <p:attrNameLst>
                                          <p:attrName>style.visibility</p:attrName>
                                        </p:attrNameLst>
                                      </p:cBhvr>
                                      <p:to>
                                        <p:strVal val="visible"/>
                                      </p:to>
                                    </p:set>
                                    <p:animEffect transition="in" filter="wipe(down)">
                                      <p:cBhvr>
                                        <p:cTn id="22" dur="500"/>
                                        <p:tgtEl>
                                          <p:spTgt spid="22"/>
                                        </p:tgtEl>
                                      </p:cBhvr>
                                    </p:animEffect>
                                  </p:childTnLst>
                                </p:cTn>
                              </p:par>
                              <p:par>
                                <p:cTn id="23" presetID="22" presetClass="entr" presetSubtype="4" fill="hold" nodeType="withEffect">
                                  <p:stCondLst>
                                    <p:cond delay="0"/>
                                  </p:stCondLst>
                                  <p:childTnLst>
                                    <p:set>
                                      <p:cBhvr>
                                        <p:cTn id="24" dur="1" fill="hold">
                                          <p:stCondLst>
                                            <p:cond delay="0"/>
                                          </p:stCondLst>
                                        </p:cTn>
                                        <p:tgtEl>
                                          <p:spTgt spid="26"/>
                                        </p:tgtEl>
                                        <p:attrNameLst>
                                          <p:attrName>style.visibility</p:attrName>
                                        </p:attrNameLst>
                                      </p:cBhvr>
                                      <p:to>
                                        <p:strVal val="visible"/>
                                      </p:to>
                                    </p:set>
                                    <p:animEffect transition="in" filter="wipe(down)">
                                      <p:cBhvr>
                                        <p:cTn id="25" dur="500"/>
                                        <p:tgtEl>
                                          <p:spTgt spid="26"/>
                                        </p:tgtEl>
                                      </p:cBhvr>
                                    </p:animEffect>
                                  </p:childTnLst>
                                </p:cTn>
                              </p:par>
                              <p:par>
                                <p:cTn id="26" presetID="22" presetClass="entr" presetSubtype="4"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Effect transition="in" filter="wipe(down)">
                                      <p:cBhvr>
                                        <p:cTn id="28" dur="500"/>
                                        <p:tgtEl>
                                          <p:spTgt spid="4"/>
                                        </p:tgtEl>
                                      </p:cBhvr>
                                    </p:animEffect>
                                  </p:childTnLst>
                                </p:cTn>
                              </p:par>
                              <p:par>
                                <p:cTn id="29" presetID="22" presetClass="entr" presetSubtype="4" fill="hold" nodeType="withEffect">
                                  <p:stCondLst>
                                    <p:cond delay="0"/>
                                  </p:stCondLst>
                                  <p:childTnLst>
                                    <p:set>
                                      <p:cBhvr>
                                        <p:cTn id="30" dur="1" fill="hold">
                                          <p:stCondLst>
                                            <p:cond delay="0"/>
                                          </p:stCondLst>
                                        </p:cTn>
                                        <p:tgtEl>
                                          <p:spTgt spid="25"/>
                                        </p:tgtEl>
                                        <p:attrNameLst>
                                          <p:attrName>style.visibility</p:attrName>
                                        </p:attrNameLst>
                                      </p:cBhvr>
                                      <p:to>
                                        <p:strVal val="visible"/>
                                      </p:to>
                                    </p:set>
                                    <p:animEffect transition="in" filter="wipe(down)">
                                      <p:cBhvr>
                                        <p:cTn id="31" dur="500"/>
                                        <p:tgtEl>
                                          <p:spTgt spid="2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P spid="16"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组合 1"/>
          <p:cNvGrpSpPr/>
          <p:nvPr>
            <p:custDataLst>
              <p:tags r:id="rId1"/>
            </p:custDataLst>
          </p:nvPr>
        </p:nvGrpSpPr>
        <p:grpSpPr>
          <a:xfrm>
            <a:off x="225012" y="236532"/>
            <a:ext cx="1614643" cy="504024"/>
            <a:chOff x="675980" y="1726091"/>
            <a:chExt cx="1614643" cy="502779"/>
          </a:xfrm>
        </p:grpSpPr>
        <p:sp>
          <p:nvSpPr>
            <p:cNvPr id="3" name="Shape 108"/>
            <p:cNvSpPr/>
            <p:nvPr>
              <p:custDataLst>
                <p:tags r:id="rId6"/>
              </p:custDataLst>
            </p:nvPr>
          </p:nvSpPr>
          <p:spPr>
            <a:xfrm>
              <a:off x="758884" y="1726091"/>
              <a:ext cx="1493056"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4" name="Shape 112"/>
            <p:cNvSpPr/>
            <p:nvPr>
              <p:custDataLst>
                <p:tags r:id="rId7"/>
              </p:custDataLst>
            </p:nvPr>
          </p:nvSpPr>
          <p:spPr>
            <a:xfrm>
              <a:off x="675980" y="1767205"/>
              <a:ext cx="1614643"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ltLang="en-US" sz="2400" b="1"/>
                <a:t>想想议议</a:t>
              </a:r>
            </a:p>
          </p:txBody>
        </p:sp>
      </p:grpSp>
      <p:sp>
        <p:nvSpPr>
          <p:cNvPr id="6" name="矩形 5"/>
          <p:cNvSpPr/>
          <p:nvPr>
            <p:custDataLst>
              <p:tags r:id="rId2"/>
            </p:custDataLst>
          </p:nvPr>
        </p:nvSpPr>
        <p:spPr>
          <a:xfrm>
            <a:off x="243481" y="680658"/>
            <a:ext cx="8432801" cy="1203300"/>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自然界中的声现象实在是太多了。除了人类，动物中也有不少是利用声的高手。你能举出一些例子吗？</a:t>
            </a:r>
          </a:p>
        </p:txBody>
      </p:sp>
      <p:sp>
        <p:nvSpPr>
          <p:cNvPr id="7" name="Rectangle 3"/>
          <p:cNvSpPr/>
          <p:nvPr>
            <p:custDataLst>
              <p:tags r:id="rId3"/>
            </p:custDataLst>
          </p:nvPr>
        </p:nvSpPr>
        <p:spPr>
          <a:xfrm>
            <a:off x="2963335" y="1814863"/>
            <a:ext cx="5682423" cy="2869407"/>
          </a:xfrm>
          <a:prstGeom prst="rect">
            <a:avLst/>
          </a:prstGeom>
          <a:noFill/>
          <a:ln>
            <a:noFill/>
            <a:miter lim="800000"/>
          </a:ln>
        </p:spPr>
        <p:txBody>
          <a:bodyPr wrap="square">
            <a:spAutoFit/>
          </a:bodyPr>
          <a:lstStyle/>
          <a:p>
            <a:pPr indent="457200" algn="l">
              <a:lnSpc>
                <a:spcPct val="150000"/>
              </a:lnSpc>
            </a:pPr>
            <a:r>
              <a:rPr lang="zh-CN" altLang="en-US" sz="2000" b="1" smtClean="0">
                <a:solidFill>
                  <a:srgbClr val="000000"/>
                </a:solidFill>
                <a:latin typeface="楷体" pitchFamily="49" charset="-122"/>
                <a:ea typeface="楷体" pitchFamily="49" charset="-122"/>
              </a:rPr>
              <a:t>在</a:t>
            </a:r>
            <a:r>
              <a:rPr lang="zh-CN" altLang="en-US" sz="2000" b="1">
                <a:solidFill>
                  <a:srgbClr val="000000"/>
                </a:solidFill>
                <a:latin typeface="楷体" pitchFamily="49" charset="-122"/>
                <a:ea typeface="楷体" pitchFamily="49" charset="-122"/>
              </a:rPr>
              <a:t>非洲干旱炎热的草原上，万籁俱寂。一群大象慢慢地向前走，小象在母亲旁边听话地跟着。</a:t>
            </a:r>
            <a:r>
              <a:rPr lang="zh-CN" altLang="en-US" sz="2000" b="1" smtClean="0">
                <a:solidFill>
                  <a:srgbClr val="000000"/>
                </a:solidFill>
                <a:latin typeface="楷体" pitchFamily="49" charset="-122"/>
                <a:ea typeface="楷体" pitchFamily="49" charset="-122"/>
              </a:rPr>
              <a:t>忽然，象</a:t>
            </a:r>
            <a:r>
              <a:rPr lang="zh-CN" altLang="en-US" sz="2000" b="1">
                <a:solidFill>
                  <a:srgbClr val="000000"/>
                </a:solidFill>
                <a:latin typeface="楷体" pitchFamily="49" charset="-122"/>
                <a:ea typeface="楷体" pitchFamily="49" charset="-122"/>
              </a:rPr>
              <a:t>群停住了。一些像竖起鼻子站在那儿，另一些则左顾右盼犹豫着。但是很快，它们又继续前进了，不过这次它们改变了方向。大象之间是通过什么进行交流的呢？</a:t>
            </a:r>
          </a:p>
        </p:txBody>
      </p:sp>
      <p:sp>
        <p:nvSpPr>
          <p:cNvPr id="8" name="矩形 7"/>
          <p:cNvSpPr/>
          <p:nvPr>
            <p:custDataLst>
              <p:tags r:id="rId4"/>
            </p:custDataLst>
          </p:nvPr>
        </p:nvSpPr>
        <p:spPr>
          <a:xfrm>
            <a:off x="194734" y="3241676"/>
            <a:ext cx="2768600" cy="1758668"/>
          </a:xfrm>
          <a:prstGeom prst="rect">
            <a:avLst/>
          </a:prstGeom>
        </p:spPr>
        <p:txBody>
          <a:bodyPr wrap="square">
            <a:spAutoFit/>
          </a:bodyPr>
          <a:lstStyle/>
          <a:p>
            <a:pPr algn="l">
              <a:lnSpc>
                <a:spcPct val="150000"/>
              </a:lnSpc>
            </a:pPr>
            <a:r>
              <a:rPr lang="zh-CN" altLang="zh-CN" sz="2400" smtClean="0">
                <a:latin typeface="微软雅黑" panose="020B0503020204020204" pitchFamily="34" charset="-122"/>
                <a:ea typeface="微软雅黑" panose="020B0503020204020204" pitchFamily="34" charset="-122"/>
              </a:rPr>
              <a:t>大象用</a:t>
            </a:r>
            <a:r>
              <a:rPr lang="zh-CN" altLang="zh-CN" sz="2400">
                <a:latin typeface="微软雅黑" panose="020B0503020204020204" pitchFamily="34" charset="-122"/>
                <a:ea typeface="微软雅黑" panose="020B0503020204020204" pitchFamily="34" charset="-122"/>
              </a:rPr>
              <a:t>一种我们听不到的</a:t>
            </a:r>
            <a:r>
              <a:rPr lang="zh-CN" altLang="zh-CN" sz="2400" smtClean="0">
                <a:latin typeface="微软雅黑" panose="020B0503020204020204" pitchFamily="34" charset="-122"/>
                <a:ea typeface="微软雅黑" panose="020B0503020204020204" pitchFamily="34" charset="-122"/>
              </a:rPr>
              <a:t>声在</a:t>
            </a:r>
            <a:r>
              <a:rPr lang="zh-CN" altLang="zh-CN" sz="2400">
                <a:latin typeface="微软雅黑" panose="020B0503020204020204" pitchFamily="34" charset="-122"/>
                <a:ea typeface="微软雅黑" panose="020B0503020204020204" pitchFamily="34" charset="-122"/>
              </a:rPr>
              <a:t>进行交流，这就是</a:t>
            </a:r>
            <a:r>
              <a:rPr lang="zh-CN" altLang="zh-CN" sz="2400">
                <a:solidFill>
                  <a:srgbClr val="FF0000"/>
                </a:solidFill>
                <a:latin typeface="微软雅黑" panose="020B0503020204020204" pitchFamily="34" charset="-122"/>
                <a:ea typeface="微软雅黑" panose="020B0503020204020204" pitchFamily="34" charset="-122"/>
              </a:rPr>
              <a:t>次声波</a:t>
            </a:r>
            <a:r>
              <a:rPr lang="zh-CN" altLang="zh-CN" sz="2400">
                <a:latin typeface="微软雅黑" panose="020B0503020204020204" pitchFamily="34" charset="-122"/>
                <a:ea typeface="微软雅黑" panose="020B0503020204020204" pitchFamily="34" charset="-122"/>
              </a:rPr>
              <a:t>。</a:t>
            </a:r>
            <a:endParaRPr lang="zh-CN" altLang="en-US" sz="2400">
              <a:latin typeface="微软雅黑" panose="020B0503020204020204" pitchFamily="34" charset="-122"/>
              <a:ea typeface="微软雅黑" panose="020B0503020204020204" pitchFamily="34" charset="-122"/>
            </a:endParaRPr>
          </a:p>
        </p:txBody>
      </p:sp>
      <p:pic>
        <p:nvPicPr>
          <p:cNvPr id="10" name="图片 17409"/>
          <p:cNvPicPr>
            <a:picLocks noChangeAspect="1" noChangeArrowheads="1"/>
          </p:cNvPicPr>
          <p:nvPr>
            <p:custDataLst>
              <p:tags r:id="rId5"/>
            </p:custDataLst>
          </p:nvPr>
        </p:nvPicPr>
        <p:blipFill>
          <a:blip r:embed="rId9">
            <a:extLst>
              <a:ext uri="{28A0092B-C50C-407E-A947-70E740481C1C}">
                <a14:useLocalDpi xmlns:a14="http://schemas.microsoft.com/office/drawing/2010/main" val="0"/>
              </a:ext>
            </a:extLst>
          </a:blip>
          <a:stretch>
            <a:fillRect/>
          </a:stretch>
        </p:blipFill>
        <p:spPr bwMode="auto">
          <a:xfrm>
            <a:off x="307917" y="1814863"/>
            <a:ext cx="2426817" cy="1590508"/>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28297816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circle(in)">
                                      <p:cBhvr>
                                        <p:cTn id="7" dur="2000"/>
                                        <p:tgtEl>
                                          <p:spTgt spid="10"/>
                                        </p:tgtEl>
                                      </p:cBhvr>
                                    </p:animEffect>
                                  </p:childTnLst>
                                </p:cTn>
                              </p:par>
                              <p:par>
                                <p:cTn id="8" presetID="6" presetClass="entr" presetSubtype="16" fill="hold" grpId="0" nodeType="withEffect">
                                  <p:stCondLst>
                                    <p:cond delay="0"/>
                                  </p:stCondLst>
                                  <p:childTnLst>
                                    <p:set>
                                      <p:cBhvr>
                                        <p:cTn id="9" dur="1" fill="hold">
                                          <p:stCondLst>
                                            <p:cond delay="0"/>
                                          </p:stCondLst>
                                        </p:cTn>
                                        <p:tgtEl>
                                          <p:spTgt spid="7"/>
                                        </p:tgtEl>
                                        <p:attrNameLst>
                                          <p:attrName>style.visibility</p:attrName>
                                        </p:attrNameLst>
                                      </p:cBhvr>
                                      <p:to>
                                        <p:strVal val="visible"/>
                                      </p:to>
                                    </p:set>
                                    <p:animEffect transition="in" filter="circle(in)">
                                      <p:cBhvr>
                                        <p:cTn id="10" dur="2000"/>
                                        <p:tgtEl>
                                          <p:spTgt spid="7"/>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1" presetClass="entr" presetSubtype="1" fill="hold" grpId="0" nodeType="clickEffect">
                                  <p:stCondLst>
                                    <p:cond delay="0"/>
                                  </p:stCondLst>
                                  <p:childTnLst>
                                    <p:set>
                                      <p:cBhvr>
                                        <p:cTn id="14" dur="1" fill="hold">
                                          <p:stCondLst>
                                            <p:cond delay="0"/>
                                          </p:stCondLst>
                                        </p:cTn>
                                        <p:tgtEl>
                                          <p:spTgt spid="8"/>
                                        </p:tgtEl>
                                        <p:attrNameLst>
                                          <p:attrName>style.visibility</p:attrName>
                                        </p:attrNameLst>
                                      </p:cBhvr>
                                      <p:to>
                                        <p:strVal val="visible"/>
                                      </p:to>
                                    </p:set>
                                    <p:animEffect transition="in" filter="wheel(1)">
                                      <p:cBhvr>
                                        <p:cTn id="15" dur="20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8"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custDataLst>
              <p:tags r:id="rId1"/>
            </p:custDataLst>
          </p:nvPr>
        </p:nvSpPr>
        <p:spPr>
          <a:xfrm>
            <a:off x="280133" y="257621"/>
            <a:ext cx="2593980" cy="462808"/>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rPr>
              <a:t>2.</a:t>
            </a:r>
            <a:r>
              <a:rPr lang="zh-CN" altLang="zh-CN" sz="2400">
                <a:solidFill>
                  <a:srgbClr val="FF0000"/>
                </a:solidFill>
                <a:latin typeface="微软雅黑" panose="020B0503020204020204" pitchFamily="34" charset="-122"/>
                <a:ea typeface="微软雅黑" panose="020B0503020204020204" pitchFamily="34" charset="-122"/>
              </a:rPr>
              <a:t>次声波传递信息</a:t>
            </a:r>
          </a:p>
        </p:txBody>
      </p:sp>
      <p:sp>
        <p:nvSpPr>
          <p:cNvPr id="6" name="矩形 5"/>
          <p:cNvSpPr/>
          <p:nvPr>
            <p:custDataLst>
              <p:tags r:id="rId2"/>
            </p:custDataLst>
          </p:nvPr>
        </p:nvSpPr>
        <p:spPr>
          <a:xfrm>
            <a:off x="203777" y="651248"/>
            <a:ext cx="8297333" cy="1203300"/>
          </a:xfrm>
          <a:prstGeom prst="rect">
            <a:avLst/>
          </a:prstGeom>
        </p:spPr>
        <p:txBody>
          <a:bodyPr wrap="square">
            <a:spAutoFit/>
          </a:bodyPr>
          <a:lstStyle/>
          <a:p>
            <a:pPr algn="l">
              <a:lnSpc>
                <a:spcPct val="150000"/>
              </a:lnSpc>
            </a:pPr>
            <a:r>
              <a:rPr lang="zh-CN" altLang="en-US" sz="2400" smtClean="0">
                <a:latin typeface="微软雅黑" panose="020B0503020204020204" pitchFamily="34" charset="-122"/>
                <a:ea typeface="微软雅黑" panose="020B0503020204020204" pitchFamily="34" charset="-122"/>
              </a:rPr>
              <a:t>（</a:t>
            </a:r>
            <a:r>
              <a:rPr lang="en-US" altLang="zh-CN" sz="2400" smtClean="0">
                <a:latin typeface="微软雅黑" panose="020B0503020204020204" pitchFamily="34" charset="-122"/>
                <a:ea typeface="微软雅黑" panose="020B0503020204020204" pitchFamily="34" charset="-122"/>
              </a:rPr>
              <a:t>1</a:t>
            </a:r>
            <a:r>
              <a:rPr lang="zh-CN" altLang="en-US" sz="2400" smtClean="0">
                <a:latin typeface="微软雅黑" panose="020B0503020204020204" pitchFamily="34" charset="-122"/>
                <a:ea typeface="微软雅黑" panose="020B0503020204020204" pitchFamily="34" charset="-122"/>
              </a:rPr>
              <a:t>）</a:t>
            </a:r>
            <a:r>
              <a:rPr lang="zh-CN" altLang="zh-CN" sz="2400" smtClean="0">
                <a:latin typeface="微软雅黑" panose="020B0503020204020204" pitchFamily="34" charset="-122"/>
                <a:ea typeface="微软雅黑" panose="020B0503020204020204" pitchFamily="34" charset="-122"/>
              </a:rPr>
              <a:t>大自然</a:t>
            </a:r>
            <a:r>
              <a:rPr lang="zh-CN" altLang="zh-CN" sz="2400">
                <a:latin typeface="微软雅黑" panose="020B0503020204020204" pitchFamily="34" charset="-122"/>
                <a:ea typeface="微软雅黑" panose="020B0503020204020204" pitchFamily="34" charset="-122"/>
              </a:rPr>
              <a:t>的许多活动，如地震、火山爆发、台风、海啸等，都伴随有次声波。</a:t>
            </a:r>
          </a:p>
        </p:txBody>
      </p:sp>
      <p:grpSp>
        <p:nvGrpSpPr>
          <p:cNvPr id="13" name="组合 12"/>
          <p:cNvGrpSpPr/>
          <p:nvPr>
            <p:custDataLst>
              <p:tags r:id="rId3"/>
            </p:custDataLst>
          </p:nvPr>
        </p:nvGrpSpPr>
        <p:grpSpPr>
          <a:xfrm>
            <a:off x="306000" y="1942530"/>
            <a:ext cx="1980000" cy="1906372"/>
            <a:chOff x="380871" y="1991562"/>
            <a:chExt cx="1980000" cy="1901665"/>
          </a:xfrm>
        </p:grpSpPr>
        <p:pic>
          <p:nvPicPr>
            <p:cNvPr id="2050" name="Picture 2"/>
            <p:cNvPicPr preferRelativeResize="0">
              <a:picLocks noChangeArrowheads="1"/>
            </p:cNvPicPr>
            <p:nvPr>
              <p:custDataLst>
                <p:tags r:id="rId14"/>
              </p:custDataLst>
            </p:nvPr>
          </p:nvPicPr>
          <p:blipFill>
            <a:blip r:embed="rId17">
              <a:extLst>
                <a:ext uri="{28A0092B-C50C-407E-A947-70E740481C1C}">
                  <a14:useLocalDpi xmlns:a14="http://schemas.microsoft.com/office/drawing/2010/main" val="0"/>
                </a:ext>
              </a:extLst>
            </a:blip>
            <a:stretch>
              <a:fillRect/>
            </a:stretch>
          </p:blipFill>
          <p:spPr bwMode="auto">
            <a:xfrm>
              <a:off x="380871" y="1991562"/>
              <a:ext cx="198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9" name="矩形 8"/>
            <p:cNvSpPr/>
            <p:nvPr>
              <p:custDataLst>
                <p:tags r:id="rId15"/>
              </p:custDataLst>
            </p:nvPr>
          </p:nvSpPr>
          <p:spPr>
            <a:xfrm>
              <a:off x="970761" y="3431562"/>
              <a:ext cx="800219"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地震</a:t>
              </a:r>
              <a:endParaRPr lang="zh-CN" altLang="en-US" sz="2400"/>
            </a:p>
          </p:txBody>
        </p:sp>
      </p:grpSp>
      <p:grpSp>
        <p:nvGrpSpPr>
          <p:cNvPr id="14" name="组合 13"/>
          <p:cNvGrpSpPr/>
          <p:nvPr>
            <p:custDataLst>
              <p:tags r:id="rId4"/>
            </p:custDataLst>
          </p:nvPr>
        </p:nvGrpSpPr>
        <p:grpSpPr>
          <a:xfrm>
            <a:off x="2522988" y="1923729"/>
            <a:ext cx="1980000" cy="1906372"/>
            <a:chOff x="2591999" y="1918979"/>
            <a:chExt cx="1980000" cy="1901665"/>
          </a:xfrm>
        </p:grpSpPr>
        <p:pic>
          <p:nvPicPr>
            <p:cNvPr id="2054" name="Picture 6" descr="C:\Users\Administrator\Desktop\学科网精品人教八年级上\八上教参图片\图片\8s23\jpg\03804001.jpg"/>
            <p:cNvPicPr preferRelativeResize="0">
              <a:picLocks noChangeArrowheads="1"/>
            </p:cNvPicPr>
            <p:nvPr>
              <p:custDataLst>
                <p:tags r:id="rId12"/>
              </p:custDataLst>
            </p:nvPr>
          </p:nvPicPr>
          <p:blipFill>
            <a:blip r:embed="rId18">
              <a:extLst>
                <a:ext uri="{28A0092B-C50C-407E-A947-70E740481C1C}">
                  <a14:useLocalDpi xmlns:a14="http://schemas.microsoft.com/office/drawing/2010/main" val="0"/>
                </a:ext>
              </a:extLst>
            </a:blip>
            <a:stretch>
              <a:fillRect/>
            </a:stretch>
          </p:blipFill>
          <p:spPr bwMode="auto">
            <a:xfrm>
              <a:off x="2591999" y="1918979"/>
              <a:ext cx="198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10" name="矩形 9"/>
            <p:cNvSpPr/>
            <p:nvPr>
              <p:custDataLst>
                <p:tags r:id="rId13"/>
              </p:custDataLst>
            </p:nvPr>
          </p:nvSpPr>
          <p:spPr>
            <a:xfrm>
              <a:off x="2874113" y="3358979"/>
              <a:ext cx="1415772"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火山爆发</a:t>
              </a:r>
              <a:endParaRPr lang="zh-CN" altLang="en-US" sz="2400">
                <a:latin typeface="微软雅黑" panose="020B0503020204020204" pitchFamily="34" charset="-122"/>
                <a:ea typeface="微软雅黑" panose="020B0503020204020204" pitchFamily="34" charset="-122"/>
              </a:endParaRPr>
            </a:p>
          </p:txBody>
        </p:sp>
      </p:grpSp>
      <p:grpSp>
        <p:nvGrpSpPr>
          <p:cNvPr id="15" name="组合 14"/>
          <p:cNvGrpSpPr/>
          <p:nvPr>
            <p:custDataLst>
              <p:tags r:id="rId5"/>
            </p:custDataLst>
          </p:nvPr>
        </p:nvGrpSpPr>
        <p:grpSpPr>
          <a:xfrm>
            <a:off x="4775775" y="1898735"/>
            <a:ext cx="1980000" cy="1884285"/>
            <a:chOff x="4825673" y="1991562"/>
            <a:chExt cx="1980000" cy="1879632"/>
          </a:xfrm>
        </p:grpSpPr>
        <p:pic>
          <p:nvPicPr>
            <p:cNvPr id="2051" name="Picture 3"/>
            <p:cNvPicPr preferRelativeResize="0">
              <a:picLocks noChangeArrowheads="1"/>
            </p:cNvPicPr>
            <p:nvPr>
              <p:custDataLst>
                <p:tags r:id="rId10"/>
              </p:custDataLst>
            </p:nvPr>
          </p:nvPicPr>
          <p:blipFill>
            <a:blip r:embed="rId19">
              <a:extLst>
                <a:ext uri="{28A0092B-C50C-407E-A947-70E740481C1C}">
                  <a14:useLocalDpi xmlns:a14="http://schemas.microsoft.com/office/drawing/2010/main" val="0"/>
                </a:ext>
              </a:extLst>
            </a:blip>
            <a:stretch>
              <a:fillRect/>
            </a:stretch>
          </p:blipFill>
          <p:spPr bwMode="auto">
            <a:xfrm>
              <a:off x="4825673" y="1991562"/>
              <a:ext cx="198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1" name="矩形 10"/>
            <p:cNvSpPr/>
            <p:nvPr>
              <p:custDataLst>
                <p:tags r:id="rId11"/>
              </p:custDataLst>
            </p:nvPr>
          </p:nvSpPr>
          <p:spPr>
            <a:xfrm>
              <a:off x="5415563" y="3409529"/>
              <a:ext cx="800219"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台风</a:t>
              </a:r>
              <a:endParaRPr lang="zh-CN" altLang="en-US" sz="2400">
                <a:latin typeface="微软雅黑" panose="020B0503020204020204" pitchFamily="34" charset="-122"/>
                <a:ea typeface="微软雅黑" panose="020B0503020204020204" pitchFamily="34" charset="-122"/>
              </a:endParaRPr>
            </a:p>
          </p:txBody>
        </p:sp>
      </p:grpSp>
      <p:grpSp>
        <p:nvGrpSpPr>
          <p:cNvPr id="16" name="组合 15"/>
          <p:cNvGrpSpPr/>
          <p:nvPr>
            <p:custDataLst>
              <p:tags r:id="rId6"/>
            </p:custDataLst>
          </p:nvPr>
        </p:nvGrpSpPr>
        <p:grpSpPr>
          <a:xfrm>
            <a:off x="6925571" y="1923729"/>
            <a:ext cx="1980000" cy="1859291"/>
            <a:chOff x="6913885" y="2022496"/>
            <a:chExt cx="1980000" cy="1854700"/>
          </a:xfrm>
        </p:grpSpPr>
        <p:pic>
          <p:nvPicPr>
            <p:cNvPr id="2053" name="Picture 5"/>
            <p:cNvPicPr preferRelativeResize="0">
              <a:picLocks noChangeArrowheads="1"/>
            </p:cNvPicPr>
            <p:nvPr>
              <p:custDataLst>
                <p:tags r:id="rId8"/>
              </p:custDataLst>
            </p:nvPr>
          </p:nvPicPr>
          <p:blipFill>
            <a:blip r:embed="rId20">
              <a:extLst>
                <a:ext uri="{28A0092B-C50C-407E-A947-70E740481C1C}">
                  <a14:useLocalDpi xmlns:a14="http://schemas.microsoft.com/office/drawing/2010/main" val="0"/>
                </a:ext>
              </a:extLst>
            </a:blip>
            <a:stretch>
              <a:fillRect/>
            </a:stretch>
          </p:blipFill>
          <p:spPr bwMode="auto">
            <a:xfrm>
              <a:off x="6913885" y="2022496"/>
              <a:ext cx="1980000" cy="144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矩形 11"/>
            <p:cNvSpPr/>
            <p:nvPr>
              <p:custDataLst>
                <p:tags r:id="rId9"/>
              </p:custDataLst>
            </p:nvPr>
          </p:nvSpPr>
          <p:spPr>
            <a:xfrm>
              <a:off x="7509619" y="3415531"/>
              <a:ext cx="800219"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海啸</a:t>
              </a:r>
              <a:endParaRPr lang="zh-CN" altLang="en-US" sz="2400">
                <a:latin typeface="微软雅黑" panose="020B0503020204020204" pitchFamily="34" charset="-122"/>
                <a:ea typeface="微软雅黑" panose="020B0503020204020204" pitchFamily="34" charset="-122"/>
              </a:endParaRPr>
            </a:p>
          </p:txBody>
        </p:sp>
      </p:grpSp>
      <p:sp>
        <p:nvSpPr>
          <p:cNvPr id="17" name="矩形 16"/>
          <p:cNvSpPr/>
          <p:nvPr>
            <p:custDataLst>
              <p:tags r:id="rId7"/>
            </p:custDataLst>
          </p:nvPr>
        </p:nvSpPr>
        <p:spPr>
          <a:xfrm>
            <a:off x="119557" y="3848902"/>
            <a:ext cx="8920927" cy="1203300"/>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2</a:t>
            </a:r>
            <a:r>
              <a:rPr lang="zh-CN" altLang="zh-CN" sz="2400">
                <a:latin typeface="微软雅黑" panose="020B0503020204020204" pitchFamily="34" charset="-122"/>
                <a:ea typeface="微软雅黑" panose="020B0503020204020204" pitchFamily="34" charset="-122"/>
              </a:rPr>
              <a:t>）次声波的特点：破坏力强、能量大、传播距离远</a:t>
            </a:r>
            <a:r>
              <a:rPr lang="zh-CN" altLang="en-US" sz="2400">
                <a:latin typeface="微软雅黑" panose="020B0503020204020204" pitchFamily="34" charset="-122"/>
                <a:ea typeface="微软雅黑" panose="020B0503020204020204" pitchFamily="34" charset="-122"/>
              </a:rPr>
              <a:t>且容易绕过障碍物</a:t>
            </a:r>
            <a:r>
              <a:rPr lang="en-US" altLang="zh-CN" sz="2400">
                <a:latin typeface="微软雅黑" panose="020B0503020204020204" pitchFamily="34" charset="-122"/>
                <a:ea typeface="微软雅黑" panose="020B0503020204020204" pitchFamily="34" charset="-122"/>
              </a:rPr>
              <a:t>,</a:t>
            </a:r>
            <a:r>
              <a:rPr lang="zh-CN" altLang="en-US" sz="2400">
                <a:latin typeface="微软雅黑" panose="020B0503020204020204" pitchFamily="34" charset="-122"/>
                <a:ea typeface="微软雅黑" panose="020B0503020204020204" pitchFamily="34" charset="-122"/>
              </a:rPr>
              <a:t>无孔不入</a:t>
            </a:r>
            <a:r>
              <a:rPr lang="zh-CN" altLang="zh-CN" sz="2400">
                <a:latin typeface="微软雅黑" panose="020B0503020204020204" pitchFamily="34" charset="-122"/>
                <a:ea typeface="微软雅黑" panose="020B0503020204020204" pitchFamily="34" charset="-122"/>
              </a:rPr>
              <a:t>。</a:t>
            </a:r>
          </a:p>
        </p:txBody>
      </p:sp>
    </p:spTree>
    <p:extLst>
      <p:ext uri="{BB962C8B-B14F-4D97-AF65-F5344CB8AC3E}">
        <p14:creationId xmlns:p14="http://schemas.microsoft.com/office/powerpoint/2010/main" val="260446800"/>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4" presetClass="entr" presetSubtype="10" fill="hold" grpId="0"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randombar(horizontal)">
                                      <p:cBhvr>
                                        <p:cTn id="7" dur="500"/>
                                        <p:tgtEl>
                                          <p:spTgt spid="6"/>
                                        </p:tgtEl>
                                      </p:cBhvr>
                                    </p:animEffect>
                                  </p:childTnLst>
                                </p:cTn>
                              </p:par>
                              <p:par>
                                <p:cTn id="8" presetID="14" presetClass="entr" presetSubtype="10" fill="hold" nodeType="withEffect">
                                  <p:stCondLst>
                                    <p:cond delay="0"/>
                                  </p:stCondLst>
                                  <p:childTnLst>
                                    <p:set>
                                      <p:cBhvr>
                                        <p:cTn id="9" dur="1" fill="hold">
                                          <p:stCondLst>
                                            <p:cond delay="0"/>
                                          </p:stCondLst>
                                        </p:cTn>
                                        <p:tgtEl>
                                          <p:spTgt spid="13"/>
                                        </p:tgtEl>
                                        <p:attrNameLst>
                                          <p:attrName>style.visibility</p:attrName>
                                        </p:attrNameLst>
                                      </p:cBhvr>
                                      <p:to>
                                        <p:strVal val="visible"/>
                                      </p:to>
                                    </p:set>
                                    <p:animEffect transition="in" filter="randombar(horizontal)">
                                      <p:cBhvr>
                                        <p:cTn id="10" dur="500"/>
                                        <p:tgtEl>
                                          <p:spTgt spid="13"/>
                                        </p:tgtEl>
                                      </p:cBhvr>
                                    </p:animEffect>
                                  </p:childTnLst>
                                </p:cTn>
                              </p:par>
                              <p:par>
                                <p:cTn id="11" presetID="14" presetClass="entr" presetSubtype="10" fill="hold" nodeType="withEffect">
                                  <p:stCondLst>
                                    <p:cond delay="0"/>
                                  </p:stCondLst>
                                  <p:childTnLst>
                                    <p:set>
                                      <p:cBhvr>
                                        <p:cTn id="12" dur="1" fill="hold">
                                          <p:stCondLst>
                                            <p:cond delay="0"/>
                                          </p:stCondLst>
                                        </p:cTn>
                                        <p:tgtEl>
                                          <p:spTgt spid="14"/>
                                        </p:tgtEl>
                                        <p:attrNameLst>
                                          <p:attrName>style.visibility</p:attrName>
                                        </p:attrNameLst>
                                      </p:cBhvr>
                                      <p:to>
                                        <p:strVal val="visible"/>
                                      </p:to>
                                    </p:set>
                                    <p:animEffect transition="in" filter="randombar(horizontal)">
                                      <p:cBhvr>
                                        <p:cTn id="13" dur="500"/>
                                        <p:tgtEl>
                                          <p:spTgt spid="14"/>
                                        </p:tgtEl>
                                      </p:cBhvr>
                                    </p:animEffect>
                                  </p:childTnLst>
                                </p:cTn>
                              </p:par>
                              <p:par>
                                <p:cTn id="14" presetID="14" presetClass="entr" presetSubtype="10"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Effect transition="in" filter="randombar(horizontal)">
                                      <p:cBhvr>
                                        <p:cTn id="16" dur="500"/>
                                        <p:tgtEl>
                                          <p:spTgt spid="15"/>
                                        </p:tgtEl>
                                      </p:cBhvr>
                                    </p:animEffect>
                                  </p:childTnLst>
                                </p:cTn>
                              </p:par>
                              <p:par>
                                <p:cTn id="17" presetID="14" presetClass="entr" presetSubtype="1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randombar(horizontal)">
                                      <p:cBhvr>
                                        <p:cTn id="19" dur="500"/>
                                        <p:tgtEl>
                                          <p:spTgt spid="16"/>
                                        </p:tgtEl>
                                      </p:cBhvr>
                                    </p:animEffect>
                                  </p:childTnLst>
                                </p:cTn>
                              </p:par>
                            </p:childTnLst>
                          </p:cTn>
                        </p:par>
                      </p:childTnLst>
                    </p:cTn>
                  </p:par>
                  <p:par>
                    <p:cTn id="20" fill="hold" nodeType="clickPar">
                      <p:stCondLst>
                        <p:cond delay="indefinite"/>
                      </p:stCondLst>
                      <p:childTnLst>
                        <p:par>
                          <p:cTn id="21" fill="hold" nodeType="afterGroup">
                            <p:stCondLst>
                              <p:cond delay="0"/>
                            </p:stCondLst>
                            <p:childTnLst>
                              <p:par>
                                <p:cTn id="22" presetID="16" presetClass="entr" presetSubtype="21" fill="hold" grpId="0" nodeType="clickEffect">
                                  <p:stCondLst>
                                    <p:cond delay="0"/>
                                  </p:stCondLst>
                                  <p:childTnLst>
                                    <p:set>
                                      <p:cBhvr>
                                        <p:cTn id="23" dur="1" fill="hold">
                                          <p:stCondLst>
                                            <p:cond delay="0"/>
                                          </p:stCondLst>
                                        </p:cTn>
                                        <p:tgtEl>
                                          <p:spTgt spid="17"/>
                                        </p:tgtEl>
                                        <p:attrNameLst>
                                          <p:attrName>style.visibility</p:attrName>
                                        </p:attrNameLst>
                                      </p:cBhvr>
                                      <p:to>
                                        <p:strVal val="visible"/>
                                      </p:to>
                                    </p:set>
                                    <p:animEffect transition="in" filter="barn(inVertical)">
                                      <p:cBhvr>
                                        <p:cTn id="24" dur="500"/>
                                        <p:tgtEl>
                                          <p:spTgt spid="1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P spid="17"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71142" y="413316"/>
            <a:ext cx="4059125" cy="462808"/>
          </a:xfrm>
          <a:prstGeom prst="rect">
            <a:avLst/>
          </a:prstGeom>
        </p:spPr>
        <p:txBody>
          <a:bodyPr wrap="square">
            <a:spAutoFit/>
          </a:bodyPr>
          <a:lstStyle/>
          <a:p>
            <a:r>
              <a:rPr lang="zh-CN" altLang="zh-CN" sz="2400">
                <a:latin typeface="微软雅黑" panose="020B0503020204020204" pitchFamily="34" charset="-122"/>
                <a:ea typeface="微软雅黑" panose="020B0503020204020204" pitchFamily="34" charset="-122"/>
              </a:rPr>
              <a:t>（</a:t>
            </a:r>
            <a:r>
              <a:rPr lang="en-US" altLang="zh-CN" sz="2400">
                <a:latin typeface="微软雅黑" panose="020B0503020204020204" pitchFamily="34" charset="-122"/>
                <a:ea typeface="微软雅黑" panose="020B0503020204020204" pitchFamily="34" charset="-122"/>
              </a:rPr>
              <a:t>3</a:t>
            </a:r>
            <a:r>
              <a:rPr lang="zh-CN" altLang="zh-CN" sz="2400">
                <a:latin typeface="微软雅黑" panose="020B0503020204020204" pitchFamily="34" charset="-122"/>
                <a:ea typeface="微软雅黑" panose="020B0503020204020204" pitchFamily="34" charset="-122"/>
              </a:rPr>
              <a:t>）利用次声波传递的信息</a:t>
            </a:r>
          </a:p>
        </p:txBody>
      </p:sp>
      <p:sp>
        <p:nvSpPr>
          <p:cNvPr id="4" name="矩形 3"/>
          <p:cNvSpPr/>
          <p:nvPr>
            <p:custDataLst>
              <p:tags r:id="rId2"/>
            </p:custDataLst>
          </p:nvPr>
        </p:nvSpPr>
        <p:spPr>
          <a:xfrm>
            <a:off x="308002" y="799737"/>
            <a:ext cx="8645498" cy="1754326"/>
          </a:xfrm>
          <a:prstGeom prst="rect">
            <a:avLst/>
          </a:prstGeom>
        </p:spPr>
        <p:txBody>
          <a:bodyPr wrap="square">
            <a:spAutoFit/>
          </a:bodyPr>
          <a:lstStyle/>
          <a:p>
            <a:pPr algn="l">
              <a:lnSpc>
                <a:spcPct val="150000"/>
              </a:lnSpc>
            </a:pPr>
            <a:r>
              <a:rPr lang="zh-CN" altLang="zh-CN" sz="2400" smtClean="0">
                <a:latin typeface="微软雅黑" panose="020B0503020204020204" pitchFamily="34" charset="-122"/>
                <a:ea typeface="微软雅黑" panose="020B0503020204020204" pitchFamily="34" charset="-122"/>
              </a:rPr>
              <a:t>①</a:t>
            </a:r>
            <a:r>
              <a:rPr lang="zh-CN" altLang="zh-CN" sz="2400">
                <a:latin typeface="微软雅黑" panose="020B0503020204020204" pitchFamily="34" charset="-122"/>
                <a:ea typeface="微软雅黑" panose="020B0503020204020204" pitchFamily="34" charset="-122"/>
              </a:rPr>
              <a:t>通过灵敏的声学仪器能接收次声波。处理这些信息，可以确定这些活动发生的方位和</a:t>
            </a:r>
            <a:r>
              <a:rPr lang="zh-CN" altLang="zh-CN" sz="2400" smtClean="0">
                <a:latin typeface="微软雅黑" panose="020B0503020204020204" pitchFamily="34" charset="-122"/>
                <a:ea typeface="微软雅黑" panose="020B0503020204020204" pitchFamily="34" charset="-122"/>
              </a:rPr>
              <a:t>强度</a:t>
            </a:r>
            <a:r>
              <a:rPr lang="en-US" altLang="zh-CN" sz="2400" smtClean="0">
                <a:latin typeface="微软雅黑" panose="020B0503020204020204" pitchFamily="34" charset="-122"/>
                <a:ea typeface="微软雅黑" panose="020B0503020204020204" pitchFamily="34" charset="-122"/>
              </a:rPr>
              <a:t>.</a:t>
            </a:r>
            <a:r>
              <a:rPr lang="zh-CN" altLang="zh-CN" sz="2400" smtClean="0">
                <a:latin typeface="微软雅黑" panose="020B0503020204020204" pitchFamily="34" charset="-122"/>
                <a:ea typeface="微软雅黑" panose="020B0503020204020204" pitchFamily="34" charset="-122"/>
              </a:rPr>
              <a:t> 例如</a:t>
            </a:r>
            <a:r>
              <a:rPr lang="zh-CN" altLang="zh-CN" sz="2400">
                <a:latin typeface="微软雅黑" panose="020B0503020204020204" pitchFamily="34" charset="-122"/>
                <a:ea typeface="微软雅黑" panose="020B0503020204020204" pitchFamily="34" charset="-122"/>
              </a:rPr>
              <a:t>，通过接收核爆炸、火箭发射或者台风产生的次声波，来探测出这些次声源的有关参量。</a:t>
            </a:r>
          </a:p>
        </p:txBody>
      </p:sp>
      <p:sp>
        <p:nvSpPr>
          <p:cNvPr id="5" name="矩形 4"/>
          <p:cNvSpPr/>
          <p:nvPr>
            <p:custDataLst>
              <p:tags r:id="rId3"/>
            </p:custDataLst>
          </p:nvPr>
        </p:nvSpPr>
        <p:spPr>
          <a:xfrm>
            <a:off x="276406" y="2569358"/>
            <a:ext cx="8677094" cy="2314038"/>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②预测自然灾害性事件。许多灾害性的自然现象，如火山爆发、龙卷风、雷暴、台风等，在发生之前可能会辐射出次声波，人们就有可能利用这些前兆现象来预测和预报这些灾害性自然事件的发生。</a:t>
            </a:r>
          </a:p>
        </p:txBody>
      </p:sp>
    </p:spTree>
    <p:extLst>
      <p:ext uri="{BB962C8B-B14F-4D97-AF65-F5344CB8AC3E}">
        <p14:creationId xmlns:p14="http://schemas.microsoft.com/office/powerpoint/2010/main" val="27836818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16" presetClass="entr" presetSubtype="21"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barn(inVertical)">
                                      <p:cBhvr>
                                        <p:cTn id="7" dur="500"/>
                                        <p:tgtEl>
                                          <p:spTgt spid="4"/>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21" presetClass="entr" presetSubtype="1" fill="hold" grpId="0" nodeType="clickEffect">
                                  <p:stCondLst>
                                    <p:cond delay="0"/>
                                  </p:stCondLst>
                                  <p:childTnLst>
                                    <p:set>
                                      <p:cBhvr>
                                        <p:cTn id="11" dur="1" fill="hold">
                                          <p:stCondLst>
                                            <p:cond delay="0"/>
                                          </p:stCondLst>
                                        </p:cTn>
                                        <p:tgtEl>
                                          <p:spTgt spid="5"/>
                                        </p:tgtEl>
                                        <p:attrNameLst>
                                          <p:attrName>style.visibility</p:attrName>
                                        </p:attrNameLst>
                                      </p:cBhvr>
                                      <p:to>
                                        <p:strVal val="visible"/>
                                      </p:to>
                                    </p:set>
                                    <p:animEffect transition="in" filter="wheel(1)">
                                      <p:cBhvr>
                                        <p:cTn id="12" dur="2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5"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custDataLst>
              <p:tags r:id="rId1"/>
            </p:custDataLst>
          </p:nvPr>
        </p:nvGrpSpPr>
        <p:grpSpPr>
          <a:xfrm>
            <a:off x="228894" y="148314"/>
            <a:ext cx="1614643" cy="504024"/>
            <a:chOff x="675980" y="1726091"/>
            <a:chExt cx="1614643" cy="502779"/>
          </a:xfrm>
        </p:grpSpPr>
        <p:sp>
          <p:nvSpPr>
            <p:cNvPr id="4" name="Shape 108"/>
            <p:cNvSpPr/>
            <p:nvPr>
              <p:custDataLst>
                <p:tags r:id="rId7"/>
              </p:custDataLst>
            </p:nvPr>
          </p:nvSpPr>
          <p:spPr>
            <a:xfrm>
              <a:off x="758884" y="1726091"/>
              <a:ext cx="1493056" cy="502779"/>
            </a:xfrm>
            <a:prstGeom prst="rect">
              <a:avLst/>
            </a:prstGeom>
            <a:solidFill>
              <a:srgbClr val="C00000">
                <a:alpha val="80000"/>
              </a:srgbClr>
            </a:solidFill>
            <a:ln w="12700">
              <a:noFill/>
              <a:miter lim="400000"/>
            </a:ln>
            <a:effectLst>
              <a:outerShdw blurRad="50800" dist="38100" dir="13500000" algn="br" rotWithShape="0">
                <a:prstClr val="black">
                  <a:alpha val="40000"/>
                </a:prstClr>
              </a:outerShdw>
            </a:effectLst>
          </p:spPr>
          <p:txBody>
            <a:bodyPr lIns="0" tIns="0" rIns="0" bIns="0"/>
            <a:lstStyle/>
            <a:p>
              <a:pPr marL="0" marR="0" lvl="0" indent="0" defTabSz="914400" eaLnBrk="1" fontAlgn="auto" latinLnBrk="0" hangingPunct="1">
                <a:lnSpc>
                  <a:spcPct val="100000"/>
                </a:lnSpc>
                <a:spcBef>
                  <a:spcPct val="0"/>
                </a:spcBef>
                <a:spcAft>
                  <a:spcPct val="0"/>
                </a:spcAft>
                <a:buClrTx/>
                <a:buSzTx/>
                <a:buFontTx/>
                <a:buNone/>
                <a:defRPr>
                  <a:latin typeface="微软雅黑" panose="020B0503020204020204" charset="-122"/>
                  <a:ea typeface="微软雅黑" panose="020B0503020204020204" charset="-122"/>
                  <a:cs typeface="微软雅黑" panose="020B0503020204020204" charset="-122"/>
                  <a:sym typeface="微软雅黑" panose="020B0503020204020204" charset="-122"/>
                </a:defRPr>
              </a:pPr>
              <a:endParaRPr kumimoji="0" sz="1800" b="0" i="0" u="none" strike="noStrike" kern="0" cap="none" spc="0" normalizeH="0" baseline="0" noProof="0">
                <a:ln>
                  <a:noFill/>
                </a:ln>
                <a:solidFill>
                  <a:sysClr val="windowText" lastClr="000000"/>
                </a:solidFill>
                <a:effectLst/>
                <a:uLnTx/>
                <a:uFillTx/>
                <a:latin typeface="微软雅黑" panose="020B0503020204020204" charset="-122"/>
                <a:ea typeface="微软雅黑" panose="020B0503020204020204" charset="-122"/>
                <a:sym typeface="微软雅黑" panose="020B0503020204020204" charset="-122"/>
              </a:endParaRPr>
            </a:p>
          </p:txBody>
        </p:sp>
        <p:sp>
          <p:nvSpPr>
            <p:cNvPr id="5" name="Shape 112"/>
            <p:cNvSpPr/>
            <p:nvPr>
              <p:custDataLst>
                <p:tags r:id="rId8"/>
              </p:custDataLst>
            </p:nvPr>
          </p:nvSpPr>
          <p:spPr>
            <a:xfrm>
              <a:off x="675980" y="1767205"/>
              <a:ext cx="1614643" cy="461665"/>
            </a:xfrm>
            <a:prstGeom prst="rect">
              <a:avLst/>
            </a:prstGeom>
            <a:ln w="12700">
              <a:miter lim="400000"/>
            </a:ln>
          </p:spPr>
          <p:txBody>
            <a:bodyPr wrap="square" lIns="45719" rIns="45719">
              <a:spAutoFit/>
            </a:bodyPr>
            <a:lstStyle>
              <a:lvl1pPr algn="ctr">
                <a:defRPr sz="1000">
                  <a:solidFill>
                    <a:srgbClr val="FFFFFF"/>
                  </a:solidFill>
                  <a:latin typeface="微软雅黑" panose="020B0503020204020204" charset="-122"/>
                  <a:ea typeface="微软雅黑" panose="020B0503020204020204" charset="-122"/>
                  <a:cs typeface="微软雅黑" panose="020B0503020204020204" charset="-122"/>
                  <a:sym typeface="微软雅黑" panose="020B0503020204020204" charset="-122"/>
                </a:defRPr>
              </a:lvl1pPr>
            </a:lstStyle>
            <a:p>
              <a:r>
                <a:rPr lang="zh-CN" altLang="en-US" sz="2400" b="1"/>
                <a:t>想想议议</a:t>
              </a:r>
            </a:p>
          </p:txBody>
        </p:sp>
      </p:grpSp>
      <p:sp>
        <p:nvSpPr>
          <p:cNvPr id="6" name="矩形 5"/>
          <p:cNvSpPr/>
          <p:nvPr>
            <p:custDataLst>
              <p:tags r:id="rId2"/>
            </p:custDataLst>
          </p:nvPr>
        </p:nvSpPr>
        <p:spPr>
          <a:xfrm>
            <a:off x="3306633" y="1731307"/>
            <a:ext cx="5441671" cy="2869407"/>
          </a:xfrm>
          <a:prstGeom prst="rect">
            <a:avLst/>
          </a:prstGeom>
        </p:spPr>
        <p:txBody>
          <a:bodyPr wrap="square">
            <a:spAutoFit/>
          </a:bodyPr>
          <a:lstStyle/>
          <a:p>
            <a:pPr algn="l">
              <a:lnSpc>
                <a:spcPct val="150000"/>
              </a:lnSpc>
            </a:pPr>
            <a:r>
              <a:rPr lang="zh-CN" altLang="zh-CN" sz="2400" b="1">
                <a:solidFill>
                  <a:schemeClr val="bg1">
                    <a:lumMod val="10000"/>
                  </a:schemeClr>
                </a:solidFill>
                <a:latin typeface="楷体" pitchFamily="49" charset="-122"/>
                <a:ea typeface="楷体" pitchFamily="49" charset="-122"/>
              </a:rPr>
              <a:t>在漆黑的夜晚，蝙蝠靠发出</a:t>
            </a:r>
            <a:r>
              <a:rPr lang="zh-CN" altLang="zh-CN" sz="2400" b="1">
                <a:solidFill>
                  <a:srgbClr val="FF0000"/>
                </a:solidFill>
                <a:latin typeface="楷体" pitchFamily="49" charset="-122"/>
                <a:ea typeface="楷体" pitchFamily="49" charset="-122"/>
              </a:rPr>
              <a:t>超声波</a:t>
            </a:r>
            <a:r>
              <a:rPr lang="zh-CN" altLang="zh-CN" sz="2400" b="1">
                <a:solidFill>
                  <a:schemeClr val="bg1">
                    <a:lumMod val="10000"/>
                  </a:schemeClr>
                </a:solidFill>
                <a:latin typeface="楷体" pitchFamily="49" charset="-122"/>
                <a:ea typeface="楷体" pitchFamily="49" charset="-122"/>
              </a:rPr>
              <a:t>探测飞行中的障碍物和发现昆虫，这些声波碰到墙壁或昆虫就会反射回来。根据回声到来的方位和时间，蝙蝠可以确定目标的位置</a:t>
            </a:r>
            <a:r>
              <a:rPr lang="zh-CN" altLang="zh-CN" sz="2400" b="1" smtClean="0">
                <a:solidFill>
                  <a:schemeClr val="bg1">
                    <a:lumMod val="10000"/>
                  </a:schemeClr>
                </a:solidFill>
                <a:latin typeface="楷体" pitchFamily="49" charset="-122"/>
                <a:ea typeface="楷体" pitchFamily="49" charset="-122"/>
              </a:rPr>
              <a:t>。</a:t>
            </a:r>
            <a:r>
              <a:rPr lang="zh-CN" altLang="zh-CN" sz="2400" b="1">
                <a:solidFill>
                  <a:schemeClr val="bg1">
                    <a:lumMod val="10000"/>
                  </a:schemeClr>
                </a:solidFill>
                <a:latin typeface="楷体" pitchFamily="49" charset="-122"/>
                <a:ea typeface="楷体" pitchFamily="49" charset="-122"/>
              </a:rPr>
              <a:t>蝙蝠采用的方法叫</a:t>
            </a:r>
            <a:r>
              <a:rPr lang="zh-CN" altLang="zh-CN" sz="2400" b="1">
                <a:solidFill>
                  <a:srgbClr val="FF0000"/>
                </a:solidFill>
                <a:latin typeface="楷体" pitchFamily="49" charset="-122"/>
                <a:ea typeface="楷体" pitchFamily="49" charset="-122"/>
              </a:rPr>
              <a:t>回声定位</a:t>
            </a:r>
            <a:r>
              <a:rPr lang="en-US" altLang="zh-CN" sz="2400" b="1" smtClean="0">
                <a:solidFill>
                  <a:schemeClr val="bg1">
                    <a:lumMod val="10000"/>
                  </a:schemeClr>
                </a:solidFill>
                <a:latin typeface="楷体" pitchFamily="49" charset="-122"/>
                <a:ea typeface="楷体" pitchFamily="49" charset="-122"/>
              </a:rPr>
              <a:t>.</a:t>
            </a:r>
            <a:endParaRPr lang="zh-CN" altLang="zh-CN" sz="2400" b="1">
              <a:solidFill>
                <a:schemeClr val="bg1">
                  <a:lumMod val="10000"/>
                </a:schemeClr>
              </a:solidFill>
              <a:latin typeface="楷体" pitchFamily="49" charset="-122"/>
              <a:ea typeface="楷体" pitchFamily="49" charset="-122"/>
            </a:endParaRPr>
          </a:p>
        </p:txBody>
      </p:sp>
      <p:sp>
        <p:nvSpPr>
          <p:cNvPr id="7" name="矩形 6"/>
          <p:cNvSpPr/>
          <p:nvPr>
            <p:custDataLst>
              <p:tags r:id="rId3"/>
            </p:custDataLst>
          </p:nvPr>
        </p:nvSpPr>
        <p:spPr>
          <a:xfrm>
            <a:off x="318795" y="611123"/>
            <a:ext cx="8478977" cy="1203300"/>
          </a:xfrm>
          <a:prstGeom prst="rect">
            <a:avLst/>
          </a:prstGeom>
        </p:spPr>
        <p:txBody>
          <a:bodyPr wrap="square">
            <a:spAutoFit/>
          </a:bodyPr>
          <a:lstStyle/>
          <a:p>
            <a:pPr algn="l">
              <a:lnSpc>
                <a:spcPct val="150000"/>
              </a:lnSpc>
            </a:pPr>
            <a:r>
              <a:rPr lang="zh-CN" altLang="zh-CN" sz="2400">
                <a:latin typeface="微软雅黑" panose="020B0503020204020204" pitchFamily="34" charset="-122"/>
                <a:ea typeface="微软雅黑" panose="020B0503020204020204" pitchFamily="34" charset="-122"/>
              </a:rPr>
              <a:t>蝙蝠通常只在夜间出来活动和觅食。但它们从来不会碰到墙壁、树枝等障碍物</a:t>
            </a:r>
            <a:r>
              <a:rPr lang="zh-CN" altLang="zh-CN" sz="2400" smtClean="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你知道蝙蝠是怎样判断目标的位置的吗</a:t>
            </a:r>
            <a:r>
              <a:rPr lang="zh-CN" altLang="zh-CN" sz="2400" smtClean="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p:txBody>
      </p:sp>
      <p:grpSp>
        <p:nvGrpSpPr>
          <p:cNvPr id="2" name="组合 1"/>
          <p:cNvGrpSpPr/>
          <p:nvPr>
            <p:custDataLst>
              <p:tags r:id="rId4"/>
            </p:custDataLst>
          </p:nvPr>
        </p:nvGrpSpPr>
        <p:grpSpPr>
          <a:xfrm>
            <a:off x="141387" y="1814423"/>
            <a:ext cx="3353803" cy="2504110"/>
            <a:chOff x="141386" y="1809942"/>
            <a:chExt cx="3353803" cy="2497927"/>
          </a:xfrm>
        </p:grpSpPr>
        <p:pic>
          <p:nvPicPr>
            <p:cNvPr id="3074" name="Picture 2" descr="C:\Users\Administrator\Desktop\学科网精品人教八年级上\八上教参图片\图片\8s23\jpg\03904002.jpg"/>
            <p:cNvPicPr>
              <a:picLocks noChangeAspect="1" noChangeArrowheads="1"/>
            </p:cNvPicPr>
            <p:nvPr>
              <p:custDataLst>
                <p:tags r:id="rId5"/>
              </p:custDataLst>
            </p:nvPr>
          </p:nvPicPr>
          <p:blipFill>
            <a:blip r:embed="rId10">
              <a:extLst>
                <a:ext uri="{28A0092B-C50C-407E-A947-70E740481C1C}">
                  <a14:useLocalDpi xmlns:a14="http://schemas.microsoft.com/office/drawing/2010/main" val="0"/>
                </a:ext>
              </a:extLst>
            </a:blip>
            <a:stretch>
              <a:fillRect/>
            </a:stretch>
          </p:blipFill>
          <p:spPr bwMode="auto">
            <a:xfrm>
              <a:off x="318794" y="1809942"/>
              <a:ext cx="2852737" cy="2036262"/>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8" name="矩形 7"/>
            <p:cNvSpPr/>
            <p:nvPr>
              <p:custDataLst>
                <p:tags r:id="rId6"/>
              </p:custDataLst>
            </p:nvPr>
          </p:nvSpPr>
          <p:spPr>
            <a:xfrm>
              <a:off x="141386" y="3846204"/>
              <a:ext cx="3353803" cy="461665"/>
            </a:xfrm>
            <a:prstGeom prst="rect">
              <a:avLst/>
            </a:prstGeom>
          </p:spPr>
          <p:txBody>
            <a:bodyPr wrap="none">
              <a:spAutoFit/>
            </a:bodyPr>
            <a:lstStyle/>
            <a:p>
              <a:r>
                <a:rPr lang="zh-CN" altLang="zh-CN" sz="2400">
                  <a:latin typeface="微软雅黑" panose="020B0503020204020204" pitchFamily="34" charset="-122"/>
                  <a:ea typeface="微软雅黑" panose="020B0503020204020204" pitchFamily="34" charset="-122"/>
                </a:rPr>
                <a:t>蝙蝠靠超声波发现昆虫 </a:t>
              </a:r>
              <a:endParaRPr lang="zh-CN" altLang="en-US" sz="24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1902173366"/>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4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fade">
                                      <p:cBhvr>
                                        <p:cTn id="7" dur="1000"/>
                                        <p:tgtEl>
                                          <p:spTgt spid="2"/>
                                        </p:tgtEl>
                                      </p:cBhvr>
                                    </p:animEffect>
                                    <p:anim calcmode="lin" valueType="num">
                                      <p:cBhvr>
                                        <p:cTn id="8" dur="1000" fill="hold"/>
                                        <p:tgtEl>
                                          <p:spTgt spid="2"/>
                                        </p:tgtEl>
                                        <p:attrNameLst>
                                          <p:attrName>ppt_x</p:attrName>
                                        </p:attrNameLst>
                                      </p:cBhvr>
                                      <p:tavLst>
                                        <p:tav tm="0">
                                          <p:val>
                                            <p:strVal val="#ppt_x"/>
                                          </p:val>
                                        </p:tav>
                                        <p:tav tm="100000">
                                          <p:val>
                                            <p:strVal val="#ppt_x"/>
                                          </p:val>
                                        </p:tav>
                                      </p:tavLst>
                                    </p:anim>
                                    <p:anim calcmode="lin" valueType="num">
                                      <p:cBhvr>
                                        <p:cTn id="9" dur="1000" fill="hold"/>
                                        <p:tgtEl>
                                          <p:spTgt spid="2"/>
                                        </p:tgtEl>
                                        <p:attrNameLst>
                                          <p:attrName>ppt_y</p:attrName>
                                        </p:attrNameLst>
                                      </p:cBhvr>
                                      <p:tavLst>
                                        <p:tav tm="0">
                                          <p:val>
                                            <p:strVal val="#ppt_y+.1"/>
                                          </p:val>
                                        </p:tav>
                                        <p:tav tm="100000">
                                          <p:val>
                                            <p:strVal val="#ppt_y"/>
                                          </p:val>
                                        </p:tav>
                                      </p:tavLst>
                                    </p:anim>
                                  </p:childTnLst>
                                </p:cTn>
                              </p:par>
                            </p:childTnLst>
                          </p:cTn>
                        </p:par>
                      </p:childTnLst>
                    </p:cTn>
                  </p:par>
                  <p:par>
                    <p:cTn id="10" fill="hold" nodeType="clickPar">
                      <p:stCondLst>
                        <p:cond delay="indefinite"/>
                      </p:stCondLst>
                      <p:childTnLst>
                        <p:par>
                          <p:cTn id="11" fill="hold" nodeType="afterGroup">
                            <p:stCondLst>
                              <p:cond delay="0"/>
                            </p:stCondLst>
                            <p:childTnLst>
                              <p:par>
                                <p:cTn id="12" presetID="6" presetClass="entr" presetSubtype="16" fill="hold" grpId="0" nodeType="clickEffect">
                                  <p:stCondLst>
                                    <p:cond delay="0"/>
                                  </p:stCondLst>
                                  <p:childTnLst>
                                    <p:set>
                                      <p:cBhvr>
                                        <p:cTn id="13" dur="1" fill="hold">
                                          <p:stCondLst>
                                            <p:cond delay="0"/>
                                          </p:stCondLst>
                                        </p:cTn>
                                        <p:tgtEl>
                                          <p:spTgt spid="6"/>
                                        </p:tgtEl>
                                        <p:attrNameLst>
                                          <p:attrName>style.visibility</p:attrName>
                                        </p:attrNameLst>
                                      </p:cBhvr>
                                      <p:to>
                                        <p:strVal val="visible"/>
                                      </p:to>
                                    </p:set>
                                    <p:animEffect transition="in" filter="circle(in)">
                                      <p:cBhvr>
                                        <p:cTn id="14" dur="20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custDataLst>
              <p:tags r:id="rId1"/>
            </p:custDataLst>
          </p:nvPr>
        </p:nvSpPr>
        <p:spPr>
          <a:xfrm>
            <a:off x="251539" y="188331"/>
            <a:ext cx="2828018" cy="462808"/>
          </a:xfrm>
          <a:prstGeom prst="rect">
            <a:avLst/>
          </a:prstGeom>
        </p:spPr>
        <p:txBody>
          <a:bodyPr wrap="none">
            <a:spAutoFit/>
          </a:bodyPr>
          <a:lstStyle/>
          <a:p>
            <a:r>
              <a:rPr lang="en-US" altLang="zh-CN" sz="2400">
                <a:solidFill>
                  <a:srgbClr val="FF0000"/>
                </a:solidFill>
                <a:latin typeface="微软雅黑" panose="020B0503020204020204" pitchFamily="34" charset="-122"/>
                <a:ea typeface="微软雅黑" panose="020B0503020204020204" pitchFamily="34" charset="-122"/>
              </a:rPr>
              <a:t>3</a:t>
            </a:r>
            <a:r>
              <a:rPr lang="zh-CN" altLang="zh-CN" sz="2400">
                <a:solidFill>
                  <a:srgbClr val="FF0000"/>
                </a:solidFill>
                <a:latin typeface="微软雅黑" panose="020B0503020204020204" pitchFamily="34" charset="-122"/>
                <a:ea typeface="微软雅黑" panose="020B0503020204020204" pitchFamily="34" charset="-122"/>
              </a:rPr>
              <a:t>．超声波传递信息</a:t>
            </a:r>
          </a:p>
        </p:txBody>
      </p:sp>
      <p:sp>
        <p:nvSpPr>
          <p:cNvPr id="3" name="矩形 2"/>
          <p:cNvSpPr/>
          <p:nvPr>
            <p:custDataLst>
              <p:tags r:id="rId2"/>
            </p:custDataLst>
          </p:nvPr>
        </p:nvSpPr>
        <p:spPr>
          <a:xfrm>
            <a:off x="194734" y="719039"/>
            <a:ext cx="8238066" cy="462808"/>
          </a:xfrm>
          <a:prstGeom prst="rect">
            <a:avLst/>
          </a:prstGeom>
        </p:spPr>
        <p:txBody>
          <a:bodyPr wrap="square">
            <a:spAutoFit/>
          </a:bodyPr>
          <a:lstStyle/>
          <a:p>
            <a:pPr algn="l"/>
            <a:r>
              <a:rPr lang="en-US" altLang="zh-CN" sz="2400" smtClean="0">
                <a:latin typeface="微软雅黑" panose="020B0503020204020204" pitchFamily="34" charset="-122"/>
                <a:ea typeface="微软雅黑" panose="020B0503020204020204" pitchFamily="34" charset="-122"/>
              </a:rPr>
              <a:t>(1)</a:t>
            </a:r>
            <a:r>
              <a:rPr lang="zh-CN" altLang="zh-CN" sz="2400" smtClean="0">
                <a:latin typeface="微软雅黑" panose="020B0503020204020204" pitchFamily="34" charset="-122"/>
                <a:ea typeface="微软雅黑" panose="020B0503020204020204" pitchFamily="34" charset="-122"/>
              </a:rPr>
              <a:t>超声波</a:t>
            </a:r>
            <a:r>
              <a:rPr lang="zh-CN" altLang="zh-CN" sz="2400">
                <a:latin typeface="微软雅黑" panose="020B0503020204020204" pitchFamily="34" charset="-122"/>
                <a:ea typeface="微软雅黑" panose="020B0503020204020204" pitchFamily="34" charset="-122"/>
              </a:rPr>
              <a:t>的特点：振动快，能量大，穿透力强，方向性强</a:t>
            </a:r>
            <a:r>
              <a:rPr lang="zh-CN" altLang="zh-CN" sz="2400" smtClean="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p:txBody>
      </p:sp>
      <p:sp>
        <p:nvSpPr>
          <p:cNvPr id="4" name="矩形 3"/>
          <p:cNvSpPr/>
          <p:nvPr>
            <p:custDataLst>
              <p:tags r:id="rId3"/>
            </p:custDataLst>
          </p:nvPr>
        </p:nvSpPr>
        <p:spPr>
          <a:xfrm>
            <a:off x="186267" y="1223818"/>
            <a:ext cx="4470400" cy="462808"/>
          </a:xfrm>
          <a:prstGeom prst="rect">
            <a:avLst/>
          </a:prstGeom>
        </p:spPr>
        <p:txBody>
          <a:bodyPr wrap="square">
            <a:spAutoFit/>
          </a:bodyPr>
          <a:lstStyle/>
          <a:p>
            <a:pPr algn="l"/>
            <a:r>
              <a:rPr lang="en-US" altLang="zh-CN" sz="2400" smtClean="0">
                <a:latin typeface="微软雅黑" panose="020B0503020204020204" pitchFamily="34" charset="-122"/>
                <a:ea typeface="微软雅黑" panose="020B0503020204020204" pitchFamily="34" charset="-122"/>
              </a:rPr>
              <a:t>(2)</a:t>
            </a:r>
            <a:r>
              <a:rPr lang="zh-CN" altLang="en-US" sz="2400" smtClean="0">
                <a:latin typeface="微软雅黑" panose="020B0503020204020204" pitchFamily="34" charset="-122"/>
                <a:ea typeface="微软雅黑" panose="020B0503020204020204" pitchFamily="34" charset="-122"/>
              </a:rPr>
              <a:t>回声定位的应用：</a:t>
            </a:r>
            <a:endParaRPr lang="zh-CN" altLang="zh-CN" sz="2400">
              <a:latin typeface="微软雅黑" panose="020B0503020204020204" pitchFamily="34" charset="-122"/>
              <a:ea typeface="微软雅黑" panose="020B0503020204020204" pitchFamily="34" charset="-122"/>
            </a:endParaRPr>
          </a:p>
        </p:txBody>
      </p:sp>
      <p:sp>
        <p:nvSpPr>
          <p:cNvPr id="5" name="矩形 4"/>
          <p:cNvSpPr/>
          <p:nvPr>
            <p:custDataLst>
              <p:tags r:id="rId4"/>
            </p:custDataLst>
          </p:nvPr>
        </p:nvSpPr>
        <p:spPr>
          <a:xfrm>
            <a:off x="242492" y="1686626"/>
            <a:ext cx="8585200" cy="1203300"/>
          </a:xfrm>
          <a:prstGeom prst="rect">
            <a:avLst/>
          </a:prstGeom>
        </p:spPr>
        <p:txBody>
          <a:bodyPr wrap="square">
            <a:spAutoFit/>
          </a:bodyPr>
          <a:lstStyle/>
          <a:p>
            <a:pPr algn="l">
              <a:lnSpc>
                <a:spcPct val="150000"/>
              </a:lnSpc>
            </a:pPr>
            <a:r>
              <a:rPr lang="zh-CN" altLang="en-US" sz="2400">
                <a:solidFill>
                  <a:srgbClr val="000000"/>
                </a:solidFill>
                <a:latin typeface="微软雅黑" panose="020B0503020204020204" pitchFamily="34" charset="-122"/>
                <a:ea typeface="微软雅黑" panose="020B0503020204020204" pitchFamily="34" charset="-122"/>
                <a:sym typeface="+mn-ea"/>
              </a:rPr>
              <a:t>①超声导盲仪：可以探测前进道路上的障碍物，帮助盲人出行。</a:t>
            </a:r>
            <a:endParaRPr lang="en-US" altLang="zh-CN" sz="2400">
              <a:solidFill>
                <a:srgbClr val="000000"/>
              </a:solidFill>
              <a:latin typeface="微软雅黑" panose="020B0503020204020204" pitchFamily="34" charset="-122"/>
              <a:ea typeface="微软雅黑" panose="020B0503020204020204" pitchFamily="34" charset="-122"/>
              <a:sym typeface="+mn-ea"/>
            </a:endParaRPr>
          </a:p>
          <a:p>
            <a:pPr algn="l">
              <a:lnSpc>
                <a:spcPct val="150000"/>
              </a:lnSpc>
            </a:pPr>
            <a:r>
              <a:rPr lang="zh-CN" altLang="en-US" sz="2400">
                <a:solidFill>
                  <a:srgbClr val="000000"/>
                </a:solidFill>
                <a:latin typeface="微软雅黑" panose="020B0503020204020204" pitchFamily="34" charset="-122"/>
                <a:ea typeface="微软雅黑" panose="020B0503020204020204" pitchFamily="34" charset="-122"/>
                <a:sym typeface="+mn-ea"/>
              </a:rPr>
              <a:t>②倒车雷达：探测汽车后方的障碍物</a:t>
            </a:r>
            <a:r>
              <a:rPr lang="zh-CN" altLang="zh-CN" sz="2400">
                <a:latin typeface="微软雅黑" panose="020B0503020204020204" pitchFamily="34" charset="-122"/>
                <a:ea typeface="微软雅黑" panose="020B0503020204020204" pitchFamily="34" charset="-122"/>
              </a:rPr>
              <a:t>：</a:t>
            </a:r>
          </a:p>
        </p:txBody>
      </p:sp>
      <p:grpSp>
        <p:nvGrpSpPr>
          <p:cNvPr id="8" name="组合 7"/>
          <p:cNvGrpSpPr/>
          <p:nvPr>
            <p:custDataLst>
              <p:tags r:id="rId5"/>
            </p:custDataLst>
          </p:nvPr>
        </p:nvGrpSpPr>
        <p:grpSpPr>
          <a:xfrm>
            <a:off x="850428" y="2921709"/>
            <a:ext cx="2340000" cy="2148250"/>
            <a:chOff x="850428" y="2914495"/>
            <a:chExt cx="2340000" cy="2142946"/>
          </a:xfrm>
        </p:grpSpPr>
        <p:pic>
          <p:nvPicPr>
            <p:cNvPr id="6" name="Picture 5" descr="161030~1"/>
            <p:cNvPicPr preferRelativeResize="0">
              <a:picLocks noChangeArrowheads="1"/>
            </p:cNvPicPr>
            <p:nvPr>
              <p:custDataLst>
                <p:tags r:id="rId9"/>
              </p:custDataLst>
            </p:nvPr>
          </p:nvPicPr>
          <p:blipFill>
            <a:blip r:embed="rId12"/>
            <a:stretch>
              <a:fillRect/>
            </a:stretch>
          </p:blipFill>
          <p:spPr bwMode="auto">
            <a:xfrm>
              <a:off x="850428" y="2914495"/>
              <a:ext cx="2340000" cy="1620000"/>
            </a:xfrm>
            <a:prstGeom prst="rect">
              <a:avLst/>
            </a:prstGeom>
            <a:noFill/>
            <a:ln>
              <a:noFill/>
            </a:ln>
            <a:effectLst>
              <a:outerShdw blurRad="685800" dist="35921" dir="2700000" algn="ctr" rotWithShape="0">
                <a:schemeClr val="bg2">
                  <a:alpha val="49000"/>
                </a:schemeClr>
              </a:outerShdw>
            </a:effectLst>
          </p:spPr>
        </p:pic>
        <p:sp>
          <p:nvSpPr>
            <p:cNvPr id="7" name="Rectangle 11"/>
            <p:cNvSpPr>
              <a:spLocks noChangeArrowheads="1"/>
            </p:cNvSpPr>
            <p:nvPr>
              <p:custDataLst>
                <p:tags r:id="rId10"/>
              </p:custDataLst>
            </p:nvPr>
          </p:nvSpPr>
          <p:spPr bwMode="auto">
            <a:xfrm>
              <a:off x="1061598" y="4595776"/>
              <a:ext cx="1917659" cy="461665"/>
            </a:xfrm>
            <a:prstGeom prst="rect">
              <a:avLst/>
            </a:prstGeom>
          </p:spPr>
          <p:txBody>
            <a:bodyPr wrap="square">
              <a:spAutoFit/>
            </a:bodyPr>
            <a:lstStyle/>
            <a:p>
              <a:pPr algn="l"/>
              <a:r>
                <a:rPr lang="zh-CN" altLang="en-US" sz="2400">
                  <a:latin typeface="微软雅黑" panose="020B0503020204020204" pitchFamily="34" charset="-122"/>
                  <a:ea typeface="微软雅黑" panose="020B0503020204020204" pitchFamily="34" charset="-122"/>
                </a:rPr>
                <a:t>超声导盲仪</a:t>
              </a:r>
            </a:p>
          </p:txBody>
        </p:sp>
      </p:grpSp>
      <p:grpSp>
        <p:nvGrpSpPr>
          <p:cNvPr id="10" name="组合 9"/>
          <p:cNvGrpSpPr/>
          <p:nvPr>
            <p:custDataLst>
              <p:tags r:id="rId6"/>
            </p:custDataLst>
          </p:nvPr>
        </p:nvGrpSpPr>
        <p:grpSpPr>
          <a:xfrm>
            <a:off x="4953001" y="2921710"/>
            <a:ext cx="2340000" cy="2086112"/>
            <a:chOff x="4656667" y="2976479"/>
            <a:chExt cx="2340000" cy="2080961"/>
          </a:xfrm>
        </p:grpSpPr>
        <p:pic>
          <p:nvPicPr>
            <p:cNvPr id="4098" name="Picture 2" descr="C:\Users\Administrator\Desktop\学科网精品人教八年级上\八上教参图片\图片\8s23\jpg\03904003.jpg"/>
            <p:cNvPicPr preferRelativeResize="0">
              <a:picLocks noChangeArrowheads="1"/>
            </p:cNvPicPr>
            <p:nvPr>
              <p:custDataLst>
                <p:tags r:id="rId7"/>
              </p:custDataLst>
            </p:nvPr>
          </p:nvPicPr>
          <p:blipFill>
            <a:blip r:embed="rId13">
              <a:extLst>
                <a:ext uri="{28A0092B-C50C-407E-A947-70E740481C1C}">
                  <a14:useLocalDpi xmlns:a14="http://schemas.microsoft.com/office/drawing/2010/main" val="0"/>
                </a:ext>
              </a:extLst>
            </a:blip>
            <a:stretch>
              <a:fillRect/>
            </a:stretch>
          </p:blipFill>
          <p:spPr bwMode="auto">
            <a:xfrm>
              <a:off x="4656667" y="2976479"/>
              <a:ext cx="2340000" cy="162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Lst>
          </p:spPr>
        </p:pic>
        <p:sp>
          <p:nvSpPr>
            <p:cNvPr id="9" name="Rectangle 11"/>
            <p:cNvSpPr>
              <a:spLocks noChangeArrowheads="1"/>
            </p:cNvSpPr>
            <p:nvPr>
              <p:custDataLst>
                <p:tags r:id="rId8"/>
              </p:custDataLst>
            </p:nvPr>
          </p:nvSpPr>
          <p:spPr bwMode="auto">
            <a:xfrm>
              <a:off x="5134033" y="4595775"/>
              <a:ext cx="1503801" cy="461665"/>
            </a:xfrm>
            <a:prstGeom prst="rect">
              <a:avLst/>
            </a:prstGeom>
          </p:spPr>
          <p:txBody>
            <a:bodyPr wrap="square">
              <a:spAutoFit/>
            </a:bodyPr>
            <a:lstStyle/>
            <a:p>
              <a:pPr algn="l"/>
              <a:r>
                <a:rPr lang="zh-CN" altLang="en-US" sz="2400" smtClean="0">
                  <a:latin typeface="微软雅黑" panose="020B0503020204020204" pitchFamily="34" charset="-122"/>
                  <a:ea typeface="微软雅黑" panose="020B0503020204020204" pitchFamily="34" charset="-122"/>
                </a:rPr>
                <a:t>倒车雷达</a:t>
              </a:r>
              <a:endParaRPr lang="zh-CN" altLang="en-US" sz="2400">
                <a:latin typeface="微软雅黑" panose="020B0503020204020204" pitchFamily="34" charset="-122"/>
                <a:ea typeface="微软雅黑" panose="020B0503020204020204" pitchFamily="34" charset="-122"/>
              </a:endParaRPr>
            </a:p>
          </p:txBody>
        </p:sp>
      </p:grpSp>
    </p:spTree>
    <p:extLst>
      <p:ext uri="{BB962C8B-B14F-4D97-AF65-F5344CB8AC3E}">
        <p14:creationId xmlns:p14="http://schemas.microsoft.com/office/powerpoint/2010/main" val="665586142"/>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6" presetClass="entr" presetSubtype="16"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circle(in)">
                                      <p:cBhvr>
                                        <p:cTn id="7" dur="2000"/>
                                        <p:tgtEl>
                                          <p:spTgt spid="3"/>
                                        </p:tgtEl>
                                      </p:cBhvr>
                                    </p:animEffect>
                                  </p:childTnLst>
                                </p:cTn>
                              </p:par>
                            </p:childTnLst>
                          </p:cTn>
                        </p:par>
                      </p:childTnLst>
                    </p:cTn>
                  </p:par>
                  <p:par>
                    <p:cTn id="8" fill="hold" nodeType="clickPar">
                      <p:stCondLst>
                        <p:cond delay="indefinite"/>
                      </p:stCondLst>
                      <p:childTnLst>
                        <p:par>
                          <p:cTn id="9" fill="hold" nodeType="afterGroup">
                            <p:stCondLst>
                              <p:cond delay="0"/>
                            </p:stCondLst>
                            <p:childTnLst>
                              <p:par>
                                <p:cTn id="10" presetID="16" presetClass="entr" presetSubtype="21" fill="hold" grpId="0" nodeType="clickEffect">
                                  <p:stCondLst>
                                    <p:cond delay="0"/>
                                  </p:stCondLst>
                                  <p:childTnLst>
                                    <p:set>
                                      <p:cBhvr>
                                        <p:cTn id="11" dur="1" fill="hold">
                                          <p:stCondLst>
                                            <p:cond delay="0"/>
                                          </p:stCondLst>
                                        </p:cTn>
                                        <p:tgtEl>
                                          <p:spTgt spid="4"/>
                                        </p:tgtEl>
                                        <p:attrNameLst>
                                          <p:attrName>style.visibility</p:attrName>
                                        </p:attrNameLst>
                                      </p:cBhvr>
                                      <p:to>
                                        <p:strVal val="visible"/>
                                      </p:to>
                                    </p:set>
                                    <p:animEffect transition="in" filter="barn(inVertical)">
                                      <p:cBhvr>
                                        <p:cTn id="12" dur="500"/>
                                        <p:tgtEl>
                                          <p:spTgt spid="4"/>
                                        </p:tgtEl>
                                      </p:cBhvr>
                                    </p:animEffect>
                                  </p:childTnLst>
                                </p:cTn>
                              </p:par>
                              <p:par>
                                <p:cTn id="13" presetID="16" presetClass="entr" presetSubtype="21" fill="hold" grpId="0" nodeType="withEffect">
                                  <p:stCondLst>
                                    <p:cond delay="0"/>
                                  </p:stCondLst>
                                  <p:childTnLst>
                                    <p:set>
                                      <p:cBhvr>
                                        <p:cTn id="14" dur="1" fill="hold">
                                          <p:stCondLst>
                                            <p:cond delay="0"/>
                                          </p:stCondLst>
                                        </p:cTn>
                                        <p:tgtEl>
                                          <p:spTgt spid="5"/>
                                        </p:tgtEl>
                                        <p:attrNameLst>
                                          <p:attrName>style.visibility</p:attrName>
                                        </p:attrNameLst>
                                      </p:cBhvr>
                                      <p:to>
                                        <p:strVal val="visible"/>
                                      </p:to>
                                    </p:set>
                                    <p:animEffect transition="in" filter="barn(inVertical)">
                                      <p:cBhvr>
                                        <p:cTn id="15" dur="500"/>
                                        <p:tgtEl>
                                          <p:spTgt spid="5"/>
                                        </p:tgtEl>
                                      </p:cBhvr>
                                    </p:animEffect>
                                  </p:childTnLst>
                                </p:cTn>
                              </p:par>
                            </p:childTnLst>
                          </p:cTn>
                        </p:par>
                      </p:childTnLst>
                    </p:cTn>
                  </p:par>
                  <p:par>
                    <p:cTn id="16" fill="hold" nodeType="clickPar">
                      <p:stCondLst>
                        <p:cond delay="indefinite"/>
                      </p:stCondLst>
                      <p:childTnLst>
                        <p:par>
                          <p:cTn id="17" fill="hold" nodeType="afterGroup">
                            <p:stCondLst>
                              <p:cond delay="0"/>
                            </p:stCondLst>
                            <p:childTnLst>
                              <p:par>
                                <p:cTn id="18" presetID="10" presetClass="entr" presetSubtype="0" fill="hold" nodeType="clickEffect">
                                  <p:stCondLst>
                                    <p:cond delay="0"/>
                                  </p:stCondLst>
                                  <p:childTnLst>
                                    <p:set>
                                      <p:cBhvr>
                                        <p:cTn id="19" dur="1" fill="hold">
                                          <p:stCondLst>
                                            <p:cond delay="0"/>
                                          </p:stCondLst>
                                        </p:cTn>
                                        <p:tgtEl>
                                          <p:spTgt spid="8"/>
                                        </p:tgtEl>
                                        <p:attrNameLst>
                                          <p:attrName>style.visibility</p:attrName>
                                        </p:attrNameLst>
                                      </p:cBhvr>
                                      <p:to>
                                        <p:strVal val="visible"/>
                                      </p:to>
                                    </p:set>
                                    <p:animEffect transition="in" filter="fade">
                                      <p:cBhvr>
                                        <p:cTn id="20" dur="500"/>
                                        <p:tgtEl>
                                          <p:spTgt spid="8"/>
                                        </p:tgtEl>
                                      </p:cBhvr>
                                    </p:animEffect>
                                  </p:childTnLst>
                                </p:cTn>
                              </p:par>
                              <p:par>
                                <p:cTn id="21" presetID="10" presetClass="entr" presetSubtype="0" fill="hold" nodeType="withEffect">
                                  <p:stCondLst>
                                    <p:cond delay="0"/>
                                  </p:stCondLst>
                                  <p:childTnLst>
                                    <p:set>
                                      <p:cBhvr>
                                        <p:cTn id="22" dur="1" fill="hold">
                                          <p:stCondLst>
                                            <p:cond delay="0"/>
                                          </p:stCondLst>
                                        </p:cTn>
                                        <p:tgtEl>
                                          <p:spTgt spid="10"/>
                                        </p:tgtEl>
                                        <p:attrNameLst>
                                          <p:attrName>style.visibility</p:attrName>
                                        </p:attrNameLst>
                                      </p:cBhvr>
                                      <p:to>
                                        <p:strVal val="visible"/>
                                      </p:to>
                                    </p:set>
                                    <p:animEffect transition="in" filter="fade">
                                      <p:cBhvr>
                                        <p:cTn id="23"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5"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a:spLocks noChangeArrowheads="1"/>
          </p:cNvSpPr>
          <p:nvPr>
            <p:custDataLst>
              <p:tags r:id="rId1"/>
            </p:custDataLst>
          </p:nvPr>
        </p:nvSpPr>
        <p:spPr bwMode="auto">
          <a:xfrm>
            <a:off x="220133" y="349374"/>
            <a:ext cx="8744905" cy="1758668"/>
          </a:xfrm>
          <a:prstGeom prst="rect">
            <a:avLst/>
          </a:prstGeom>
          <a:noFill/>
          <a:ln w="9525">
            <a:noFill/>
            <a:miter lim="800000"/>
          </a:ln>
        </p:spPr>
        <p:txBody>
          <a:bodyPr wrap="square">
            <a:spAutoFit/>
          </a:bodyPr>
          <a:lstStyle/>
          <a:p>
            <a:pPr algn="l">
              <a:lnSpc>
                <a:spcPct val="150000"/>
              </a:lnSpc>
            </a:pPr>
            <a:r>
              <a:rPr lang="zh-CN" altLang="en-US" sz="2400" smtClean="0">
                <a:solidFill>
                  <a:srgbClr val="000000"/>
                </a:solidFill>
                <a:latin typeface="微软雅黑" panose="020B0503020204020204" pitchFamily="34" charset="-122"/>
                <a:ea typeface="微软雅黑" panose="020B0503020204020204" pitchFamily="34" charset="-122"/>
                <a:sym typeface="+mn-ea"/>
              </a:rPr>
              <a:t>③声呐：</a:t>
            </a:r>
            <a:r>
              <a:rPr lang="zh-CN" altLang="zh-CN" sz="2400">
                <a:latin typeface="微软雅黑" panose="020B0503020204020204" pitchFamily="34" charset="-122"/>
                <a:ea typeface="微软雅黑" panose="020B0503020204020204" pitchFamily="34" charset="-122"/>
              </a:rPr>
              <a:t>根据回声定位原理</a:t>
            </a:r>
            <a:r>
              <a:rPr lang="zh-CN" altLang="zh-CN" sz="2400" smtClean="0">
                <a:latin typeface="微软雅黑" panose="020B0503020204020204" pitchFamily="34" charset="-122"/>
                <a:ea typeface="微软雅黑" panose="020B0503020204020204" pitchFamily="34" charset="-122"/>
              </a:rPr>
              <a:t>，</a:t>
            </a:r>
            <a:r>
              <a:rPr lang="zh-CN" altLang="en-US" sz="2400" smtClean="0">
                <a:latin typeface="微软雅黑" panose="020B0503020204020204" pitchFamily="34" charset="-122"/>
                <a:ea typeface="微软雅黑" panose="020B0503020204020204" pitchFamily="34" charset="-122"/>
              </a:rPr>
              <a:t>而且</a:t>
            </a:r>
            <a:r>
              <a:rPr lang="zh-CN" altLang="zh-CN" sz="2400" smtClean="0">
                <a:latin typeface="微软雅黑" panose="020B0503020204020204" pitchFamily="34" charset="-122"/>
                <a:ea typeface="微软雅黑" panose="020B0503020204020204" pitchFamily="34" charset="-122"/>
              </a:rPr>
              <a:t>超声波</a:t>
            </a:r>
            <a:r>
              <a:rPr lang="zh-CN" altLang="en-US" sz="2400" smtClean="0">
                <a:latin typeface="微软雅黑" panose="020B0503020204020204" pitchFamily="34" charset="-122"/>
                <a:ea typeface="微软雅黑" panose="020B0503020204020204" pitchFamily="34" charset="-122"/>
              </a:rPr>
              <a:t>能</a:t>
            </a:r>
            <a:r>
              <a:rPr lang="zh-CN" altLang="zh-CN" sz="2400" smtClean="0">
                <a:latin typeface="微软雅黑" panose="020B0503020204020204" pitchFamily="34" charset="-122"/>
                <a:ea typeface="微软雅黑" panose="020B0503020204020204" pitchFamily="34" charset="-122"/>
              </a:rPr>
              <a:t>在</a:t>
            </a:r>
            <a:r>
              <a:rPr lang="zh-CN" altLang="zh-CN" sz="2400">
                <a:latin typeface="微软雅黑" panose="020B0503020204020204" pitchFamily="34" charset="-122"/>
                <a:ea typeface="微软雅黑" panose="020B0503020204020204" pitchFamily="34" charset="-122"/>
              </a:rPr>
              <a:t>水</a:t>
            </a:r>
            <a:r>
              <a:rPr lang="zh-CN" altLang="zh-CN" sz="2400" smtClean="0">
                <a:latin typeface="微软雅黑" panose="020B0503020204020204" pitchFamily="34" charset="-122"/>
                <a:ea typeface="微软雅黑" panose="020B0503020204020204" pitchFamily="34" charset="-122"/>
              </a:rPr>
              <a:t>中传播。人们制造</a:t>
            </a:r>
            <a:r>
              <a:rPr lang="zh-CN" altLang="zh-CN" sz="2400">
                <a:latin typeface="微软雅黑" panose="020B0503020204020204" pitchFamily="34" charset="-122"/>
                <a:ea typeface="微软雅黑" panose="020B0503020204020204" pitchFamily="34" charset="-122"/>
              </a:rPr>
              <a:t>出水下探测和通讯</a:t>
            </a:r>
            <a:r>
              <a:rPr lang="zh-CN" altLang="zh-CN" sz="2400" smtClean="0">
                <a:latin typeface="微软雅黑" panose="020B0503020204020204" pitchFamily="34" charset="-122"/>
                <a:ea typeface="微软雅黑" panose="020B0503020204020204" pitchFamily="34" charset="-122"/>
              </a:rPr>
              <a:t>仪器</a:t>
            </a:r>
            <a:r>
              <a:rPr lang="en-US" altLang="zh-CN" sz="2400" smtClean="0">
                <a:latin typeface="微软雅黑" panose="020B0503020204020204" pitchFamily="34" charset="-122"/>
                <a:ea typeface="微软雅黑" panose="020B0503020204020204" pitchFamily="34" charset="-122"/>
              </a:rPr>
              <a:t>---</a:t>
            </a:r>
            <a:r>
              <a:rPr lang="zh-CN" altLang="zh-CN" sz="2400" smtClean="0">
                <a:latin typeface="微软雅黑" panose="020B0503020204020204" pitchFamily="34" charset="-122"/>
                <a:ea typeface="微软雅黑" panose="020B0503020204020204" pitchFamily="34" charset="-122"/>
              </a:rPr>
              <a:t>声呐</a:t>
            </a:r>
            <a:r>
              <a:rPr lang="zh-CN" altLang="zh-CN" sz="2400">
                <a:latin typeface="微软雅黑" panose="020B0503020204020204" pitchFamily="34" charset="-122"/>
                <a:ea typeface="微软雅黑" panose="020B0503020204020204" pitchFamily="34" charset="-122"/>
              </a:rPr>
              <a:t>系统，人们可以探测海洋的深度，绘出水下数千米的海底地形图；渔民利用声呐获得鱼群</a:t>
            </a:r>
            <a:r>
              <a:rPr lang="zh-CN" altLang="zh-CN" sz="2400" smtClean="0">
                <a:latin typeface="微软雅黑" panose="020B0503020204020204" pitchFamily="34" charset="-122"/>
                <a:ea typeface="微软雅黑" panose="020B0503020204020204" pitchFamily="34" charset="-122"/>
              </a:rPr>
              <a:t>信息</a:t>
            </a:r>
            <a:r>
              <a:rPr lang="zh-CN" altLang="en-US" sz="2400" smtClean="0">
                <a:solidFill>
                  <a:srgbClr val="000000"/>
                </a:solidFill>
                <a:latin typeface="微软雅黑" panose="020B0503020204020204" pitchFamily="34" charset="-122"/>
                <a:ea typeface="微软雅黑" panose="020B0503020204020204" pitchFamily="34" charset="-122"/>
                <a:sym typeface="+mn-ea"/>
              </a:rPr>
              <a:t>。</a:t>
            </a:r>
            <a:endParaRPr lang="zh-CN" altLang="en-US" sz="2400">
              <a:solidFill>
                <a:srgbClr val="000000"/>
              </a:solidFill>
              <a:latin typeface="微软雅黑" panose="020B0503020204020204" pitchFamily="34" charset="-122"/>
              <a:ea typeface="微软雅黑" panose="020B0503020204020204" pitchFamily="34" charset="-122"/>
              <a:sym typeface="+mn-ea"/>
            </a:endParaRPr>
          </a:p>
        </p:txBody>
      </p:sp>
      <p:grpSp>
        <p:nvGrpSpPr>
          <p:cNvPr id="10" name="组合 9"/>
          <p:cNvGrpSpPr/>
          <p:nvPr>
            <p:custDataLst>
              <p:tags r:id="rId2"/>
            </p:custDataLst>
          </p:nvPr>
        </p:nvGrpSpPr>
        <p:grpSpPr>
          <a:xfrm>
            <a:off x="1320800" y="2284596"/>
            <a:ext cx="2520000" cy="2389076"/>
            <a:chOff x="1320800" y="2219688"/>
            <a:chExt cx="2520000" cy="2383177"/>
          </a:xfrm>
        </p:grpSpPr>
        <p:sp>
          <p:nvSpPr>
            <p:cNvPr id="5" name="TextBox 4"/>
            <p:cNvSpPr txBox="1">
              <a:spLocks noChangeArrowheads="1"/>
            </p:cNvSpPr>
            <p:nvPr>
              <p:custDataLst>
                <p:tags r:id="rId6"/>
              </p:custDataLst>
            </p:nvPr>
          </p:nvSpPr>
          <p:spPr bwMode="auto">
            <a:xfrm>
              <a:off x="1460853" y="4110422"/>
              <a:ext cx="2185214" cy="492443"/>
            </a:xfrm>
            <a:prstGeom prst="rect">
              <a:avLst/>
            </a:prstGeom>
            <a:noFill/>
            <a:ln w="9525">
              <a:noFill/>
              <a:miter lim="800000"/>
            </a:ln>
          </p:spPr>
          <p:txBody>
            <a:bodyPr wrap="none">
              <a:spAutoFit/>
            </a:bodyPr>
            <a:lstStyle/>
            <a:p>
              <a:r>
                <a:rPr lang="zh-CN" altLang="en-US" sz="2600" smtClean="0">
                  <a:solidFill>
                    <a:srgbClr val="000000"/>
                  </a:solidFill>
                  <a:latin typeface="微软雅黑" panose="020B0503020204020204" pitchFamily="34" charset="-122"/>
                  <a:ea typeface="微软雅黑" panose="020B0503020204020204" pitchFamily="34" charset="-122"/>
                </a:rPr>
                <a:t>声呐探测</a:t>
              </a:r>
              <a:r>
                <a:rPr lang="zh-CN" altLang="en-US" sz="2600">
                  <a:solidFill>
                    <a:srgbClr val="000000"/>
                  </a:solidFill>
                  <a:latin typeface="微软雅黑" panose="020B0503020204020204" pitchFamily="34" charset="-122"/>
                  <a:ea typeface="微软雅黑" panose="020B0503020204020204" pitchFamily="34" charset="-122"/>
                </a:rPr>
                <a:t>海深</a:t>
              </a:r>
            </a:p>
          </p:txBody>
        </p:sp>
        <p:pic>
          <p:nvPicPr>
            <p:cNvPr id="8" name="Picture 11" descr="20060723005202554"/>
            <p:cNvPicPr preferRelativeResize="0">
              <a:picLocks noChangeArrowheads="1"/>
            </p:cNvPicPr>
            <p:nvPr>
              <p:custDataLst>
                <p:tags r:id="rId7"/>
              </p:custDataLst>
            </p:nvPr>
          </p:nvPicPr>
          <p:blipFill>
            <a:blip r:embed="rId9">
              <a:extLst>
                <a:ext uri="{28A0092B-C50C-407E-A947-70E740481C1C}">
                  <a14:useLocalDpi xmlns:a14="http://schemas.microsoft.com/office/drawing/2010/main" val="0"/>
                </a:ext>
              </a:extLst>
            </a:blip>
            <a:srcRect l="1685" t="4200" r="63692" b="14260"/>
            <a:stretch>
              <a:fillRect/>
            </a:stretch>
          </p:blipFill>
          <p:spPr bwMode="auto">
            <a:xfrm>
              <a:off x="1320800" y="2219688"/>
              <a:ext cx="2520000" cy="180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grpSp>
      <p:grpSp>
        <p:nvGrpSpPr>
          <p:cNvPr id="11" name="组合 10"/>
          <p:cNvGrpSpPr/>
          <p:nvPr>
            <p:custDataLst>
              <p:tags r:id="rId3"/>
            </p:custDataLst>
          </p:nvPr>
        </p:nvGrpSpPr>
        <p:grpSpPr>
          <a:xfrm>
            <a:off x="4874033" y="2284596"/>
            <a:ext cx="2520000" cy="2342938"/>
            <a:chOff x="4806576" y="2219688"/>
            <a:chExt cx="2520000" cy="2337153"/>
          </a:xfrm>
        </p:grpSpPr>
        <p:sp>
          <p:nvSpPr>
            <p:cNvPr id="6" name="TextBox 2"/>
            <p:cNvSpPr txBox="1">
              <a:spLocks noChangeArrowheads="1"/>
            </p:cNvSpPr>
            <p:nvPr>
              <p:custDataLst>
                <p:tags r:id="rId4"/>
              </p:custDataLst>
            </p:nvPr>
          </p:nvSpPr>
          <p:spPr bwMode="auto">
            <a:xfrm>
              <a:off x="4941766" y="4064398"/>
              <a:ext cx="2249620" cy="492443"/>
            </a:xfrm>
            <a:prstGeom prst="rect">
              <a:avLst/>
            </a:prstGeom>
            <a:noFill/>
            <a:ln w="9525">
              <a:noFill/>
              <a:miter lim="800000"/>
            </a:ln>
          </p:spPr>
          <p:txBody>
            <a:bodyPr wrap="square">
              <a:spAutoFit/>
            </a:bodyPr>
            <a:lstStyle/>
            <a:p>
              <a:pPr algn="l"/>
              <a:r>
                <a:rPr lang="zh-CN" altLang="en-US" sz="2600">
                  <a:latin typeface="Times New Roman" pitchFamily="18" charset="0"/>
                  <a:ea typeface="微软雅黑" panose="020B0503020204020204" pitchFamily="34" charset="-122"/>
                </a:rPr>
                <a:t>声呐探测鱼群</a:t>
              </a:r>
            </a:p>
          </p:txBody>
        </p:sp>
        <p:pic>
          <p:nvPicPr>
            <p:cNvPr id="9" name="Picture 11" descr="20060723005202554"/>
            <p:cNvPicPr preferRelativeResize="0">
              <a:picLocks noChangeArrowheads="1"/>
            </p:cNvPicPr>
            <p:nvPr>
              <p:custDataLst>
                <p:tags r:id="rId5"/>
              </p:custDataLst>
            </p:nvPr>
          </p:nvPicPr>
          <p:blipFill>
            <a:blip r:embed="rId9">
              <a:extLst>
                <a:ext uri="{28A0092B-C50C-407E-A947-70E740481C1C}">
                  <a14:useLocalDpi xmlns:a14="http://schemas.microsoft.com/office/drawing/2010/main" val="0"/>
                </a:ext>
              </a:extLst>
            </a:blip>
            <a:srcRect l="41498" t="5835" r="6049" b="12217"/>
            <a:stretch>
              <a:fillRect/>
            </a:stretch>
          </p:blipFill>
          <p:spPr bwMode="auto">
            <a:xfrm>
              <a:off x="4806576" y="2219688"/>
              <a:ext cx="2520000" cy="1800000"/>
            </a:xfrm>
            <a:prstGeom prst="rect">
              <a:avLst/>
            </a:prstGeom>
            <a:noFill/>
            <a:ln>
              <a:noFill/>
            </a:ln>
            <a:effectLst>
              <a:outerShdw blurRad="685800" dist="35921" dir="2700000" algn="ctr" rotWithShape="0">
                <a:schemeClr val="bg2">
                  <a:alpha val="49000"/>
                </a:scheme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lgn="ctr">
                  <a:solidFill>
                    <a:srgbClr val="000000"/>
                  </a:solidFill>
                  <a:miter lim="800000"/>
                  <a:headEnd/>
                  <a:tailEnd/>
                </a14:hiddenLine>
              </a:ext>
            </a:extLst>
          </p:spPr>
        </p:pic>
      </p:grpSp>
    </p:spTree>
    <p:extLst>
      <p:ext uri="{BB962C8B-B14F-4D97-AF65-F5344CB8AC3E}">
        <p14:creationId xmlns:p14="http://schemas.microsoft.com/office/powerpoint/2010/main" val="984040148"/>
      </p:ext>
    </p:extLst>
  </p:cSld>
  <p:clrMapOvr>
    <a:masterClrMapping/>
  </p:clrMapOvr>
  <mc:AlternateContent xmlns:mc="http://schemas.openxmlformats.org/markup-compatibility/2006">
    <mc:Choice xmlns:p14="http://schemas.microsoft.com/office/powerpoint/2010/main" Requires="p14">
      <p:transition spd="slow" p14:dur="2000"/>
    </mc:Choice>
    <mc:Fallback>
      <p:transition spd="slow"/>
    </mc:Fallback>
  </mc:AlternateContent>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afterGroup">
                            <p:stCondLst>
                              <p:cond delay="0"/>
                            </p:stCondLst>
                            <p:childTnLst>
                              <p:par>
                                <p:cTn id="5" presetID="3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p:cTn id="7" dur="1000" fill="hold"/>
                                        <p:tgtEl>
                                          <p:spTgt spid="2"/>
                                        </p:tgtEl>
                                        <p:attrNameLst>
                                          <p:attrName>ppt_w</p:attrName>
                                        </p:attrNameLst>
                                      </p:cBhvr>
                                      <p:tavLst>
                                        <p:tav tm="0">
                                          <p:val>
                                            <p:fltVal val="0"/>
                                          </p:val>
                                        </p:tav>
                                        <p:tav tm="100000">
                                          <p:val>
                                            <p:strVal val="#ppt_w"/>
                                          </p:val>
                                        </p:tav>
                                      </p:tavLst>
                                    </p:anim>
                                    <p:anim calcmode="lin" valueType="num">
                                      <p:cBhvr>
                                        <p:cTn id="8" dur="1000" fill="hold"/>
                                        <p:tgtEl>
                                          <p:spTgt spid="2"/>
                                        </p:tgtEl>
                                        <p:attrNameLst>
                                          <p:attrName>ppt_h</p:attrName>
                                        </p:attrNameLst>
                                      </p:cBhvr>
                                      <p:tavLst>
                                        <p:tav tm="0">
                                          <p:val>
                                            <p:fltVal val="0"/>
                                          </p:val>
                                        </p:tav>
                                        <p:tav tm="100000">
                                          <p:val>
                                            <p:strVal val="#ppt_h"/>
                                          </p:val>
                                        </p:tav>
                                      </p:tavLst>
                                    </p:anim>
                                    <p:anim calcmode="lin" valueType="num">
                                      <p:cBhvr>
                                        <p:cTn id="9" dur="1000" fill="hold"/>
                                        <p:tgtEl>
                                          <p:spTgt spid="2"/>
                                        </p:tgtEl>
                                        <p:attrNameLst>
                                          <p:attrName>style.rotation</p:attrName>
                                        </p:attrNameLst>
                                      </p:cBhvr>
                                      <p:tavLst>
                                        <p:tav tm="0">
                                          <p:val>
                                            <p:fltVal val="90"/>
                                          </p:val>
                                        </p:tav>
                                        <p:tav tm="100000">
                                          <p:val>
                                            <p:fltVal val="0"/>
                                          </p:val>
                                        </p:tav>
                                      </p:tavLst>
                                    </p:anim>
                                    <p:animEffect transition="in" filter="fade">
                                      <p:cBhvr>
                                        <p:cTn id="10" dur="1000"/>
                                        <p:tgtEl>
                                          <p:spTgt spid="2"/>
                                        </p:tgtEl>
                                      </p:cBhvr>
                                    </p:animEffect>
                                  </p:childTnLst>
                                </p:cTn>
                              </p:par>
                            </p:childTnLst>
                          </p:cTn>
                        </p:par>
                      </p:childTnLst>
                    </p:cTn>
                  </p:par>
                  <p:par>
                    <p:cTn id="11" fill="hold" nodeType="clickPar">
                      <p:stCondLst>
                        <p:cond delay="indefinite"/>
                      </p:stCondLst>
                      <p:childTnLst>
                        <p:par>
                          <p:cTn id="12" fill="hold" nodeType="afterGroup">
                            <p:stCondLst>
                              <p:cond delay="0"/>
                            </p:stCondLst>
                            <p:childTnLst>
                              <p:par>
                                <p:cTn id="13" presetID="22" presetClass="entr" presetSubtype="4" fill="hold" nodeType="clickEffect">
                                  <p:stCondLst>
                                    <p:cond delay="0"/>
                                  </p:stCondLst>
                                  <p:childTnLst>
                                    <p:set>
                                      <p:cBhvr>
                                        <p:cTn id="14" dur="1" fill="hold">
                                          <p:stCondLst>
                                            <p:cond delay="0"/>
                                          </p:stCondLst>
                                        </p:cTn>
                                        <p:tgtEl>
                                          <p:spTgt spid="10"/>
                                        </p:tgtEl>
                                        <p:attrNameLst>
                                          <p:attrName>style.visibility</p:attrName>
                                        </p:attrNameLst>
                                      </p:cBhvr>
                                      <p:to>
                                        <p:strVal val="visible"/>
                                      </p:to>
                                    </p:set>
                                    <p:animEffect transition="in" filter="wipe(down)">
                                      <p:cBhvr>
                                        <p:cTn id="15" dur="500"/>
                                        <p:tgtEl>
                                          <p:spTgt spid="10"/>
                                        </p:tgtEl>
                                      </p:cBhvr>
                                    </p:animEffect>
                                  </p:childTnLst>
                                </p:cTn>
                              </p:par>
                              <p:par>
                                <p:cTn id="16" presetID="22" presetClass="entr" presetSubtype="4" fill="hold" nodeType="withEffect">
                                  <p:stCondLst>
                                    <p:cond delay="0"/>
                                  </p:stCondLst>
                                  <p:childTnLst>
                                    <p:set>
                                      <p:cBhvr>
                                        <p:cTn id="17" dur="1" fill="hold">
                                          <p:stCondLst>
                                            <p:cond delay="0"/>
                                          </p:stCondLst>
                                        </p:cTn>
                                        <p:tgtEl>
                                          <p:spTgt spid="11"/>
                                        </p:tgtEl>
                                        <p:attrNameLst>
                                          <p:attrName>style.visibility</p:attrName>
                                        </p:attrNameLst>
                                      </p:cBhvr>
                                      <p:to>
                                        <p:strVal val="visible"/>
                                      </p:to>
                                    </p:set>
                                    <p:animEffect transition="in" filter="wipe(down)">
                                      <p:cBhvr>
                                        <p:cTn id="18"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tags/tag1.xml><?xml version="1.0" encoding="utf-8"?>
<p:tagLst xmlns:a="http://schemas.openxmlformats.org/drawingml/2006/main" xmlns:r="http://schemas.openxmlformats.org/officeDocument/2006/relationships" xmlns:p="http://schemas.openxmlformats.org/presentationml/2006/main">
  <p:tag name="AS_UNIQUEID" val="166"/>
</p:tagLst>
</file>

<file path=ppt/tags/tag10.xml><?xml version="1.0" encoding="utf-8"?>
<p:tagLst xmlns:a="http://schemas.openxmlformats.org/drawingml/2006/main" xmlns:r="http://schemas.openxmlformats.org/officeDocument/2006/relationships" xmlns:p="http://schemas.openxmlformats.org/presentationml/2006/main">
  <p:tag name="AS_UNIQUEID" val="2398"/>
</p:tagLst>
</file>

<file path=ppt/tags/tag100.xml><?xml version="1.0" encoding="utf-8"?>
<p:tagLst xmlns:a="http://schemas.openxmlformats.org/drawingml/2006/main" xmlns:r="http://schemas.openxmlformats.org/officeDocument/2006/relationships" xmlns:p="http://schemas.openxmlformats.org/presentationml/2006/main">
  <p:tag name="AS_UNIQUEID" val="174"/>
</p:tagLst>
</file>

<file path=ppt/tags/tag101.xml><?xml version="1.0" encoding="utf-8"?>
<p:tagLst xmlns:a="http://schemas.openxmlformats.org/drawingml/2006/main" xmlns:r="http://schemas.openxmlformats.org/officeDocument/2006/relationships" xmlns:p="http://schemas.openxmlformats.org/presentationml/2006/main">
  <p:tag name="AS_UNIQUEID" val="44"/>
</p:tagLst>
</file>

<file path=ppt/tags/tag102.xml><?xml version="1.0" encoding="utf-8"?>
<p:tagLst xmlns:a="http://schemas.openxmlformats.org/drawingml/2006/main" xmlns:r="http://schemas.openxmlformats.org/officeDocument/2006/relationships" xmlns:p="http://schemas.openxmlformats.org/presentationml/2006/main">
  <p:tag name="AS_UNIQUEID" val="173"/>
</p:tagLst>
</file>

<file path=ppt/tags/tag103.xml><?xml version="1.0" encoding="utf-8"?>
<p:tagLst xmlns:a="http://schemas.openxmlformats.org/drawingml/2006/main" xmlns:r="http://schemas.openxmlformats.org/officeDocument/2006/relationships" xmlns:p="http://schemas.openxmlformats.org/presentationml/2006/main">
  <p:tag name="AS_UNIQUEID" val="44"/>
</p:tagLst>
</file>

<file path=ppt/tags/tag104.xml><?xml version="1.0" encoding="utf-8"?>
<p:tagLst xmlns:a="http://schemas.openxmlformats.org/drawingml/2006/main" xmlns:r="http://schemas.openxmlformats.org/officeDocument/2006/relationships" xmlns:p="http://schemas.openxmlformats.org/presentationml/2006/main">
  <p:tag name="AS_UNIQUEID" val="2664"/>
</p:tagLst>
</file>

<file path=ppt/tags/tag105.xml><?xml version="1.0" encoding="utf-8"?>
<p:tagLst xmlns:a="http://schemas.openxmlformats.org/drawingml/2006/main" xmlns:r="http://schemas.openxmlformats.org/officeDocument/2006/relationships" xmlns:p="http://schemas.openxmlformats.org/presentationml/2006/main">
  <p:tag name="AS_UNIQUEID" val="2665"/>
</p:tagLst>
</file>

<file path=ppt/tags/tag106.xml><?xml version="1.0" encoding="utf-8"?>
<p:tagLst xmlns:a="http://schemas.openxmlformats.org/drawingml/2006/main" xmlns:r="http://schemas.openxmlformats.org/officeDocument/2006/relationships" xmlns:p="http://schemas.openxmlformats.org/presentationml/2006/main">
  <p:tag name="AS_UNIQUEID" val="2666"/>
</p:tagLst>
</file>

<file path=ppt/tags/tag107.xml><?xml version="1.0" encoding="utf-8"?>
<p:tagLst xmlns:a="http://schemas.openxmlformats.org/drawingml/2006/main" xmlns:r="http://schemas.openxmlformats.org/officeDocument/2006/relationships" xmlns:p="http://schemas.openxmlformats.org/presentationml/2006/main">
  <p:tag name="AS_UNIQUEID" val="2667"/>
</p:tagLst>
</file>

<file path=ppt/tags/tag108.xml><?xml version="1.0" encoding="utf-8"?>
<p:tagLst xmlns:a="http://schemas.openxmlformats.org/drawingml/2006/main" xmlns:r="http://schemas.openxmlformats.org/officeDocument/2006/relationships" xmlns:p="http://schemas.openxmlformats.org/presentationml/2006/main">
  <p:tag name="AS_UNIQUEID" val="2669"/>
</p:tagLst>
</file>

<file path=ppt/tags/tag109.xml><?xml version="1.0" encoding="utf-8"?>
<p:tagLst xmlns:a="http://schemas.openxmlformats.org/drawingml/2006/main" xmlns:r="http://schemas.openxmlformats.org/officeDocument/2006/relationships" xmlns:p="http://schemas.openxmlformats.org/presentationml/2006/main">
  <p:tag name="AS_UNIQUEID" val="2670"/>
</p:tagLst>
</file>

<file path=ppt/tags/tag11.xml><?xml version="1.0" encoding="utf-8"?>
<p:tagLst xmlns:a="http://schemas.openxmlformats.org/drawingml/2006/main" xmlns:r="http://schemas.openxmlformats.org/officeDocument/2006/relationships" xmlns:p="http://schemas.openxmlformats.org/presentationml/2006/main">
  <p:tag name="AS_UNIQUEID" val="2402"/>
</p:tagLst>
</file>

<file path=ppt/tags/tag110.xml><?xml version="1.0" encoding="utf-8"?>
<p:tagLst xmlns:a="http://schemas.openxmlformats.org/drawingml/2006/main" xmlns:r="http://schemas.openxmlformats.org/officeDocument/2006/relationships" xmlns:p="http://schemas.openxmlformats.org/presentationml/2006/main">
  <p:tag name="AS_UNIQUEID" val="2671"/>
</p:tagLst>
</file>

<file path=ppt/tags/tag111.xml><?xml version="1.0" encoding="utf-8"?>
<p:tagLst xmlns:a="http://schemas.openxmlformats.org/drawingml/2006/main" xmlns:r="http://schemas.openxmlformats.org/officeDocument/2006/relationships" xmlns:p="http://schemas.openxmlformats.org/presentationml/2006/main">
  <p:tag name="AS_UNIQUEID" val="2674"/>
</p:tagLst>
</file>

<file path=ppt/tags/tag112.xml><?xml version="1.0" encoding="utf-8"?>
<p:tagLst xmlns:a="http://schemas.openxmlformats.org/drawingml/2006/main" xmlns:r="http://schemas.openxmlformats.org/officeDocument/2006/relationships" xmlns:p="http://schemas.openxmlformats.org/presentationml/2006/main">
  <p:tag name="AS_UNIQUEID" val="2677"/>
</p:tagLst>
</file>

<file path=ppt/tags/tag113.xml><?xml version="1.0" encoding="utf-8"?>
<p:tagLst xmlns:a="http://schemas.openxmlformats.org/drawingml/2006/main" xmlns:r="http://schemas.openxmlformats.org/officeDocument/2006/relationships" xmlns:p="http://schemas.openxmlformats.org/presentationml/2006/main">
  <p:tag name="AS_UNIQUEID" val="151"/>
</p:tagLst>
</file>

<file path=ppt/tags/tag114.xml><?xml version="1.0" encoding="utf-8"?>
<p:tagLst xmlns:a="http://schemas.openxmlformats.org/drawingml/2006/main" xmlns:r="http://schemas.openxmlformats.org/officeDocument/2006/relationships" xmlns:p="http://schemas.openxmlformats.org/presentationml/2006/main">
  <p:tag name="AS_UNIQUEID" val="2678"/>
</p:tagLst>
</file>

<file path=ppt/tags/tag115.xml><?xml version="1.0" encoding="utf-8"?>
<p:tagLst xmlns:a="http://schemas.openxmlformats.org/drawingml/2006/main" xmlns:r="http://schemas.openxmlformats.org/officeDocument/2006/relationships" xmlns:p="http://schemas.openxmlformats.org/presentationml/2006/main">
  <p:tag name="AS_UNIQUEID" val="2675"/>
</p:tagLst>
</file>

<file path=ppt/tags/tag116.xml><?xml version="1.0" encoding="utf-8"?>
<p:tagLst xmlns:a="http://schemas.openxmlformats.org/drawingml/2006/main" xmlns:r="http://schemas.openxmlformats.org/officeDocument/2006/relationships" xmlns:p="http://schemas.openxmlformats.org/presentationml/2006/main">
  <p:tag name="AS_UNIQUEID" val="2676"/>
</p:tagLst>
</file>

<file path=ppt/tags/tag117.xml><?xml version="1.0" encoding="utf-8"?>
<p:tagLst xmlns:a="http://schemas.openxmlformats.org/drawingml/2006/main" xmlns:r="http://schemas.openxmlformats.org/officeDocument/2006/relationships" xmlns:p="http://schemas.openxmlformats.org/presentationml/2006/main">
  <p:tag name="AS_UNIQUEID" val="87"/>
</p:tagLst>
</file>

<file path=ppt/tags/tag118.xml><?xml version="1.0" encoding="utf-8"?>
<p:tagLst xmlns:a="http://schemas.openxmlformats.org/drawingml/2006/main" xmlns:r="http://schemas.openxmlformats.org/officeDocument/2006/relationships" xmlns:p="http://schemas.openxmlformats.org/presentationml/2006/main">
  <p:tag name="AS_UNIQUEID" val="2672"/>
</p:tagLst>
</file>

<file path=ppt/tags/tag119.xml><?xml version="1.0" encoding="utf-8"?>
<p:tagLst xmlns:a="http://schemas.openxmlformats.org/drawingml/2006/main" xmlns:r="http://schemas.openxmlformats.org/officeDocument/2006/relationships" xmlns:p="http://schemas.openxmlformats.org/presentationml/2006/main">
  <p:tag name="AS_UNIQUEID" val="2673"/>
</p:tagLst>
</file>

<file path=ppt/tags/tag12.xml><?xml version="1.0" encoding="utf-8"?>
<p:tagLst xmlns:a="http://schemas.openxmlformats.org/drawingml/2006/main" xmlns:r="http://schemas.openxmlformats.org/officeDocument/2006/relationships" xmlns:p="http://schemas.openxmlformats.org/presentationml/2006/main">
  <p:tag name="AS_UNIQUEID" val="2403"/>
</p:tagLst>
</file>

<file path=ppt/tags/tag120.xml><?xml version="1.0" encoding="utf-8"?>
<p:tagLst xmlns:a="http://schemas.openxmlformats.org/drawingml/2006/main" xmlns:r="http://schemas.openxmlformats.org/officeDocument/2006/relationships" xmlns:p="http://schemas.openxmlformats.org/presentationml/2006/main">
  <p:tag name="AS_UNIQUEID" val="2425"/>
</p:tagLst>
</file>

<file path=ppt/tags/tag121.xml><?xml version="1.0" encoding="utf-8"?>
<p:tagLst xmlns:a="http://schemas.openxmlformats.org/drawingml/2006/main" xmlns:r="http://schemas.openxmlformats.org/officeDocument/2006/relationships" xmlns:p="http://schemas.openxmlformats.org/presentationml/2006/main">
  <p:tag name="AS_UNIQUEID" val="2408"/>
</p:tagLst>
</file>

<file path=ppt/tags/tag122.xml><?xml version="1.0" encoding="utf-8"?>
<p:tagLst xmlns:a="http://schemas.openxmlformats.org/drawingml/2006/main" xmlns:r="http://schemas.openxmlformats.org/officeDocument/2006/relationships" xmlns:p="http://schemas.openxmlformats.org/presentationml/2006/main">
  <p:tag name="AS_UNIQUEID" val="2680"/>
</p:tagLst>
</file>

<file path=ppt/tags/tag123.xml><?xml version="1.0" encoding="utf-8"?>
<p:tagLst xmlns:a="http://schemas.openxmlformats.org/drawingml/2006/main" xmlns:r="http://schemas.openxmlformats.org/officeDocument/2006/relationships" xmlns:p="http://schemas.openxmlformats.org/presentationml/2006/main">
  <p:tag name="AS_UNIQUEID" val="2681"/>
</p:tagLst>
</file>

<file path=ppt/tags/tag124.xml><?xml version="1.0" encoding="utf-8"?>
<p:tagLst xmlns:a="http://schemas.openxmlformats.org/drawingml/2006/main" xmlns:r="http://schemas.openxmlformats.org/officeDocument/2006/relationships" xmlns:p="http://schemas.openxmlformats.org/presentationml/2006/main">
  <p:tag name="AS_UNIQUEID" val="2682"/>
</p:tagLst>
</file>

<file path=ppt/tags/tag125.xml><?xml version="1.0" encoding="utf-8"?>
<p:tagLst xmlns:a="http://schemas.openxmlformats.org/drawingml/2006/main" xmlns:r="http://schemas.openxmlformats.org/officeDocument/2006/relationships" xmlns:p="http://schemas.openxmlformats.org/presentationml/2006/main">
  <p:tag name="AS_UNIQUEID" val="159"/>
</p:tagLst>
</file>

<file path=ppt/tags/tag126.xml><?xml version="1.0" encoding="utf-8"?>
<p:tagLst xmlns:a="http://schemas.openxmlformats.org/drawingml/2006/main" xmlns:r="http://schemas.openxmlformats.org/officeDocument/2006/relationships" xmlns:p="http://schemas.openxmlformats.org/presentationml/2006/main">
  <p:tag name="AS_UNIQUEID" val="2409"/>
</p:tagLst>
</file>

<file path=ppt/tags/tag127.xml><?xml version="1.0" encoding="utf-8"?>
<p:tagLst xmlns:a="http://schemas.openxmlformats.org/drawingml/2006/main" xmlns:r="http://schemas.openxmlformats.org/officeDocument/2006/relationships" xmlns:p="http://schemas.openxmlformats.org/presentationml/2006/main">
  <p:tag name="AS_UNIQUEID" val="2410"/>
</p:tagLst>
</file>

<file path=ppt/tags/tag128.xml><?xml version="1.0" encoding="utf-8"?>
<p:tagLst xmlns:a="http://schemas.openxmlformats.org/drawingml/2006/main" xmlns:r="http://schemas.openxmlformats.org/officeDocument/2006/relationships" xmlns:p="http://schemas.openxmlformats.org/presentationml/2006/main">
  <p:tag name="AS_UNIQUEID" val="2408"/>
</p:tagLst>
</file>

<file path=ppt/tags/tag129.xml><?xml version="1.0" encoding="utf-8"?>
<p:tagLst xmlns:a="http://schemas.openxmlformats.org/drawingml/2006/main" xmlns:r="http://schemas.openxmlformats.org/officeDocument/2006/relationships" xmlns:p="http://schemas.openxmlformats.org/presentationml/2006/main">
  <p:tag name="AS_UNIQUEID" val="2684"/>
</p:tagLst>
</file>

<file path=ppt/tags/tag13.xml><?xml version="1.0" encoding="utf-8"?>
<p:tagLst xmlns:a="http://schemas.openxmlformats.org/drawingml/2006/main" xmlns:r="http://schemas.openxmlformats.org/officeDocument/2006/relationships" xmlns:p="http://schemas.openxmlformats.org/presentationml/2006/main">
  <p:tag name="AS_UNIQUEID" val="2408"/>
</p:tagLst>
</file>

<file path=ppt/tags/tag130.xml><?xml version="1.0" encoding="utf-8"?>
<p:tagLst xmlns:a="http://schemas.openxmlformats.org/drawingml/2006/main" xmlns:r="http://schemas.openxmlformats.org/officeDocument/2006/relationships" xmlns:p="http://schemas.openxmlformats.org/presentationml/2006/main">
  <p:tag name="AS_UNIQUEID" val="2685"/>
</p:tagLst>
</file>

<file path=ppt/tags/tag131.xml><?xml version="1.0" encoding="utf-8"?>
<p:tagLst xmlns:a="http://schemas.openxmlformats.org/drawingml/2006/main" xmlns:r="http://schemas.openxmlformats.org/officeDocument/2006/relationships" xmlns:p="http://schemas.openxmlformats.org/presentationml/2006/main">
  <p:tag name="AS_UNIQUEID" val="2686"/>
</p:tagLst>
</file>

<file path=ppt/tags/tag132.xml><?xml version="1.0" encoding="utf-8"?>
<p:tagLst xmlns:a="http://schemas.openxmlformats.org/drawingml/2006/main" xmlns:r="http://schemas.openxmlformats.org/officeDocument/2006/relationships" xmlns:p="http://schemas.openxmlformats.org/presentationml/2006/main">
  <p:tag name="AS_UNIQUEID" val="2687"/>
</p:tagLst>
</file>

<file path=ppt/tags/tag133.xml><?xml version="1.0" encoding="utf-8"?>
<p:tagLst xmlns:a="http://schemas.openxmlformats.org/drawingml/2006/main" xmlns:r="http://schemas.openxmlformats.org/officeDocument/2006/relationships" xmlns:p="http://schemas.openxmlformats.org/presentationml/2006/main">
  <p:tag name="AS_UNIQUEID" val="2425"/>
</p:tagLst>
</file>

<file path=ppt/tags/tag134.xml><?xml version="1.0" encoding="utf-8"?>
<p:tagLst xmlns:a="http://schemas.openxmlformats.org/drawingml/2006/main" xmlns:r="http://schemas.openxmlformats.org/officeDocument/2006/relationships" xmlns:p="http://schemas.openxmlformats.org/presentationml/2006/main">
  <p:tag name="AS_UNIQUEID" val="2688"/>
</p:tagLst>
</file>

<file path=ppt/tags/tag135.xml><?xml version="1.0" encoding="utf-8"?>
<p:tagLst xmlns:a="http://schemas.openxmlformats.org/drawingml/2006/main" xmlns:r="http://schemas.openxmlformats.org/officeDocument/2006/relationships" xmlns:p="http://schemas.openxmlformats.org/presentationml/2006/main">
  <p:tag name="AS_UNIQUEID" val="2689"/>
</p:tagLst>
</file>

<file path=ppt/tags/tag136.xml><?xml version="1.0" encoding="utf-8"?>
<p:tagLst xmlns:a="http://schemas.openxmlformats.org/drawingml/2006/main" xmlns:r="http://schemas.openxmlformats.org/officeDocument/2006/relationships" xmlns:p="http://schemas.openxmlformats.org/presentationml/2006/main">
  <p:tag name="AS_UNIQUEID" val="2409"/>
</p:tagLst>
</file>

<file path=ppt/tags/tag137.xml><?xml version="1.0" encoding="utf-8"?>
<p:tagLst xmlns:a="http://schemas.openxmlformats.org/drawingml/2006/main" xmlns:r="http://schemas.openxmlformats.org/officeDocument/2006/relationships" xmlns:p="http://schemas.openxmlformats.org/presentationml/2006/main">
  <p:tag name="AS_UNIQUEID" val="2410"/>
</p:tagLst>
</file>

<file path=ppt/tags/tag138.xml><?xml version="1.0" encoding="utf-8"?>
<p:tagLst xmlns:a="http://schemas.openxmlformats.org/drawingml/2006/main" xmlns:r="http://schemas.openxmlformats.org/officeDocument/2006/relationships" xmlns:p="http://schemas.openxmlformats.org/presentationml/2006/main">
  <p:tag name="AS_UNIQUEID" val="2691"/>
</p:tagLst>
</file>

<file path=ppt/tags/tag139.xml><?xml version="1.0" encoding="utf-8"?>
<p:tagLst xmlns:a="http://schemas.openxmlformats.org/drawingml/2006/main" xmlns:r="http://schemas.openxmlformats.org/officeDocument/2006/relationships" xmlns:p="http://schemas.openxmlformats.org/presentationml/2006/main">
  <p:tag name="AS_UNIQUEID" val="2692"/>
</p:tagLst>
</file>

<file path=ppt/tags/tag14.xml><?xml version="1.0" encoding="utf-8"?>
<p:tagLst xmlns:a="http://schemas.openxmlformats.org/drawingml/2006/main" xmlns:r="http://schemas.openxmlformats.org/officeDocument/2006/relationships" xmlns:p="http://schemas.openxmlformats.org/presentationml/2006/main">
  <p:tag name="AS_UNIQUEID" val="2594"/>
</p:tagLst>
</file>

<file path=ppt/tags/tag140.xml><?xml version="1.0" encoding="utf-8"?>
<p:tagLst xmlns:a="http://schemas.openxmlformats.org/drawingml/2006/main" xmlns:r="http://schemas.openxmlformats.org/officeDocument/2006/relationships" xmlns:p="http://schemas.openxmlformats.org/presentationml/2006/main">
  <p:tag name="AS_UNIQUEID" val="2693"/>
</p:tagLst>
</file>

<file path=ppt/tags/tag141.xml><?xml version="1.0" encoding="utf-8"?>
<p:tagLst xmlns:a="http://schemas.openxmlformats.org/drawingml/2006/main" xmlns:r="http://schemas.openxmlformats.org/officeDocument/2006/relationships" xmlns:p="http://schemas.openxmlformats.org/presentationml/2006/main">
  <p:tag name="AS_UNIQUEID" val="2696"/>
</p:tagLst>
</file>

<file path=ppt/tags/tag142.xml><?xml version="1.0" encoding="utf-8"?>
<p:tagLst xmlns:a="http://schemas.openxmlformats.org/drawingml/2006/main" xmlns:r="http://schemas.openxmlformats.org/officeDocument/2006/relationships" xmlns:p="http://schemas.openxmlformats.org/presentationml/2006/main">
  <p:tag name="AS_UNIQUEID" val="2699"/>
</p:tagLst>
</file>

<file path=ppt/tags/tag143.xml><?xml version="1.0" encoding="utf-8"?>
<p:tagLst xmlns:a="http://schemas.openxmlformats.org/drawingml/2006/main" xmlns:r="http://schemas.openxmlformats.org/officeDocument/2006/relationships" xmlns:p="http://schemas.openxmlformats.org/presentationml/2006/main">
  <p:tag name="AS_UNIQUEID" val="2700"/>
</p:tagLst>
</file>

<file path=ppt/tags/tag144.xml><?xml version="1.0" encoding="utf-8"?>
<p:tagLst xmlns:a="http://schemas.openxmlformats.org/drawingml/2006/main" xmlns:r="http://schemas.openxmlformats.org/officeDocument/2006/relationships" xmlns:p="http://schemas.openxmlformats.org/presentationml/2006/main">
  <p:tag name="AS_UNIQUEID" val="2701"/>
</p:tagLst>
</file>

<file path=ppt/tags/tag145.xml><?xml version="1.0" encoding="utf-8"?>
<p:tagLst xmlns:a="http://schemas.openxmlformats.org/drawingml/2006/main" xmlns:r="http://schemas.openxmlformats.org/officeDocument/2006/relationships" xmlns:p="http://schemas.openxmlformats.org/presentationml/2006/main">
  <p:tag name="AS_UNIQUEID" val="2697"/>
</p:tagLst>
</file>

<file path=ppt/tags/tag146.xml><?xml version="1.0" encoding="utf-8"?>
<p:tagLst xmlns:a="http://schemas.openxmlformats.org/drawingml/2006/main" xmlns:r="http://schemas.openxmlformats.org/officeDocument/2006/relationships" xmlns:p="http://schemas.openxmlformats.org/presentationml/2006/main">
  <p:tag name="AS_UNIQUEID" val="2698"/>
</p:tagLst>
</file>

<file path=ppt/tags/tag147.xml><?xml version="1.0" encoding="utf-8"?>
<p:tagLst xmlns:a="http://schemas.openxmlformats.org/drawingml/2006/main" xmlns:r="http://schemas.openxmlformats.org/officeDocument/2006/relationships" xmlns:p="http://schemas.openxmlformats.org/presentationml/2006/main">
  <p:tag name="AS_UNIQUEID" val="2694"/>
</p:tagLst>
</file>

<file path=ppt/tags/tag148.xml><?xml version="1.0" encoding="utf-8"?>
<p:tagLst xmlns:a="http://schemas.openxmlformats.org/drawingml/2006/main" xmlns:r="http://schemas.openxmlformats.org/officeDocument/2006/relationships" xmlns:p="http://schemas.openxmlformats.org/presentationml/2006/main">
  <p:tag name="AS_UNIQUEID" val="2695"/>
</p:tagLst>
</file>

<file path=ppt/tags/tag149.xml><?xml version="1.0" encoding="utf-8"?>
<p:tagLst xmlns:a="http://schemas.openxmlformats.org/drawingml/2006/main" xmlns:r="http://schemas.openxmlformats.org/officeDocument/2006/relationships" xmlns:p="http://schemas.openxmlformats.org/presentationml/2006/main">
  <p:tag name="AS_UNIQUEID" val="2703"/>
</p:tagLst>
</file>

<file path=ppt/tags/tag15.xml><?xml version="1.0" encoding="utf-8"?>
<p:tagLst xmlns:a="http://schemas.openxmlformats.org/drawingml/2006/main" xmlns:r="http://schemas.openxmlformats.org/officeDocument/2006/relationships" xmlns:p="http://schemas.openxmlformats.org/presentationml/2006/main">
  <p:tag name="AS_UNIQUEID" val="2595"/>
</p:tagLst>
</file>

<file path=ppt/tags/tag150.xml><?xml version="1.0" encoding="utf-8"?>
<p:tagLst xmlns:a="http://schemas.openxmlformats.org/drawingml/2006/main" xmlns:r="http://schemas.openxmlformats.org/officeDocument/2006/relationships" xmlns:p="http://schemas.openxmlformats.org/presentationml/2006/main">
  <p:tag name="AS_UNIQUEID" val="2704"/>
</p:tagLst>
</file>

<file path=ppt/tags/tag151.xml><?xml version="1.0" encoding="utf-8"?>
<p:tagLst xmlns:a="http://schemas.openxmlformats.org/drawingml/2006/main" xmlns:r="http://schemas.openxmlformats.org/officeDocument/2006/relationships" xmlns:p="http://schemas.openxmlformats.org/presentationml/2006/main">
  <p:tag name="AS_UNIQUEID" val="2705"/>
</p:tagLst>
</file>

<file path=ppt/tags/tag152.xml><?xml version="1.0" encoding="utf-8"?>
<p:tagLst xmlns:a="http://schemas.openxmlformats.org/drawingml/2006/main" xmlns:r="http://schemas.openxmlformats.org/officeDocument/2006/relationships" xmlns:p="http://schemas.openxmlformats.org/presentationml/2006/main">
  <p:tag name="AS_UNIQUEID" val="2706"/>
</p:tagLst>
</file>

<file path=ppt/tags/tag153.xml><?xml version="1.0" encoding="utf-8"?>
<p:tagLst xmlns:a="http://schemas.openxmlformats.org/drawingml/2006/main" xmlns:r="http://schemas.openxmlformats.org/officeDocument/2006/relationships" xmlns:p="http://schemas.openxmlformats.org/presentationml/2006/main">
  <p:tag name="AS_UNIQUEID" val="8"/>
</p:tagLst>
</file>

<file path=ppt/tags/tag154.xml><?xml version="1.0" encoding="utf-8"?>
<p:tagLst xmlns:a="http://schemas.openxmlformats.org/drawingml/2006/main" xmlns:r="http://schemas.openxmlformats.org/officeDocument/2006/relationships" xmlns:p="http://schemas.openxmlformats.org/presentationml/2006/main">
  <p:tag name="AS_UNIQUEID" val="9"/>
</p:tagLst>
</file>

<file path=ppt/tags/tag155.xml><?xml version="1.0" encoding="utf-8"?>
<p:tagLst xmlns:a="http://schemas.openxmlformats.org/drawingml/2006/main" xmlns:r="http://schemas.openxmlformats.org/officeDocument/2006/relationships" xmlns:p="http://schemas.openxmlformats.org/presentationml/2006/main">
  <p:tag name="AS_UNIQUEID" val="2708"/>
</p:tagLst>
</file>

<file path=ppt/tags/tag156.xml><?xml version="1.0" encoding="utf-8"?>
<p:tagLst xmlns:a="http://schemas.openxmlformats.org/drawingml/2006/main" xmlns:r="http://schemas.openxmlformats.org/officeDocument/2006/relationships" xmlns:p="http://schemas.openxmlformats.org/presentationml/2006/main">
  <p:tag name="AS_UNIQUEID" val="38"/>
</p:tagLst>
</file>

<file path=ppt/tags/tag157.xml><?xml version="1.0" encoding="utf-8"?>
<p:tagLst xmlns:a="http://schemas.openxmlformats.org/drawingml/2006/main" xmlns:r="http://schemas.openxmlformats.org/officeDocument/2006/relationships" xmlns:p="http://schemas.openxmlformats.org/presentationml/2006/main">
  <p:tag name="AS_UNIQUEID" val="2709"/>
</p:tagLst>
</file>

<file path=ppt/tags/tag158.xml><?xml version="1.0" encoding="utf-8"?>
<p:tagLst xmlns:a="http://schemas.openxmlformats.org/drawingml/2006/main" xmlns:r="http://schemas.openxmlformats.org/officeDocument/2006/relationships" xmlns:p="http://schemas.openxmlformats.org/presentationml/2006/main">
  <p:tag name="AS_UNIQUEID" val="36"/>
</p:tagLst>
</file>

<file path=ppt/tags/tag159.xml><?xml version="1.0" encoding="utf-8"?>
<p:tagLst xmlns:a="http://schemas.openxmlformats.org/drawingml/2006/main" xmlns:r="http://schemas.openxmlformats.org/officeDocument/2006/relationships" xmlns:p="http://schemas.openxmlformats.org/presentationml/2006/main">
  <p:tag name="AS_UNIQUEID" val="2711"/>
</p:tagLst>
</file>

<file path=ppt/tags/tag16.xml><?xml version="1.0" encoding="utf-8"?>
<p:tagLst xmlns:a="http://schemas.openxmlformats.org/drawingml/2006/main" xmlns:r="http://schemas.openxmlformats.org/officeDocument/2006/relationships" xmlns:p="http://schemas.openxmlformats.org/presentationml/2006/main">
  <p:tag name="AS_UNIQUEID" val="2596"/>
</p:tagLst>
</file>

<file path=ppt/tags/tag160.xml><?xml version="1.0" encoding="utf-8"?>
<p:tagLst xmlns:a="http://schemas.openxmlformats.org/drawingml/2006/main" xmlns:r="http://schemas.openxmlformats.org/officeDocument/2006/relationships" xmlns:p="http://schemas.openxmlformats.org/presentationml/2006/main">
  <p:tag name="AS_UNIQUEID" val="2712"/>
</p:tagLst>
</file>

<file path=ppt/tags/tag161.xml><?xml version="1.0" encoding="utf-8"?>
<p:tagLst xmlns:a="http://schemas.openxmlformats.org/drawingml/2006/main" xmlns:r="http://schemas.openxmlformats.org/officeDocument/2006/relationships" xmlns:p="http://schemas.openxmlformats.org/presentationml/2006/main">
  <p:tag name="AS_UNIQUEID" val="2713"/>
</p:tagLst>
</file>

<file path=ppt/tags/tag162.xml><?xml version="1.0" encoding="utf-8"?>
<p:tagLst xmlns:a="http://schemas.openxmlformats.org/drawingml/2006/main" xmlns:r="http://schemas.openxmlformats.org/officeDocument/2006/relationships" xmlns:p="http://schemas.openxmlformats.org/presentationml/2006/main">
  <p:tag name="AS_UNIQUEID" val="2715"/>
</p:tagLst>
</file>

<file path=ppt/tags/tag163.xml><?xml version="1.0" encoding="utf-8"?>
<p:tagLst xmlns:a="http://schemas.openxmlformats.org/drawingml/2006/main" xmlns:r="http://schemas.openxmlformats.org/officeDocument/2006/relationships" xmlns:p="http://schemas.openxmlformats.org/presentationml/2006/main">
  <p:tag name="AS_UNIQUEID" val="2714"/>
</p:tagLst>
</file>

<file path=ppt/tags/tag164.xml><?xml version="1.0" encoding="utf-8"?>
<p:tagLst xmlns:a="http://schemas.openxmlformats.org/drawingml/2006/main" xmlns:r="http://schemas.openxmlformats.org/officeDocument/2006/relationships" xmlns:p="http://schemas.openxmlformats.org/presentationml/2006/main">
  <p:tag name="AS_UNIQUEID" val="1024"/>
</p:tagLst>
</file>

<file path=ppt/tags/tag165.xml><?xml version="1.0" encoding="utf-8"?>
<p:tagLst xmlns:a="http://schemas.openxmlformats.org/drawingml/2006/main" xmlns:r="http://schemas.openxmlformats.org/officeDocument/2006/relationships" xmlns:p="http://schemas.openxmlformats.org/presentationml/2006/main">
  <p:tag name="AS_UNIQUEID" val="34"/>
</p:tagLst>
</file>

<file path=ppt/tags/tag166.xml><?xml version="1.0" encoding="utf-8"?>
<p:tagLst xmlns:a="http://schemas.openxmlformats.org/drawingml/2006/main" xmlns:r="http://schemas.openxmlformats.org/officeDocument/2006/relationships" xmlns:p="http://schemas.openxmlformats.org/presentationml/2006/main">
  <p:tag name="AS_UNIQUEID" val="1023"/>
</p:tagLst>
</file>

<file path=ppt/tags/tag167.xml><?xml version="1.0" encoding="utf-8"?>
<p:tagLst xmlns:a="http://schemas.openxmlformats.org/drawingml/2006/main" xmlns:r="http://schemas.openxmlformats.org/officeDocument/2006/relationships" xmlns:p="http://schemas.openxmlformats.org/presentationml/2006/main">
  <p:tag name="AS_UNIQUEID" val="2710"/>
</p:tagLst>
</file>

<file path=ppt/tags/tag168.xml><?xml version="1.0" encoding="utf-8"?>
<p:tagLst xmlns:a="http://schemas.openxmlformats.org/drawingml/2006/main" xmlns:r="http://schemas.openxmlformats.org/officeDocument/2006/relationships" xmlns:p="http://schemas.openxmlformats.org/presentationml/2006/main">
  <p:tag name="AS_UNIQUEID" val="1024"/>
</p:tagLst>
</file>

<file path=ppt/tags/tag169.xml><?xml version="1.0" encoding="utf-8"?>
<p:tagLst xmlns:a="http://schemas.openxmlformats.org/drawingml/2006/main" xmlns:r="http://schemas.openxmlformats.org/officeDocument/2006/relationships" xmlns:p="http://schemas.openxmlformats.org/presentationml/2006/main">
  <p:tag name="AS_UNIQUEID" val="2717"/>
</p:tagLst>
</file>

<file path=ppt/tags/tag17.xml><?xml version="1.0" encoding="utf-8"?>
<p:tagLst xmlns:a="http://schemas.openxmlformats.org/drawingml/2006/main" xmlns:r="http://schemas.openxmlformats.org/officeDocument/2006/relationships" xmlns:p="http://schemas.openxmlformats.org/presentationml/2006/main">
  <p:tag name="AS_UNIQUEID" val="2597"/>
</p:tagLst>
</file>

<file path=ppt/tags/tag170.xml><?xml version="1.0" encoding="utf-8"?>
<p:tagLst xmlns:a="http://schemas.openxmlformats.org/drawingml/2006/main" xmlns:r="http://schemas.openxmlformats.org/officeDocument/2006/relationships" xmlns:p="http://schemas.openxmlformats.org/presentationml/2006/main">
  <p:tag name="AS_UNIQUEID" val="2718"/>
</p:tagLst>
</file>

<file path=ppt/tags/tag171.xml><?xml version="1.0" encoding="utf-8"?>
<p:tagLst xmlns:a="http://schemas.openxmlformats.org/drawingml/2006/main" xmlns:r="http://schemas.openxmlformats.org/officeDocument/2006/relationships" xmlns:p="http://schemas.openxmlformats.org/presentationml/2006/main">
  <p:tag name="AS_UNIQUEID" val="2515"/>
</p:tagLst>
</file>

<file path=ppt/tags/tag172.xml><?xml version="1.0" encoding="utf-8"?>
<p:tagLst xmlns:a="http://schemas.openxmlformats.org/drawingml/2006/main" xmlns:r="http://schemas.openxmlformats.org/officeDocument/2006/relationships" xmlns:p="http://schemas.openxmlformats.org/presentationml/2006/main">
  <p:tag name="AS_UNIQUEID" val="2516"/>
</p:tagLst>
</file>

<file path=ppt/tags/tag173.xml><?xml version="1.0" encoding="utf-8"?>
<p:tagLst xmlns:a="http://schemas.openxmlformats.org/drawingml/2006/main" xmlns:r="http://schemas.openxmlformats.org/officeDocument/2006/relationships" xmlns:p="http://schemas.openxmlformats.org/presentationml/2006/main">
  <p:tag name="AS_UNIQUEID" val="2517"/>
</p:tagLst>
</file>

<file path=ppt/tags/tag174.xml><?xml version="1.0" encoding="utf-8"?>
<p:tagLst xmlns:a="http://schemas.openxmlformats.org/drawingml/2006/main" xmlns:r="http://schemas.openxmlformats.org/officeDocument/2006/relationships" xmlns:p="http://schemas.openxmlformats.org/presentationml/2006/main">
  <p:tag name="AS_UNIQUEID" val="2518"/>
</p:tagLst>
</file>

<file path=ppt/tags/tag175.xml><?xml version="1.0" encoding="utf-8"?>
<p:tagLst xmlns:a="http://schemas.openxmlformats.org/drawingml/2006/main" xmlns:r="http://schemas.openxmlformats.org/officeDocument/2006/relationships" xmlns:p="http://schemas.openxmlformats.org/presentationml/2006/main">
  <p:tag name="AS_UNIQUEID" val="2519"/>
</p:tagLst>
</file>

<file path=ppt/tags/tag176.xml><?xml version="1.0" encoding="utf-8"?>
<p:tagLst xmlns:a="http://schemas.openxmlformats.org/drawingml/2006/main" xmlns:r="http://schemas.openxmlformats.org/officeDocument/2006/relationships" xmlns:p="http://schemas.openxmlformats.org/presentationml/2006/main">
  <p:tag name="AS_UNIQUEID" val="2520"/>
</p:tagLst>
</file>

<file path=ppt/tags/tag177.xml><?xml version="1.0" encoding="utf-8"?>
<p:tagLst xmlns:a="http://schemas.openxmlformats.org/drawingml/2006/main" xmlns:r="http://schemas.openxmlformats.org/officeDocument/2006/relationships" xmlns:p="http://schemas.openxmlformats.org/presentationml/2006/main">
  <p:tag name="AS_UNIQUEID" val="2521"/>
</p:tagLst>
</file>

<file path=ppt/tags/tag178.xml><?xml version="1.0" encoding="utf-8"?>
<p:tagLst xmlns:a="http://schemas.openxmlformats.org/drawingml/2006/main" xmlns:r="http://schemas.openxmlformats.org/officeDocument/2006/relationships" xmlns:p="http://schemas.openxmlformats.org/presentationml/2006/main">
  <p:tag name="AS_UNIQUEID" val="2720"/>
</p:tagLst>
</file>

<file path=ppt/tags/tag179.xml><?xml version="1.0" encoding="utf-8"?>
<p:tagLst xmlns:a="http://schemas.openxmlformats.org/drawingml/2006/main" xmlns:r="http://schemas.openxmlformats.org/officeDocument/2006/relationships" xmlns:p="http://schemas.openxmlformats.org/presentationml/2006/main">
  <p:tag name="AS_UNIQUEID" val="2524"/>
</p:tagLst>
</file>

<file path=ppt/tags/tag18.xml><?xml version="1.0" encoding="utf-8"?>
<p:tagLst xmlns:a="http://schemas.openxmlformats.org/drawingml/2006/main" xmlns:r="http://schemas.openxmlformats.org/officeDocument/2006/relationships" xmlns:p="http://schemas.openxmlformats.org/presentationml/2006/main">
  <p:tag name="AS_UNIQUEID" val="2598"/>
</p:tagLst>
</file>

<file path=ppt/tags/tag180.xml><?xml version="1.0" encoding="utf-8"?>
<p:tagLst xmlns:a="http://schemas.openxmlformats.org/drawingml/2006/main" xmlns:r="http://schemas.openxmlformats.org/officeDocument/2006/relationships" xmlns:p="http://schemas.openxmlformats.org/presentationml/2006/main">
  <p:tag name="AS_UNIQUEID" val="2525"/>
</p:tagLst>
</file>

<file path=ppt/tags/tag181.xml><?xml version="1.0" encoding="utf-8"?>
<p:tagLst xmlns:a="http://schemas.openxmlformats.org/drawingml/2006/main" xmlns:r="http://schemas.openxmlformats.org/officeDocument/2006/relationships" xmlns:p="http://schemas.openxmlformats.org/presentationml/2006/main">
  <p:tag name="AS_UNIQUEID" val="2526"/>
</p:tagLst>
</file>

<file path=ppt/tags/tag182.xml><?xml version="1.0" encoding="utf-8"?>
<p:tagLst xmlns:a="http://schemas.openxmlformats.org/drawingml/2006/main" xmlns:r="http://schemas.openxmlformats.org/officeDocument/2006/relationships" xmlns:p="http://schemas.openxmlformats.org/presentationml/2006/main">
  <p:tag name="AS_UNIQUEID" val="2527"/>
</p:tagLst>
</file>

<file path=ppt/tags/tag183.xml><?xml version="1.0" encoding="utf-8"?>
<p:tagLst xmlns:a="http://schemas.openxmlformats.org/drawingml/2006/main" xmlns:r="http://schemas.openxmlformats.org/officeDocument/2006/relationships" xmlns:p="http://schemas.openxmlformats.org/presentationml/2006/main">
  <p:tag name="AS_UNIQUEID" val="2528"/>
</p:tagLst>
</file>

<file path=ppt/tags/tag184.xml><?xml version="1.0" encoding="utf-8"?>
<p:tagLst xmlns:a="http://schemas.openxmlformats.org/drawingml/2006/main" xmlns:r="http://schemas.openxmlformats.org/officeDocument/2006/relationships" xmlns:p="http://schemas.openxmlformats.org/presentationml/2006/main">
  <p:tag name="AS_UNIQUEID" val="2529"/>
</p:tagLst>
</file>

<file path=ppt/tags/tag185.xml><?xml version="1.0" encoding="utf-8"?>
<p:tagLst xmlns:a="http://schemas.openxmlformats.org/drawingml/2006/main" xmlns:r="http://schemas.openxmlformats.org/officeDocument/2006/relationships" xmlns:p="http://schemas.openxmlformats.org/presentationml/2006/main">
  <p:tag name="AS_UNIQUEID" val="2530"/>
</p:tagLst>
</file>

<file path=ppt/tags/tag186.xml><?xml version="1.0" encoding="utf-8"?>
<p:tagLst xmlns:a="http://schemas.openxmlformats.org/drawingml/2006/main" xmlns:r="http://schemas.openxmlformats.org/officeDocument/2006/relationships" xmlns:p="http://schemas.openxmlformats.org/presentationml/2006/main">
  <p:tag name="AS_UNIQUEID" val="2722"/>
</p:tagLst>
</file>

<file path=ppt/tags/tag187.xml><?xml version="1.0" encoding="utf-8"?>
<p:tagLst xmlns:a="http://schemas.openxmlformats.org/drawingml/2006/main" xmlns:r="http://schemas.openxmlformats.org/officeDocument/2006/relationships" xmlns:p="http://schemas.openxmlformats.org/presentationml/2006/main">
  <p:tag name="AS_UNIQUEID" val="2723"/>
</p:tagLst>
</file>

<file path=ppt/tags/tag188.xml><?xml version="1.0" encoding="utf-8"?>
<p:tagLst xmlns:a="http://schemas.openxmlformats.org/drawingml/2006/main" xmlns:r="http://schemas.openxmlformats.org/officeDocument/2006/relationships" xmlns:p="http://schemas.openxmlformats.org/presentationml/2006/main">
  <p:tag name="AS_UNIQUEID" val="2724"/>
</p:tagLst>
</file>

<file path=ppt/tags/tag189.xml><?xml version="1.0" encoding="utf-8"?>
<p:tagLst xmlns:a="http://schemas.openxmlformats.org/drawingml/2006/main" xmlns:r="http://schemas.openxmlformats.org/officeDocument/2006/relationships" xmlns:p="http://schemas.openxmlformats.org/presentationml/2006/main">
  <p:tag name="AS_UNIQUEID" val="2725"/>
</p:tagLst>
</file>

<file path=ppt/tags/tag19.xml><?xml version="1.0" encoding="utf-8"?>
<p:tagLst xmlns:a="http://schemas.openxmlformats.org/drawingml/2006/main" xmlns:r="http://schemas.openxmlformats.org/officeDocument/2006/relationships" xmlns:p="http://schemas.openxmlformats.org/presentationml/2006/main">
  <p:tag name="AS_UNIQUEID" val="2599"/>
</p:tagLst>
</file>

<file path=ppt/tags/tag190.xml><?xml version="1.0" encoding="utf-8"?>
<p:tagLst xmlns:a="http://schemas.openxmlformats.org/drawingml/2006/main" xmlns:r="http://schemas.openxmlformats.org/officeDocument/2006/relationships" xmlns:p="http://schemas.openxmlformats.org/presentationml/2006/main">
  <p:tag name="AS_UNIQUEID" val="2536"/>
</p:tagLst>
</file>

<file path=ppt/tags/tag191.xml><?xml version="1.0" encoding="utf-8"?>
<p:tagLst xmlns:a="http://schemas.openxmlformats.org/drawingml/2006/main" xmlns:r="http://schemas.openxmlformats.org/officeDocument/2006/relationships" xmlns:p="http://schemas.openxmlformats.org/presentationml/2006/main">
  <p:tag name="AS_UNIQUEID" val="2727"/>
</p:tagLst>
</file>

<file path=ppt/tags/tag192.xml><?xml version="1.0" encoding="utf-8"?>
<p:tagLst xmlns:a="http://schemas.openxmlformats.org/drawingml/2006/main" xmlns:r="http://schemas.openxmlformats.org/officeDocument/2006/relationships" xmlns:p="http://schemas.openxmlformats.org/presentationml/2006/main">
  <p:tag name="AS_UNIQUEID" val="2540"/>
</p:tagLst>
</file>

<file path=ppt/tags/tag193.xml><?xml version="1.0" encoding="utf-8"?>
<p:tagLst xmlns:a="http://schemas.openxmlformats.org/drawingml/2006/main" xmlns:r="http://schemas.openxmlformats.org/officeDocument/2006/relationships" xmlns:p="http://schemas.openxmlformats.org/presentationml/2006/main">
  <p:tag name="AS_UNIQUEID" val="2542"/>
</p:tagLst>
</file>

<file path=ppt/tags/tag194.xml><?xml version="1.0" encoding="utf-8"?>
<p:tagLst xmlns:a="http://schemas.openxmlformats.org/drawingml/2006/main" xmlns:r="http://schemas.openxmlformats.org/officeDocument/2006/relationships" xmlns:p="http://schemas.openxmlformats.org/presentationml/2006/main">
  <p:tag name="AS_UNIQUEID" val="2543"/>
</p:tagLst>
</file>

<file path=ppt/tags/tag195.xml><?xml version="1.0" encoding="utf-8"?>
<p:tagLst xmlns:a="http://schemas.openxmlformats.org/drawingml/2006/main" xmlns:r="http://schemas.openxmlformats.org/officeDocument/2006/relationships" xmlns:p="http://schemas.openxmlformats.org/presentationml/2006/main">
  <p:tag name="AS_UNIQUEID" val="2544"/>
</p:tagLst>
</file>

<file path=ppt/tags/tag196.xml><?xml version="1.0" encoding="utf-8"?>
<p:tagLst xmlns:a="http://schemas.openxmlformats.org/drawingml/2006/main" xmlns:r="http://schemas.openxmlformats.org/officeDocument/2006/relationships" xmlns:p="http://schemas.openxmlformats.org/presentationml/2006/main">
  <p:tag name="AS_UNIQUEID" val="2729"/>
</p:tagLst>
</file>

<file path=ppt/tags/tag197.xml><?xml version="1.0" encoding="utf-8"?>
<p:tagLst xmlns:a="http://schemas.openxmlformats.org/drawingml/2006/main" xmlns:r="http://schemas.openxmlformats.org/officeDocument/2006/relationships" xmlns:p="http://schemas.openxmlformats.org/presentationml/2006/main">
  <p:tag name="AS_UNIQUEID" val="2730"/>
</p:tagLst>
</file>

<file path=ppt/tags/tag198.xml><?xml version="1.0" encoding="utf-8"?>
<p:tagLst xmlns:a="http://schemas.openxmlformats.org/drawingml/2006/main" xmlns:r="http://schemas.openxmlformats.org/officeDocument/2006/relationships" xmlns:p="http://schemas.openxmlformats.org/presentationml/2006/main">
  <p:tag name="AS_UNIQUEID" val="2554"/>
</p:tagLst>
</file>

<file path=ppt/tags/tag199.xml><?xml version="1.0" encoding="utf-8"?>
<p:tagLst xmlns:a="http://schemas.openxmlformats.org/drawingml/2006/main" xmlns:r="http://schemas.openxmlformats.org/officeDocument/2006/relationships" xmlns:p="http://schemas.openxmlformats.org/presentationml/2006/main">
  <p:tag name="AS_UNIQUEID" val="2562"/>
</p:tagLst>
</file>

<file path=ppt/tags/tag2.xml><?xml version="1.0" encoding="utf-8"?>
<p:tagLst xmlns:a="http://schemas.openxmlformats.org/drawingml/2006/main" xmlns:r="http://schemas.openxmlformats.org/officeDocument/2006/relationships" xmlns:p="http://schemas.openxmlformats.org/presentationml/2006/main">
  <p:tag name="AS_UNIQUEID" val="167"/>
</p:tagLst>
</file>

<file path=ppt/tags/tag20.xml><?xml version="1.0" encoding="utf-8"?>
<p:tagLst xmlns:a="http://schemas.openxmlformats.org/drawingml/2006/main" xmlns:r="http://schemas.openxmlformats.org/officeDocument/2006/relationships" xmlns:p="http://schemas.openxmlformats.org/presentationml/2006/main">
  <p:tag name="AS_UNIQUEID" val="2408"/>
</p:tagLst>
</file>

<file path=ppt/tags/tag200.xml><?xml version="1.0" encoding="utf-8"?>
<p:tagLst xmlns:a="http://schemas.openxmlformats.org/drawingml/2006/main" xmlns:r="http://schemas.openxmlformats.org/officeDocument/2006/relationships" xmlns:p="http://schemas.openxmlformats.org/presentationml/2006/main">
  <p:tag name="AS_UNIQUEID" val="2732"/>
</p:tagLst>
</file>

<file path=ppt/tags/tag201.xml><?xml version="1.0" encoding="utf-8"?>
<p:tagLst xmlns:a="http://schemas.openxmlformats.org/drawingml/2006/main" xmlns:r="http://schemas.openxmlformats.org/officeDocument/2006/relationships" xmlns:p="http://schemas.openxmlformats.org/presentationml/2006/main">
  <p:tag name="AS_UNIQUEID" val="2560"/>
</p:tagLst>
</file>

<file path=ppt/tags/tag21.xml><?xml version="1.0" encoding="utf-8"?>
<p:tagLst xmlns:a="http://schemas.openxmlformats.org/drawingml/2006/main" xmlns:r="http://schemas.openxmlformats.org/officeDocument/2006/relationships" xmlns:p="http://schemas.openxmlformats.org/presentationml/2006/main">
  <p:tag name="AS_UNIQUEID" val="2600"/>
</p:tagLst>
</file>

<file path=ppt/tags/tag22.xml><?xml version="1.0" encoding="utf-8"?>
<p:tagLst xmlns:a="http://schemas.openxmlformats.org/drawingml/2006/main" xmlns:r="http://schemas.openxmlformats.org/officeDocument/2006/relationships" xmlns:p="http://schemas.openxmlformats.org/presentationml/2006/main">
  <p:tag name="AS_UNIQUEID" val="2409"/>
</p:tagLst>
</file>

<file path=ppt/tags/tag23.xml><?xml version="1.0" encoding="utf-8"?>
<p:tagLst xmlns:a="http://schemas.openxmlformats.org/drawingml/2006/main" xmlns:r="http://schemas.openxmlformats.org/officeDocument/2006/relationships" xmlns:p="http://schemas.openxmlformats.org/presentationml/2006/main">
  <p:tag name="AS_UNIQUEID" val="2410"/>
</p:tagLst>
</file>

<file path=ppt/tags/tag24.xml><?xml version="1.0" encoding="utf-8"?>
<p:tagLst xmlns:a="http://schemas.openxmlformats.org/drawingml/2006/main" xmlns:r="http://schemas.openxmlformats.org/officeDocument/2006/relationships" xmlns:p="http://schemas.openxmlformats.org/presentationml/2006/main">
  <p:tag name="AS_UNIQUEID" val="2409"/>
</p:tagLst>
</file>

<file path=ppt/tags/tag25.xml><?xml version="1.0" encoding="utf-8"?>
<p:tagLst xmlns:a="http://schemas.openxmlformats.org/drawingml/2006/main" xmlns:r="http://schemas.openxmlformats.org/officeDocument/2006/relationships" xmlns:p="http://schemas.openxmlformats.org/presentationml/2006/main">
  <p:tag name="AS_UNIQUEID" val="2410"/>
</p:tagLst>
</file>

<file path=ppt/tags/tag26.xml><?xml version="1.0" encoding="utf-8"?>
<p:tagLst xmlns:a="http://schemas.openxmlformats.org/drawingml/2006/main" xmlns:r="http://schemas.openxmlformats.org/officeDocument/2006/relationships" xmlns:p="http://schemas.openxmlformats.org/presentationml/2006/main">
  <p:tag name="AS_UNIQUEID" val="2591"/>
</p:tagLst>
</file>

<file path=ppt/tags/tag27.xml><?xml version="1.0" encoding="utf-8"?>
<p:tagLst xmlns:a="http://schemas.openxmlformats.org/drawingml/2006/main" xmlns:r="http://schemas.openxmlformats.org/officeDocument/2006/relationships" xmlns:p="http://schemas.openxmlformats.org/presentationml/2006/main">
  <p:tag name="AS_UNIQUEID" val="2592"/>
</p:tagLst>
</file>

<file path=ppt/tags/tag28.xml><?xml version="1.0" encoding="utf-8"?>
<p:tagLst xmlns:a="http://schemas.openxmlformats.org/drawingml/2006/main" xmlns:r="http://schemas.openxmlformats.org/officeDocument/2006/relationships" xmlns:p="http://schemas.openxmlformats.org/presentationml/2006/main">
  <p:tag name="AS_UNIQUEID" val="2423"/>
</p:tagLst>
</file>

<file path=ppt/tags/tag29.xml><?xml version="1.0" encoding="utf-8"?>
<p:tagLst xmlns:a="http://schemas.openxmlformats.org/drawingml/2006/main" xmlns:r="http://schemas.openxmlformats.org/officeDocument/2006/relationships" xmlns:p="http://schemas.openxmlformats.org/presentationml/2006/main">
  <p:tag name="AS_UNIQUEID" val="2424"/>
</p:tagLst>
</file>

<file path=ppt/tags/tag3.xml><?xml version="1.0" encoding="utf-8"?>
<p:tagLst xmlns:a="http://schemas.openxmlformats.org/drawingml/2006/main" xmlns:r="http://schemas.openxmlformats.org/officeDocument/2006/relationships" xmlns:p="http://schemas.openxmlformats.org/presentationml/2006/main">
  <p:tag name="AS_UNIQUEID" val="168"/>
</p:tagLst>
</file>

<file path=ppt/tags/tag30.xml><?xml version="1.0" encoding="utf-8"?>
<p:tagLst xmlns:a="http://schemas.openxmlformats.org/drawingml/2006/main" xmlns:r="http://schemas.openxmlformats.org/officeDocument/2006/relationships" xmlns:p="http://schemas.openxmlformats.org/presentationml/2006/main">
  <p:tag name="AS_UNIQUEID" val="2425"/>
</p:tagLst>
</file>

<file path=ppt/tags/tag31.xml><?xml version="1.0" encoding="utf-8"?>
<p:tagLst xmlns:a="http://schemas.openxmlformats.org/drawingml/2006/main" xmlns:r="http://schemas.openxmlformats.org/officeDocument/2006/relationships" xmlns:p="http://schemas.openxmlformats.org/presentationml/2006/main">
  <p:tag name="AS_UNIQUEID" val="2426"/>
</p:tagLst>
</file>

<file path=ppt/tags/tag32.xml><?xml version="1.0" encoding="utf-8"?>
<p:tagLst xmlns:a="http://schemas.openxmlformats.org/drawingml/2006/main" xmlns:r="http://schemas.openxmlformats.org/officeDocument/2006/relationships" xmlns:p="http://schemas.openxmlformats.org/presentationml/2006/main">
  <p:tag name="AS_UNIQUEID" val="2427"/>
</p:tagLst>
</file>

<file path=ppt/tags/tag33.xml><?xml version="1.0" encoding="utf-8"?>
<p:tagLst xmlns:a="http://schemas.openxmlformats.org/drawingml/2006/main" xmlns:r="http://schemas.openxmlformats.org/officeDocument/2006/relationships" xmlns:p="http://schemas.openxmlformats.org/presentationml/2006/main">
  <p:tag name="AS_UNIQUEID" val="2425"/>
</p:tagLst>
</file>

<file path=ppt/tags/tag34.xml><?xml version="1.0" encoding="utf-8"?>
<p:tagLst xmlns:a="http://schemas.openxmlformats.org/drawingml/2006/main" xmlns:r="http://schemas.openxmlformats.org/officeDocument/2006/relationships" xmlns:p="http://schemas.openxmlformats.org/presentationml/2006/main">
  <p:tag name="AS_UNIQUEID" val="2602"/>
</p:tagLst>
</file>

<file path=ppt/tags/tag35.xml><?xml version="1.0" encoding="utf-8"?>
<p:tagLst xmlns:a="http://schemas.openxmlformats.org/drawingml/2006/main" xmlns:r="http://schemas.openxmlformats.org/officeDocument/2006/relationships" xmlns:p="http://schemas.openxmlformats.org/presentationml/2006/main">
  <p:tag name="AS_UNIQUEID" val="2603"/>
</p:tagLst>
</file>

<file path=ppt/tags/tag36.xml><?xml version="1.0" encoding="utf-8"?>
<p:tagLst xmlns:a="http://schemas.openxmlformats.org/drawingml/2006/main" xmlns:r="http://schemas.openxmlformats.org/officeDocument/2006/relationships" xmlns:p="http://schemas.openxmlformats.org/presentationml/2006/main">
  <p:tag name="AS_UNIQUEID" val="2604"/>
</p:tagLst>
</file>

<file path=ppt/tags/tag37.xml><?xml version="1.0" encoding="utf-8"?>
<p:tagLst xmlns:a="http://schemas.openxmlformats.org/drawingml/2006/main" xmlns:r="http://schemas.openxmlformats.org/officeDocument/2006/relationships" xmlns:p="http://schemas.openxmlformats.org/presentationml/2006/main">
  <p:tag name="AS_UNIQUEID" val="2607"/>
</p:tagLst>
</file>

<file path=ppt/tags/tag38.xml><?xml version="1.0" encoding="utf-8"?>
<p:tagLst xmlns:a="http://schemas.openxmlformats.org/drawingml/2006/main" xmlns:r="http://schemas.openxmlformats.org/officeDocument/2006/relationships" xmlns:p="http://schemas.openxmlformats.org/presentationml/2006/main">
  <p:tag name="AS_UNIQUEID" val="2610"/>
</p:tagLst>
</file>

<file path=ppt/tags/tag39.xml><?xml version="1.0" encoding="utf-8"?>
<p:tagLst xmlns:a="http://schemas.openxmlformats.org/drawingml/2006/main" xmlns:r="http://schemas.openxmlformats.org/officeDocument/2006/relationships" xmlns:p="http://schemas.openxmlformats.org/presentationml/2006/main">
  <p:tag name="AS_UNIQUEID" val="2613"/>
</p:tagLst>
</file>

<file path=ppt/tags/tag4.xml><?xml version="1.0" encoding="utf-8"?>
<p:tagLst xmlns:a="http://schemas.openxmlformats.org/drawingml/2006/main" xmlns:r="http://schemas.openxmlformats.org/officeDocument/2006/relationships" xmlns:p="http://schemas.openxmlformats.org/presentationml/2006/main">
  <p:tag name="AS_UNIQUEID" val="169"/>
</p:tagLst>
</file>

<file path=ppt/tags/tag40.xml><?xml version="1.0" encoding="utf-8"?>
<p:tagLst xmlns:a="http://schemas.openxmlformats.org/drawingml/2006/main" xmlns:r="http://schemas.openxmlformats.org/officeDocument/2006/relationships" xmlns:p="http://schemas.openxmlformats.org/presentationml/2006/main">
  <p:tag name="AS_UNIQUEID" val="2616"/>
</p:tagLst>
</file>

<file path=ppt/tags/tag41.xml><?xml version="1.0" encoding="utf-8"?>
<p:tagLst xmlns:a="http://schemas.openxmlformats.org/drawingml/2006/main" xmlns:r="http://schemas.openxmlformats.org/officeDocument/2006/relationships" xmlns:p="http://schemas.openxmlformats.org/presentationml/2006/main">
  <p:tag name="AS_UNIQUEID" val="2619"/>
</p:tagLst>
</file>

<file path=ppt/tags/tag42.xml><?xml version="1.0" encoding="utf-8"?>
<p:tagLst xmlns:a="http://schemas.openxmlformats.org/drawingml/2006/main" xmlns:r="http://schemas.openxmlformats.org/officeDocument/2006/relationships" xmlns:p="http://schemas.openxmlformats.org/presentationml/2006/main">
  <p:tag name="AS_UNIQUEID" val="2620"/>
</p:tagLst>
</file>

<file path=ppt/tags/tag43.xml><?xml version="1.0" encoding="utf-8"?>
<p:tagLst xmlns:a="http://schemas.openxmlformats.org/drawingml/2006/main" xmlns:r="http://schemas.openxmlformats.org/officeDocument/2006/relationships" xmlns:p="http://schemas.openxmlformats.org/presentationml/2006/main">
  <p:tag name="AS_UNIQUEID" val="2621"/>
</p:tagLst>
</file>

<file path=ppt/tags/tag44.xml><?xml version="1.0" encoding="utf-8"?>
<p:tagLst xmlns:a="http://schemas.openxmlformats.org/drawingml/2006/main" xmlns:r="http://schemas.openxmlformats.org/officeDocument/2006/relationships" xmlns:p="http://schemas.openxmlformats.org/presentationml/2006/main">
  <p:tag name="AS_UNIQUEID" val="2617"/>
</p:tagLst>
</file>

<file path=ppt/tags/tag45.xml><?xml version="1.0" encoding="utf-8"?>
<p:tagLst xmlns:a="http://schemas.openxmlformats.org/drawingml/2006/main" xmlns:r="http://schemas.openxmlformats.org/officeDocument/2006/relationships" xmlns:p="http://schemas.openxmlformats.org/presentationml/2006/main">
  <p:tag name="AS_UNIQUEID" val="2618"/>
</p:tagLst>
</file>

<file path=ppt/tags/tag46.xml><?xml version="1.0" encoding="utf-8"?>
<p:tagLst xmlns:a="http://schemas.openxmlformats.org/drawingml/2006/main" xmlns:r="http://schemas.openxmlformats.org/officeDocument/2006/relationships" xmlns:p="http://schemas.openxmlformats.org/presentationml/2006/main">
  <p:tag name="AS_UNIQUEID" val="2614"/>
</p:tagLst>
</file>

<file path=ppt/tags/tag47.xml><?xml version="1.0" encoding="utf-8"?>
<p:tagLst xmlns:a="http://schemas.openxmlformats.org/drawingml/2006/main" xmlns:r="http://schemas.openxmlformats.org/officeDocument/2006/relationships" xmlns:p="http://schemas.openxmlformats.org/presentationml/2006/main">
  <p:tag name="AS_UNIQUEID" val="2615"/>
</p:tagLst>
</file>

<file path=ppt/tags/tag48.xml><?xml version="1.0" encoding="utf-8"?>
<p:tagLst xmlns:a="http://schemas.openxmlformats.org/drawingml/2006/main" xmlns:r="http://schemas.openxmlformats.org/officeDocument/2006/relationships" xmlns:p="http://schemas.openxmlformats.org/presentationml/2006/main">
  <p:tag name="AS_UNIQUEID" val="2611"/>
</p:tagLst>
</file>

<file path=ppt/tags/tag49.xml><?xml version="1.0" encoding="utf-8"?>
<p:tagLst xmlns:a="http://schemas.openxmlformats.org/drawingml/2006/main" xmlns:r="http://schemas.openxmlformats.org/officeDocument/2006/relationships" xmlns:p="http://schemas.openxmlformats.org/presentationml/2006/main">
  <p:tag name="AS_UNIQUEID" val="2612"/>
</p:tagLst>
</file>

<file path=ppt/tags/tag5.xml><?xml version="1.0" encoding="utf-8"?>
<p:tagLst xmlns:a="http://schemas.openxmlformats.org/drawingml/2006/main" xmlns:r="http://schemas.openxmlformats.org/officeDocument/2006/relationships" xmlns:p="http://schemas.openxmlformats.org/presentationml/2006/main">
  <p:tag name="AS_UNIQUEID" val="170"/>
</p:tagLst>
</file>

<file path=ppt/tags/tag50.xml><?xml version="1.0" encoding="utf-8"?>
<p:tagLst xmlns:a="http://schemas.openxmlformats.org/drawingml/2006/main" xmlns:r="http://schemas.openxmlformats.org/officeDocument/2006/relationships" xmlns:p="http://schemas.openxmlformats.org/presentationml/2006/main">
  <p:tag name="AS_UNIQUEID" val="2608"/>
</p:tagLst>
</file>

<file path=ppt/tags/tag51.xml><?xml version="1.0" encoding="utf-8"?>
<p:tagLst xmlns:a="http://schemas.openxmlformats.org/drawingml/2006/main" xmlns:r="http://schemas.openxmlformats.org/officeDocument/2006/relationships" xmlns:p="http://schemas.openxmlformats.org/presentationml/2006/main">
  <p:tag name="AS_UNIQUEID" val="2609"/>
</p:tagLst>
</file>

<file path=ppt/tags/tag52.xml><?xml version="1.0" encoding="utf-8"?>
<p:tagLst xmlns:a="http://schemas.openxmlformats.org/drawingml/2006/main" xmlns:r="http://schemas.openxmlformats.org/officeDocument/2006/relationships" xmlns:p="http://schemas.openxmlformats.org/presentationml/2006/main">
  <p:tag name="AS_UNIQUEID" val="2605"/>
</p:tagLst>
</file>

<file path=ppt/tags/tag53.xml><?xml version="1.0" encoding="utf-8"?>
<p:tagLst xmlns:a="http://schemas.openxmlformats.org/drawingml/2006/main" xmlns:r="http://schemas.openxmlformats.org/officeDocument/2006/relationships" xmlns:p="http://schemas.openxmlformats.org/presentationml/2006/main">
  <p:tag name="AS_UNIQUEID" val="2606"/>
</p:tagLst>
</file>

<file path=ppt/tags/tag54.xml><?xml version="1.0" encoding="utf-8"?>
<p:tagLst xmlns:a="http://schemas.openxmlformats.org/drawingml/2006/main" xmlns:r="http://schemas.openxmlformats.org/officeDocument/2006/relationships" xmlns:p="http://schemas.openxmlformats.org/presentationml/2006/main">
  <p:tag name="AS_UNIQUEID" val="2399"/>
</p:tagLst>
</file>

<file path=ppt/tags/tag55.xml><?xml version="1.0" encoding="utf-8"?>
<p:tagLst xmlns:a="http://schemas.openxmlformats.org/drawingml/2006/main" xmlns:r="http://schemas.openxmlformats.org/officeDocument/2006/relationships" xmlns:p="http://schemas.openxmlformats.org/presentationml/2006/main">
  <p:tag name="AS_UNIQUEID" val="2623"/>
</p:tagLst>
</file>

<file path=ppt/tags/tag56.xml><?xml version="1.0" encoding="utf-8"?>
<p:tagLst xmlns:a="http://schemas.openxmlformats.org/drawingml/2006/main" xmlns:r="http://schemas.openxmlformats.org/officeDocument/2006/relationships" xmlns:p="http://schemas.openxmlformats.org/presentationml/2006/main">
  <p:tag name="AS_UNIQUEID" val="7"/>
</p:tagLst>
</file>

<file path=ppt/tags/tag57.xml><?xml version="1.0" encoding="utf-8"?>
<p:tagLst xmlns:a="http://schemas.openxmlformats.org/drawingml/2006/main" xmlns:r="http://schemas.openxmlformats.org/officeDocument/2006/relationships" xmlns:p="http://schemas.openxmlformats.org/presentationml/2006/main">
  <p:tag name="AS_UNIQUEID" val="2624"/>
</p:tagLst>
</file>

<file path=ppt/tags/tag58.xml><?xml version="1.0" encoding="utf-8"?>
<p:tagLst xmlns:a="http://schemas.openxmlformats.org/drawingml/2006/main" xmlns:r="http://schemas.openxmlformats.org/officeDocument/2006/relationships" xmlns:p="http://schemas.openxmlformats.org/presentationml/2006/main">
  <p:tag name="AS_UNIQUEID" val="2625"/>
</p:tagLst>
</file>

<file path=ppt/tags/tag59.xml><?xml version="1.0" encoding="utf-8"?>
<p:tagLst xmlns:a="http://schemas.openxmlformats.org/drawingml/2006/main" xmlns:r="http://schemas.openxmlformats.org/officeDocument/2006/relationships" xmlns:p="http://schemas.openxmlformats.org/presentationml/2006/main">
  <p:tag name="AS_UNIQUEID" val="2400"/>
</p:tagLst>
</file>

<file path=ppt/tags/tag6.xml><?xml version="1.0" encoding="utf-8"?>
<p:tagLst xmlns:a="http://schemas.openxmlformats.org/drawingml/2006/main" xmlns:r="http://schemas.openxmlformats.org/officeDocument/2006/relationships" xmlns:p="http://schemas.openxmlformats.org/presentationml/2006/main">
  <p:tag name="AS_UNIQUEID" val="2394"/>
</p:tagLst>
</file>

<file path=ppt/tags/tag60.xml><?xml version="1.0" encoding="utf-8"?>
<p:tagLst xmlns:a="http://schemas.openxmlformats.org/drawingml/2006/main" xmlns:r="http://schemas.openxmlformats.org/officeDocument/2006/relationships" xmlns:p="http://schemas.openxmlformats.org/presentationml/2006/main">
  <p:tag name="AS_UNIQUEID" val="2401"/>
</p:tagLst>
</file>

<file path=ppt/tags/tag61.xml><?xml version="1.0" encoding="utf-8"?>
<p:tagLst xmlns:a="http://schemas.openxmlformats.org/drawingml/2006/main" xmlns:r="http://schemas.openxmlformats.org/officeDocument/2006/relationships" xmlns:p="http://schemas.openxmlformats.org/presentationml/2006/main">
  <p:tag name="AS_UNIQUEID" val="2627"/>
</p:tagLst>
</file>

<file path=ppt/tags/tag62.xml><?xml version="1.0" encoding="utf-8"?>
<p:tagLst xmlns:a="http://schemas.openxmlformats.org/drawingml/2006/main" xmlns:r="http://schemas.openxmlformats.org/officeDocument/2006/relationships" xmlns:p="http://schemas.openxmlformats.org/presentationml/2006/main">
  <p:tag name="AS_UNIQUEID" val="2628"/>
</p:tagLst>
</file>

<file path=ppt/tags/tag63.xml><?xml version="1.0" encoding="utf-8"?>
<p:tagLst xmlns:a="http://schemas.openxmlformats.org/drawingml/2006/main" xmlns:r="http://schemas.openxmlformats.org/officeDocument/2006/relationships" xmlns:p="http://schemas.openxmlformats.org/presentationml/2006/main">
  <p:tag name="AS_UNIQUEID" val="2629"/>
</p:tagLst>
</file>

<file path=ppt/tags/tag64.xml><?xml version="1.0" encoding="utf-8"?>
<p:tagLst xmlns:a="http://schemas.openxmlformats.org/drawingml/2006/main" xmlns:r="http://schemas.openxmlformats.org/officeDocument/2006/relationships" xmlns:p="http://schemas.openxmlformats.org/presentationml/2006/main">
  <p:tag name="AS_UNIQUEID" val="2632"/>
</p:tagLst>
</file>

<file path=ppt/tags/tag65.xml><?xml version="1.0" encoding="utf-8"?>
<p:tagLst xmlns:a="http://schemas.openxmlformats.org/drawingml/2006/main" xmlns:r="http://schemas.openxmlformats.org/officeDocument/2006/relationships" xmlns:p="http://schemas.openxmlformats.org/presentationml/2006/main">
  <p:tag name="AS_UNIQUEID" val="2635"/>
</p:tagLst>
</file>

<file path=ppt/tags/tag66.xml><?xml version="1.0" encoding="utf-8"?>
<p:tagLst xmlns:a="http://schemas.openxmlformats.org/drawingml/2006/main" xmlns:r="http://schemas.openxmlformats.org/officeDocument/2006/relationships" xmlns:p="http://schemas.openxmlformats.org/presentationml/2006/main">
  <p:tag name="AS_UNIQUEID" val="2638"/>
</p:tagLst>
</file>

<file path=ppt/tags/tag67.xml><?xml version="1.0" encoding="utf-8"?>
<p:tagLst xmlns:a="http://schemas.openxmlformats.org/drawingml/2006/main" xmlns:r="http://schemas.openxmlformats.org/officeDocument/2006/relationships" xmlns:p="http://schemas.openxmlformats.org/presentationml/2006/main">
  <p:tag name="AS_UNIQUEID" val="2641"/>
</p:tagLst>
</file>

<file path=ppt/tags/tag68.xml><?xml version="1.0" encoding="utf-8"?>
<p:tagLst xmlns:a="http://schemas.openxmlformats.org/drawingml/2006/main" xmlns:r="http://schemas.openxmlformats.org/officeDocument/2006/relationships" xmlns:p="http://schemas.openxmlformats.org/presentationml/2006/main">
  <p:tag name="AS_UNIQUEID" val="2639"/>
</p:tagLst>
</file>

<file path=ppt/tags/tag69.xml><?xml version="1.0" encoding="utf-8"?>
<p:tagLst xmlns:a="http://schemas.openxmlformats.org/drawingml/2006/main" xmlns:r="http://schemas.openxmlformats.org/officeDocument/2006/relationships" xmlns:p="http://schemas.openxmlformats.org/presentationml/2006/main">
  <p:tag name="AS_UNIQUEID" val="2640"/>
</p:tagLst>
</file>

<file path=ppt/tags/tag7.xml><?xml version="1.0" encoding="utf-8"?>
<p:tagLst xmlns:a="http://schemas.openxmlformats.org/drawingml/2006/main" xmlns:r="http://schemas.openxmlformats.org/officeDocument/2006/relationships" xmlns:p="http://schemas.openxmlformats.org/presentationml/2006/main">
  <p:tag name="AS_UNIQUEID" val="2395"/>
</p:tagLst>
</file>

<file path=ppt/tags/tag70.xml><?xml version="1.0" encoding="utf-8"?>
<p:tagLst xmlns:a="http://schemas.openxmlformats.org/drawingml/2006/main" xmlns:r="http://schemas.openxmlformats.org/officeDocument/2006/relationships" xmlns:p="http://schemas.openxmlformats.org/presentationml/2006/main">
  <p:tag name="AS_UNIQUEID" val="2636"/>
</p:tagLst>
</file>

<file path=ppt/tags/tag71.xml><?xml version="1.0" encoding="utf-8"?>
<p:tagLst xmlns:a="http://schemas.openxmlformats.org/drawingml/2006/main" xmlns:r="http://schemas.openxmlformats.org/officeDocument/2006/relationships" xmlns:p="http://schemas.openxmlformats.org/presentationml/2006/main">
  <p:tag name="AS_UNIQUEID" val="2637"/>
</p:tagLst>
</file>

<file path=ppt/tags/tag72.xml><?xml version="1.0" encoding="utf-8"?>
<p:tagLst xmlns:a="http://schemas.openxmlformats.org/drawingml/2006/main" xmlns:r="http://schemas.openxmlformats.org/officeDocument/2006/relationships" xmlns:p="http://schemas.openxmlformats.org/presentationml/2006/main">
  <p:tag name="AS_UNIQUEID" val="2633"/>
</p:tagLst>
</file>

<file path=ppt/tags/tag73.xml><?xml version="1.0" encoding="utf-8"?>
<p:tagLst xmlns:a="http://schemas.openxmlformats.org/drawingml/2006/main" xmlns:r="http://schemas.openxmlformats.org/officeDocument/2006/relationships" xmlns:p="http://schemas.openxmlformats.org/presentationml/2006/main">
  <p:tag name="AS_UNIQUEID" val="2634"/>
</p:tagLst>
</file>

<file path=ppt/tags/tag74.xml><?xml version="1.0" encoding="utf-8"?>
<p:tagLst xmlns:a="http://schemas.openxmlformats.org/drawingml/2006/main" xmlns:r="http://schemas.openxmlformats.org/officeDocument/2006/relationships" xmlns:p="http://schemas.openxmlformats.org/presentationml/2006/main">
  <p:tag name="AS_UNIQUEID" val="2630"/>
</p:tagLst>
</file>

<file path=ppt/tags/tag75.xml><?xml version="1.0" encoding="utf-8"?>
<p:tagLst xmlns:a="http://schemas.openxmlformats.org/drawingml/2006/main" xmlns:r="http://schemas.openxmlformats.org/officeDocument/2006/relationships" xmlns:p="http://schemas.openxmlformats.org/presentationml/2006/main">
  <p:tag name="AS_UNIQUEID" val="2631"/>
</p:tagLst>
</file>

<file path=ppt/tags/tag76.xml><?xml version="1.0" encoding="utf-8"?>
<p:tagLst xmlns:a="http://schemas.openxmlformats.org/drawingml/2006/main" xmlns:r="http://schemas.openxmlformats.org/officeDocument/2006/relationships" xmlns:p="http://schemas.openxmlformats.org/presentationml/2006/main">
  <p:tag name="AS_UNIQUEID" val="2643"/>
</p:tagLst>
</file>

<file path=ppt/tags/tag77.xml><?xml version="1.0" encoding="utf-8"?>
<p:tagLst xmlns:a="http://schemas.openxmlformats.org/drawingml/2006/main" xmlns:r="http://schemas.openxmlformats.org/officeDocument/2006/relationships" xmlns:p="http://schemas.openxmlformats.org/presentationml/2006/main">
  <p:tag name="AS_UNIQUEID" val="2644"/>
</p:tagLst>
</file>

<file path=ppt/tags/tag78.xml><?xml version="1.0" encoding="utf-8"?>
<p:tagLst xmlns:a="http://schemas.openxmlformats.org/drawingml/2006/main" xmlns:r="http://schemas.openxmlformats.org/officeDocument/2006/relationships" xmlns:p="http://schemas.openxmlformats.org/presentationml/2006/main">
  <p:tag name="AS_UNIQUEID" val="2645"/>
</p:tagLst>
</file>

<file path=ppt/tags/tag79.xml><?xml version="1.0" encoding="utf-8"?>
<p:tagLst xmlns:a="http://schemas.openxmlformats.org/drawingml/2006/main" xmlns:r="http://schemas.openxmlformats.org/officeDocument/2006/relationships" xmlns:p="http://schemas.openxmlformats.org/presentationml/2006/main">
  <p:tag name="AS_UNIQUEID" val="2399"/>
</p:tagLst>
</file>

<file path=ppt/tags/tag8.xml><?xml version="1.0" encoding="utf-8"?>
<p:tagLst xmlns:a="http://schemas.openxmlformats.org/drawingml/2006/main" xmlns:r="http://schemas.openxmlformats.org/officeDocument/2006/relationships" xmlns:p="http://schemas.openxmlformats.org/presentationml/2006/main">
  <p:tag name="AS_UNIQUEID" val="2396"/>
</p:tagLst>
</file>

<file path=ppt/tags/tag80.xml><?xml version="1.0" encoding="utf-8"?>
<p:tagLst xmlns:a="http://schemas.openxmlformats.org/drawingml/2006/main" xmlns:r="http://schemas.openxmlformats.org/officeDocument/2006/relationships" xmlns:p="http://schemas.openxmlformats.org/presentationml/2006/main">
  <p:tag name="AS_UNIQUEID" val="2647"/>
</p:tagLst>
</file>

<file path=ppt/tags/tag81.xml><?xml version="1.0" encoding="utf-8"?>
<p:tagLst xmlns:a="http://schemas.openxmlformats.org/drawingml/2006/main" xmlns:r="http://schemas.openxmlformats.org/officeDocument/2006/relationships" xmlns:p="http://schemas.openxmlformats.org/presentationml/2006/main">
  <p:tag name="AS_UNIQUEID" val="2648"/>
</p:tagLst>
</file>

<file path=ppt/tags/tag82.xml><?xml version="1.0" encoding="utf-8"?>
<p:tagLst xmlns:a="http://schemas.openxmlformats.org/drawingml/2006/main" xmlns:r="http://schemas.openxmlformats.org/officeDocument/2006/relationships" xmlns:p="http://schemas.openxmlformats.org/presentationml/2006/main">
  <p:tag name="AS_UNIQUEID" val="2649"/>
</p:tagLst>
</file>

<file path=ppt/tags/tag83.xml><?xml version="1.0" encoding="utf-8"?>
<p:tagLst xmlns:a="http://schemas.openxmlformats.org/drawingml/2006/main" xmlns:r="http://schemas.openxmlformats.org/officeDocument/2006/relationships" xmlns:p="http://schemas.openxmlformats.org/presentationml/2006/main">
  <p:tag name="AS_UNIQUEID" val="2650"/>
</p:tagLst>
</file>

<file path=ppt/tags/tag84.xml><?xml version="1.0" encoding="utf-8"?>
<p:tagLst xmlns:a="http://schemas.openxmlformats.org/drawingml/2006/main" xmlns:r="http://schemas.openxmlformats.org/officeDocument/2006/relationships" xmlns:p="http://schemas.openxmlformats.org/presentationml/2006/main">
  <p:tag name="AS_UNIQUEID" val="2651"/>
</p:tagLst>
</file>

<file path=ppt/tags/tag85.xml><?xml version="1.0" encoding="utf-8"?>
<p:tagLst xmlns:a="http://schemas.openxmlformats.org/drawingml/2006/main" xmlns:r="http://schemas.openxmlformats.org/officeDocument/2006/relationships" xmlns:p="http://schemas.openxmlformats.org/presentationml/2006/main">
  <p:tag name="AS_UNIQUEID" val="2400"/>
</p:tagLst>
</file>

<file path=ppt/tags/tag86.xml><?xml version="1.0" encoding="utf-8"?>
<p:tagLst xmlns:a="http://schemas.openxmlformats.org/drawingml/2006/main" xmlns:r="http://schemas.openxmlformats.org/officeDocument/2006/relationships" xmlns:p="http://schemas.openxmlformats.org/presentationml/2006/main">
  <p:tag name="AS_UNIQUEID" val="2401"/>
</p:tagLst>
</file>

<file path=ppt/tags/tag87.xml><?xml version="1.0" encoding="utf-8"?>
<p:tagLst xmlns:a="http://schemas.openxmlformats.org/drawingml/2006/main" xmlns:r="http://schemas.openxmlformats.org/officeDocument/2006/relationships" xmlns:p="http://schemas.openxmlformats.org/presentationml/2006/main">
  <p:tag name="AS_UNIQUEID" val="2653"/>
</p:tagLst>
</file>

<file path=ppt/tags/tag88.xml><?xml version="1.0" encoding="utf-8"?>
<p:tagLst xmlns:a="http://schemas.openxmlformats.org/drawingml/2006/main" xmlns:r="http://schemas.openxmlformats.org/officeDocument/2006/relationships" xmlns:p="http://schemas.openxmlformats.org/presentationml/2006/main">
  <p:tag name="AS_UNIQUEID" val="2654"/>
</p:tagLst>
</file>

<file path=ppt/tags/tag89.xml><?xml version="1.0" encoding="utf-8"?>
<p:tagLst xmlns:a="http://schemas.openxmlformats.org/drawingml/2006/main" xmlns:r="http://schemas.openxmlformats.org/officeDocument/2006/relationships" xmlns:p="http://schemas.openxmlformats.org/presentationml/2006/main">
  <p:tag name="AS_UNIQUEID" val="2655"/>
</p:tagLst>
</file>

<file path=ppt/tags/tag9.xml><?xml version="1.0" encoding="utf-8"?>
<p:tagLst xmlns:a="http://schemas.openxmlformats.org/drawingml/2006/main" xmlns:r="http://schemas.openxmlformats.org/officeDocument/2006/relationships" xmlns:p="http://schemas.openxmlformats.org/presentationml/2006/main">
  <p:tag name="AS_UNIQUEID" val="2397"/>
</p:tagLst>
</file>

<file path=ppt/tags/tag90.xml><?xml version="1.0" encoding="utf-8"?>
<p:tagLst xmlns:a="http://schemas.openxmlformats.org/drawingml/2006/main" xmlns:r="http://schemas.openxmlformats.org/officeDocument/2006/relationships" xmlns:p="http://schemas.openxmlformats.org/presentationml/2006/main">
  <p:tag name="AS_UNIQUEID" val="2656"/>
</p:tagLst>
</file>

<file path=ppt/tags/tag91.xml><?xml version="1.0" encoding="utf-8"?>
<p:tagLst xmlns:a="http://schemas.openxmlformats.org/drawingml/2006/main" xmlns:r="http://schemas.openxmlformats.org/officeDocument/2006/relationships" xmlns:p="http://schemas.openxmlformats.org/presentationml/2006/main">
  <p:tag name="AS_UNIQUEID" val="2657"/>
</p:tagLst>
</file>

<file path=ppt/tags/tag92.xml><?xml version="1.0" encoding="utf-8"?>
<p:tagLst xmlns:a="http://schemas.openxmlformats.org/drawingml/2006/main" xmlns:r="http://schemas.openxmlformats.org/officeDocument/2006/relationships" xmlns:p="http://schemas.openxmlformats.org/presentationml/2006/main">
  <p:tag name="AS_UNIQUEID" val="2658"/>
</p:tagLst>
</file>

<file path=ppt/tags/tag93.xml><?xml version="1.0" encoding="utf-8"?>
<p:tagLst xmlns:a="http://schemas.openxmlformats.org/drawingml/2006/main" xmlns:r="http://schemas.openxmlformats.org/officeDocument/2006/relationships" xmlns:p="http://schemas.openxmlformats.org/presentationml/2006/main">
  <p:tag name="AS_UNIQUEID" val="2659"/>
</p:tagLst>
</file>

<file path=ppt/tags/tag94.xml><?xml version="1.0" encoding="utf-8"?>
<p:tagLst xmlns:a="http://schemas.openxmlformats.org/drawingml/2006/main" xmlns:r="http://schemas.openxmlformats.org/officeDocument/2006/relationships" xmlns:p="http://schemas.openxmlformats.org/presentationml/2006/main">
  <p:tag name="AS_UNIQUEID" val="162"/>
</p:tagLst>
</file>

<file path=ppt/tags/tag95.xml><?xml version="1.0" encoding="utf-8"?>
<p:tagLst xmlns:a="http://schemas.openxmlformats.org/drawingml/2006/main" xmlns:r="http://schemas.openxmlformats.org/officeDocument/2006/relationships" xmlns:p="http://schemas.openxmlformats.org/presentationml/2006/main">
  <p:tag name="AS_UNIQUEID" val="160"/>
</p:tagLst>
</file>

<file path=ppt/tags/tag96.xml><?xml version="1.0" encoding="utf-8"?>
<p:tagLst xmlns:a="http://schemas.openxmlformats.org/drawingml/2006/main" xmlns:r="http://schemas.openxmlformats.org/officeDocument/2006/relationships" xmlns:p="http://schemas.openxmlformats.org/presentationml/2006/main">
  <p:tag name="AS_UNIQUEID" val="162"/>
</p:tagLst>
</file>

<file path=ppt/tags/tag97.xml><?xml version="1.0" encoding="utf-8"?>
<p:tagLst xmlns:a="http://schemas.openxmlformats.org/drawingml/2006/main" xmlns:r="http://schemas.openxmlformats.org/officeDocument/2006/relationships" xmlns:p="http://schemas.openxmlformats.org/presentationml/2006/main">
  <p:tag name="AS_UNIQUEID" val="170"/>
</p:tagLst>
</file>

<file path=ppt/tags/tag98.xml><?xml version="1.0" encoding="utf-8"?>
<p:tagLst xmlns:a="http://schemas.openxmlformats.org/drawingml/2006/main" xmlns:r="http://schemas.openxmlformats.org/officeDocument/2006/relationships" xmlns:p="http://schemas.openxmlformats.org/presentationml/2006/main">
  <p:tag name="AS_UNIQUEID" val="2661"/>
</p:tagLst>
</file>

<file path=ppt/tags/tag99.xml><?xml version="1.0" encoding="utf-8"?>
<p:tagLst xmlns:a="http://schemas.openxmlformats.org/drawingml/2006/main" xmlns:r="http://schemas.openxmlformats.org/officeDocument/2006/relationships" xmlns:p="http://schemas.openxmlformats.org/presentationml/2006/main">
  <p:tag name="AS_UNIQUEID" val="2662"/>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8</TotalTime>
  <Words>2135</Words>
  <Application>Microsoft Office PowerPoint</Application>
  <PresentationFormat>全屏显示(16:9)</PresentationFormat>
  <Paragraphs>122</Paragraphs>
  <Slides>22</Slides>
  <Notes>1</Notes>
  <HiddenSlides>0</HiddenSlides>
  <MMClips>3</MMClips>
  <ScaleCrop>false</ScaleCrop>
  <HeadingPairs>
    <vt:vector size="4" baseType="variant">
      <vt:variant>
        <vt:lpstr>主题</vt:lpstr>
      </vt:variant>
      <vt:variant>
        <vt:i4>1</vt:i4>
      </vt:variant>
      <vt:variant>
        <vt:lpstr>幻灯片标题</vt:lpstr>
      </vt:variant>
      <vt:variant>
        <vt:i4>22</vt:i4>
      </vt:variant>
    </vt:vector>
  </HeadingPairs>
  <TitlesOfParts>
    <vt:vector size="23" baseType="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Administrator</dc:creator>
  <cp:lastModifiedBy>User</cp:lastModifiedBy>
  <cp:revision>7</cp:revision>
  <dcterms:created xsi:type="dcterms:W3CDTF">2020-10-04T01:32:08Z</dcterms:created>
  <dcterms:modified xsi:type="dcterms:W3CDTF">2020-10-04T01:55:24Z</dcterms:modified>
</cp:coreProperties>
</file>