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331" r:id="rId3"/>
    <p:sldId id="318" r:id="rId4"/>
    <p:sldId id="319" r:id="rId5"/>
    <p:sldId id="320" r:id="rId6"/>
    <p:sldId id="321" r:id="rId7"/>
    <p:sldId id="323" r:id="rId8"/>
    <p:sldId id="324" r:id="rId9"/>
    <p:sldId id="335" r:id="rId10"/>
    <p:sldId id="330" r:id="rId11"/>
    <p:sldId id="336" r:id="rId12"/>
    <p:sldId id="337" r:id="rId13"/>
    <p:sldId id="329" r:id="rId14"/>
    <p:sldId id="334" r:id="rId15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5" autoAdjust="0"/>
    <p:restoredTop sz="94660"/>
  </p:normalViewPr>
  <p:slideViewPr>
    <p:cSldViewPr>
      <p:cViewPr varScale="1">
        <p:scale>
          <a:sx n="82" d="100"/>
          <a:sy n="82" d="100"/>
        </p:scale>
        <p:origin x="-145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3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8028800" cy="780288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88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Relationship Id="rId2" Type="http://schemas.openxmlformats.org/officeDocument/2006/relationships/image" Target="../media/image7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png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7849E-7891-49CA-8D53-616BD3FCBF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86B17-179D-4800-BA5B-3BEE15DB7B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1101-56CF-4DCF-955F-C9CD684616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OverObj" preserve="1">
  <p:cSld name="标题和文本在内容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ABAE7-2E10-4A5F-B45B-34511A1BE7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08A12-2A27-43C6-AB0C-FDA0FC7705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6B4DB-041A-4D39-8084-BC1D6B218C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F6B88-1FC3-434B-AB26-CA1B951C63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5FA8-255A-4DD4-831B-5A3F61A293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39671-BF95-4EC8-81DE-8DDC1832F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560A-3DCE-4DFA-B428-C20B558483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5DB93-ABAF-42D9-A792-B7DBAC14FD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71596-FF2B-4758-BF89-41214664A4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CC5D-2F7E-4257-BA32-FCD4BE7EA9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83.xml" /><Relationship Id="rId15" Type="http://schemas.openxmlformats.org/officeDocument/2006/relationships/tags" Target="../tags/tag84.xml" /><Relationship Id="rId16" Type="http://schemas.openxmlformats.org/officeDocument/2006/relationships/tags" Target="../tags/tag85.xml" /><Relationship Id="rId17" Type="http://schemas.openxmlformats.org/officeDocument/2006/relationships/tags" Target="../tags/tag86.xml" /><Relationship Id="rId18" Type="http://schemas.openxmlformats.org/officeDocument/2006/relationships/tags" Target="../tags/tag87.xml" /><Relationship Id="rId19" Type="http://schemas.openxmlformats.org/officeDocument/2006/relationships/tags" Target="../tags/tag88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4377F8D-647E-40AC-88AF-97CC98C18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image" Target="../media/image1.png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png" /><Relationship Id="rId11" Type="http://schemas.openxmlformats.org/officeDocument/2006/relationships/tags" Target="../tags/tag158.xml" /><Relationship Id="rId12" Type="http://schemas.openxmlformats.org/officeDocument/2006/relationships/image" Target="../media/image20.png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tags" Target="../tags/tag15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image" Target="../media/image21.png" /><Relationship Id="rId6" Type="http://schemas.openxmlformats.org/officeDocument/2006/relationships/tags" Target="../tags/tag16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4.xml" /><Relationship Id="rId11" Type="http://schemas.openxmlformats.org/officeDocument/2006/relationships/tags" Target="../tags/tag175.xml" /><Relationship Id="rId12" Type="http://schemas.openxmlformats.org/officeDocument/2006/relationships/tags" Target="../tags/tag176.xml" /><Relationship Id="rId13" Type="http://schemas.openxmlformats.org/officeDocument/2006/relationships/tags" Target="../tags/tag177.xml" /><Relationship Id="rId14" Type="http://schemas.openxmlformats.org/officeDocument/2006/relationships/tags" Target="../tags/tag178.xml" /><Relationship Id="rId15" Type="http://schemas.openxmlformats.org/officeDocument/2006/relationships/tags" Target="../tags/tag179.xml" /><Relationship Id="rId16" Type="http://schemas.openxmlformats.org/officeDocument/2006/relationships/tags" Target="../tags/tag180.xml" /><Relationship Id="rId17" Type="http://schemas.openxmlformats.org/officeDocument/2006/relationships/tags" Target="../tags/tag181.xml" /><Relationship Id="rId18" Type="http://schemas.openxmlformats.org/officeDocument/2006/relationships/tags" Target="../tags/tag182.xml" /><Relationship Id="rId19" Type="http://schemas.openxmlformats.org/officeDocument/2006/relationships/tags" Target="../tags/tag183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image" Target="../media/image22.png" /><Relationship Id="rId6" Type="http://schemas.openxmlformats.org/officeDocument/2006/relationships/tags" Target="../tags/tag18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4.xml" /><Relationship Id="rId3" Type="http://schemas.openxmlformats.org/officeDocument/2006/relationships/image" Target="../media/image3.png" /><Relationship Id="rId4" Type="http://schemas.openxmlformats.org/officeDocument/2006/relationships/tags" Target="../tags/tag95.xml" /><Relationship Id="rId5" Type="http://schemas.openxmlformats.org/officeDocument/2006/relationships/video" Target="file:///F:\&#25105;&#30340;&#29289;&#29702;\&#35838;&#20214;&#20843;&#24180;&#29289;&#29702;&#19978;&#65288;&#31532;3&#29256;&#65289;\&#35838;&#20214;01-01&#38271;&#24230;&#21644;&#26102;&#38388;&#30340;&#27979;&#37327;&#65288;&#31532;2&#35838;&#26102;&#65289;\&#31070;&#33311;&#20061;&#21495;&#21457;&#23556;&#36827;&#20837;&#20498;&#35745;&#26102;&#38454;&#27573;.mpg" TargetMode="Externa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5.xml" /><Relationship Id="rId11" Type="http://schemas.openxmlformats.org/officeDocument/2006/relationships/oleObject" Target="../embeddings/oleObject1.bin" TargetMode="Internal" /><Relationship Id="rId12" Type="http://schemas.openxmlformats.org/officeDocument/2006/relationships/image" Target="../media/image6.wmf" /><Relationship Id="rId13" Type="http://schemas.openxmlformats.org/officeDocument/2006/relationships/tags" Target="../tags/tag106.xml" /><Relationship Id="rId14" Type="http://schemas.openxmlformats.org/officeDocument/2006/relationships/tags" Target="../tags/tag107.xml" /><Relationship Id="rId15" Type="http://schemas.openxmlformats.org/officeDocument/2006/relationships/tags" Target="../tags/tag108.xml" /><Relationship Id="rId16" Type="http://schemas.openxmlformats.org/officeDocument/2006/relationships/tags" Target="../tags/tag109.xml" /><Relationship Id="rId17" Type="http://schemas.openxmlformats.org/officeDocument/2006/relationships/oleObject" Target="../embeddings/oleObject2.bin" TargetMode="Internal" /><Relationship Id="rId18" Type="http://schemas.openxmlformats.org/officeDocument/2006/relationships/image" Target="../media/image7.wmf" /><Relationship Id="rId19" Type="http://schemas.openxmlformats.org/officeDocument/2006/relationships/vmlDrawing" Target="../drawings/vmlDrawing1.v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image" Target="../media/image4.png" /><Relationship Id="rId6" Type="http://schemas.openxmlformats.org/officeDocument/2006/relationships/tags" Target="../tags/tag102.xml" /><Relationship Id="rId7" Type="http://schemas.openxmlformats.org/officeDocument/2006/relationships/image" Target="../media/image5.png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0.xml" /><Relationship Id="rId3" Type="http://schemas.openxmlformats.org/officeDocument/2006/relationships/image" Target="../media/image8.jpeg" /><Relationship Id="rId4" Type="http://schemas.openxmlformats.org/officeDocument/2006/relationships/tags" Target="../tags/tag111.xml" /><Relationship Id="rId5" Type="http://schemas.openxmlformats.org/officeDocument/2006/relationships/image" Target="../media/image9.jpeg" /><Relationship Id="rId6" Type="http://schemas.openxmlformats.org/officeDocument/2006/relationships/tags" Target="../tags/tag112.xml" /><Relationship Id="rId7" Type="http://schemas.openxmlformats.org/officeDocument/2006/relationships/image" Target="../media/image10.png" /><Relationship Id="rId8" Type="http://schemas.openxmlformats.org/officeDocument/2006/relationships/tags" Target="../tags/tag1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9.xml" /><Relationship Id="rId11" Type="http://schemas.openxmlformats.org/officeDocument/2006/relationships/image" Target="../media/image14.png" /><Relationship Id="rId12" Type="http://schemas.openxmlformats.org/officeDocument/2006/relationships/tags" Target="../tags/tag120.xml" /><Relationship Id="rId13" Type="http://schemas.openxmlformats.org/officeDocument/2006/relationships/image" Target="../media/image15.png" /><Relationship Id="rId14" Type="http://schemas.openxmlformats.org/officeDocument/2006/relationships/tags" Target="../tags/tag121.xml" /><Relationship Id="rId15" Type="http://schemas.openxmlformats.org/officeDocument/2006/relationships/image" Target="../media/image16.png" /><Relationship Id="rId16" Type="http://schemas.openxmlformats.org/officeDocument/2006/relationships/tags" Target="../tags/tag12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11.jpeg" /><Relationship Id="rId6" Type="http://schemas.openxmlformats.org/officeDocument/2006/relationships/tags" Target="../tags/tag117.xml" /><Relationship Id="rId7" Type="http://schemas.openxmlformats.org/officeDocument/2006/relationships/image" Target="../media/image12.png" /><Relationship Id="rId8" Type="http://schemas.openxmlformats.org/officeDocument/2006/relationships/tags" Target="../tags/tag118.xml" /><Relationship Id="rId9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0.xml" /><Relationship Id="rId11" Type="http://schemas.openxmlformats.org/officeDocument/2006/relationships/image" Target="../media/image13.png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image" Target="../media/image17.png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4.xml" /><Relationship Id="rId3" Type="http://schemas.openxmlformats.org/officeDocument/2006/relationships/control" Target="../activeX/activeX1.xml" /><Relationship Id="rId4" Type="http://schemas.openxmlformats.org/officeDocument/2006/relationships/image" Target="../media/image18.png" /><Relationship Id="rId5" Type="http://schemas.openxmlformats.org/officeDocument/2006/relationships/vmlDrawing" Target="../drawings/vmlDrawing2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43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28600" y="990600"/>
            <a:ext cx="7772400" cy="1600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第一章 机械运动</a:t>
            </a:r>
            <a:b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长度和时间的测量</a:t>
            </a:r>
            <a:b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（第</a:t>
            </a:r>
            <a:r>
              <a:rPr lang="en-US" altLang="zh-CN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课时）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85800" y="6172200"/>
            <a:ext cx="556260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鞍山市育才中学物理组  徐成宇</a:t>
            </a:r>
          </a:p>
        </p:txBody>
      </p:sp>
      <p:pic>
        <p:nvPicPr>
          <p:cNvPr id="4100" name="Picture 5" descr="E:\李燃\教师教学用书\人民教育电子音像出版社 社标字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750050" y="6253163"/>
            <a:ext cx="2173288" cy="4778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01" name="Text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</p:spTree>
  </p:cSld>
  <p:clrMapOvr>
    <a:masterClrMapping/>
  </p:clrMapOvr>
  <p:transition>
    <p:cover dir="r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274638"/>
            <a:ext cx="7848600" cy="715962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练习题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通常物体“热胀冷缩”，在常温下用钢尺正常测量铅笔长度读数为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12.50cm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，把钢尺放火上烤一烤后，立即再测量该物体的长度，则测量值可能为（   ）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12.35cm   B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12.50cm   C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12.85cm   D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13.00cm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endParaRPr lang="en-US" altLang="zh-CN" sz="2400" b="1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通常物体“热胀冷缩”，当钢尺在常温下测量某物体长度读数为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10.45cm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，把钢尺放入冰箱冷冻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1h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后拿出，立即再测量该物体的长度，则测量值可能为（   ）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10.39cm   B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10.42cm   C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10.45cm   D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10.51cm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</a:p>
          <a:p>
            <a:pPr eaLnBrk="1" hangingPunct="1">
              <a:lnSpc>
                <a:spcPct val="90000"/>
              </a:lnSpc>
            </a:pPr>
            <a:endParaRPr lang="en-US" altLang="zh-CN" sz="2400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52400" y="152400"/>
            <a:ext cx="1371600" cy="563563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28600" y="762000"/>
            <a:ext cx="5105400" cy="5638800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．如图所示是机械停表的表盘：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）停表大表盘一周的时间是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，分度值是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小表盘一周的时间是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，分度值是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）图中所示时间是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Clr>
                <a:schemeClr val="bg1"/>
              </a:buClr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．用停表测量，你的脉搏跳动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次所用的时间是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_____s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1min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内你的脉搏跳动的次数是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次。</a:t>
            </a:r>
          </a:p>
          <a:p>
            <a:pPr eaLnBrk="1" hangingPunct="1">
              <a:buClr>
                <a:schemeClr val="bg1"/>
              </a:buClr>
            </a:pP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1524000"/>
            <a:ext cx="6127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30s</a:t>
            </a:r>
          </a:p>
        </p:txBody>
      </p:sp>
      <p:sp>
        <p:nvSpPr>
          <p:cNvPr id="114693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71800" y="1524000"/>
            <a:ext cx="6889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0.1s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29000" y="1905000"/>
            <a:ext cx="9620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15min</a:t>
            </a:r>
          </a:p>
        </p:txBody>
      </p:sp>
      <p:sp>
        <p:nvSpPr>
          <p:cNvPr id="114695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28800" y="2362200"/>
            <a:ext cx="10477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0.5min</a:t>
            </a:r>
          </a:p>
        </p:txBody>
      </p:sp>
      <p:sp>
        <p:nvSpPr>
          <p:cNvPr id="114696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3124200"/>
            <a:ext cx="1828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3min37.4s</a:t>
            </a:r>
          </a:p>
        </p:txBody>
      </p:sp>
      <p:pic>
        <p:nvPicPr>
          <p:cNvPr id="12297" name="Picture 9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5638800" y="4529138"/>
            <a:ext cx="2895600" cy="21002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298" name="Picture 10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5186363" y="76200"/>
            <a:ext cx="3643312" cy="4191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4699" name="Text Box 1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438400" y="4343400"/>
            <a:ext cx="711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4.7 </a:t>
            </a:r>
          </a:p>
        </p:txBody>
      </p:sp>
      <p:sp>
        <p:nvSpPr>
          <p:cNvPr id="114700" name="Text Box 1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352800" y="4724400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128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  <p:bldP spid="114693" grpId="0"/>
      <p:bldP spid="114694" grpId="0"/>
      <p:bldP spid="114695" grpId="0"/>
      <p:bldP spid="114696" grpId="0"/>
      <p:bldP spid="114699" grpId="0"/>
      <p:bldP spid="114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练习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04800" y="1295400"/>
            <a:ext cx="3276600" cy="51054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CN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停表大表盘分度值是</a:t>
            </a:r>
            <a:r>
              <a:rPr lang="en-US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______</a:t>
            </a:r>
            <a:r>
              <a:rPr lang="zh-CN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，小表盘分度值是</a:t>
            </a:r>
            <a:r>
              <a:rPr lang="en-US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_____ </a:t>
            </a:r>
            <a:r>
              <a:rPr lang="zh-CN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读数是</a:t>
            </a:r>
            <a:r>
              <a:rPr lang="en-US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________ </a:t>
            </a:r>
            <a:r>
              <a:rPr lang="zh-CN" altLang="zh-CN" sz="2800" b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。</a:t>
            </a:r>
            <a:endParaRPr lang="en-US" altLang="zh-CN" sz="2800" b="1" smtClean="0"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2800" b="1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答案：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0.1s; 0.5min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（或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30s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 5min37.5s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（或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337.5s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）</a:t>
            </a:r>
            <a:endParaRPr lang="zh-CN" altLang="en-US" sz="2800" b="1" smtClean="0">
              <a:latin typeface="Times New Roman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16" name="Picture 2" descr="1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505200" y="1600200"/>
            <a:ext cx="5348288" cy="38655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52400" y="152400"/>
            <a:ext cx="1371600" cy="563563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28600" y="762000"/>
            <a:ext cx="8534400" cy="160020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高铁列车从甲地下午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14:30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出发，次日早晨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6:10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到达乙地，其间高铁列车运行的时间是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__________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Clr>
                <a:schemeClr val="bg1"/>
              </a:buClr>
            </a:pP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77000" y="1219200"/>
            <a:ext cx="2667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15h40min</a:t>
            </a:r>
          </a:p>
        </p:txBody>
      </p:sp>
      <p:grpSp>
        <p:nvGrpSpPr>
          <p:cNvPr id="2" name="组合 20"/>
          <p:cNvGrpSpPr/>
          <p:nvPr>
            <p:custDataLst>
              <p:tags r:id="rId6"/>
            </p:custDataLst>
          </p:nvPr>
        </p:nvGrpSpPr>
        <p:grpSpPr>
          <a:xfrm>
            <a:off x="533400" y="3048000"/>
            <a:ext cx="7848600" cy="1447800"/>
            <a:chOff x="914400" y="2362200"/>
            <a:chExt cx="7848600" cy="1447800"/>
          </a:xfrm>
        </p:grpSpPr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914400" y="3200400"/>
              <a:ext cx="12192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14:30</a:t>
              </a:r>
              <a:endParaRPr lang="zh-CN" altLang="en-US" sz="2400" b="1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8"/>
              </p:custDataLst>
            </p:nvPr>
          </p:nvSpPr>
          <p:spPr>
            <a:xfrm>
              <a:off x="2438400" y="3200400"/>
              <a:ext cx="12192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15:00</a:t>
              </a:r>
              <a:endParaRPr lang="zh-CN" altLang="en-US" sz="2400" b="1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4267200" y="3200400"/>
              <a:ext cx="12192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24:00</a:t>
              </a:r>
              <a:endParaRPr lang="zh-CN" altLang="en-US" sz="2400" b="1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6019800" y="3200400"/>
              <a:ext cx="12192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6:00</a:t>
              </a:r>
              <a:endParaRPr lang="zh-CN" altLang="en-US" sz="2400" b="1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" name="左大括号 11"/>
            <p:cNvSpPr/>
            <p:nvPr>
              <p:custDataLst>
                <p:tags r:id="rId11"/>
              </p:custDataLst>
            </p:nvPr>
          </p:nvSpPr>
          <p:spPr>
            <a:xfrm rot="5400000">
              <a:off x="1943100" y="2400300"/>
              <a:ext cx="304800" cy="1143000"/>
            </a:xfrm>
            <a:prstGeom prst="leftBrace">
              <a:avLst>
                <a:gd name="adj1" fmla="val 31666"/>
                <a:gd name="adj2" fmla="val 50000"/>
              </a:avLst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Times New Roman" pitchFamily="18" charset="0"/>
                <a:ea typeface="楷体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47" name="TextBox 1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600200" y="2362200"/>
              <a:ext cx="10668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30min</a:t>
              </a:r>
              <a:endPara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" name="左大括号 13"/>
            <p:cNvSpPr/>
            <p:nvPr>
              <p:custDataLst>
                <p:tags r:id="rId13"/>
              </p:custDataLst>
            </p:nvPr>
          </p:nvSpPr>
          <p:spPr>
            <a:xfrm rot="5400000">
              <a:off x="3810000" y="2133600"/>
              <a:ext cx="304800" cy="1676400"/>
            </a:xfrm>
            <a:prstGeom prst="leftBrace">
              <a:avLst>
                <a:gd name="adj1" fmla="val 31666"/>
                <a:gd name="adj2" fmla="val 50000"/>
              </a:avLst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4"/>
              </p:custDataLst>
            </p:nvPr>
          </p:nvSpPr>
          <p:spPr>
            <a:xfrm>
              <a:off x="7543800" y="3200400"/>
              <a:ext cx="12192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6:10</a:t>
              </a:r>
              <a:endParaRPr lang="zh-CN" altLang="en-US" sz="2400" b="1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350" name="TextBox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733800" y="2362200"/>
              <a:ext cx="10668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9h</a:t>
              </a:r>
              <a:endPara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351" name="TextBox 16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603240" y="2362200"/>
              <a:ext cx="10668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6h</a:t>
              </a:r>
              <a:endPara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8" name="左大括号 17"/>
            <p:cNvSpPr/>
            <p:nvPr>
              <p:custDataLst>
                <p:tags r:id="rId17"/>
              </p:custDataLst>
            </p:nvPr>
          </p:nvSpPr>
          <p:spPr>
            <a:xfrm rot="5400000">
              <a:off x="5715000" y="2133600"/>
              <a:ext cx="304800" cy="1676400"/>
            </a:xfrm>
            <a:prstGeom prst="leftBrace">
              <a:avLst>
                <a:gd name="adj1" fmla="val 31666"/>
                <a:gd name="adj2" fmla="val 50000"/>
              </a:avLst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9" name="左大括号 18"/>
            <p:cNvSpPr/>
            <p:nvPr>
              <p:custDataLst>
                <p:tags r:id="rId18"/>
              </p:custDataLst>
            </p:nvPr>
          </p:nvSpPr>
          <p:spPr>
            <a:xfrm rot="5400000">
              <a:off x="7429500" y="2324100"/>
              <a:ext cx="304800" cy="1295400"/>
            </a:xfrm>
            <a:prstGeom prst="leftBrace">
              <a:avLst>
                <a:gd name="adj1" fmla="val 34999"/>
                <a:gd name="adj2" fmla="val 50000"/>
              </a:avLst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354" name="TextBox 19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7086600" y="2362200"/>
              <a:ext cx="10668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10min</a:t>
              </a:r>
              <a:endPara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误差与错误的区别</a:t>
            </a:r>
          </a:p>
        </p:txBody>
      </p:sp>
      <p:graphicFrame>
        <p:nvGraphicFramePr>
          <p:cNvPr id="111619" name="Group 3"/>
          <p:cNvGraphicFramePr>
            <a:graphicFrameLocks noGrp="1"/>
          </p:cNvGraphicFramePr>
          <p:nvPr>
            <p:ph idx="1"/>
            <p:custDataLst>
              <p:tags r:id="rId4"/>
            </p:custDataLst>
          </p:nvPr>
        </p:nvGraphicFramePr>
        <p:xfrm>
          <a:off x="457200" y="1295400"/>
          <a:ext cx="8382000" cy="4516882"/>
        </p:xfrm>
        <a:graphic>
          <a:graphicData uri="http://schemas.openxmlformats.org/drawingml/2006/table">
            <a:tbl>
              <a:tblPr/>
              <a:tblGrid>
                <a:gridCol w="838200"/>
                <a:gridCol w="4800600"/>
                <a:gridCol w="2743200"/>
              </a:tblGrid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区别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误差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错误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产生原因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）跟测量工具的精确度有关。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）跟测量人读数的估计值不同有关。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）不遵守测量仪器的使用规则。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）读数、记录结果时粗心。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205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减小或避免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不可避免，只能减小。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减小方法：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）采用的精密的测量工具；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）改进测量方法；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）采用多次测量求平均值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采用正确的测量方法，可避免。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1620" name="New picture" hidden="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38000" y="10909300"/>
            <a:ext cx="431800" cy="3175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8546" name="神舟九号发射进入倒计时阶段.mpg">
            <a:hlinkClick action="ppaction://media"/>
          </p:cNvPr>
          <p:cNvPicPr>
            <a:picLocks noRot="1" noChangeAspect="1" noChangeArrowheads="1"/>
          </p:cNvPicPr>
          <p:nvPr>
            <a:videoFile r:link="rId5"/>
            <p:custDataLst>
              <p:tags r:id="rId4"/>
            </p:custDataLst>
            <p:extLst>
              <p:ext uri="{DAA4B4D4-6D71-4841-9C94-3DE7FCFB9230}"/>
            </p:extLst>
          </p:nvPr>
        </p:nvPicPr>
        <p:blipFill>
          <a:blip r:embed="rId3"/>
          <a:stretch>
            <a:fillRect/>
          </a:stretch>
        </p:blipFill>
        <p:spPr bwMode="auto">
          <a:xfrm>
            <a:off x="228600" y="66675"/>
            <a:ext cx="8610600" cy="61055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8547" name="AutoShape 3">
            <a:hlinkClick action="ppaction://noaction" highlightClick="1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81600" y="6248400"/>
            <a:ext cx="1066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/>
              <a:t>播放</a:t>
            </a:r>
          </a:p>
        </p:txBody>
      </p:sp>
      <p:sp>
        <p:nvSpPr>
          <p:cNvPr id="108548" name="AutoShape 4">
            <a:hlinkClick action="ppaction://noaction" highlightClick="1"/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77000" y="6248400"/>
            <a:ext cx="1066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/>
              <a:t>暂停</a:t>
            </a:r>
          </a:p>
        </p:txBody>
      </p:sp>
      <p:sp>
        <p:nvSpPr>
          <p:cNvPr id="108549" name="AutoShape 5">
            <a:hlinkClick action="ppaction://noaction" highlightClick="1"/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6200" y="6248400"/>
            <a:ext cx="1066800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/>
              <a:t>停止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54" fill="hold"/>
                                        <p:tgtEl>
                                          <p:spTgt spid="108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4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8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8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4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85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108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49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854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28600" y="914400"/>
            <a:ext cx="5715000" cy="3657600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．基本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单位：秒，符号：</a:t>
            </a: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lvl="1" eaLnBrk="1" hangingPunct="1">
              <a:buClr>
                <a:schemeClr val="bg1"/>
              </a:buClr>
              <a:buFontTx/>
              <a:buNone/>
            </a:pP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常用单位：年、月、天、小时（</a:t>
            </a: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h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）、分（</a:t>
            </a: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min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）、毫秒（</a:t>
            </a: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ms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）、微秒（</a:t>
            </a: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μs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）等。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kumimoji="1"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kumimoji="1"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单位换算：</a:t>
            </a:r>
          </a:p>
          <a:p>
            <a:pPr lvl="1" eaLnBrk="1" hangingPunct="1">
              <a:buClr>
                <a:schemeClr val="bg1"/>
              </a:buClr>
            </a:pPr>
            <a:r>
              <a:rPr kumimoji="1"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1h=60min</a:t>
            </a:r>
          </a:p>
          <a:p>
            <a:pPr lvl="1" eaLnBrk="1" hangingPunct="1">
              <a:buClr>
                <a:schemeClr val="bg1"/>
              </a:buClr>
            </a:pPr>
            <a:r>
              <a:rPr kumimoji="1"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1min=60s</a:t>
            </a:r>
          </a:p>
          <a:p>
            <a:pPr lvl="1" eaLnBrk="1" hangingPunct="1">
              <a:buClr>
                <a:schemeClr val="bg1"/>
              </a:buClr>
            </a:pPr>
            <a:endParaRPr kumimoji="1" lang="en-US" altLang="zh-CN" sz="2400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xfrm>
            <a:off x="304800" y="152400"/>
            <a:ext cx="4191000" cy="838200"/>
          </a:xfrm>
        </p:spPr>
        <p:txBody>
          <a:bodyPr/>
          <a:lstStyle/>
          <a:p>
            <a:pPr algn="l"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三、时间的测量</a:t>
            </a:r>
          </a:p>
        </p:txBody>
      </p:sp>
      <p:pic>
        <p:nvPicPr>
          <p:cNvPr id="95236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EFAFE"/>
              </a:clrFrom>
              <a:clrTo>
                <a:srgbClr val="FEFA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10000" y="3200400"/>
            <a:ext cx="5334000" cy="3517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5237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943600" y="68263"/>
            <a:ext cx="3124200" cy="2979737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6"/>
          <p:cNvGrpSpPr/>
          <p:nvPr>
            <p:custDataLst>
              <p:tags r:id="rId9"/>
            </p:custDataLst>
          </p:nvPr>
        </p:nvGrpSpPr>
        <p:grpSpPr>
          <a:xfrm>
            <a:off x="304800" y="4648200"/>
            <a:ext cx="3352800" cy="1219200"/>
            <a:chOff x="288" y="2640"/>
            <a:chExt cx="2112" cy="768"/>
          </a:xfrm>
        </p:grpSpPr>
        <p:graphicFrame>
          <p:nvGraphicFramePr>
            <p:cNvPr id="1026" name="Object 7"/>
            <p:cNvGraphicFramePr>
              <a:graphicFrameLocks noChangeAspect="1"/>
            </p:cNvGraphicFramePr>
            <p:nvPr>
              <p:custDataLst>
                <p:tags r:id="rId10"/>
              </p:custDataLst>
            </p:nvPr>
          </p:nvGraphicFramePr>
          <p:xfrm>
            <a:off x="288" y="2640"/>
            <a:ext cx="2112" cy="331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8" name="Equation" r:id="rId11" imgW="1295280" imgH="203040" progId="Equation.DSMT4">
                    <p:embed/>
                  </p:oleObj>
                </mc:Choice>
                <mc:Fallback>
                  <p:oleObj name="Equation" r:id="rId11" imgW="1295280" imgH="20304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88" y="2640"/>
                          <a:ext cx="2112" cy="33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Line 8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384" y="2976"/>
              <a:ext cx="0" cy="43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Line 9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384" y="3408"/>
              <a:ext cx="177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Line 10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H="1" flipV="1">
              <a:off x="2160" y="3024"/>
              <a:ext cx="0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027" name="Object 11"/>
            <p:cNvGraphicFramePr>
              <a:graphicFrameLocks noChangeAspect="1"/>
            </p:cNvGraphicFramePr>
            <p:nvPr>
              <p:custDataLst>
                <p:tags r:id="rId16"/>
              </p:custDataLst>
            </p:nvPr>
          </p:nvGraphicFramePr>
          <p:xfrm>
            <a:off x="1104" y="3168"/>
            <a:ext cx="328" cy="17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name="Equation" r:id="rId17" imgW="342720" imgH="177480" progId="Equation.DSMT4">
                    <p:embed/>
                  </p:oleObj>
                </mc:Choice>
                <mc:Fallback>
                  <p:oleObj name="Equation" r:id="rId17" imgW="342720" imgH="17748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104" y="3168"/>
                          <a:ext cx="328" cy="17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146" name="Picture 2" descr="01300000867455129308704581578_s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762000" y="2514600"/>
            <a:ext cx="4267200" cy="39846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7" name="Picture 3" descr="200642~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28600" y="174625"/>
            <a:ext cx="2095500" cy="2057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8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181600" y="1219200"/>
            <a:ext cx="3757613" cy="5181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04800" y="228600"/>
            <a:ext cx="3886200" cy="639763"/>
          </a:xfrm>
        </p:spPr>
        <p:txBody>
          <a:bodyPr/>
          <a:lstStyle/>
          <a:p>
            <a:pPr algn="l" eaLnBrk="1" hangingPunct="1"/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．测量工具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4800" y="914400"/>
            <a:ext cx="4648200" cy="160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）古代：日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晷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、沙漏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）现代：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钟、表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）基本工具：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停表</a:t>
            </a:r>
          </a:p>
          <a:p>
            <a:pPr eaLnBrk="1" hangingPunct="1">
              <a:lnSpc>
                <a:spcPct val="80000"/>
              </a:lnSpc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实验室和运动场测量时间的常用工具。</a:t>
            </a:r>
          </a:p>
        </p:txBody>
      </p:sp>
      <p:pic>
        <p:nvPicPr>
          <p:cNvPr id="7172" name="Picture 4" descr="2f2264df889e5dec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057400" y="2895600"/>
            <a:ext cx="2057400" cy="2057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3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419600" y="2895600"/>
            <a:ext cx="1846263" cy="3505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4" name="Picture 6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38825" y="152400"/>
            <a:ext cx="2924175" cy="3810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5" name="Picture 7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5000" y="4972050"/>
            <a:ext cx="2171700" cy="15811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6" name="Picture 8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24600" y="3962400"/>
            <a:ext cx="2127250" cy="2590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7" name="Picture 9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381000" y="2971800"/>
            <a:ext cx="1447800" cy="2857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28600" y="228600"/>
            <a:ext cx="8229600" cy="461963"/>
          </a:xfrm>
        </p:spPr>
        <p:txBody>
          <a:bodyPr/>
          <a:lstStyle/>
          <a:p>
            <a:pPr algn="l" eaLnBrk="1" hangingPunct="1"/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．机械停表的使用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9600" y="685800"/>
            <a:ext cx="8153400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）表盘：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大盘（针长，单位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）；小盘（针短，单位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min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）。</a:t>
            </a:r>
            <a:endParaRPr lang="en-US" altLang="zh-CN" sz="2000" b="1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大盘分</a:t>
            </a:r>
            <a:r>
              <a:rPr lang="en-US" altLang="zh-CN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30s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和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60s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两种。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）读数：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停表读数</a:t>
            </a:r>
            <a:r>
              <a:rPr lang="en-US" altLang="zh-CN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小盘分读数</a:t>
            </a:r>
            <a:r>
              <a:rPr lang="en-US" altLang="zh-CN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+</a:t>
            </a:r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大盘秒读数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若大盘是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30s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的，当分针过</a:t>
            </a:r>
            <a:r>
              <a:rPr lang="zh-CN" altLang="en-US" sz="20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半刻度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时，大盘读数加</a:t>
            </a:r>
            <a:r>
              <a:rPr lang="en-US" altLang="zh-CN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30s</a:t>
            </a:r>
            <a:r>
              <a:rPr lang="zh-CN" altLang="en-US" sz="2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r>
              <a:rPr lang="zh-CN" altLang="en-US" sz="200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</a:p>
        </p:txBody>
      </p:sp>
      <p:grpSp>
        <p:nvGrpSpPr>
          <p:cNvPr id="8196" name="Group 4"/>
          <p:cNvGrpSpPr/>
          <p:nvPr>
            <p:custDataLst>
              <p:tags r:id="rId5"/>
            </p:custDataLst>
          </p:nvPr>
        </p:nvGrpSpPr>
        <p:grpSpPr>
          <a:xfrm>
            <a:off x="914400" y="2819400"/>
            <a:ext cx="3048000" cy="3802063"/>
            <a:chOff x="4048" y="96"/>
            <a:chExt cx="1424" cy="1776"/>
          </a:xfrm>
        </p:grpSpPr>
        <p:pic>
          <p:nvPicPr>
            <p:cNvPr id="8201" name="Picture 5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4137" y="96"/>
              <a:ext cx="1335" cy="1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202" name="Text Box 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040" y="144"/>
              <a:ext cx="288" cy="1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A</a:t>
              </a:r>
            </a:p>
          </p:txBody>
        </p:sp>
        <p:sp>
          <p:nvSpPr>
            <p:cNvPr id="8203" name="Text Box 7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048" y="360"/>
              <a:ext cx="288" cy="1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B</a:t>
              </a:r>
            </a:p>
          </p:txBody>
        </p:sp>
      </p:grpSp>
      <p:grpSp>
        <p:nvGrpSpPr>
          <p:cNvPr id="8197" name="Group 8"/>
          <p:cNvGrpSpPr/>
          <p:nvPr>
            <p:custDataLst>
              <p:tags r:id="rId10"/>
            </p:custDataLst>
          </p:nvPr>
        </p:nvGrpSpPr>
        <p:grpSpPr>
          <a:xfrm>
            <a:off x="4267200" y="2819400"/>
            <a:ext cx="3200400" cy="3960813"/>
            <a:chOff x="4032" y="1912"/>
            <a:chExt cx="1519" cy="1880"/>
          </a:xfrm>
        </p:grpSpPr>
        <p:pic>
          <p:nvPicPr>
            <p:cNvPr id="8198" name="Picture 9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107" y="1912"/>
              <a:ext cx="1444" cy="1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199" name="Text Box 10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088" y="2120"/>
              <a:ext cx="288" cy="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A</a:t>
              </a:r>
            </a:p>
          </p:txBody>
        </p:sp>
        <p:sp>
          <p:nvSpPr>
            <p:cNvPr id="8200" name="Text Box 1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032" y="2352"/>
              <a:ext cx="288" cy="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B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</p:spTree>
    <p:controls>
      <mc:AlternateContent>
        <mc:Choice xmlns:v="urn:schemas-microsoft-com:vml" Requires="v">
          <p:control spid="1040" name="ShockwaveFlash1" r:id="rId3" imgW="103557158900" imgH="82265024700"/>
        </mc:Choice>
        <mc:Fallback>
          <p:control name="ShockwaveFlash1" r:id="rId3" imgW="8154107" imgH="6477561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52400" y="76200"/>
                  <a:ext cx="8839200" cy="6629400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28600" y="122238"/>
            <a:ext cx="8229600" cy="639762"/>
          </a:xfrm>
        </p:spPr>
        <p:txBody>
          <a:bodyPr/>
          <a:lstStyle/>
          <a:p>
            <a:pPr algn="l" eaLnBrk="1" hangingPunct="1"/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四、误差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  <p:custDataLst>
              <p:tags r:id="rId4"/>
            </p:custDataLst>
          </p:nvPr>
        </p:nvSpPr>
        <p:spPr>
          <a:xfrm>
            <a:off x="457200" y="762000"/>
            <a:ext cx="8153400" cy="5334000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．误差产生原因：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．减少误差的方法：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  <a:buFontTx/>
              <a:buNone/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．错误产生的原因：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．减少错误的方法：</a:t>
            </a:r>
          </a:p>
          <a:p>
            <a:pPr eaLnBrk="1" hangingPunct="1">
              <a:buClr>
                <a:schemeClr val="bg1"/>
              </a:buClr>
              <a:buFontTx/>
              <a:buNone/>
            </a:pPr>
            <a:endParaRPr lang="zh-CN" altLang="en-US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．误差和错误的主要区别：</a:t>
            </a:r>
          </a:p>
        </p:txBody>
      </p:sp>
      <p:sp>
        <p:nvSpPr>
          <p:cNvPr id="101380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05000" y="762000"/>
            <a:ext cx="66817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测量值与真实值之间总会有差别，这就是误差。</a:t>
            </a:r>
          </a:p>
        </p:txBody>
      </p:sp>
      <p:sp>
        <p:nvSpPr>
          <p:cNvPr id="101381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24200" y="1219200"/>
            <a:ext cx="5105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Wingdings" pitchFamily="2" charset="2"/>
              </a:rPr>
              <a:t>测量工具、测量方法、测量者</a:t>
            </a:r>
            <a:endParaRPr lang="zh-CN" altLang="en-US" sz="2400" b="1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382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00400" y="1981200"/>
            <a:ext cx="5334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多次测量求平均值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主要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）；</a:t>
            </a:r>
          </a:p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）选用精密的测量工具；</a:t>
            </a:r>
          </a:p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）改进测量方法。</a:t>
            </a:r>
          </a:p>
        </p:txBody>
      </p:sp>
      <p:sp>
        <p:nvSpPr>
          <p:cNvPr id="101383" name="Rectangl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76600" y="3352800"/>
            <a:ext cx="53340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）不遵守测量仪器的使用规则。</a:t>
            </a:r>
          </a:p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）读数、记录结果时粗心。</a:t>
            </a:r>
          </a:p>
        </p:txBody>
      </p:sp>
      <p:sp>
        <p:nvSpPr>
          <p:cNvPr id="101384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29000" y="4267200"/>
            <a:ext cx="4670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采用正确的测量方法，可避免。</a:t>
            </a:r>
          </a:p>
        </p:txBody>
      </p:sp>
      <p:sp>
        <p:nvSpPr>
          <p:cNvPr id="101385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5800" y="5638800"/>
            <a:ext cx="8382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  <a:buFontTx/>
              <a:buChar char="•"/>
            </a:pP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误差不是错误。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误差不能避免，只能减少，而错误能避免。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1" grpId="0"/>
      <p:bldP spid="101382" grpId="0"/>
      <p:bldP spid="101383" grpId="0"/>
      <p:bldP spid="101384" grpId="0"/>
      <p:bldP spid="1013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1752600" y="228600"/>
            <a:ext cx="6477000" cy="609600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3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长度和时间的测量 小结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1143000"/>
            <a:ext cx="78994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一．长度的单位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．国际单位：米（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．常用单位：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km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μm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nm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．基本关系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．单位换算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二．长度的测量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．工具：刻度尺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．常见工具：三角尺、卷尺、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．精确度较高的测量工具：游标卡尺、螺旋测微器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．正确使用刻度尺的方法：选、放、看、读、记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三、时间的测量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四、误差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五、测量长度的特殊方法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400" b="1" smtClean="0">
              <a:solidFill>
                <a:srgbClr val="000099"/>
              </a:solidFill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90"/>
</p:tagLst>
</file>

<file path=ppt/tags/tag10.xml><?xml version="1.0" encoding="utf-8"?>
<p:tagLst xmlns:p="http://schemas.openxmlformats.org/presentationml/2006/main">
  <p:tag name="AS_UNIQUEID" val="99"/>
</p:tagLst>
</file>

<file path=ppt/tags/tag100.xml><?xml version="1.0" encoding="utf-8"?>
<p:tagLst xmlns:p="http://schemas.openxmlformats.org/presentationml/2006/main">
  <p:tag name="AS_UNIQUEID" val="2"/>
</p:tagLst>
</file>

<file path=ppt/tags/tag101.xml><?xml version="1.0" encoding="utf-8"?>
<p:tagLst xmlns:p="http://schemas.openxmlformats.org/presentationml/2006/main">
  <p:tag name="AS_UNIQUEID" val="3"/>
</p:tagLst>
</file>

<file path=ppt/tags/tag102.xml><?xml version="1.0" encoding="utf-8"?>
<p:tagLst xmlns:p="http://schemas.openxmlformats.org/presentationml/2006/main">
  <p:tag name="AS_UNIQUEID" val="4"/>
</p:tagLst>
</file>

<file path=ppt/tags/tag103.xml><?xml version="1.0" encoding="utf-8"?>
<p:tagLst xmlns:p="http://schemas.openxmlformats.org/presentationml/2006/main">
  <p:tag name="AS_UNIQUEID" val="5"/>
</p:tagLst>
</file>

<file path=ppt/tags/tag104.xml><?xml version="1.0" encoding="utf-8"?>
<p:tagLst xmlns:p="http://schemas.openxmlformats.org/presentationml/2006/main">
  <p:tag name="AS_UNIQUEID" val="6"/>
</p:tagLst>
</file>

<file path=ppt/tags/tag105.xml><?xml version="1.0" encoding="utf-8"?>
<p:tagLst xmlns:p="http://schemas.openxmlformats.org/presentationml/2006/main">
  <p:tag name="AS_UNIQUEID" val="7"/>
</p:tagLst>
</file>

<file path=ppt/tags/tag106.xml><?xml version="1.0" encoding="utf-8"?>
<p:tagLst xmlns:p="http://schemas.openxmlformats.org/presentationml/2006/main">
  <p:tag name="AS_UNIQUEID" val="8"/>
</p:tagLst>
</file>

<file path=ppt/tags/tag107.xml><?xml version="1.0" encoding="utf-8"?>
<p:tagLst xmlns:p="http://schemas.openxmlformats.org/presentationml/2006/main">
  <p:tag name="AS_UNIQUEID" val="9"/>
</p:tagLst>
</file>

<file path=ppt/tags/tag108.xml><?xml version="1.0" encoding="utf-8"?>
<p:tagLst xmlns:p="http://schemas.openxmlformats.org/presentationml/2006/main">
  <p:tag name="AS_UNIQUEID" val="10"/>
</p:tagLst>
</file>

<file path=ppt/tags/tag109.xml><?xml version="1.0" encoding="utf-8"?>
<p:tagLst xmlns:p="http://schemas.openxmlformats.org/presentationml/2006/main">
  <p:tag name="AS_UNIQUEID" val="11"/>
</p:tagLst>
</file>

<file path=ppt/tags/tag11.xml><?xml version="1.0" encoding="utf-8"?>
<p:tagLst xmlns:p="http://schemas.openxmlformats.org/presentationml/2006/main">
  <p:tag name="AS_UNIQUEID" val="100"/>
</p:tagLst>
</file>

<file path=ppt/tags/tag110.xml><?xml version="1.0" encoding="utf-8"?>
<p:tagLst xmlns:p="http://schemas.openxmlformats.org/presentationml/2006/main">
  <p:tag name="AS_UNIQUEID" val="12"/>
</p:tagLst>
</file>

<file path=ppt/tags/tag111.xml><?xml version="1.0" encoding="utf-8"?>
<p:tagLst xmlns:p="http://schemas.openxmlformats.org/presentationml/2006/main">
  <p:tag name="AS_UNIQUEID" val="13"/>
</p:tagLst>
</file>

<file path=ppt/tags/tag112.xml><?xml version="1.0" encoding="utf-8"?>
<p:tagLst xmlns:p="http://schemas.openxmlformats.org/presentationml/2006/main">
  <p:tag name="AS_UNIQUEID" val="14"/>
</p:tagLst>
</file>

<file path=ppt/tags/tag113.xml><?xml version="1.0" encoding="utf-8"?>
<p:tagLst xmlns:p="http://schemas.openxmlformats.org/presentationml/2006/main">
  <p:tag name="AS_UNIQUEID" val="15"/>
</p:tagLst>
</file>

<file path=ppt/tags/tag114.xml><?xml version="1.0" encoding="utf-8"?>
<p:tagLst xmlns:p="http://schemas.openxmlformats.org/presentationml/2006/main">
  <p:tag name="AS_UNIQUEID" val="16"/>
</p:tagLst>
</file>

<file path=ppt/tags/tag115.xml><?xml version="1.0" encoding="utf-8"?>
<p:tagLst xmlns:p="http://schemas.openxmlformats.org/presentationml/2006/main">
  <p:tag name="AS_UNIQUEID" val="17"/>
</p:tagLst>
</file>

<file path=ppt/tags/tag116.xml><?xml version="1.0" encoding="utf-8"?>
<p:tagLst xmlns:p="http://schemas.openxmlformats.org/presentationml/2006/main">
  <p:tag name="AS_UNIQUEID" val="18"/>
</p:tagLst>
</file>

<file path=ppt/tags/tag117.xml><?xml version="1.0" encoding="utf-8"?>
<p:tagLst xmlns:p="http://schemas.openxmlformats.org/presentationml/2006/main">
  <p:tag name="AS_UNIQUEID" val="19"/>
</p:tagLst>
</file>

<file path=ppt/tags/tag118.xml><?xml version="1.0" encoding="utf-8"?>
<p:tagLst xmlns:p="http://schemas.openxmlformats.org/presentationml/2006/main">
  <p:tag name="AS_UNIQUEID" val="20"/>
</p:tagLst>
</file>

<file path=ppt/tags/tag119.xml><?xml version="1.0" encoding="utf-8"?>
<p:tagLst xmlns:p="http://schemas.openxmlformats.org/presentationml/2006/main">
  <p:tag name="AS_UNIQUEID" val="21"/>
</p:tagLst>
</file>

<file path=ppt/tags/tag12.xml><?xml version="1.0" encoding="utf-8"?>
<p:tagLst xmlns:p="http://schemas.openxmlformats.org/presentationml/2006/main">
  <p:tag name="AS_UNIQUEID" val="101"/>
</p:tagLst>
</file>

<file path=ppt/tags/tag120.xml><?xml version="1.0" encoding="utf-8"?>
<p:tagLst xmlns:p="http://schemas.openxmlformats.org/presentationml/2006/main">
  <p:tag name="AS_UNIQUEID" val="22"/>
</p:tagLst>
</file>

<file path=ppt/tags/tag121.xml><?xml version="1.0" encoding="utf-8"?>
<p:tagLst xmlns:p="http://schemas.openxmlformats.org/presentationml/2006/main">
  <p:tag name="AS_UNIQUEID" val="23"/>
</p:tagLst>
</file>

<file path=ppt/tags/tag122.xml><?xml version="1.0" encoding="utf-8"?>
<p:tagLst xmlns:p="http://schemas.openxmlformats.org/presentationml/2006/main">
  <p:tag name="AS_UNIQUEID" val="24"/>
</p:tagLst>
</file>

<file path=ppt/tags/tag123.xml><?xml version="1.0" encoding="utf-8"?>
<p:tagLst xmlns:p="http://schemas.openxmlformats.org/presentationml/2006/main">
  <p:tag name="AS_UNIQUEID" val="25"/>
</p:tagLst>
</file>

<file path=ppt/tags/tag124.xml><?xml version="1.0" encoding="utf-8"?>
<p:tagLst xmlns:p="http://schemas.openxmlformats.org/presentationml/2006/main">
  <p:tag name="AS_UNIQUEID" val="26"/>
</p:tagLst>
</file>

<file path=ppt/tags/tag125.xml><?xml version="1.0" encoding="utf-8"?>
<p:tagLst xmlns:p="http://schemas.openxmlformats.org/presentationml/2006/main">
  <p:tag name="AS_UNIQUEID" val="27"/>
</p:tagLst>
</file>

<file path=ppt/tags/tag126.xml><?xml version="1.0" encoding="utf-8"?>
<p:tagLst xmlns:p="http://schemas.openxmlformats.org/presentationml/2006/main">
  <p:tag name="AS_UNIQUEID" val="28"/>
</p:tagLst>
</file>

<file path=ppt/tags/tag127.xml><?xml version="1.0" encoding="utf-8"?>
<p:tagLst xmlns:p="http://schemas.openxmlformats.org/presentationml/2006/main">
  <p:tag name="AS_UNIQUEID" val="29"/>
</p:tagLst>
</file>

<file path=ppt/tags/tag128.xml><?xml version="1.0" encoding="utf-8"?>
<p:tagLst xmlns:p="http://schemas.openxmlformats.org/presentationml/2006/main">
  <p:tag name="AS_UNIQUEID" val="30"/>
</p:tagLst>
</file>

<file path=ppt/tags/tag129.xml><?xml version="1.0" encoding="utf-8"?>
<p:tagLst xmlns:p="http://schemas.openxmlformats.org/presentationml/2006/main">
  <p:tag name="AS_UNIQUEID" val="31"/>
</p:tagLst>
</file>

<file path=ppt/tags/tag13.xml><?xml version="1.0" encoding="utf-8"?>
<p:tagLst xmlns:p="http://schemas.openxmlformats.org/presentationml/2006/main">
  <p:tag name="AS_UNIQUEID" val="102"/>
</p:tagLst>
</file>

<file path=ppt/tags/tag130.xml><?xml version="1.0" encoding="utf-8"?>
<p:tagLst xmlns:p="http://schemas.openxmlformats.org/presentationml/2006/main">
  <p:tag name="AS_UNIQUEID" val="32"/>
</p:tagLst>
</file>

<file path=ppt/tags/tag131.xml><?xml version="1.0" encoding="utf-8"?>
<p:tagLst xmlns:p="http://schemas.openxmlformats.org/presentationml/2006/main">
  <p:tag name="AS_UNIQUEID" val="33"/>
</p:tagLst>
</file>

<file path=ppt/tags/tag132.xml><?xml version="1.0" encoding="utf-8"?>
<p:tagLst xmlns:p="http://schemas.openxmlformats.org/presentationml/2006/main">
  <p:tag name="AS_UNIQUEID" val="34"/>
</p:tagLst>
</file>

<file path=ppt/tags/tag133.xml><?xml version="1.0" encoding="utf-8"?>
<p:tagLst xmlns:p="http://schemas.openxmlformats.org/presentationml/2006/main">
  <p:tag name="AS_UNIQUEID" val="35"/>
</p:tagLst>
</file>

<file path=ppt/tags/tag134.xml><?xml version="1.0" encoding="utf-8"?>
<p:tagLst xmlns:p="http://schemas.openxmlformats.org/presentationml/2006/main">
  <p:tag name="AS_UNIQUEID" val="36"/>
</p:tagLst>
</file>

<file path=ppt/tags/tag135.xml><?xml version="1.0" encoding="utf-8"?>
<p:tagLst xmlns:p="http://schemas.openxmlformats.org/presentationml/2006/main">
  <p:tag name="AS_UNIQUEID" val="37"/>
</p:tagLst>
</file>

<file path=ppt/tags/tag136.xml><?xml version="1.0" encoding="utf-8"?>
<p:tagLst xmlns:p="http://schemas.openxmlformats.org/presentationml/2006/main">
  <p:tag name="AS_UNIQUEID" val="38"/>
</p:tagLst>
</file>

<file path=ppt/tags/tag137.xml><?xml version="1.0" encoding="utf-8"?>
<p:tagLst xmlns:p="http://schemas.openxmlformats.org/presentationml/2006/main">
  <p:tag name="AS_UNIQUEID" val="39"/>
</p:tagLst>
</file>

<file path=ppt/tags/tag138.xml><?xml version="1.0" encoding="utf-8"?>
<p:tagLst xmlns:p="http://schemas.openxmlformats.org/presentationml/2006/main">
  <p:tag name="AS_UNIQUEID" val="40"/>
</p:tagLst>
</file>

<file path=ppt/tags/tag139.xml><?xml version="1.0" encoding="utf-8"?>
<p:tagLst xmlns:p="http://schemas.openxmlformats.org/presentationml/2006/main">
  <p:tag name="AS_UNIQUEID" val="41"/>
</p:tagLst>
</file>

<file path=ppt/tags/tag14.xml><?xml version="1.0" encoding="utf-8"?>
<p:tagLst xmlns:p="http://schemas.openxmlformats.org/presentationml/2006/main">
  <p:tag name="AS_UNIQUEID" val="103"/>
</p:tagLst>
</file>

<file path=ppt/tags/tag140.xml><?xml version="1.0" encoding="utf-8"?>
<p:tagLst xmlns:p="http://schemas.openxmlformats.org/presentationml/2006/main">
  <p:tag name="AS_UNIQUEID" val="42"/>
</p:tagLst>
</file>

<file path=ppt/tags/tag141.xml><?xml version="1.0" encoding="utf-8"?>
<p:tagLst xmlns:p="http://schemas.openxmlformats.org/presentationml/2006/main">
  <p:tag name="AS_UNIQUEID" val="43"/>
</p:tagLst>
</file>

<file path=ppt/tags/tag142.xml><?xml version="1.0" encoding="utf-8"?>
<p:tagLst xmlns:p="http://schemas.openxmlformats.org/presentationml/2006/main">
  <p:tag name="AS_UNIQUEID" val="44"/>
</p:tagLst>
</file>

<file path=ppt/tags/tag143.xml><?xml version="1.0" encoding="utf-8"?>
<p:tagLst xmlns:p="http://schemas.openxmlformats.org/presentationml/2006/main">
  <p:tag name="AS_UNIQUEID" val="45"/>
</p:tagLst>
</file>

<file path=ppt/tags/tag144.xml><?xml version="1.0" encoding="utf-8"?>
<p:tagLst xmlns:p="http://schemas.openxmlformats.org/presentationml/2006/main">
  <p:tag name="AS_UNIQUEID" val="46"/>
</p:tagLst>
</file>

<file path=ppt/tags/tag145.xml><?xml version="1.0" encoding="utf-8"?>
<p:tagLst xmlns:p="http://schemas.openxmlformats.org/presentationml/2006/main">
  <p:tag name="AS_UNIQUEID" val="47"/>
</p:tagLst>
</file>

<file path=ppt/tags/tag146.xml><?xml version="1.0" encoding="utf-8"?>
<p:tagLst xmlns:p="http://schemas.openxmlformats.org/presentationml/2006/main">
  <p:tag name="AS_UNIQUEID" val="48"/>
</p:tagLst>
</file>

<file path=ppt/tags/tag147.xml><?xml version="1.0" encoding="utf-8"?>
<p:tagLst xmlns:p="http://schemas.openxmlformats.org/presentationml/2006/main">
  <p:tag name="AS_UNIQUEID" val="49"/>
</p:tagLst>
</file>

<file path=ppt/tags/tag148.xml><?xml version="1.0" encoding="utf-8"?>
<p:tagLst xmlns:p="http://schemas.openxmlformats.org/presentationml/2006/main">
  <p:tag name="AS_UNIQUEID" val="50"/>
</p:tagLst>
</file>

<file path=ppt/tags/tag149.xml><?xml version="1.0" encoding="utf-8"?>
<p:tagLst xmlns:p="http://schemas.openxmlformats.org/presentationml/2006/main">
  <p:tag name="AS_UNIQUEID" val="51"/>
</p:tagLst>
</file>

<file path=ppt/tags/tag15.xml><?xml version="1.0" encoding="utf-8"?>
<p:tagLst xmlns:p="http://schemas.openxmlformats.org/presentationml/2006/main">
  <p:tag name="AS_UNIQUEID" val="104"/>
</p:tagLst>
</file>

<file path=ppt/tags/tag150.xml><?xml version="1.0" encoding="utf-8"?>
<p:tagLst xmlns:p="http://schemas.openxmlformats.org/presentationml/2006/main">
  <p:tag name="AS_UNIQUEID" val="52"/>
</p:tagLst>
</file>

<file path=ppt/tags/tag151.xml><?xml version="1.0" encoding="utf-8"?>
<p:tagLst xmlns:p="http://schemas.openxmlformats.org/presentationml/2006/main">
  <p:tag name="AS_UNIQUEID" val="53"/>
</p:tagLst>
</file>

<file path=ppt/tags/tag152.xml><?xml version="1.0" encoding="utf-8"?>
<p:tagLst xmlns:p="http://schemas.openxmlformats.org/presentationml/2006/main">
  <p:tag name="AS_UNIQUEID" val="54"/>
</p:tagLst>
</file>

<file path=ppt/tags/tag153.xml><?xml version="1.0" encoding="utf-8"?>
<p:tagLst xmlns:p="http://schemas.openxmlformats.org/presentationml/2006/main">
  <p:tag name="AS_UNIQUEID" val="55"/>
</p:tagLst>
</file>

<file path=ppt/tags/tag154.xml><?xml version="1.0" encoding="utf-8"?>
<p:tagLst xmlns:p="http://schemas.openxmlformats.org/presentationml/2006/main">
  <p:tag name="AS_UNIQUEID" val="56"/>
</p:tagLst>
</file>

<file path=ppt/tags/tag155.xml><?xml version="1.0" encoding="utf-8"?>
<p:tagLst xmlns:p="http://schemas.openxmlformats.org/presentationml/2006/main">
  <p:tag name="AS_UNIQUEID" val="57"/>
</p:tagLst>
</file>

<file path=ppt/tags/tag156.xml><?xml version="1.0" encoding="utf-8"?>
<p:tagLst xmlns:p="http://schemas.openxmlformats.org/presentationml/2006/main">
  <p:tag name="AS_UNIQUEID" val="58"/>
</p:tagLst>
</file>

<file path=ppt/tags/tag157.xml><?xml version="1.0" encoding="utf-8"?>
<p:tagLst xmlns:p="http://schemas.openxmlformats.org/presentationml/2006/main">
  <p:tag name="AS_UNIQUEID" val="59"/>
</p:tagLst>
</file>

<file path=ppt/tags/tag158.xml><?xml version="1.0" encoding="utf-8"?>
<p:tagLst xmlns:p="http://schemas.openxmlformats.org/presentationml/2006/main">
  <p:tag name="AS_UNIQUEID" val="60"/>
</p:tagLst>
</file>

<file path=ppt/tags/tag159.xml><?xml version="1.0" encoding="utf-8"?>
<p:tagLst xmlns:p="http://schemas.openxmlformats.org/presentationml/2006/main">
  <p:tag name="AS_UNIQUEID" val="61"/>
</p:tagLst>
</file>

<file path=ppt/tags/tag16.xml><?xml version="1.0" encoding="utf-8"?>
<p:tagLst xmlns:p="http://schemas.openxmlformats.org/presentationml/2006/main">
  <p:tag name="AS_UNIQUEID" val="105"/>
</p:tagLst>
</file>

<file path=ppt/tags/tag160.xml><?xml version="1.0" encoding="utf-8"?>
<p:tagLst xmlns:p="http://schemas.openxmlformats.org/presentationml/2006/main">
  <p:tag name="AS_UNIQUEID" val="62"/>
</p:tagLst>
</file>

<file path=ppt/tags/tag161.xml><?xml version="1.0" encoding="utf-8"?>
<p:tagLst xmlns:p="http://schemas.openxmlformats.org/presentationml/2006/main">
  <p:tag name="AS_UNIQUEID" val="63"/>
</p:tagLst>
</file>

<file path=ppt/tags/tag162.xml><?xml version="1.0" encoding="utf-8"?>
<p:tagLst xmlns:p="http://schemas.openxmlformats.org/presentationml/2006/main">
  <p:tag name="AS_UNIQUEID" val="64"/>
</p:tagLst>
</file>

<file path=ppt/tags/tag163.xml><?xml version="1.0" encoding="utf-8"?>
<p:tagLst xmlns:p="http://schemas.openxmlformats.org/presentationml/2006/main">
  <p:tag name="AS_UNIQUEID" val="65"/>
</p:tagLst>
</file>

<file path=ppt/tags/tag164.xml><?xml version="1.0" encoding="utf-8"?>
<p:tagLst xmlns:p="http://schemas.openxmlformats.org/presentationml/2006/main">
  <p:tag name="AS_UNIQUEID" val="66"/>
</p:tagLst>
</file>

<file path=ppt/tags/tag165.xml><?xml version="1.0" encoding="utf-8"?>
<p:tagLst xmlns:p="http://schemas.openxmlformats.org/presentationml/2006/main">
  <p:tag name="AS_UNIQUEID" val="67"/>
</p:tagLst>
</file>

<file path=ppt/tags/tag166.xml><?xml version="1.0" encoding="utf-8"?>
<p:tagLst xmlns:p="http://schemas.openxmlformats.org/presentationml/2006/main">
  <p:tag name="AS_UNIQUEID" val="68"/>
</p:tagLst>
</file>

<file path=ppt/tags/tag167.xml><?xml version="1.0" encoding="utf-8"?>
<p:tagLst xmlns:p="http://schemas.openxmlformats.org/presentationml/2006/main">
  <p:tag name="AS_UNIQUEID" val="69"/>
</p:tagLst>
</file>

<file path=ppt/tags/tag168.xml><?xml version="1.0" encoding="utf-8"?>
<p:tagLst xmlns:p="http://schemas.openxmlformats.org/presentationml/2006/main">
  <p:tag name="AS_UNIQUEID" val="70"/>
</p:tagLst>
</file>

<file path=ppt/tags/tag169.xml><?xml version="1.0" encoding="utf-8"?>
<p:tagLst xmlns:p="http://schemas.openxmlformats.org/presentationml/2006/main">
  <p:tag name="AS_UNIQUEID" val="71"/>
</p:tagLst>
</file>

<file path=ppt/tags/tag17.xml><?xml version="1.0" encoding="utf-8"?>
<p:tagLst xmlns:p="http://schemas.openxmlformats.org/presentationml/2006/main">
  <p:tag name="AS_UNIQUEID" val="106"/>
</p:tagLst>
</file>

<file path=ppt/tags/tag170.xml><?xml version="1.0" encoding="utf-8"?>
<p:tagLst xmlns:p="http://schemas.openxmlformats.org/presentationml/2006/main">
  <p:tag name="AS_UNIQUEID" val="72"/>
</p:tagLst>
</file>

<file path=ppt/tags/tag171.xml><?xml version="1.0" encoding="utf-8"?>
<p:tagLst xmlns:p="http://schemas.openxmlformats.org/presentationml/2006/main">
  <p:tag name="AS_UNIQUEID" val="73"/>
</p:tagLst>
</file>

<file path=ppt/tags/tag172.xml><?xml version="1.0" encoding="utf-8"?>
<p:tagLst xmlns:p="http://schemas.openxmlformats.org/presentationml/2006/main">
  <p:tag name="AS_UNIQUEID" val="74"/>
</p:tagLst>
</file>

<file path=ppt/tags/tag173.xml><?xml version="1.0" encoding="utf-8"?>
<p:tagLst xmlns:p="http://schemas.openxmlformats.org/presentationml/2006/main">
  <p:tag name="AS_UNIQUEID" val="75"/>
</p:tagLst>
</file>

<file path=ppt/tags/tag174.xml><?xml version="1.0" encoding="utf-8"?>
<p:tagLst xmlns:p="http://schemas.openxmlformats.org/presentationml/2006/main">
  <p:tag name="AS_UNIQUEID" val="76"/>
</p:tagLst>
</file>

<file path=ppt/tags/tag175.xml><?xml version="1.0" encoding="utf-8"?>
<p:tagLst xmlns:p="http://schemas.openxmlformats.org/presentationml/2006/main">
  <p:tag name="AS_UNIQUEID" val="77"/>
</p:tagLst>
</file>

<file path=ppt/tags/tag176.xml><?xml version="1.0" encoding="utf-8"?>
<p:tagLst xmlns:p="http://schemas.openxmlformats.org/presentationml/2006/main">
  <p:tag name="AS_UNIQUEID" val="78"/>
</p:tagLst>
</file>

<file path=ppt/tags/tag177.xml><?xml version="1.0" encoding="utf-8"?>
<p:tagLst xmlns:p="http://schemas.openxmlformats.org/presentationml/2006/main">
  <p:tag name="AS_UNIQUEID" val="79"/>
</p:tagLst>
</file>

<file path=ppt/tags/tag178.xml><?xml version="1.0" encoding="utf-8"?>
<p:tagLst xmlns:p="http://schemas.openxmlformats.org/presentationml/2006/main">
  <p:tag name="AS_UNIQUEID" val="80"/>
</p:tagLst>
</file>

<file path=ppt/tags/tag179.xml><?xml version="1.0" encoding="utf-8"?>
<p:tagLst xmlns:p="http://schemas.openxmlformats.org/presentationml/2006/main">
  <p:tag name="AS_UNIQUEID" val="81"/>
</p:tagLst>
</file>

<file path=ppt/tags/tag18.xml><?xml version="1.0" encoding="utf-8"?>
<p:tagLst xmlns:p="http://schemas.openxmlformats.org/presentationml/2006/main">
  <p:tag name="AS_UNIQUEID" val="107"/>
</p:tagLst>
</file>

<file path=ppt/tags/tag180.xml><?xml version="1.0" encoding="utf-8"?>
<p:tagLst xmlns:p="http://schemas.openxmlformats.org/presentationml/2006/main">
  <p:tag name="AS_UNIQUEID" val="82"/>
</p:tagLst>
</file>

<file path=ppt/tags/tag181.xml><?xml version="1.0" encoding="utf-8"?>
<p:tagLst xmlns:p="http://schemas.openxmlformats.org/presentationml/2006/main">
  <p:tag name="AS_UNIQUEID" val="83"/>
</p:tagLst>
</file>

<file path=ppt/tags/tag182.xml><?xml version="1.0" encoding="utf-8"?>
<p:tagLst xmlns:p="http://schemas.openxmlformats.org/presentationml/2006/main">
  <p:tag name="AS_UNIQUEID" val="84"/>
</p:tagLst>
</file>

<file path=ppt/tags/tag183.xml><?xml version="1.0" encoding="utf-8"?>
<p:tagLst xmlns:p="http://schemas.openxmlformats.org/presentationml/2006/main">
  <p:tag name="AS_UNIQUEID" val="85"/>
</p:tagLst>
</file>

<file path=ppt/tags/tag184.xml><?xml version="1.0" encoding="utf-8"?>
<p:tagLst xmlns:p="http://schemas.openxmlformats.org/presentationml/2006/main">
  <p:tag name="AS_UNIQUEID" val="86"/>
</p:tagLst>
</file>

<file path=ppt/tags/tag185.xml><?xml version="1.0" encoding="utf-8"?>
<p:tagLst xmlns:p="http://schemas.openxmlformats.org/presentationml/2006/main">
  <p:tag name="AS_UNIQUEID" val="87"/>
</p:tagLst>
</file>

<file path=ppt/tags/tag186.xml><?xml version="1.0" encoding="utf-8"?>
<p:tagLst xmlns:p="http://schemas.openxmlformats.org/presentationml/2006/main">
  <p:tag name="AS_UNIQUEID" val="88"/>
</p:tagLst>
</file>

<file path=ppt/tags/tag187.xml><?xml version="1.0" encoding="utf-8"?>
<p:tagLst xmlns:p="http://schemas.openxmlformats.org/presentationml/2006/main">
  <p:tag name="AS_UNIQUEID" val="89"/>
</p:tagLst>
</file>

<file path=ppt/tags/tag18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9.xml><?xml version="1.0" encoding="utf-8"?>
<p:tagLst xmlns:p="http://schemas.openxmlformats.org/presentationml/2006/main">
  <p:tag name="AS_UNIQUEID" val="108"/>
</p:tagLst>
</file>

<file path=ppt/tags/tag2.xml><?xml version="1.0" encoding="utf-8"?>
<p:tagLst xmlns:p="http://schemas.openxmlformats.org/presentationml/2006/main">
  <p:tag name="AS_UNIQUEID" val="91"/>
</p:tagLst>
</file>

<file path=ppt/tags/tag20.xml><?xml version="1.0" encoding="utf-8"?>
<p:tagLst xmlns:p="http://schemas.openxmlformats.org/presentationml/2006/main">
  <p:tag name="AS_UNIQUEID" val="109"/>
</p:tagLst>
</file>

<file path=ppt/tags/tag21.xml><?xml version="1.0" encoding="utf-8"?>
<p:tagLst xmlns:p="http://schemas.openxmlformats.org/presentationml/2006/main">
  <p:tag name="AS_UNIQUEID" val="110"/>
</p:tagLst>
</file>

<file path=ppt/tags/tag22.xml><?xml version="1.0" encoding="utf-8"?>
<p:tagLst xmlns:p="http://schemas.openxmlformats.org/presentationml/2006/main">
  <p:tag name="AS_UNIQUEID" val="111"/>
</p:tagLst>
</file>

<file path=ppt/tags/tag23.xml><?xml version="1.0" encoding="utf-8"?>
<p:tagLst xmlns:p="http://schemas.openxmlformats.org/presentationml/2006/main">
  <p:tag name="AS_UNIQUEID" val="112"/>
</p:tagLst>
</file>

<file path=ppt/tags/tag24.xml><?xml version="1.0" encoding="utf-8"?>
<p:tagLst xmlns:p="http://schemas.openxmlformats.org/presentationml/2006/main">
  <p:tag name="AS_UNIQUEID" val="113"/>
</p:tagLst>
</file>

<file path=ppt/tags/tag25.xml><?xml version="1.0" encoding="utf-8"?>
<p:tagLst xmlns:p="http://schemas.openxmlformats.org/presentationml/2006/main">
  <p:tag name="AS_UNIQUEID" val="114"/>
</p:tagLst>
</file>

<file path=ppt/tags/tag26.xml><?xml version="1.0" encoding="utf-8"?>
<p:tagLst xmlns:p="http://schemas.openxmlformats.org/presentationml/2006/main">
  <p:tag name="AS_UNIQUEID" val="115"/>
</p:tagLst>
</file>

<file path=ppt/tags/tag27.xml><?xml version="1.0" encoding="utf-8"?>
<p:tagLst xmlns:p="http://schemas.openxmlformats.org/presentationml/2006/main">
  <p:tag name="AS_UNIQUEID" val="116"/>
</p:tagLst>
</file>

<file path=ppt/tags/tag28.xml><?xml version="1.0" encoding="utf-8"?>
<p:tagLst xmlns:p="http://schemas.openxmlformats.org/presentationml/2006/main">
  <p:tag name="AS_UNIQUEID" val="117"/>
</p:tagLst>
</file>

<file path=ppt/tags/tag29.xml><?xml version="1.0" encoding="utf-8"?>
<p:tagLst xmlns:p="http://schemas.openxmlformats.org/presentationml/2006/main">
  <p:tag name="AS_UNIQUEID" val="118"/>
</p:tagLst>
</file>

<file path=ppt/tags/tag3.xml><?xml version="1.0" encoding="utf-8"?>
<p:tagLst xmlns:p="http://schemas.openxmlformats.org/presentationml/2006/main">
  <p:tag name="AS_UNIQUEID" val="92"/>
</p:tagLst>
</file>

<file path=ppt/tags/tag30.xml><?xml version="1.0" encoding="utf-8"?>
<p:tagLst xmlns:p="http://schemas.openxmlformats.org/presentationml/2006/main">
  <p:tag name="AS_UNIQUEID" val="119"/>
</p:tagLst>
</file>

<file path=ppt/tags/tag31.xml><?xml version="1.0" encoding="utf-8"?>
<p:tagLst xmlns:p="http://schemas.openxmlformats.org/presentationml/2006/main">
  <p:tag name="AS_UNIQUEID" val="120"/>
</p:tagLst>
</file>

<file path=ppt/tags/tag32.xml><?xml version="1.0" encoding="utf-8"?>
<p:tagLst xmlns:p="http://schemas.openxmlformats.org/presentationml/2006/main">
  <p:tag name="AS_UNIQUEID" val="121"/>
</p:tagLst>
</file>

<file path=ppt/tags/tag33.xml><?xml version="1.0" encoding="utf-8"?>
<p:tagLst xmlns:p="http://schemas.openxmlformats.org/presentationml/2006/main">
  <p:tag name="AS_UNIQUEID" val="122"/>
</p:tagLst>
</file>

<file path=ppt/tags/tag34.xml><?xml version="1.0" encoding="utf-8"?>
<p:tagLst xmlns:p="http://schemas.openxmlformats.org/presentationml/2006/main">
  <p:tag name="AS_UNIQUEID" val="123"/>
</p:tagLst>
</file>

<file path=ppt/tags/tag35.xml><?xml version="1.0" encoding="utf-8"?>
<p:tagLst xmlns:p="http://schemas.openxmlformats.org/presentationml/2006/main">
  <p:tag name="AS_UNIQUEID" val="124"/>
</p:tagLst>
</file>

<file path=ppt/tags/tag36.xml><?xml version="1.0" encoding="utf-8"?>
<p:tagLst xmlns:p="http://schemas.openxmlformats.org/presentationml/2006/main">
  <p:tag name="AS_UNIQUEID" val="125"/>
</p:tagLst>
</file>

<file path=ppt/tags/tag37.xml><?xml version="1.0" encoding="utf-8"?>
<p:tagLst xmlns:p="http://schemas.openxmlformats.org/presentationml/2006/main">
  <p:tag name="AS_UNIQUEID" val="126"/>
</p:tagLst>
</file>

<file path=ppt/tags/tag38.xml><?xml version="1.0" encoding="utf-8"?>
<p:tagLst xmlns:p="http://schemas.openxmlformats.org/presentationml/2006/main">
  <p:tag name="AS_UNIQUEID" val="127"/>
</p:tagLst>
</file>

<file path=ppt/tags/tag39.xml><?xml version="1.0" encoding="utf-8"?>
<p:tagLst xmlns:p="http://schemas.openxmlformats.org/presentationml/2006/main">
  <p:tag name="AS_UNIQUEID" val="128"/>
</p:tagLst>
</file>

<file path=ppt/tags/tag4.xml><?xml version="1.0" encoding="utf-8"?>
<p:tagLst xmlns:p="http://schemas.openxmlformats.org/presentationml/2006/main">
  <p:tag name="AS_UNIQUEID" val="93"/>
</p:tagLst>
</file>

<file path=ppt/tags/tag40.xml><?xml version="1.0" encoding="utf-8"?>
<p:tagLst xmlns:p="http://schemas.openxmlformats.org/presentationml/2006/main">
  <p:tag name="AS_UNIQUEID" val="129"/>
</p:tagLst>
</file>

<file path=ppt/tags/tag41.xml><?xml version="1.0" encoding="utf-8"?>
<p:tagLst xmlns:p="http://schemas.openxmlformats.org/presentationml/2006/main">
  <p:tag name="AS_UNIQUEID" val="130"/>
</p:tagLst>
</file>

<file path=ppt/tags/tag42.xml><?xml version="1.0" encoding="utf-8"?>
<p:tagLst xmlns:p="http://schemas.openxmlformats.org/presentationml/2006/main">
  <p:tag name="AS_UNIQUEID" val="131"/>
</p:tagLst>
</file>

<file path=ppt/tags/tag43.xml><?xml version="1.0" encoding="utf-8"?>
<p:tagLst xmlns:p="http://schemas.openxmlformats.org/presentationml/2006/main">
  <p:tag name="AS_UNIQUEID" val="132"/>
</p:tagLst>
</file>

<file path=ppt/tags/tag44.xml><?xml version="1.0" encoding="utf-8"?>
<p:tagLst xmlns:p="http://schemas.openxmlformats.org/presentationml/2006/main">
  <p:tag name="AS_UNIQUEID" val="133"/>
</p:tagLst>
</file>

<file path=ppt/tags/tag45.xml><?xml version="1.0" encoding="utf-8"?>
<p:tagLst xmlns:p="http://schemas.openxmlformats.org/presentationml/2006/main">
  <p:tag name="AS_UNIQUEID" val="134"/>
</p:tagLst>
</file>

<file path=ppt/tags/tag46.xml><?xml version="1.0" encoding="utf-8"?>
<p:tagLst xmlns:p="http://schemas.openxmlformats.org/presentationml/2006/main">
  <p:tag name="AS_UNIQUEID" val="135"/>
</p:tagLst>
</file>

<file path=ppt/tags/tag47.xml><?xml version="1.0" encoding="utf-8"?>
<p:tagLst xmlns:p="http://schemas.openxmlformats.org/presentationml/2006/main">
  <p:tag name="AS_UNIQUEID" val="136"/>
</p:tagLst>
</file>

<file path=ppt/tags/tag48.xml><?xml version="1.0" encoding="utf-8"?>
<p:tagLst xmlns:p="http://schemas.openxmlformats.org/presentationml/2006/main">
  <p:tag name="AS_UNIQUEID" val="137"/>
</p:tagLst>
</file>

<file path=ppt/tags/tag49.xml><?xml version="1.0" encoding="utf-8"?>
<p:tagLst xmlns:p="http://schemas.openxmlformats.org/presentationml/2006/main">
  <p:tag name="AS_UNIQUEID" val="138"/>
</p:tagLst>
</file>

<file path=ppt/tags/tag5.xml><?xml version="1.0" encoding="utf-8"?>
<p:tagLst xmlns:p="http://schemas.openxmlformats.org/presentationml/2006/main">
  <p:tag name="AS_UNIQUEID" val="94"/>
</p:tagLst>
</file>

<file path=ppt/tags/tag50.xml><?xml version="1.0" encoding="utf-8"?>
<p:tagLst xmlns:p="http://schemas.openxmlformats.org/presentationml/2006/main">
  <p:tag name="AS_UNIQUEID" val="139"/>
</p:tagLst>
</file>

<file path=ppt/tags/tag51.xml><?xml version="1.0" encoding="utf-8"?>
<p:tagLst xmlns:p="http://schemas.openxmlformats.org/presentationml/2006/main">
  <p:tag name="AS_UNIQUEID" val="140"/>
</p:tagLst>
</file>

<file path=ppt/tags/tag52.xml><?xml version="1.0" encoding="utf-8"?>
<p:tagLst xmlns:p="http://schemas.openxmlformats.org/presentationml/2006/main">
  <p:tag name="AS_UNIQUEID" val="141"/>
</p:tagLst>
</file>

<file path=ppt/tags/tag53.xml><?xml version="1.0" encoding="utf-8"?>
<p:tagLst xmlns:p="http://schemas.openxmlformats.org/presentationml/2006/main">
  <p:tag name="AS_UNIQUEID" val="142"/>
</p:tagLst>
</file>

<file path=ppt/tags/tag54.xml><?xml version="1.0" encoding="utf-8"?>
<p:tagLst xmlns:p="http://schemas.openxmlformats.org/presentationml/2006/main">
  <p:tag name="AS_UNIQUEID" val="143"/>
</p:tagLst>
</file>

<file path=ppt/tags/tag55.xml><?xml version="1.0" encoding="utf-8"?>
<p:tagLst xmlns:p="http://schemas.openxmlformats.org/presentationml/2006/main">
  <p:tag name="AS_UNIQUEID" val="144"/>
</p:tagLst>
</file>

<file path=ppt/tags/tag56.xml><?xml version="1.0" encoding="utf-8"?>
<p:tagLst xmlns:p="http://schemas.openxmlformats.org/presentationml/2006/main">
  <p:tag name="AS_UNIQUEID" val="145"/>
</p:tagLst>
</file>

<file path=ppt/tags/tag57.xml><?xml version="1.0" encoding="utf-8"?>
<p:tagLst xmlns:p="http://schemas.openxmlformats.org/presentationml/2006/main">
  <p:tag name="AS_UNIQUEID" val="146"/>
</p:tagLst>
</file>

<file path=ppt/tags/tag58.xml><?xml version="1.0" encoding="utf-8"?>
<p:tagLst xmlns:p="http://schemas.openxmlformats.org/presentationml/2006/main">
  <p:tag name="AS_UNIQUEID" val="147"/>
</p:tagLst>
</file>

<file path=ppt/tags/tag59.xml><?xml version="1.0" encoding="utf-8"?>
<p:tagLst xmlns:p="http://schemas.openxmlformats.org/presentationml/2006/main">
  <p:tag name="AS_UNIQUEID" val="148"/>
</p:tagLst>
</file>

<file path=ppt/tags/tag6.xml><?xml version="1.0" encoding="utf-8"?>
<p:tagLst xmlns:p="http://schemas.openxmlformats.org/presentationml/2006/main">
  <p:tag name="AS_UNIQUEID" val="95"/>
</p:tagLst>
</file>

<file path=ppt/tags/tag60.xml><?xml version="1.0" encoding="utf-8"?>
<p:tagLst xmlns:p="http://schemas.openxmlformats.org/presentationml/2006/main">
  <p:tag name="AS_UNIQUEID" val="149"/>
</p:tagLst>
</file>

<file path=ppt/tags/tag61.xml><?xml version="1.0" encoding="utf-8"?>
<p:tagLst xmlns:p="http://schemas.openxmlformats.org/presentationml/2006/main">
  <p:tag name="AS_UNIQUEID" val="150"/>
</p:tagLst>
</file>

<file path=ppt/tags/tag62.xml><?xml version="1.0" encoding="utf-8"?>
<p:tagLst xmlns:p="http://schemas.openxmlformats.org/presentationml/2006/main">
  <p:tag name="AS_UNIQUEID" val="151"/>
</p:tagLst>
</file>

<file path=ppt/tags/tag63.xml><?xml version="1.0" encoding="utf-8"?>
<p:tagLst xmlns:p="http://schemas.openxmlformats.org/presentationml/2006/main">
  <p:tag name="AS_UNIQUEID" val="152"/>
</p:tagLst>
</file>

<file path=ppt/tags/tag64.xml><?xml version="1.0" encoding="utf-8"?>
<p:tagLst xmlns:p="http://schemas.openxmlformats.org/presentationml/2006/main">
  <p:tag name="AS_UNIQUEID" val="153"/>
</p:tagLst>
</file>

<file path=ppt/tags/tag65.xml><?xml version="1.0" encoding="utf-8"?>
<p:tagLst xmlns:p="http://schemas.openxmlformats.org/presentationml/2006/main">
  <p:tag name="AS_UNIQUEID" val="154"/>
</p:tagLst>
</file>

<file path=ppt/tags/tag66.xml><?xml version="1.0" encoding="utf-8"?>
<p:tagLst xmlns:p="http://schemas.openxmlformats.org/presentationml/2006/main">
  <p:tag name="AS_UNIQUEID" val="155"/>
</p:tagLst>
</file>

<file path=ppt/tags/tag67.xml><?xml version="1.0" encoding="utf-8"?>
<p:tagLst xmlns:p="http://schemas.openxmlformats.org/presentationml/2006/main">
  <p:tag name="AS_UNIQUEID" val="156"/>
</p:tagLst>
</file>

<file path=ppt/tags/tag68.xml><?xml version="1.0" encoding="utf-8"?>
<p:tagLst xmlns:p="http://schemas.openxmlformats.org/presentationml/2006/main">
  <p:tag name="AS_UNIQUEID" val="157"/>
</p:tagLst>
</file>

<file path=ppt/tags/tag69.xml><?xml version="1.0" encoding="utf-8"?>
<p:tagLst xmlns:p="http://schemas.openxmlformats.org/presentationml/2006/main">
  <p:tag name="AS_UNIQUEID" val="158"/>
</p:tagLst>
</file>

<file path=ppt/tags/tag7.xml><?xml version="1.0" encoding="utf-8"?>
<p:tagLst xmlns:p="http://schemas.openxmlformats.org/presentationml/2006/main">
  <p:tag name="AS_UNIQUEID" val="96"/>
</p:tagLst>
</file>

<file path=ppt/tags/tag70.xml><?xml version="1.0" encoding="utf-8"?>
<p:tagLst xmlns:p="http://schemas.openxmlformats.org/presentationml/2006/main">
  <p:tag name="AS_UNIQUEID" val="159"/>
</p:tagLst>
</file>

<file path=ppt/tags/tag71.xml><?xml version="1.0" encoding="utf-8"?>
<p:tagLst xmlns:p="http://schemas.openxmlformats.org/presentationml/2006/main">
  <p:tag name="AS_UNIQUEID" val="160"/>
</p:tagLst>
</file>

<file path=ppt/tags/tag72.xml><?xml version="1.0" encoding="utf-8"?>
<p:tagLst xmlns:p="http://schemas.openxmlformats.org/presentationml/2006/main">
  <p:tag name="AS_UNIQUEID" val="161"/>
</p:tagLst>
</file>

<file path=ppt/tags/tag73.xml><?xml version="1.0" encoding="utf-8"?>
<p:tagLst xmlns:p="http://schemas.openxmlformats.org/presentationml/2006/main">
  <p:tag name="AS_UNIQUEID" val="162"/>
</p:tagLst>
</file>

<file path=ppt/tags/tag74.xml><?xml version="1.0" encoding="utf-8"?>
<p:tagLst xmlns:p="http://schemas.openxmlformats.org/presentationml/2006/main">
  <p:tag name="AS_UNIQUEID" val="163"/>
</p:tagLst>
</file>

<file path=ppt/tags/tag75.xml><?xml version="1.0" encoding="utf-8"?>
<p:tagLst xmlns:p="http://schemas.openxmlformats.org/presentationml/2006/main">
  <p:tag name="AS_UNIQUEID" val="164"/>
</p:tagLst>
</file>

<file path=ppt/tags/tag76.xml><?xml version="1.0" encoding="utf-8"?>
<p:tagLst xmlns:p="http://schemas.openxmlformats.org/presentationml/2006/main">
  <p:tag name="AS_UNIQUEID" val="165"/>
</p:tagLst>
</file>

<file path=ppt/tags/tag77.xml><?xml version="1.0" encoding="utf-8"?>
<p:tagLst xmlns:p="http://schemas.openxmlformats.org/presentationml/2006/main">
  <p:tag name="AS_UNIQUEID" val="166"/>
</p:tagLst>
</file>

<file path=ppt/tags/tag78.xml><?xml version="1.0" encoding="utf-8"?>
<p:tagLst xmlns:p="http://schemas.openxmlformats.org/presentationml/2006/main">
  <p:tag name="AS_UNIQUEID" val="167"/>
</p:tagLst>
</file>

<file path=ppt/tags/tag79.xml><?xml version="1.0" encoding="utf-8"?>
<p:tagLst xmlns:p="http://schemas.openxmlformats.org/presentationml/2006/main">
  <p:tag name="AS_UNIQUEID" val="168"/>
</p:tagLst>
</file>

<file path=ppt/tags/tag8.xml><?xml version="1.0" encoding="utf-8"?>
<p:tagLst xmlns:p="http://schemas.openxmlformats.org/presentationml/2006/main">
  <p:tag name="AS_UNIQUEID" val="97"/>
</p:tagLst>
</file>

<file path=ppt/tags/tag80.xml><?xml version="1.0" encoding="utf-8"?>
<p:tagLst xmlns:p="http://schemas.openxmlformats.org/presentationml/2006/main">
  <p:tag name="AS_UNIQUEID" val="169"/>
</p:tagLst>
</file>

<file path=ppt/tags/tag81.xml><?xml version="1.0" encoding="utf-8"?>
<p:tagLst xmlns:p="http://schemas.openxmlformats.org/presentationml/2006/main">
  <p:tag name="AS_UNIQUEID" val="170"/>
</p:tagLst>
</file>

<file path=ppt/tags/tag82.xml><?xml version="1.0" encoding="utf-8"?>
<p:tagLst xmlns:p="http://schemas.openxmlformats.org/presentationml/2006/main">
  <p:tag name="AS_UNIQUEID" val="171"/>
</p:tagLst>
</file>

<file path=ppt/tags/tag83.xml><?xml version="1.0" encoding="utf-8"?>
<p:tagLst xmlns:p="http://schemas.openxmlformats.org/presentationml/2006/main">
  <p:tag name="AS_UNIQUEID" val="172"/>
</p:tagLst>
</file>

<file path=ppt/tags/tag84.xml><?xml version="1.0" encoding="utf-8"?>
<p:tagLst xmlns:p="http://schemas.openxmlformats.org/presentationml/2006/main">
  <p:tag name="AS_UNIQUEID" val="173"/>
</p:tagLst>
</file>

<file path=ppt/tags/tag85.xml><?xml version="1.0" encoding="utf-8"?>
<p:tagLst xmlns:p="http://schemas.openxmlformats.org/presentationml/2006/main">
  <p:tag name="AS_UNIQUEID" val="174"/>
</p:tagLst>
</file>

<file path=ppt/tags/tag86.xml><?xml version="1.0" encoding="utf-8"?>
<p:tagLst xmlns:p="http://schemas.openxmlformats.org/presentationml/2006/main">
  <p:tag name="AS_UNIQUEID" val="175"/>
</p:tagLst>
</file>

<file path=ppt/tags/tag87.xml><?xml version="1.0" encoding="utf-8"?>
<p:tagLst xmlns:p="http://schemas.openxmlformats.org/presentationml/2006/main">
  <p:tag name="AS_UNIQUEID" val="176"/>
</p:tagLst>
</file>

<file path=ppt/tags/tag88.xml><?xml version="1.0" encoding="utf-8"?>
<p:tagLst xmlns:p="http://schemas.openxmlformats.org/presentationml/2006/main">
  <p:tag name="AS_UNIQUEID" val="177"/>
</p:tagLst>
</file>

<file path=ppt/tags/tag89.xml><?xml version="1.0" encoding="utf-8"?>
<p:tagLst xmlns:p="http://schemas.openxmlformats.org/presentationml/2006/main">
  <p:tag name="AS_UNIQUEID" val="178"/>
</p:tagLst>
</file>

<file path=ppt/tags/tag9.xml><?xml version="1.0" encoding="utf-8"?>
<p:tagLst xmlns:p="http://schemas.openxmlformats.org/presentationml/2006/main">
  <p:tag name="AS_UNIQUEID" val="98"/>
</p:tagLst>
</file>

<file path=ppt/tags/tag90.xml><?xml version="1.0" encoding="utf-8"?>
<p:tagLst xmlns:p="http://schemas.openxmlformats.org/presentationml/2006/main">
  <p:tag name="AS_UNIQUEID" val="179"/>
</p:tagLst>
</file>

<file path=ppt/tags/tag91.xml><?xml version="1.0" encoding="utf-8"?>
<p:tagLst xmlns:p="http://schemas.openxmlformats.org/presentationml/2006/main">
  <p:tag name="AS_UNIQUEID" val="180"/>
</p:tagLst>
</file>

<file path=ppt/tags/tag92.xml><?xml version="1.0" encoding="utf-8"?>
<p:tagLst xmlns:p="http://schemas.openxmlformats.org/presentationml/2006/main">
  <p:tag name="AS_UNIQUEID" val="181"/>
</p:tagLst>
</file>

<file path=ppt/tags/tag93.xml><?xml version="1.0" encoding="utf-8"?>
<p:tagLst xmlns:p="http://schemas.openxmlformats.org/presentationml/2006/main">
  <p:tag name="AS_UNIQUEID" val="182"/>
</p:tagLst>
</file>

<file path=ppt/tags/tag94.xml><?xml version="1.0" encoding="utf-8"?>
<p:tagLst xmlns:p="http://schemas.openxmlformats.org/presentationml/2006/main">
  <p:tag name="AS_UNIQUEID" val="183"/>
</p:tagLst>
</file>

<file path=ppt/tags/tag95.xml><?xml version="1.0" encoding="utf-8"?>
<p:tagLst xmlns:p="http://schemas.openxmlformats.org/presentationml/2006/main">
  <p:tag name="AS_UNIQUEID" val="0"/>
</p:tagLst>
</file>

<file path=ppt/tags/tag96.xml><?xml version="1.0" encoding="utf-8"?>
<p:tagLst xmlns:p="http://schemas.openxmlformats.org/presentationml/2006/main">
  <p:tag name="AS_UNIQUEID" val="184"/>
</p:tagLst>
</file>

<file path=ppt/tags/tag97.xml><?xml version="1.0" encoding="utf-8"?>
<p:tagLst xmlns:p="http://schemas.openxmlformats.org/presentationml/2006/main">
  <p:tag name="AS_UNIQUEID" val="185"/>
</p:tagLst>
</file>

<file path=ppt/tags/tag98.xml><?xml version="1.0" encoding="utf-8"?>
<p:tagLst xmlns:p="http://schemas.openxmlformats.org/presentationml/2006/main">
  <p:tag name="AS_UNIQUEID" val="186"/>
</p:tagLst>
</file>

<file path=ppt/tags/tag99.xml><?xml version="1.0" encoding="utf-8"?>
<p:tagLst xmlns:p="http://schemas.openxmlformats.org/presentationml/2006/main">
  <p:tag name="AS_UNIQUEID" val="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94</Paragraphs>
  <Slides>14</Slides>
  <Notes>0</Notes>
  <TotalTime>2241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1">
      <vt:lpstr>Arial</vt:lpstr>
      <vt:lpstr>宋体</vt:lpstr>
      <vt:lpstr>Times New Roman</vt:lpstr>
      <vt:lpstr>楷体</vt:lpstr>
      <vt:lpstr>Wingdings</vt:lpstr>
      <vt:lpstr>楷体_GB2312</vt:lpstr>
      <vt:lpstr>默认设计模板</vt:lpstr>
      <vt:lpstr>第一章 机械运动第1节 长度和时间的测量（第2课时）</vt:lpstr>
      <vt:lpstr>PowerPoint Presentation</vt:lpstr>
      <vt:lpstr>三、时间的测量</vt:lpstr>
      <vt:lpstr>PowerPoint Presentation</vt:lpstr>
      <vt:lpstr>3．测量工具</vt:lpstr>
      <vt:lpstr>4．机械停表的使用</vt:lpstr>
      <vt:lpstr>PowerPoint Presentation</vt:lpstr>
      <vt:lpstr>四、误差</vt:lpstr>
      <vt:lpstr>第1节 长度和时间的测量 小结</vt:lpstr>
      <vt:lpstr>练习题</vt:lpstr>
      <vt:lpstr>练习</vt:lpstr>
      <vt:lpstr>练习</vt:lpstr>
      <vt:lpstr>练习</vt:lpstr>
      <vt:lpstr>误差与错误的区别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1601-01-01T00:00:00Z</dcterms:created>
  <dcterms:modified xsi:type="dcterms:W3CDTF">2020-08-12T10:20:07Z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Version">
    <vt:i4>1</vt:i4>
  </property>
</Properties>
</file>