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heme/theme7.xml" ContentType="application/vnd.openxmlformats-officedocument.theme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notesSlides/notesSlide1.xml" ContentType="application/vnd.openxmlformats-officedocument.presentationml.notesSlide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notesSlides/notesSlide2.xml" ContentType="application/vnd.openxmlformats-officedocument.presentationml.notesSlide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notesSlides/notesSlide3.xml" ContentType="application/vnd.openxmlformats-officedocument.presentationml.notesSlide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notesSlides/notesSlide4.xml" ContentType="application/vnd.openxmlformats-officedocument.presentationml.notesSlide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notesSlides/notesSlide5.xml" ContentType="application/vnd.openxmlformats-officedocument.presentationml.notesSlide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notesSlides/notesSlide6.xml" ContentType="application/vnd.openxmlformats-officedocument.presentationml.notesSlide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notesSlides/notesSlide7.xml" ContentType="application/vnd.openxmlformats-officedocument.presentationml.notesSlide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notesSlides/notesSlide8.xml" ContentType="application/vnd.openxmlformats-officedocument.presentationml.notesSlide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notesSlides/notesSlide9.xml" ContentType="application/vnd.openxmlformats-officedocument.presentationml.notesSlide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notesSlides/notesSlide10.xml" ContentType="application/vnd.openxmlformats-officedocument.presentationml.notesSlide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notesSlides/notesSlide11.xml" ContentType="application/vnd.openxmlformats-officedocument.presentationml.notesSlide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717" r:id="rId3"/>
    <p:sldMasterId id="2147483762" r:id="rId4"/>
    <p:sldMasterId id="2147483818" r:id="rId5"/>
    <p:sldMasterId id="2147483874" r:id="rId6"/>
  </p:sldMasterIdLst>
  <p:notesMasterIdLst>
    <p:notesMasterId r:id="rId23"/>
  </p:notesMasterIdLst>
  <p:sldIdLst>
    <p:sldId id="256" r:id="rId7"/>
    <p:sldId id="303" r:id="rId8"/>
    <p:sldId id="300" r:id="rId9"/>
    <p:sldId id="360" r:id="rId10"/>
    <p:sldId id="321" r:id="rId11"/>
    <p:sldId id="349" r:id="rId12"/>
    <p:sldId id="361" r:id="rId13"/>
    <p:sldId id="322" r:id="rId14"/>
    <p:sldId id="323" r:id="rId15"/>
    <p:sldId id="301" r:id="rId16"/>
    <p:sldId id="351" r:id="rId17"/>
    <p:sldId id="335" r:id="rId18"/>
    <p:sldId id="326" r:id="rId19"/>
    <p:sldId id="353" r:id="rId20"/>
    <p:sldId id="354" r:id="rId21"/>
    <p:sldId id="325" r:id="rId22"/>
  </p:sldIdLst>
  <p:sldSz cx="9144000" cy="6858000" type="screen4x3"/>
  <p:notesSz cx="6858000" cy="9144000"/>
  <p:custDataLst>
    <p:tags r:id="rId24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381.xml"/><Relationship Id="rId7" Type="http://schemas.openxmlformats.org/officeDocument/2006/relationships/tags" Target="../tags/tag385.xml"/><Relationship Id="rId2" Type="http://schemas.openxmlformats.org/officeDocument/2006/relationships/tags" Target="../tags/tag380.xml"/><Relationship Id="rId1" Type="http://schemas.openxmlformats.org/officeDocument/2006/relationships/theme" Target="../theme/theme7.xml"/><Relationship Id="rId6" Type="http://schemas.openxmlformats.org/officeDocument/2006/relationships/tags" Target="../tags/tag384.xml"/><Relationship Id="rId5" Type="http://schemas.openxmlformats.org/officeDocument/2006/relationships/tags" Target="../tags/tag383.xml"/><Relationship Id="rId4" Type="http://schemas.openxmlformats.org/officeDocument/2006/relationships/tags" Target="../tags/tag38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页眉占位符 1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1" name="日期占位符 2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2" name="幻灯片图像占位符 3"/>
          <p:cNvSpPr>
            <a:spLocks noGrp="1" noRot="1" noChangeAspect="1"/>
          </p:cNvSpPr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7173" name="备注占位符 4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7174" name="页脚占位符 5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5" name="灯片编号占位符 6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2089D21-33E3-47A0-9E4C-401755C7C082}" type="slidenum">
              <a:rPr lang="zh-CN" altLang="en-US" sz="1200">
                <a:latin typeface="Calibri" pitchFamily="34" charset="0"/>
              </a:rPr>
              <a:t>‹#›</a:t>
            </a:fld>
            <a:endParaRPr lang="zh-CN" altLang="en-US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812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97.xml"/><Relationship Id="rId1" Type="http://schemas.openxmlformats.org/officeDocument/2006/relationships/tags" Target="../tags/tag396.xml"/><Relationship Id="rId4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04.xml"/><Relationship Id="rId1" Type="http://schemas.openxmlformats.org/officeDocument/2006/relationships/tags" Target="../tags/tag403.xml"/><Relationship Id="rId4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09.xml"/><Relationship Id="rId1" Type="http://schemas.openxmlformats.org/officeDocument/2006/relationships/tags" Target="../tags/tag408.xml"/><Relationship Id="rId4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14.xml"/><Relationship Id="rId1" Type="http://schemas.openxmlformats.org/officeDocument/2006/relationships/tags" Target="../tags/tag413.xml"/><Relationship Id="rId4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17.xml"/><Relationship Id="rId1" Type="http://schemas.openxmlformats.org/officeDocument/2006/relationships/tags" Target="../tags/tag416.xml"/><Relationship Id="rId4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20.xml"/><Relationship Id="rId1" Type="http://schemas.openxmlformats.org/officeDocument/2006/relationships/tags" Target="../tags/tag419.xml"/><Relationship Id="rId4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30.xml"/><Relationship Id="rId1" Type="http://schemas.openxmlformats.org/officeDocument/2006/relationships/tags" Target="../tags/tag429.xml"/><Relationship Id="rId4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35.xml"/><Relationship Id="rId1" Type="http://schemas.openxmlformats.org/officeDocument/2006/relationships/tags" Target="../tags/tag434.xml"/><Relationship Id="rId4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39.xml"/><Relationship Id="rId1" Type="http://schemas.openxmlformats.org/officeDocument/2006/relationships/tags" Target="../tags/tag438.xml"/><Relationship Id="rId4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42.xml"/><Relationship Id="rId1" Type="http://schemas.openxmlformats.org/officeDocument/2006/relationships/tags" Target="../tags/tag441.xml"/><Relationship Id="rId4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46.xml"/><Relationship Id="rId1" Type="http://schemas.openxmlformats.org/officeDocument/2006/relationships/tags" Target="../tags/tag445.xml"/><Relationship Id="rId4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1266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3314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5362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9458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1506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2770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幻灯片图像占位符 1"/>
          <p:cNvSpPr>
            <a:spLocks noGrp="1" noRot="1" noChangeAspect="1"/>
          </p:cNvSpPr>
          <p:nvPr>
            <p:ph type="sldImg" idx="4294967295"/>
            <p:custDataLst>
              <p:tags r:id="rId1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7.xml"/><Relationship Id="rId4" Type="http://schemas.openxmlformats.org/officeDocument/2006/relationships/tags" Target="../tags/tag12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37.xml"/><Relationship Id="rId4" Type="http://schemas.openxmlformats.org/officeDocument/2006/relationships/tags" Target="../tags/tag136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2.xml"/><Relationship Id="rId4" Type="http://schemas.openxmlformats.org/officeDocument/2006/relationships/tags" Target="../tags/tag14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7.xml"/><Relationship Id="rId4" Type="http://schemas.openxmlformats.org/officeDocument/2006/relationships/tags" Target="../tags/tag146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50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49.xml"/><Relationship Id="rId1" Type="http://schemas.openxmlformats.org/officeDocument/2006/relationships/tags" Target="../tags/tag148.xml"/><Relationship Id="rId6" Type="http://schemas.openxmlformats.org/officeDocument/2006/relationships/tags" Target="../tags/tag153.xml"/><Relationship Id="rId5" Type="http://schemas.openxmlformats.org/officeDocument/2006/relationships/tags" Target="../tags/tag152.xml"/><Relationship Id="rId4" Type="http://schemas.openxmlformats.org/officeDocument/2006/relationships/tags" Target="../tags/tag151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61.xml"/><Relationship Id="rId3" Type="http://schemas.openxmlformats.org/officeDocument/2006/relationships/tags" Target="../tags/tag156.xml"/><Relationship Id="rId7" Type="http://schemas.openxmlformats.org/officeDocument/2006/relationships/tags" Target="../tags/tag160.xml"/><Relationship Id="rId2" Type="http://schemas.openxmlformats.org/officeDocument/2006/relationships/tags" Target="../tags/tag155.xml"/><Relationship Id="rId1" Type="http://schemas.openxmlformats.org/officeDocument/2006/relationships/tags" Target="../tags/tag154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9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64.xml"/><Relationship Id="rId2" Type="http://schemas.openxmlformats.org/officeDocument/2006/relationships/tags" Target="../tags/tag163.xml"/><Relationship Id="rId1" Type="http://schemas.openxmlformats.org/officeDocument/2006/relationships/tags" Target="../tags/tag162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65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68.xml"/><Relationship Id="rId2" Type="http://schemas.openxmlformats.org/officeDocument/2006/relationships/tags" Target="../tags/tag167.xml"/><Relationship Id="rId1" Type="http://schemas.openxmlformats.org/officeDocument/2006/relationships/tags" Target="../tags/tag166.xml"/><Relationship Id="rId4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71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70.xml"/><Relationship Id="rId1" Type="http://schemas.openxmlformats.org/officeDocument/2006/relationships/tags" Target="../tags/tag169.xml"/><Relationship Id="rId6" Type="http://schemas.openxmlformats.org/officeDocument/2006/relationships/tags" Target="../tags/tag174.xml"/><Relationship Id="rId5" Type="http://schemas.openxmlformats.org/officeDocument/2006/relationships/tags" Target="../tags/tag173.xml"/><Relationship Id="rId4" Type="http://schemas.openxmlformats.org/officeDocument/2006/relationships/tags" Target="../tags/tag17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77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76.xml"/><Relationship Id="rId1" Type="http://schemas.openxmlformats.org/officeDocument/2006/relationships/tags" Target="../tags/tag175.xml"/><Relationship Id="rId6" Type="http://schemas.openxmlformats.org/officeDocument/2006/relationships/tags" Target="../tags/tag180.xml"/><Relationship Id="rId5" Type="http://schemas.openxmlformats.org/officeDocument/2006/relationships/tags" Target="../tags/tag179.xml"/><Relationship Id="rId4" Type="http://schemas.openxmlformats.org/officeDocument/2006/relationships/tags" Target="../tags/tag178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183.xml"/><Relationship Id="rId2" Type="http://schemas.openxmlformats.org/officeDocument/2006/relationships/tags" Target="../tags/tag182.xml"/><Relationship Id="rId1" Type="http://schemas.openxmlformats.org/officeDocument/2006/relationships/tags" Target="../tags/tag181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85.xml"/><Relationship Id="rId4" Type="http://schemas.openxmlformats.org/officeDocument/2006/relationships/tags" Target="../tags/tag18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188.xml"/><Relationship Id="rId2" Type="http://schemas.openxmlformats.org/officeDocument/2006/relationships/tags" Target="../tags/tag187.xml"/><Relationship Id="rId1" Type="http://schemas.openxmlformats.org/officeDocument/2006/relationships/tags" Target="../tags/tag186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90.xml"/><Relationship Id="rId4" Type="http://schemas.openxmlformats.org/officeDocument/2006/relationships/tags" Target="../tags/tag189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198.xml"/><Relationship Id="rId2" Type="http://schemas.openxmlformats.org/officeDocument/2006/relationships/tags" Target="../tags/tag197.xml"/><Relationship Id="rId1" Type="http://schemas.openxmlformats.org/officeDocument/2006/relationships/tags" Target="../tags/tag196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00.xml"/><Relationship Id="rId4" Type="http://schemas.openxmlformats.org/officeDocument/2006/relationships/tags" Target="../tags/tag199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203.xml"/><Relationship Id="rId2" Type="http://schemas.openxmlformats.org/officeDocument/2006/relationships/tags" Target="../tags/tag202.xml"/><Relationship Id="rId1" Type="http://schemas.openxmlformats.org/officeDocument/2006/relationships/tags" Target="../tags/tag201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05.xml"/><Relationship Id="rId4" Type="http://schemas.openxmlformats.org/officeDocument/2006/relationships/tags" Target="../tags/tag20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208.xml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10.xml"/><Relationship Id="rId4" Type="http://schemas.openxmlformats.org/officeDocument/2006/relationships/tags" Target="../tags/tag209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213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6" Type="http://schemas.openxmlformats.org/officeDocument/2006/relationships/tags" Target="../tags/tag216.xml"/><Relationship Id="rId5" Type="http://schemas.openxmlformats.org/officeDocument/2006/relationships/tags" Target="../tags/tag215.xml"/><Relationship Id="rId4" Type="http://schemas.openxmlformats.org/officeDocument/2006/relationships/tags" Target="../tags/tag214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tags" Target="../tags/tag224.xml"/><Relationship Id="rId3" Type="http://schemas.openxmlformats.org/officeDocument/2006/relationships/tags" Target="../tags/tag219.xml"/><Relationship Id="rId7" Type="http://schemas.openxmlformats.org/officeDocument/2006/relationships/tags" Target="../tags/tag223.xml"/><Relationship Id="rId2" Type="http://schemas.openxmlformats.org/officeDocument/2006/relationships/tags" Target="../tags/tag218.xml"/><Relationship Id="rId1" Type="http://schemas.openxmlformats.org/officeDocument/2006/relationships/tags" Target="../tags/tag217.xml"/><Relationship Id="rId6" Type="http://schemas.openxmlformats.org/officeDocument/2006/relationships/tags" Target="../tags/tag222.xml"/><Relationship Id="rId5" Type="http://schemas.openxmlformats.org/officeDocument/2006/relationships/tags" Target="../tags/tag221.xml"/><Relationship Id="rId4" Type="http://schemas.openxmlformats.org/officeDocument/2006/relationships/tags" Target="../tags/tag220.xml"/><Relationship Id="rId9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227.xml"/><Relationship Id="rId2" Type="http://schemas.openxmlformats.org/officeDocument/2006/relationships/tags" Target="../tags/tag226.xml"/><Relationship Id="rId1" Type="http://schemas.openxmlformats.org/officeDocument/2006/relationships/tags" Target="../tags/tag225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28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231.xml"/><Relationship Id="rId2" Type="http://schemas.openxmlformats.org/officeDocument/2006/relationships/tags" Target="../tags/tag230.xml"/><Relationship Id="rId1" Type="http://schemas.openxmlformats.org/officeDocument/2006/relationships/tags" Target="../tags/tag229.xml"/><Relationship Id="rId4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tags" Target="../tags/tag234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4" Type="http://schemas.openxmlformats.org/officeDocument/2006/relationships/tags" Target="../tags/tag235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240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39.xml"/><Relationship Id="rId1" Type="http://schemas.openxmlformats.org/officeDocument/2006/relationships/tags" Target="../tags/tag238.xml"/><Relationship Id="rId6" Type="http://schemas.openxmlformats.org/officeDocument/2006/relationships/tags" Target="../tags/tag243.xml"/><Relationship Id="rId5" Type="http://schemas.openxmlformats.org/officeDocument/2006/relationships/tags" Target="../tags/tag242.xml"/><Relationship Id="rId4" Type="http://schemas.openxmlformats.org/officeDocument/2006/relationships/tags" Target="../tags/tag24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tags" Target="../tags/tag246.xml"/><Relationship Id="rId2" Type="http://schemas.openxmlformats.org/officeDocument/2006/relationships/tags" Target="../tags/tag245.xml"/><Relationship Id="rId1" Type="http://schemas.openxmlformats.org/officeDocument/2006/relationships/tags" Target="../tags/tag244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48.xml"/><Relationship Id="rId4" Type="http://schemas.openxmlformats.org/officeDocument/2006/relationships/tags" Target="../tags/tag247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tags" Target="../tags/tag251.xm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53.xml"/><Relationship Id="rId4" Type="http://schemas.openxmlformats.org/officeDocument/2006/relationships/tags" Target="../tags/tag25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tags" Target="../tags/tag261.xml"/><Relationship Id="rId2" Type="http://schemas.openxmlformats.org/officeDocument/2006/relationships/tags" Target="../tags/tag260.xml"/><Relationship Id="rId1" Type="http://schemas.openxmlformats.org/officeDocument/2006/relationships/tags" Target="../tags/tag259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263.xml"/><Relationship Id="rId4" Type="http://schemas.openxmlformats.org/officeDocument/2006/relationships/tags" Target="../tags/tag26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266.xml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268.xml"/><Relationship Id="rId4" Type="http://schemas.openxmlformats.org/officeDocument/2006/relationships/tags" Target="../tags/tag267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tags" Target="../tags/tag271.xml"/><Relationship Id="rId2" Type="http://schemas.openxmlformats.org/officeDocument/2006/relationships/tags" Target="../tags/tag270.xml"/><Relationship Id="rId1" Type="http://schemas.openxmlformats.org/officeDocument/2006/relationships/tags" Target="../tags/tag269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273.xml"/><Relationship Id="rId4" Type="http://schemas.openxmlformats.org/officeDocument/2006/relationships/tags" Target="../tags/tag27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276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6" Type="http://schemas.openxmlformats.org/officeDocument/2006/relationships/tags" Target="../tags/tag279.xml"/><Relationship Id="rId5" Type="http://schemas.openxmlformats.org/officeDocument/2006/relationships/tags" Target="../tags/tag278.xml"/><Relationship Id="rId4" Type="http://schemas.openxmlformats.org/officeDocument/2006/relationships/tags" Target="../tags/tag277.xml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tags" Target="../tags/tag287.xml"/><Relationship Id="rId3" Type="http://schemas.openxmlformats.org/officeDocument/2006/relationships/tags" Target="../tags/tag282.xml"/><Relationship Id="rId7" Type="http://schemas.openxmlformats.org/officeDocument/2006/relationships/tags" Target="../tags/tag286.xml"/><Relationship Id="rId2" Type="http://schemas.openxmlformats.org/officeDocument/2006/relationships/tags" Target="../tags/tag281.xml"/><Relationship Id="rId1" Type="http://schemas.openxmlformats.org/officeDocument/2006/relationships/tags" Target="../tags/tag280.xml"/><Relationship Id="rId6" Type="http://schemas.openxmlformats.org/officeDocument/2006/relationships/tags" Target="../tags/tag285.xml"/><Relationship Id="rId5" Type="http://schemas.openxmlformats.org/officeDocument/2006/relationships/tags" Target="../tags/tag284.xml"/><Relationship Id="rId4" Type="http://schemas.openxmlformats.org/officeDocument/2006/relationships/tags" Target="../tags/tag283.xml"/><Relationship Id="rId9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290.xml"/><Relationship Id="rId2" Type="http://schemas.openxmlformats.org/officeDocument/2006/relationships/tags" Target="../tags/tag289.xml"/><Relationship Id="rId1" Type="http://schemas.openxmlformats.org/officeDocument/2006/relationships/tags" Target="../tags/tag288.xml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29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294.xml"/><Relationship Id="rId2" Type="http://schemas.openxmlformats.org/officeDocument/2006/relationships/tags" Target="../tags/tag293.xml"/><Relationship Id="rId1" Type="http://schemas.openxmlformats.org/officeDocument/2006/relationships/tags" Target="../tags/tag292.xml"/><Relationship Id="rId4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297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296.xml"/><Relationship Id="rId1" Type="http://schemas.openxmlformats.org/officeDocument/2006/relationships/tags" Target="../tags/tag295.xml"/><Relationship Id="rId6" Type="http://schemas.openxmlformats.org/officeDocument/2006/relationships/tags" Target="../tags/tag300.xml"/><Relationship Id="rId5" Type="http://schemas.openxmlformats.org/officeDocument/2006/relationships/tags" Target="../tags/tag299.xml"/><Relationship Id="rId4" Type="http://schemas.openxmlformats.org/officeDocument/2006/relationships/tags" Target="../tags/tag298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tags" Target="../tags/tag303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302.xml"/><Relationship Id="rId1" Type="http://schemas.openxmlformats.org/officeDocument/2006/relationships/tags" Target="../tags/tag301.xml"/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tags" Target="../tags/tag309.xml"/><Relationship Id="rId2" Type="http://schemas.openxmlformats.org/officeDocument/2006/relationships/tags" Target="../tags/tag308.xml"/><Relationship Id="rId1" Type="http://schemas.openxmlformats.org/officeDocument/2006/relationships/tags" Target="../tags/tag307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311.xml"/><Relationship Id="rId4" Type="http://schemas.openxmlformats.org/officeDocument/2006/relationships/tags" Target="../tags/tag310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tags" Target="../tags/tag314.xml"/><Relationship Id="rId2" Type="http://schemas.openxmlformats.org/officeDocument/2006/relationships/tags" Target="../tags/tag313.xml"/><Relationship Id="rId1" Type="http://schemas.openxmlformats.org/officeDocument/2006/relationships/tags" Target="../tags/tag312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316.xml"/><Relationship Id="rId4" Type="http://schemas.openxmlformats.org/officeDocument/2006/relationships/tags" Target="../tags/tag31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tags" Target="../tags/tag324.xml"/><Relationship Id="rId2" Type="http://schemas.openxmlformats.org/officeDocument/2006/relationships/tags" Target="../tags/tag323.xml"/><Relationship Id="rId1" Type="http://schemas.openxmlformats.org/officeDocument/2006/relationships/tags" Target="../tags/tag322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326.xml"/><Relationship Id="rId4" Type="http://schemas.openxmlformats.org/officeDocument/2006/relationships/tags" Target="../tags/tag325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tags" Target="../tags/tag329.xml"/><Relationship Id="rId2" Type="http://schemas.openxmlformats.org/officeDocument/2006/relationships/tags" Target="../tags/tag328.xml"/><Relationship Id="rId1" Type="http://schemas.openxmlformats.org/officeDocument/2006/relationships/tags" Target="../tags/tag327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331.xml"/><Relationship Id="rId4" Type="http://schemas.openxmlformats.org/officeDocument/2006/relationships/tags" Target="../tags/tag330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tags" Target="../tags/tag334.xml"/><Relationship Id="rId2" Type="http://schemas.openxmlformats.org/officeDocument/2006/relationships/tags" Target="../tags/tag333.xml"/><Relationship Id="rId1" Type="http://schemas.openxmlformats.org/officeDocument/2006/relationships/tags" Target="../tags/tag332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336.xml"/><Relationship Id="rId4" Type="http://schemas.openxmlformats.org/officeDocument/2006/relationships/tags" Target="../tags/tag335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tags" Target="../tags/tag339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338.xml"/><Relationship Id="rId1" Type="http://schemas.openxmlformats.org/officeDocument/2006/relationships/tags" Target="../tags/tag337.xml"/><Relationship Id="rId6" Type="http://schemas.openxmlformats.org/officeDocument/2006/relationships/tags" Target="../tags/tag342.xml"/><Relationship Id="rId5" Type="http://schemas.openxmlformats.org/officeDocument/2006/relationships/tags" Target="../tags/tag341.xml"/><Relationship Id="rId4" Type="http://schemas.openxmlformats.org/officeDocument/2006/relationships/tags" Target="../tags/tag340.xml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tags" Target="../tags/tag350.xml"/><Relationship Id="rId3" Type="http://schemas.openxmlformats.org/officeDocument/2006/relationships/tags" Target="../tags/tag345.xml"/><Relationship Id="rId7" Type="http://schemas.openxmlformats.org/officeDocument/2006/relationships/tags" Target="../tags/tag349.xml"/><Relationship Id="rId2" Type="http://schemas.openxmlformats.org/officeDocument/2006/relationships/tags" Target="../tags/tag344.xml"/><Relationship Id="rId1" Type="http://schemas.openxmlformats.org/officeDocument/2006/relationships/tags" Target="../tags/tag343.xml"/><Relationship Id="rId6" Type="http://schemas.openxmlformats.org/officeDocument/2006/relationships/tags" Target="../tags/tag348.xml"/><Relationship Id="rId5" Type="http://schemas.openxmlformats.org/officeDocument/2006/relationships/tags" Target="../tags/tag347.xml"/><Relationship Id="rId4" Type="http://schemas.openxmlformats.org/officeDocument/2006/relationships/tags" Target="../tags/tag346.xml"/><Relationship Id="rId9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tags" Target="../tags/tag353.xml"/><Relationship Id="rId2" Type="http://schemas.openxmlformats.org/officeDocument/2006/relationships/tags" Target="../tags/tag352.xml"/><Relationship Id="rId1" Type="http://schemas.openxmlformats.org/officeDocument/2006/relationships/tags" Target="../tags/tag351.xml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354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tags" Target="../tags/tag357.xml"/><Relationship Id="rId2" Type="http://schemas.openxmlformats.org/officeDocument/2006/relationships/tags" Target="../tags/tag356.xml"/><Relationship Id="rId1" Type="http://schemas.openxmlformats.org/officeDocument/2006/relationships/tags" Target="../tags/tag355.xml"/><Relationship Id="rId4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tags" Target="../tags/tag360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359.xml"/><Relationship Id="rId1" Type="http://schemas.openxmlformats.org/officeDocument/2006/relationships/tags" Target="../tags/tag358.xml"/><Relationship Id="rId6" Type="http://schemas.openxmlformats.org/officeDocument/2006/relationships/tags" Target="../tags/tag363.xml"/><Relationship Id="rId5" Type="http://schemas.openxmlformats.org/officeDocument/2006/relationships/tags" Target="../tags/tag362.xml"/><Relationship Id="rId4" Type="http://schemas.openxmlformats.org/officeDocument/2006/relationships/tags" Target="../tags/tag361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tags" Target="../tags/tag366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365.xml"/><Relationship Id="rId1" Type="http://schemas.openxmlformats.org/officeDocument/2006/relationships/tags" Target="../tags/tag364.xml"/><Relationship Id="rId6" Type="http://schemas.openxmlformats.org/officeDocument/2006/relationships/tags" Target="../tags/tag369.xml"/><Relationship Id="rId5" Type="http://schemas.openxmlformats.org/officeDocument/2006/relationships/tags" Target="../tags/tag368.xml"/><Relationship Id="rId4" Type="http://schemas.openxmlformats.org/officeDocument/2006/relationships/tags" Target="../tags/tag367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tags" Target="../tags/tag372.xml"/><Relationship Id="rId2" Type="http://schemas.openxmlformats.org/officeDocument/2006/relationships/tags" Target="../tags/tag371.xml"/><Relationship Id="rId1" Type="http://schemas.openxmlformats.org/officeDocument/2006/relationships/tags" Target="../tags/tag370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374.xml"/><Relationship Id="rId4" Type="http://schemas.openxmlformats.org/officeDocument/2006/relationships/tags" Target="../tags/tag373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tags" Target="../tags/tag377.xml"/><Relationship Id="rId2" Type="http://schemas.openxmlformats.org/officeDocument/2006/relationships/tags" Target="../tags/tag376.xml"/><Relationship Id="rId1" Type="http://schemas.openxmlformats.org/officeDocument/2006/relationships/tags" Target="../tags/tag375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379.xml"/><Relationship Id="rId4" Type="http://schemas.openxmlformats.org/officeDocument/2006/relationships/tags" Target="../tags/tag37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1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2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6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69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68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7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ags" Target="../tags/tag128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tags" Target="../tags/tag132.xml"/><Relationship Id="rId2" Type="http://schemas.openxmlformats.org/officeDocument/2006/relationships/slideLayout" Target="../slideLayouts/slideLayout24.xml"/><Relationship Id="rId16" Type="http://schemas.openxmlformats.org/officeDocument/2006/relationships/tags" Target="../tags/tag131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tags" Target="../tags/tag130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ags" Target="../tags/tag1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ags" Target="../tags/tag19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17" Type="http://schemas.openxmlformats.org/officeDocument/2006/relationships/tags" Target="../tags/tag195.xml"/><Relationship Id="rId2" Type="http://schemas.openxmlformats.org/officeDocument/2006/relationships/slideLayout" Target="../slideLayouts/slideLayout35.xml"/><Relationship Id="rId16" Type="http://schemas.openxmlformats.org/officeDocument/2006/relationships/tags" Target="../tags/tag194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tags" Target="../tags/tag193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ags" Target="../tags/tag19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ags" Target="../tags/tag254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17" Type="http://schemas.openxmlformats.org/officeDocument/2006/relationships/tags" Target="../tags/tag258.xml"/><Relationship Id="rId2" Type="http://schemas.openxmlformats.org/officeDocument/2006/relationships/slideLayout" Target="../slideLayouts/slideLayout46.xml"/><Relationship Id="rId16" Type="http://schemas.openxmlformats.org/officeDocument/2006/relationships/tags" Target="../tags/tag257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tags" Target="../tags/tag256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tags" Target="../tags/tag2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ags" Target="../tags/tag317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17" Type="http://schemas.openxmlformats.org/officeDocument/2006/relationships/tags" Target="../tags/tag321.xml"/><Relationship Id="rId2" Type="http://schemas.openxmlformats.org/officeDocument/2006/relationships/slideLayout" Target="../slideLayouts/slideLayout57.xml"/><Relationship Id="rId16" Type="http://schemas.openxmlformats.org/officeDocument/2006/relationships/tags" Target="../tags/tag320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tags" Target="../tags/tag319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tags" Target="../tags/tag3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4D6A466-193A-4F5E-94DE-570BA94B4D0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C42DE56-DD4E-4486-AE2D-02794F07B77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B052D5D-5D3E-4705-A994-4FB8098BDEA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>
            <a:spLocks noGrp="1"/>
          </p:cNvSpPr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197779-7C6E-440F-B5C5-F03632A701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>
            <a:spLocks noGrp="1"/>
          </p:cNvSpPr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AD2ECF-4158-43AA-8F37-FFF151B6B85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占位符 1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>
            <a:spLocks noGrp="1"/>
          </p:cNvSpPr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B52642-5B19-4D15-8304-3E4549D1497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‹#›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88.xml"/><Relationship Id="rId2" Type="http://schemas.openxmlformats.org/officeDocument/2006/relationships/tags" Target="../tags/tag387.xml"/><Relationship Id="rId1" Type="http://schemas.openxmlformats.org/officeDocument/2006/relationships/tags" Target="../tags/tag386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8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391.xml"/><Relationship Id="rId1" Type="http://schemas.openxmlformats.org/officeDocument/2006/relationships/tags" Target="../tags/tag390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394.xml"/><Relationship Id="rId7" Type="http://schemas.openxmlformats.org/officeDocument/2006/relationships/image" Target="../media/image3.png"/><Relationship Id="rId2" Type="http://schemas.openxmlformats.org/officeDocument/2006/relationships/tags" Target="../tags/tag393.xml"/><Relationship Id="rId1" Type="http://schemas.openxmlformats.org/officeDocument/2006/relationships/tags" Target="../tags/tag39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8.xml"/><Relationship Id="rId4" Type="http://schemas.openxmlformats.org/officeDocument/2006/relationships/tags" Target="../tags/tag39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400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399.xml"/><Relationship Id="rId1" Type="http://schemas.openxmlformats.org/officeDocument/2006/relationships/tags" Target="../tags/tag398.xml"/><Relationship Id="rId6" Type="http://schemas.openxmlformats.org/officeDocument/2006/relationships/slideLayout" Target="../slideLayouts/slideLayout62.xml"/><Relationship Id="rId5" Type="http://schemas.openxmlformats.org/officeDocument/2006/relationships/tags" Target="../tags/tag402.xml"/><Relationship Id="rId4" Type="http://schemas.openxmlformats.org/officeDocument/2006/relationships/tags" Target="../tags/tag401.xml"/><Relationship Id="rId9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07.xml"/><Relationship Id="rId7" Type="http://schemas.openxmlformats.org/officeDocument/2006/relationships/image" Target="../media/image4.jpeg"/><Relationship Id="rId2" Type="http://schemas.openxmlformats.org/officeDocument/2006/relationships/tags" Target="../tags/tag406.xml"/><Relationship Id="rId1" Type="http://schemas.openxmlformats.org/officeDocument/2006/relationships/tags" Target="../tags/tag405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412.xml"/><Relationship Id="rId2" Type="http://schemas.openxmlformats.org/officeDocument/2006/relationships/tags" Target="../tags/tag411.xml"/><Relationship Id="rId1" Type="http://schemas.openxmlformats.org/officeDocument/2006/relationships/tags" Target="../tags/tag410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2.xml"/><Relationship Id="rId1" Type="http://schemas.openxmlformats.org/officeDocument/2006/relationships/tags" Target="../tags/tag4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4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tags" Target="../tags/tag422.xml"/><Relationship Id="rId1" Type="http://schemas.openxmlformats.org/officeDocument/2006/relationships/tags" Target="../tags/tag4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425.xml"/><Relationship Id="rId2" Type="http://schemas.openxmlformats.org/officeDocument/2006/relationships/tags" Target="../tags/tag424.xml"/><Relationship Id="rId1" Type="http://schemas.openxmlformats.org/officeDocument/2006/relationships/tags" Target="../tags/tag423.xml"/><Relationship Id="rId5" Type="http://schemas.openxmlformats.org/officeDocument/2006/relationships/image" Target="../media/image5.wmf"/><Relationship Id="rId4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tags" Target="../tags/tag427.xml"/><Relationship Id="rId1" Type="http://schemas.openxmlformats.org/officeDocument/2006/relationships/tags" Target="../tags/tag426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42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433.xml"/><Relationship Id="rId2" Type="http://schemas.openxmlformats.org/officeDocument/2006/relationships/tags" Target="../tags/tag432.xml"/><Relationship Id="rId1" Type="http://schemas.openxmlformats.org/officeDocument/2006/relationships/tags" Target="../tags/tag431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tags" Target="../tags/tag437.xml"/><Relationship Id="rId1" Type="http://schemas.openxmlformats.org/officeDocument/2006/relationships/tags" Target="../tags/tag436.xml"/><Relationship Id="rId4" Type="http://schemas.openxmlformats.org/officeDocument/2006/relationships/notesSlide" Target="../notesSlides/notesSlid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1.xml"/><Relationship Id="rId1" Type="http://schemas.openxmlformats.org/officeDocument/2006/relationships/tags" Target="../tags/tag4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tags" Target="../tags/tag444.xml"/><Relationship Id="rId1" Type="http://schemas.openxmlformats.org/officeDocument/2006/relationships/tags" Target="../tags/tag443.xml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2"/>
          <p:cNvSpPr/>
          <p:nvPr>
            <p:custDataLst>
              <p:tags r:id="rId1"/>
            </p:custDataLst>
          </p:nvPr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ctrTitle" idx="4294967295"/>
            <p:custDataLst>
              <p:tags r:id="rId2"/>
            </p:custDataLst>
          </p:nvPr>
        </p:nvSpPr>
        <p:spPr>
          <a:xfrm>
            <a:off x="539552" y="2063749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 dirty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比热容</a:t>
            </a:r>
          </a:p>
        </p:txBody>
      </p:sp>
      <p:sp>
        <p:nvSpPr>
          <p:cNvPr id="8196" name="矩形 3"/>
          <p:cNvSpPr/>
          <p:nvPr>
            <p:custDataLst>
              <p:tags r:id="rId3"/>
            </p:custDataLst>
          </p:nvPr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197" name="Picture 8" descr="D:\我的文档\My Pictures\R九物上\第十三章\教材\图13.3-1.jpg"/>
          <p:cNvPicPr/>
          <p:nvPr>
            <p:custDataLst>
              <p:tags r:id="rId4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870575" y="1566862"/>
            <a:ext cx="2867025" cy="2297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1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1"/>
      <p:bldP spid="8196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11150" y="4592638"/>
            <a:ext cx="85518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同样的日照条件，为什么沙子和海水的温度不一样？</a:t>
            </a:r>
          </a:p>
        </p:txBody>
      </p:sp>
      <p:pic>
        <p:nvPicPr>
          <p:cNvPr id="9218" name="图片 1"/>
          <p:cNvPicPr/>
          <p:nvPr>
            <p:custDataLst>
              <p:tags r:id="rId2"/>
            </p:custDataLst>
          </p:nvPr>
        </p:nvPicPr>
        <p:blipFill>
          <a:blip r:embed="rId4"/>
          <a:srcRect l="1758" t="3432" r="15946" b="14133"/>
          <a:stretch>
            <a:fillRect/>
          </a:stretch>
        </p:blipFill>
        <p:spPr>
          <a:xfrm>
            <a:off x="1244600" y="469900"/>
            <a:ext cx="6654800" cy="3749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10"/>
          <p:cNvSpPr/>
          <p:nvPr>
            <p:custDataLst>
              <p:tags r:id="rId1"/>
            </p:custDataLst>
          </p:nvPr>
        </p:nvSpPr>
        <p:spPr>
          <a:xfrm>
            <a:off x="184150" y="266700"/>
            <a:ext cx="767873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一、比较不同物质的吸热能力</a:t>
            </a:r>
          </a:p>
        </p:txBody>
      </p:sp>
      <p:sp>
        <p:nvSpPr>
          <p:cNvPr id="10242" name="矩形 10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84150" y="973138"/>
            <a:ext cx="85502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想一想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烧开整壶水与半壶水，整壶水吸收的热量多还是半壶水吸收的热量多？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将一壶水升高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30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与升高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，哪个需要的热量多？</a:t>
            </a:r>
          </a:p>
        </p:txBody>
      </p:sp>
      <p:pic>
        <p:nvPicPr>
          <p:cNvPr id="10243" name="图片 1"/>
          <p:cNvPicPr/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664200" y="3611562"/>
            <a:ext cx="3070225" cy="3068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50825" y="4213225"/>
            <a:ext cx="523398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除了物体的质量和变化的温度，还有哪些因素会影响物体吸收的热量？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6363" y="138113"/>
            <a:ext cx="8931275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实验：比较不同物质吸热情况</a:t>
            </a:r>
          </a:p>
          <a:p>
            <a:pPr marL="0" marR="0" lvl="0" indent="0">
              <a:lnSpc>
                <a:spcPct val="150000"/>
              </a:lnSpc>
            </a:pP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吸收的热量与物体的质量和升高的温度有关，那是不是只要物质的质量相等、升高的温度相同，它们吸收的热量就相等呢？</a:t>
            </a:r>
          </a:p>
        </p:txBody>
      </p:sp>
      <p:pic>
        <p:nvPicPr>
          <p:cNvPr id="12290" name="Picture 8" descr="D:\我的文档\My Pictures\R九物上\第十三章\教材\图13.3-1.jpg"/>
          <p:cNvPicPr/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050925" y="3865562"/>
            <a:ext cx="3068638" cy="2459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1" name="Picture 7" descr="D:\我的文档\My Pictures\R九物上\第十三章\教材\图13.3-2.jpg"/>
          <p:cNvPicPr/>
          <p:nvPr>
            <p:custDataLst>
              <p:tags r:id="rId3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4924425" y="3865562"/>
            <a:ext cx="3009900" cy="2439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Rectangle 4"/>
          <p:cNvSpPr/>
          <p:nvPr>
            <p:custDataLst>
              <p:tags r:id="rId4"/>
            </p:custDataLst>
          </p:nvPr>
        </p:nvSpPr>
        <p:spPr>
          <a:xfrm>
            <a:off x="193675" y="2646362"/>
            <a:ext cx="1520825" cy="461962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黑体" pitchFamily="2" charset="-122"/>
                <a:sym typeface="Wingdings" pitchFamily="2" charset="2"/>
              </a:rPr>
              <a:t>实验设计</a:t>
            </a:r>
            <a:endParaRPr lang="en-US" altLang="zh-CN" sz="2400" b="1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2293" name="Rectangle 4"/>
          <p:cNvSpPr/>
          <p:nvPr>
            <p:custDataLst>
              <p:tags r:id="rId5"/>
            </p:custDataLst>
          </p:nvPr>
        </p:nvSpPr>
        <p:spPr>
          <a:xfrm>
            <a:off x="193675" y="903288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2" charset="-122"/>
              </a:rPr>
              <a:t>想一想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0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6363" y="138113"/>
            <a:ext cx="8931275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小组讨论： 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、为什么水和食用油的质量要相等？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、在实验中温度计的作用是什么？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、实验中如何比较水和煤油吸收热量的多少？</a:t>
            </a:r>
          </a:p>
        </p:txBody>
      </p:sp>
      <p:pic>
        <p:nvPicPr>
          <p:cNvPr id="14338" name="Picture 8" descr="D:\我的文档\My Pictures\R九物上\第十三章\教材\图13.3-1.jpg"/>
          <p:cNvPicPr/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946150" y="3717925"/>
            <a:ext cx="3019425" cy="2419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9" name="Picture 7" descr="D:\我的文档\My Pictures\R九物上\第十三章\教材\图13.3-2.jpg"/>
          <p:cNvPicPr/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457825" y="3717925"/>
            <a:ext cx="3000375" cy="2432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0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6363" y="322263"/>
            <a:ext cx="89312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记录数据：</a:t>
            </a:r>
          </a:p>
        </p:txBody>
      </p:sp>
      <p:sp>
        <p:nvSpPr>
          <p:cNvPr id="16386" name="矩形 10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60338" y="4371975"/>
            <a:ext cx="8931275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实验结果：等质量的水和食用油，升高相同温度，水需要的加热时间更长，水的吸热能力更强。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说明物体吸收热量的多少还与物质的种类有关。</a:t>
            </a:r>
          </a:p>
        </p:txBody>
      </p:sp>
      <p:graphicFrame>
        <p:nvGraphicFramePr>
          <p:cNvPr id="16387" name="表格 13315"/>
          <p:cNvGraphicFramePr/>
          <p:nvPr>
            <p:custDataLst>
              <p:tags r:id="rId3"/>
            </p:custDataLst>
          </p:nvPr>
        </p:nvGraphicFramePr>
        <p:xfrm>
          <a:off x="695325" y="1317625"/>
          <a:ext cx="7281864" cy="2317749"/>
        </p:xfrm>
        <a:graphic>
          <a:graphicData uri="http://schemas.openxmlformats.org/drawingml/2006/table">
            <a:tbl>
              <a:tblPr/>
              <a:tblGrid>
                <a:gridCol w="1520825"/>
                <a:gridCol w="720725"/>
                <a:gridCol w="720725"/>
                <a:gridCol w="719138"/>
                <a:gridCol w="720725"/>
                <a:gridCol w="719138"/>
                <a:gridCol w="720725"/>
                <a:gridCol w="719138"/>
                <a:gridCol w="720725"/>
              </a:tblGrid>
              <a:tr h="773112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zh-CN" altLang="en-US" sz="2000" b="1">
                          <a:latin typeface="Times New Roman" pitchFamily="18" charset="0"/>
                          <a:ea typeface="黑体" pitchFamily="2" charset="-122"/>
                        </a:rPr>
                        <a:t>物质的种类</a:t>
                      </a:r>
                    </a:p>
                  </a:txBody>
                  <a:tcPr marL="91404" marR="91404" anchor="ctr">
                    <a:lnL w="28575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 gridSpan="4"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zh-CN" altLang="en-US" sz="2000" b="1">
                          <a:latin typeface="Times New Roman" pitchFamily="18" charset="0"/>
                          <a:ea typeface="黑体" pitchFamily="2" charset="-122"/>
                        </a:rPr>
                        <a:t>水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19050"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</a:tcPr>
                </a:tc>
                <a:tc gridSpan="4"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zh-CN" altLang="en-US" sz="2000" b="1">
                          <a:latin typeface="Times New Roman" pitchFamily="18" charset="0"/>
                          <a:ea typeface="黑体" pitchFamily="2" charset="-122"/>
                        </a:rPr>
                        <a:t>食用油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28575">
                      <a:solidFill>
                        <a:srgbClr val="0066CC"/>
                      </a:solidFill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</a:tcPr>
                </a:tc>
              </a:tr>
              <a:tr h="771525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温度（℃）</a:t>
                      </a:r>
                    </a:p>
                  </a:txBody>
                  <a:tcPr marL="91404" marR="91404" anchor="ctr">
                    <a:lnL w="28575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30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32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34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35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30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34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36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38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28575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1905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</a:tr>
              <a:tr h="773112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加热的时间（</a:t>
                      </a: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min</a:t>
                      </a: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marL="91404" marR="91404" anchor="ctr">
                    <a:lnL w="28575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0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1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2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0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1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2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19050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buSzTx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2" charset="-122"/>
                        </a:rPr>
                        <a:t>3</a:t>
                      </a:r>
                    </a:p>
                  </a:txBody>
                  <a:tcPr marL="91404" marR="91404" anchor="ctr">
                    <a:lnL w="19050">
                      <a:solidFill>
                        <a:srgbClr val="0066CC"/>
                      </a:solidFill>
                      <a:bevel/>
                    </a:lnL>
                    <a:lnR w="28575">
                      <a:solidFill>
                        <a:srgbClr val="0066CC"/>
                      </a:solidFill>
                      <a:bevel/>
                    </a:lnR>
                    <a:lnT w="1905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6363" y="186055"/>
            <a:ext cx="8931275" cy="332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小组讨论：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质量相同的水和食用油，加热相同的时间，谁的温度变化大？谁的温度变化小？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质量相同的水和食用油，加热相同的时间，温度变化小的，吸热能力强，还是弱？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/>
          <p:cNvSpPr/>
          <p:nvPr>
            <p:custDataLst>
              <p:tags r:id="rId1"/>
            </p:custDataLst>
          </p:nvPr>
        </p:nvSpPr>
        <p:spPr>
          <a:xfrm>
            <a:off x="136525" y="201612"/>
            <a:ext cx="8620125" cy="4616450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1、实验器材的作用：</a:t>
            </a: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温度计：寻找升高相同温度的加热时间。</a:t>
            </a: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相同的加热器：将比较热量，转化为比较加热时间。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、实验结论：</a:t>
            </a: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物体吸收热量的多少，与物体的质量、升高温度和种类有关。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7325" y="1293813"/>
            <a:ext cx="8769350" cy="526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P11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，完成下列各空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比热容：一定质量的某种物质，在温度升高时</a:t>
            </a:r>
            <a:r>
              <a:rPr lang="zh-CN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吸收的热量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与它的</a:t>
            </a:r>
            <a:r>
              <a:rPr lang="zh-CN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质量和升高的温度乘积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之比，叫做这种物质的比热容。公式：</a:t>
            </a:r>
            <a:r>
              <a:rPr lang="en-US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c=Q/m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△</a:t>
            </a:r>
            <a:r>
              <a:rPr lang="en-US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</a:t>
            </a:r>
            <a:endParaRPr lang="zh-CN" altLang="zh-CN" sz="2800" b="1" u="sng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比热容用符号</a:t>
            </a:r>
            <a:r>
              <a:rPr lang="zh-CN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表示，它的单位是</a:t>
            </a:r>
            <a:r>
              <a:rPr lang="zh-CN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焦每千克摄氏度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，符号是</a:t>
            </a:r>
            <a:r>
              <a:rPr lang="zh-CN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J/(kg · ℃)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物理意义：比热容是物体的一种属性，数值上等于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1kg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的某种物质温度升高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/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降低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1℃所吸收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/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放出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的热量。</a:t>
            </a:r>
          </a:p>
        </p:txBody>
      </p:sp>
      <p:sp>
        <p:nvSpPr>
          <p:cNvPr id="22530" name="矩形 10"/>
          <p:cNvSpPr/>
          <p:nvPr>
            <p:custDataLst>
              <p:tags r:id="rId2"/>
            </p:custDataLst>
          </p:nvPr>
        </p:nvSpPr>
        <p:spPr>
          <a:xfrm>
            <a:off x="169862" y="252412"/>
            <a:ext cx="39465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二、比热容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2400" y="107950"/>
            <a:ext cx="61595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不同物质的比热容</a:t>
            </a:r>
          </a:p>
        </p:txBody>
      </p:sp>
      <p:pic>
        <p:nvPicPr>
          <p:cNvPr id="23554" name="图片 1"/>
          <p:cNvPicPr/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69912" y="846138"/>
            <a:ext cx="8005762" cy="3702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36538" y="4548188"/>
            <a:ext cx="89074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（1）哪种物质的比热容最大？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（2）每种物质都有它的比热容，水与冰的比热容是否相同？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（3）分析比热容表，可以找出哪些规律？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11150" y="4592638"/>
            <a:ext cx="85518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r>
              <a:rPr 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为什么用水作“热源”在暖气管道中循环？</a:t>
            </a:r>
          </a:p>
        </p:txBody>
      </p:sp>
      <p:pic>
        <p:nvPicPr>
          <p:cNvPr id="24578" name="Picture 2" descr="暖4"/>
          <p:cNvPicPr/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88950" y="379412"/>
            <a:ext cx="6591300" cy="3679825"/>
          </a:xfrm>
          <a:prstGeom prst="rect">
            <a:avLst/>
          </a:prstGeom>
          <a:noFill/>
          <a:ln>
            <a:noFill/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矩形 10"/>
          <p:cNvSpPr/>
          <p:nvPr>
            <p:custDataLst>
              <p:tags r:id="rId1"/>
            </p:custDataLst>
          </p:nvPr>
        </p:nvSpPr>
        <p:spPr>
          <a:xfrm>
            <a:off x="136525" y="201612"/>
            <a:ext cx="8620125" cy="4616450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1、比热容：吸收热量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（质量×升高温度）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、符号：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；单位：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J/(kg · ℃)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、物理意义：数值上等于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1kg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的某种物质温度升高1℃所吸收的热量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、比热容是物质的一种属性。比热容只与物质的种类和状态有关。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10"/>
          <p:cNvSpPr/>
          <p:nvPr>
            <p:custDataLst>
              <p:tags r:id="rId1"/>
            </p:custDataLst>
          </p:nvPr>
        </p:nvSpPr>
        <p:spPr>
          <a:xfrm>
            <a:off x="169862" y="252412"/>
            <a:ext cx="49625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三、热量的计算</a:t>
            </a:r>
          </a:p>
        </p:txBody>
      </p:sp>
      <p:sp>
        <p:nvSpPr>
          <p:cNvPr id="27650" name="矩形 10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69863" y="1098550"/>
            <a:ext cx="8755063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例1.某温泉度假村利用地热水作为房间洗浴用水，请计算：质量为100kg的地热水，温度从70℃降低到20℃，放出的热量是多少？［c</a:t>
            </a:r>
            <a:r>
              <a:rPr lang="zh-CN" altLang="en-US" sz="28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=4.2×103J/(kg·℃)］</a:t>
            </a:r>
          </a:p>
        </p:txBody>
      </p:sp>
      <p:sp>
        <p:nvSpPr>
          <p:cNvPr id="27651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69863" y="3454400"/>
            <a:ext cx="8755063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Q</a:t>
            </a:r>
            <a:r>
              <a:rPr lang="zh-CN" altLang="en-US" sz="28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放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=c</a:t>
            </a:r>
            <a:r>
              <a:rPr lang="zh-CN" altLang="en-US" sz="28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m(t</a:t>
            </a:r>
            <a:r>
              <a:rPr lang="zh-CN" altLang="en-US" sz="28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0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-t)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= 4.2×10</a:t>
            </a:r>
            <a:r>
              <a:rPr lang="zh-CN" altLang="en-US" sz="28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J/(kg·℃)×100kg×(70℃-20℃)</a:t>
            </a: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= 2.1×10</a:t>
            </a:r>
            <a:r>
              <a:rPr lang="zh-CN" altLang="en-US" sz="28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7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J.   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9863" y="166688"/>
            <a:ext cx="875506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例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：使20 g冰的温度从-10℃升高到0℃，但未熔化成水，需要吸收多少热量？如果这些热量是由温度从5℃降低到0℃的水供给的，需要多少克5℃的水？［冰的比热容2.1×10</a:t>
            </a:r>
            <a:r>
              <a:rPr lang="zh-CN" altLang="en-US" sz="28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J/(kg·℃)］</a:t>
            </a:r>
          </a:p>
        </p:txBody>
      </p:sp>
      <p:sp>
        <p:nvSpPr>
          <p:cNvPr id="29698" name="矩形 10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93675" y="3116263"/>
            <a:ext cx="8756650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20g=0.02kg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，△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t=t-t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0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C-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-10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=10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Q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吸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=c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m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△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2.1×10</a:t>
            </a:r>
            <a:r>
              <a:rPr lang="zh-CN" altLang="en-US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J/(kg·℃)×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0.02kg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C=0.42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10</a:t>
            </a:r>
            <a:r>
              <a:rPr lang="en-US" alt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</a:t>
            </a: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Q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吸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=Q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放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=0.42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10</a:t>
            </a:r>
            <a:r>
              <a:rPr lang="en-US" alt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J=c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m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t-t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</a:t>
            </a: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m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=Q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放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/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水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△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=0.42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10</a:t>
            </a:r>
            <a:r>
              <a:rPr lang="en-US" alt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4.2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10</a:t>
            </a:r>
            <a:r>
              <a:rPr lang="en-US" alt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J/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kg·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5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=0.02kg=20g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矩形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9863" y="166688"/>
            <a:ext cx="875506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例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：</a:t>
            </a: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把质量是100g的铁块放在火炉里相当长的时间后，取出来立即投人到盛有200g水的杯子里，水的温度由20℃升高到66℃，不计杯子吸热和散失到空气中的热量，求炉火的温度。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矩形 10"/>
          <p:cNvSpPr/>
          <p:nvPr>
            <p:custDataLst>
              <p:tags r:id="rId1"/>
            </p:custDataLst>
          </p:nvPr>
        </p:nvSpPr>
        <p:spPr>
          <a:xfrm>
            <a:off x="136525" y="201612"/>
            <a:ext cx="8620125" cy="4616450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、吸收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放出热量计算公式</a:t>
            </a: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Q = cm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△t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、升温时：△t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末温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t-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初温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</a:t>
            </a:r>
            <a:r>
              <a:rPr lang="en-US" altLang="zh-CN" sz="28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0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降温时：△t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=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初温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</a:t>
            </a:r>
            <a:r>
              <a:rPr lang="en-US" altLang="zh-CN" sz="28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0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-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末温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t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、一个物体向另一个物体传递热量时：</a:t>
            </a: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Q</a:t>
            </a:r>
            <a:r>
              <a:rPr lang="zh-CN" altLang="en-US" sz="28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吸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=Q</a:t>
            </a:r>
            <a:r>
              <a:rPr lang="zh-CN" altLang="en-US" sz="28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放</a:t>
            </a:r>
          </a:p>
        </p:txBody>
      </p:sp>
      <p:pic>
        <p:nvPicPr>
          <p:cNvPr id="33794" name="New picture"/>
          <p:cNvPicPr/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2077700" y="118491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6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9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2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4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6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5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7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8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3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4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5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6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1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2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3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8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9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0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4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0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5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7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8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9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3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5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6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8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9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8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2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4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5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8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9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0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1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2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3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5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6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7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8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9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0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1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2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4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5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9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0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1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0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8"/>
</p:tagLst>
</file>

<file path=ppt/theme/theme1.xml><?xml version="1.0" encoding="utf-8"?>
<a:theme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1306</Words>
  <Application>Microsoft Office PowerPoint</Application>
  <PresentationFormat>全屏显示(4:3)</PresentationFormat>
  <Paragraphs>84</Paragraphs>
  <Slides>16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6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Office 主题​​</vt:lpstr>
      <vt:lpstr>1_Office 主题​​</vt:lpstr>
      <vt:lpstr>3_Office 主题​​</vt:lpstr>
      <vt:lpstr>4_Office 主题​​</vt:lpstr>
      <vt:lpstr>5_Office 主题​​</vt:lpstr>
      <vt:lpstr>2_Office 主题​​</vt:lpstr>
      <vt:lpstr>比热容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比热容</dc:title>
  <dc:creator>rbm.xkw.com</dc:creator>
  <cp:lastModifiedBy>User</cp:lastModifiedBy>
  <cp:revision>2</cp:revision>
  <cp:lastPrinted>2020-11-09T11:38:38Z</cp:lastPrinted>
  <dcterms:created xsi:type="dcterms:W3CDTF">2020-11-09T11:38:38Z</dcterms:created>
  <dcterms:modified xsi:type="dcterms:W3CDTF">2021-02-24T12:02:04Z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