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wmf" ContentType="image/x-w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.xml" ContentType="application/vnd.openxmlformats-officedocument.presentationml.tags+xml"/>
  <Override PartName="/ppt/tags/tag1030.xml" ContentType="application/vnd.openxmlformats-officedocument.presentationml.tags+xml"/>
  <Override PartName="/ppt/tags/tag1031.xml" ContentType="application/vnd.openxmlformats-officedocument.presentationml.tags+xml"/>
  <Override PartName="/ppt/tags/tag1032.xml" ContentType="application/vnd.openxmlformats-officedocument.presentationml.tags+xml"/>
  <Override PartName="/ppt/tags/tag1033.xml" ContentType="application/vnd.openxmlformats-officedocument.presentationml.tags+xml"/>
  <Override PartName="/ppt/tags/tag1034.xml" ContentType="application/vnd.openxmlformats-officedocument.presentationml.tags+xml"/>
  <Override PartName="/ppt/tags/tag1035.xml" ContentType="application/vnd.openxmlformats-officedocument.presentationml.tags+xml"/>
  <Override PartName="/ppt/tags/tag1036.xml" ContentType="application/vnd.openxmlformats-officedocument.presentationml.tags+xml"/>
  <Override PartName="/ppt/tags/tag1037.xml" ContentType="application/vnd.openxmlformats-officedocument.presentationml.tags+xml"/>
  <Override PartName="/ppt/tags/tag1038.xml" ContentType="application/vnd.openxmlformats-officedocument.presentationml.tags+xml"/>
  <Override PartName="/ppt/tags/tag1039.xml" ContentType="application/vnd.openxmlformats-officedocument.presentationml.tags+xml"/>
  <Override PartName="/ppt/tags/tag104.xml" ContentType="application/vnd.openxmlformats-officedocument.presentationml.tags+xml"/>
  <Override PartName="/ppt/tags/tag1040.xml" ContentType="application/vnd.openxmlformats-officedocument.presentationml.tags+xml"/>
  <Override PartName="/ppt/tags/tag1041.xml" ContentType="application/vnd.openxmlformats-officedocument.presentationml.tags+xml"/>
  <Override PartName="/ppt/tags/tag1042.xml" ContentType="application/vnd.openxmlformats-officedocument.presentationml.tags+xml"/>
  <Override PartName="/ppt/tags/tag1043.xml" ContentType="application/vnd.openxmlformats-officedocument.presentationml.tags+xml"/>
  <Override PartName="/ppt/tags/tag1044.xml" ContentType="application/vnd.openxmlformats-officedocument.presentationml.tags+xml"/>
  <Override PartName="/ppt/tags/tag1045.xml" ContentType="application/vnd.openxmlformats-officedocument.presentationml.tags+xml"/>
  <Override PartName="/ppt/tags/tag1046.xml" ContentType="application/vnd.openxmlformats-officedocument.presentationml.tags+xml"/>
  <Override PartName="/ppt/tags/tag1047.xml" ContentType="application/vnd.openxmlformats-officedocument.presentationml.tags+xml"/>
  <Override PartName="/ppt/tags/tag1048.xml" ContentType="application/vnd.openxmlformats-officedocument.presentationml.tags+xml"/>
  <Override PartName="/ppt/tags/tag1049.xml" ContentType="application/vnd.openxmlformats-officedocument.presentationml.tags+xml"/>
  <Override PartName="/ppt/tags/tag105.xml" ContentType="application/vnd.openxmlformats-officedocument.presentationml.tags+xml"/>
  <Override PartName="/ppt/tags/tag1050.xml" ContentType="application/vnd.openxmlformats-officedocument.presentationml.tags+xml"/>
  <Override PartName="/ppt/tags/tag1051.xml" ContentType="application/vnd.openxmlformats-officedocument.presentationml.tags+xml"/>
  <Override PartName="/ppt/tags/tag1052.xml" ContentType="application/vnd.openxmlformats-officedocument.presentationml.tags+xml"/>
  <Override PartName="/ppt/tags/tag1053.xml" ContentType="application/vnd.openxmlformats-officedocument.presentationml.tags+xml"/>
  <Override PartName="/ppt/tags/tag1054.xml" ContentType="application/vnd.openxmlformats-officedocument.presentationml.tags+xml"/>
  <Override PartName="/ppt/tags/tag1055.xml" ContentType="application/vnd.openxmlformats-officedocument.presentationml.tags+xml"/>
  <Override PartName="/ppt/tags/tag1056.xml" ContentType="application/vnd.openxmlformats-officedocument.presentationml.tags+xml"/>
  <Override PartName="/ppt/tags/tag1057.xml" ContentType="application/vnd.openxmlformats-officedocument.presentationml.tags+xml"/>
  <Override PartName="/ppt/tags/tag1058.xml" ContentType="application/vnd.openxmlformats-officedocument.presentationml.tags+xml"/>
  <Override PartName="/ppt/tags/tag1059.xml" ContentType="application/vnd.openxmlformats-officedocument.presentationml.tags+xml"/>
  <Override PartName="/ppt/tags/tag106.xml" ContentType="application/vnd.openxmlformats-officedocument.presentationml.tags+xml"/>
  <Override PartName="/ppt/tags/tag1060.xml" ContentType="application/vnd.openxmlformats-officedocument.presentationml.tags+xml"/>
  <Override PartName="/ppt/tags/tag1061.xml" ContentType="application/vnd.openxmlformats-officedocument.presentationml.tags+xml"/>
  <Override PartName="/ppt/tags/tag1062.xml" ContentType="application/vnd.openxmlformats-officedocument.presentationml.tags+xml"/>
  <Override PartName="/ppt/tags/tag1063.xml" ContentType="application/vnd.openxmlformats-officedocument.presentationml.tags+xml"/>
  <Override PartName="/ppt/tags/tag1064.xml" ContentType="application/vnd.openxmlformats-officedocument.presentationml.tags+xml"/>
  <Override PartName="/ppt/tags/tag1065.xml" ContentType="application/vnd.openxmlformats-officedocument.presentationml.tags+xml"/>
  <Override PartName="/ppt/tags/tag1066.xml" ContentType="application/vnd.openxmlformats-officedocument.presentationml.tags+xml"/>
  <Override PartName="/ppt/tags/tag1067.xml" ContentType="application/vnd.openxmlformats-officedocument.presentationml.tags+xml"/>
  <Override PartName="/ppt/tags/tag1068.xml" ContentType="application/vnd.openxmlformats-officedocument.presentationml.tags+xml"/>
  <Override PartName="/ppt/tags/tag1069.xml" ContentType="application/vnd.openxmlformats-officedocument.presentationml.tags+xml"/>
  <Override PartName="/ppt/tags/tag107.xml" ContentType="application/vnd.openxmlformats-officedocument.presentationml.tags+xml"/>
  <Override PartName="/ppt/tags/tag1070.xml" ContentType="application/vnd.openxmlformats-officedocument.presentationml.tags+xml"/>
  <Override PartName="/ppt/tags/tag1071.xml" ContentType="application/vnd.openxmlformats-officedocument.presentationml.tags+xml"/>
  <Override PartName="/ppt/tags/tag1072.xml" ContentType="application/vnd.openxmlformats-officedocument.presentationml.tags+xml"/>
  <Override PartName="/ppt/tags/tag1073.xml" ContentType="application/vnd.openxmlformats-officedocument.presentationml.tags+xml"/>
  <Override PartName="/ppt/tags/tag1074.xml" ContentType="application/vnd.openxmlformats-officedocument.presentationml.tags+xml"/>
  <Override PartName="/ppt/tags/tag1075.xml" ContentType="application/vnd.openxmlformats-officedocument.presentationml.tags+xml"/>
  <Override PartName="/ppt/tags/tag1076.xml" ContentType="application/vnd.openxmlformats-officedocument.presentationml.tags+xml"/>
  <Override PartName="/ppt/tags/tag1077.xml" ContentType="application/vnd.openxmlformats-officedocument.presentationml.tags+xml"/>
  <Override PartName="/ppt/tags/tag1078.xml" ContentType="application/vnd.openxmlformats-officedocument.presentationml.tags+xml"/>
  <Override PartName="/ppt/tags/tag1079.xml" ContentType="application/vnd.openxmlformats-officedocument.presentationml.tags+xml"/>
  <Override PartName="/ppt/tags/tag108.xml" ContentType="application/vnd.openxmlformats-officedocument.presentationml.tags+xml"/>
  <Override PartName="/ppt/tags/tag1080.xml" ContentType="application/vnd.openxmlformats-officedocument.presentationml.tags+xml"/>
  <Override PartName="/ppt/tags/tag1081.xml" ContentType="application/vnd.openxmlformats-officedocument.presentationml.tags+xml"/>
  <Override PartName="/ppt/tags/tag1082.xml" ContentType="application/vnd.openxmlformats-officedocument.presentationml.tags+xml"/>
  <Override PartName="/ppt/tags/tag1083.xml" ContentType="application/vnd.openxmlformats-officedocument.presentationml.tags+xml"/>
  <Override PartName="/ppt/tags/tag1084.xml" ContentType="application/vnd.openxmlformats-officedocument.presentationml.tags+xml"/>
  <Override PartName="/ppt/tags/tag1085.xml" ContentType="application/vnd.openxmlformats-officedocument.presentationml.tags+xml"/>
  <Override PartName="/ppt/tags/tag1086.xml" ContentType="application/vnd.openxmlformats-officedocument.presentationml.tags+xml"/>
  <Override PartName="/ppt/tags/tag1087.xml" ContentType="application/vnd.openxmlformats-officedocument.presentationml.tags+xml"/>
  <Override PartName="/ppt/tags/tag1088.xml" ContentType="application/vnd.openxmlformats-officedocument.presentationml.tags+xml"/>
  <Override PartName="/ppt/tags/tag1089.xml" ContentType="application/vnd.openxmlformats-officedocument.presentationml.tags+xml"/>
  <Override PartName="/ppt/tags/tag109.xml" ContentType="application/vnd.openxmlformats-officedocument.presentationml.tags+xml"/>
  <Override PartName="/ppt/tags/tag1090.xml" ContentType="application/vnd.openxmlformats-officedocument.presentationml.tags+xml"/>
  <Override PartName="/ppt/tags/tag1091.xml" ContentType="application/vnd.openxmlformats-officedocument.presentationml.tags+xml"/>
  <Override PartName="/ppt/tags/tag1092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tags/tag939.xml" ContentType="application/vnd.openxmlformats-officedocument.presentationml.tags+xml"/>
  <Override PartName="/ppt/tags/tag94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theme/theme28.xml" ContentType="application/vnd.openxmlformats-officedocument.theme+xml"/>
  <Override PartName="/ppt/theme/theme29.xml" ContentType="application/vnd.openxmlformats-officedocument.theme+xml"/>
  <Override PartName="/ppt/theme/theme3.xml" ContentType="application/vnd.openxmlformats-officedocument.theme+xml"/>
  <Override PartName="/ppt/theme/theme30.xml" ContentType="application/vnd.openxmlformats-officedocument.theme+xml"/>
  <Override PartName="/ppt/theme/theme31.xml" ContentType="application/vnd.openxmlformats-officedocument.theme+xml"/>
  <Override PartName="/ppt/theme/theme32.xml" ContentType="application/vnd.openxmlformats-officedocument.theme+xml"/>
  <Override PartName="/ppt/theme/theme33.xml" ContentType="application/vnd.openxmlformats-officedocument.theme+xml"/>
  <Override PartName="/ppt/theme/theme34.xml" ContentType="application/vnd.openxmlformats-officedocument.theme+xml"/>
  <Override PartName="/ppt/theme/theme35.xml" ContentType="application/vnd.openxmlformats-officedocument.theme+xml"/>
  <Override PartName="/ppt/theme/theme36.xml" ContentType="application/vnd.openxmlformats-officedocument.theme+xml"/>
  <Override PartName="/ppt/theme/theme37.xml" ContentType="application/vnd.openxmlformats-officedocument.theme+xml"/>
  <Override PartName="/ppt/theme/theme38.xml" ContentType="application/vnd.openxmlformats-officedocument.theme+xml"/>
  <Override PartName="/ppt/theme/theme39.xml" ContentType="application/vnd.openxmlformats-officedocument.theme+xml"/>
  <Override PartName="/ppt/theme/theme4.xml" ContentType="application/vnd.openxmlformats-officedocument.theme+xml"/>
  <Override PartName="/ppt/theme/theme40.xml" ContentType="application/vnd.openxmlformats-officedocument.theme+xml"/>
  <Override PartName="/ppt/theme/theme41.xml" ContentType="application/vnd.openxmlformats-officedocument.theme+xml"/>
  <Override PartName="/ppt/theme/theme42.xml" ContentType="application/vnd.openxmlformats-officedocument.theme+xml"/>
  <Override PartName="/ppt/theme/theme43.xml" ContentType="application/vnd.openxmlformats-officedocument.theme+xml"/>
  <Override PartName="/ppt/theme/theme44.xml" ContentType="application/vnd.openxmlformats-officedocument.theme+xml"/>
  <Override PartName="/ppt/theme/theme45.xml" ContentType="application/vnd.openxmlformats-officedocument.theme+xml"/>
  <Override PartName="/ppt/theme/theme46.xml" ContentType="application/vnd.openxmlformats-officedocument.theme+xml"/>
  <Override PartName="/ppt/theme/theme47.xml" ContentType="application/vnd.openxmlformats-officedocument.theme+xml"/>
  <Override PartName="/ppt/theme/theme48.xml" ContentType="application/vnd.openxmlformats-officedocument.theme+xml"/>
  <Override PartName="/ppt/theme/theme49.xml" ContentType="application/vnd.openxmlformats-officedocument.theme+xml"/>
  <Override PartName="/ppt/theme/theme5.xml" ContentType="application/vnd.openxmlformats-officedocument.theme+xml"/>
  <Override PartName="/ppt/theme/theme50.xml" ContentType="application/vnd.openxmlformats-officedocument.theme+xml"/>
  <Override PartName="/ppt/theme/theme51.xml" ContentType="application/vnd.openxmlformats-officedocument.theme+xml"/>
  <Override PartName="/ppt/theme/theme52.xml" ContentType="application/vnd.openxmlformats-officedocument.theme+xml"/>
  <Override PartName="/ppt/theme/theme53.xml" ContentType="application/vnd.openxmlformats-officedocument.theme+xml"/>
  <Override PartName="/ppt/theme/theme54.xml" ContentType="application/vnd.openxmlformats-officedocument.theme+xml"/>
  <Override PartName="/ppt/theme/theme55.xml" ContentType="application/vnd.openxmlformats-officedocument.theme+xml"/>
  <Override PartName="/ppt/theme/theme56.xml" ContentType="application/vnd.openxmlformats-officedocument.theme+xml"/>
  <Override PartName="/ppt/theme/theme57.xml" ContentType="application/vnd.openxmlformats-officedocument.theme+xml"/>
  <Override PartName="/ppt/theme/theme58.xml" ContentType="application/vnd.openxmlformats-officedocument.theme+xml"/>
  <Override PartName="/ppt/theme/theme59.xml" ContentType="application/vnd.openxmlformats-officedocument.theme+xml"/>
  <Override PartName="/ppt/theme/theme6.xml" ContentType="application/vnd.openxmlformats-officedocument.theme+xml"/>
  <Override PartName="/ppt/theme/theme60.xml" ContentType="application/vnd.openxmlformats-officedocument.theme+xml"/>
  <Override PartName="/ppt/theme/theme61.xml" ContentType="application/vnd.openxmlformats-officedocument.theme+xml"/>
  <Override PartName="/ppt/theme/theme62.xml" ContentType="application/vnd.openxmlformats-officedocument.theme+xml"/>
  <Override PartName="/ppt/theme/theme63.xml" ContentType="application/vnd.openxmlformats-officedocument.theme+xml"/>
  <Override PartName="/ppt/theme/theme64.xml" ContentType="application/vnd.openxmlformats-officedocument.theme+xml"/>
  <Override PartName="/ppt/theme/theme65.xml" ContentType="application/vnd.openxmlformats-officedocument.theme+xml"/>
  <Override PartName="/ppt/theme/theme66.xml" ContentType="application/vnd.openxmlformats-officedocument.theme+xml"/>
  <Override PartName="/ppt/theme/theme67.xml" ContentType="application/vnd.openxmlformats-officedocument.theme+xml"/>
  <Override PartName="/ppt/theme/theme68.xml" ContentType="application/vnd.openxmlformats-officedocument.theme+xml"/>
  <Override PartName="/ppt/theme/theme69.xml" ContentType="application/vnd.openxmlformats-officedocument.theme+xml"/>
  <Override PartName="/ppt/theme/theme7.xml" ContentType="application/vnd.openxmlformats-officedocument.theme+xml"/>
  <Override PartName="/ppt/theme/theme70.xml" ContentType="application/vnd.openxmlformats-officedocument.theme+xml"/>
  <Override PartName="/ppt/theme/theme71.xml" ContentType="application/vnd.openxmlformats-officedocument.theme+xml"/>
  <Override PartName="/ppt/theme/theme72.xml" ContentType="application/vnd.openxmlformats-officedocument.theme+xml"/>
  <Override PartName="/ppt/theme/theme73.xml" ContentType="application/vnd.openxmlformats-officedocument.theme+xml"/>
  <Override PartName="/ppt/theme/theme74.xml" ContentType="application/vnd.openxmlformats-officedocument.theme+xml"/>
  <Override PartName="/ppt/theme/theme75.xml" ContentType="application/vnd.openxmlformats-officedocument.theme+xml"/>
  <Override PartName="/ppt/theme/theme76.xml" ContentType="application/vnd.openxmlformats-officedocument.theme+xml"/>
  <Override PartName="/ppt/theme/theme77.xml" ContentType="application/vnd.openxmlformats-officedocument.theme+xml"/>
  <Override PartName="/ppt/theme/theme78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75" r:id="rId7"/>
    <p:sldMasterId id="2147483776" r:id="rId8"/>
    <p:sldMasterId id="2147483777" r:id="rId9"/>
    <p:sldMasterId id="2147483778" r:id="rId10"/>
    <p:sldMasterId id="2147483779" r:id="rId11"/>
    <p:sldMasterId id="2147483780" r:id="rId12"/>
    <p:sldMasterId id="2147483781" r:id="rId13"/>
    <p:sldMasterId id="2147483783" r:id="rId14"/>
    <p:sldMasterId id="2147483784" r:id="rId15"/>
    <p:sldMasterId id="2147483785" r:id="rId16"/>
    <p:sldMasterId id="2147483786" r:id="rId17"/>
    <p:sldMasterId id="2147483787" r:id="rId18"/>
    <p:sldMasterId id="2147483788" r:id="rId19"/>
    <p:sldMasterId id="2147483789" r:id="rId20"/>
    <p:sldMasterId id="2147483790" r:id="rId21"/>
    <p:sldMasterId id="2147483791" r:id="rId22"/>
    <p:sldMasterId id="2147483792" r:id="rId23"/>
    <p:sldMasterId id="2147483794" r:id="rId24"/>
    <p:sldMasterId id="2147483795" r:id="rId25"/>
    <p:sldMasterId id="2147483796" r:id="rId26"/>
    <p:sldMasterId id="2147483797" r:id="rId27"/>
    <p:sldMasterId id="2147483798" r:id="rId28"/>
    <p:sldMasterId id="2147483799" r:id="rId29"/>
    <p:sldMasterId id="2147483800" r:id="rId30"/>
    <p:sldMasterId id="2147483801" r:id="rId31"/>
    <p:sldMasterId id="2147483802" r:id="rId32"/>
    <p:sldMasterId id="2147483803" r:id="rId33"/>
    <p:sldMasterId id="2147483805" r:id="rId34"/>
    <p:sldMasterId id="2147483806" r:id="rId35"/>
    <p:sldMasterId id="2147483807" r:id="rId36"/>
    <p:sldMasterId id="2147483808" r:id="rId37"/>
    <p:sldMasterId id="2147483809" r:id="rId38"/>
    <p:sldMasterId id="2147483810" r:id="rId39"/>
    <p:sldMasterId id="2147483811" r:id="rId40"/>
    <p:sldMasterId id="2147483812" r:id="rId41"/>
    <p:sldMasterId id="2147483813" r:id="rId42"/>
    <p:sldMasterId id="2147483814" r:id="rId43"/>
    <p:sldMasterId id="2147483816" r:id="rId44"/>
    <p:sldMasterId id="2147483817" r:id="rId45"/>
    <p:sldMasterId id="2147483818" r:id="rId46"/>
    <p:sldMasterId id="2147483819" r:id="rId47"/>
    <p:sldMasterId id="2147483820" r:id="rId48"/>
    <p:sldMasterId id="2147483821" r:id="rId49"/>
    <p:sldMasterId id="2147483822" r:id="rId50"/>
    <p:sldMasterId id="2147483823" r:id="rId51"/>
    <p:sldMasterId id="2147483824" r:id="rId52"/>
    <p:sldMasterId id="2147483825" r:id="rId53"/>
    <p:sldMasterId id="2147483827" r:id="rId54"/>
    <p:sldMasterId id="2147483828" r:id="rId55"/>
    <p:sldMasterId id="2147483829" r:id="rId56"/>
    <p:sldMasterId id="2147483830" r:id="rId57"/>
    <p:sldMasterId id="2147483831" r:id="rId58"/>
    <p:sldMasterId id="2147483832" r:id="rId59"/>
    <p:sldMasterId id="2147483833" r:id="rId60"/>
    <p:sldMasterId id="2147483834" r:id="rId61"/>
    <p:sldMasterId id="2147483835" r:id="rId62"/>
    <p:sldMasterId id="2147483836" r:id="rId63"/>
    <p:sldMasterId id="2147483838" r:id="rId64"/>
    <p:sldMasterId id="2147483839" r:id="rId65"/>
    <p:sldMasterId id="2147483840" r:id="rId66"/>
    <p:sldMasterId id="2147483841" r:id="rId67"/>
    <p:sldMasterId id="2147483842" r:id="rId68"/>
    <p:sldMasterId id="2147483843" r:id="rId69"/>
    <p:sldMasterId id="2147483844" r:id="rId70"/>
    <p:sldMasterId id="2147483845" r:id="rId71"/>
    <p:sldMasterId id="2147483846" r:id="rId72"/>
    <p:sldMasterId id="2147483847" r:id="rId73"/>
    <p:sldMasterId id="2147483849" r:id="rId74"/>
    <p:sldMasterId id="2147483850" r:id="rId75"/>
    <p:sldMasterId id="2147483851" r:id="rId76"/>
    <p:sldMasterId id="2147483852" r:id="rId77"/>
  </p:sldMasterIdLst>
  <p:notesMasterIdLst>
    <p:notesMasterId r:id="rId78"/>
  </p:notesMasterIdLst>
  <p:sldIdLst>
    <p:sldId id="256" r:id="rId79"/>
    <p:sldId id="303" r:id="rId80"/>
    <p:sldId id="300" r:id="rId81"/>
    <p:sldId id="321" r:id="rId82"/>
    <p:sldId id="322" r:id="rId83"/>
    <p:sldId id="323" r:id="rId84"/>
    <p:sldId id="349" r:id="rId85"/>
    <p:sldId id="362" r:id="rId86"/>
    <p:sldId id="361" r:id="rId87"/>
    <p:sldId id="360" r:id="rId88"/>
    <p:sldId id="372" r:id="rId89"/>
    <p:sldId id="301" r:id="rId90"/>
    <p:sldId id="351" r:id="rId91"/>
    <p:sldId id="335" r:id="rId92"/>
    <p:sldId id="326" r:id="rId93"/>
    <p:sldId id="353" r:id="rId94"/>
    <p:sldId id="354" r:id="rId95"/>
    <p:sldId id="325" r:id="rId96"/>
  </p:sldIdLst>
  <p:sldSz cx="9144000" cy="6858000" type="screen4x3"/>
  <p:notesSz cx="6858000" cy="9144000"/>
  <p:custDataLst>
    <p:tags r:id="rId97"/>
  </p:custDataLst>
  <p:defaultTextStyle>
    <a:defPPr algn="l" rtl="0" eaLnBrk="1" hangingPunct="1">
      <a:defRPr kumimoji="0"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0" d="100"/>
          <a:sy n="1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00" Type="http://schemas.openxmlformats.org/officeDocument/2006/relationships/theme" Target="theme/theme1.xml" /><Relationship Id="rId101" Type="http://schemas.openxmlformats.org/officeDocument/2006/relationships/tableStyles" Target="tableStyles.xml" /><Relationship Id="rId11" Type="http://schemas.openxmlformats.org/officeDocument/2006/relationships/slideMaster" Target="slideMasters/slideMaster11.xml" /><Relationship Id="rId12" Type="http://schemas.openxmlformats.org/officeDocument/2006/relationships/slideMaster" Target="slideMasters/slideMaster12.xml" /><Relationship Id="rId13" Type="http://schemas.openxmlformats.org/officeDocument/2006/relationships/slideMaster" Target="slideMasters/slideMaster13.xml" /><Relationship Id="rId14" Type="http://schemas.openxmlformats.org/officeDocument/2006/relationships/slideMaster" Target="slideMasters/slideMaster14.xml" /><Relationship Id="rId15" Type="http://schemas.openxmlformats.org/officeDocument/2006/relationships/slideMaster" Target="slideMasters/slideMaster15.xml" /><Relationship Id="rId16" Type="http://schemas.openxmlformats.org/officeDocument/2006/relationships/slideMaster" Target="slideMasters/slideMaster16.xml" /><Relationship Id="rId17" Type="http://schemas.openxmlformats.org/officeDocument/2006/relationships/slideMaster" Target="slideMasters/slideMaster17.xml" /><Relationship Id="rId18" Type="http://schemas.openxmlformats.org/officeDocument/2006/relationships/slideMaster" Target="slideMasters/slideMaster18.xml" /><Relationship Id="rId19" Type="http://schemas.openxmlformats.org/officeDocument/2006/relationships/slideMaster" Target="slideMasters/slideMaster19.xml" /><Relationship Id="rId2" Type="http://schemas.openxmlformats.org/officeDocument/2006/relationships/slideMaster" Target="slideMasters/slideMaster2.xml" /><Relationship Id="rId20" Type="http://schemas.openxmlformats.org/officeDocument/2006/relationships/slideMaster" Target="slideMasters/slideMaster20.xml" /><Relationship Id="rId21" Type="http://schemas.openxmlformats.org/officeDocument/2006/relationships/slideMaster" Target="slideMasters/slideMaster21.xml" /><Relationship Id="rId22" Type="http://schemas.openxmlformats.org/officeDocument/2006/relationships/slideMaster" Target="slideMasters/slideMaster22.xml" /><Relationship Id="rId23" Type="http://schemas.openxmlformats.org/officeDocument/2006/relationships/slideMaster" Target="slideMasters/slideMaster23.xml" /><Relationship Id="rId24" Type="http://schemas.openxmlformats.org/officeDocument/2006/relationships/slideMaster" Target="slideMasters/slideMaster24.xml" /><Relationship Id="rId25" Type="http://schemas.openxmlformats.org/officeDocument/2006/relationships/slideMaster" Target="slideMasters/slideMaster25.xml" /><Relationship Id="rId26" Type="http://schemas.openxmlformats.org/officeDocument/2006/relationships/slideMaster" Target="slideMasters/slideMaster26.xml" /><Relationship Id="rId27" Type="http://schemas.openxmlformats.org/officeDocument/2006/relationships/slideMaster" Target="slideMasters/slideMaster27.xml" /><Relationship Id="rId28" Type="http://schemas.openxmlformats.org/officeDocument/2006/relationships/slideMaster" Target="slideMasters/slideMaster28.xml" /><Relationship Id="rId29" Type="http://schemas.openxmlformats.org/officeDocument/2006/relationships/slideMaster" Target="slideMasters/slideMaster29.xml" /><Relationship Id="rId3" Type="http://schemas.openxmlformats.org/officeDocument/2006/relationships/slideMaster" Target="slideMasters/slideMaster3.xml" /><Relationship Id="rId30" Type="http://schemas.openxmlformats.org/officeDocument/2006/relationships/slideMaster" Target="slideMasters/slideMaster30.xml" /><Relationship Id="rId31" Type="http://schemas.openxmlformats.org/officeDocument/2006/relationships/slideMaster" Target="slideMasters/slideMaster31.xml" /><Relationship Id="rId32" Type="http://schemas.openxmlformats.org/officeDocument/2006/relationships/slideMaster" Target="slideMasters/slideMaster32.xml" /><Relationship Id="rId33" Type="http://schemas.openxmlformats.org/officeDocument/2006/relationships/slideMaster" Target="slideMasters/slideMaster33.xml" /><Relationship Id="rId34" Type="http://schemas.openxmlformats.org/officeDocument/2006/relationships/slideMaster" Target="slideMasters/slideMaster34.xml" /><Relationship Id="rId35" Type="http://schemas.openxmlformats.org/officeDocument/2006/relationships/slideMaster" Target="slideMasters/slideMaster35.xml" /><Relationship Id="rId36" Type="http://schemas.openxmlformats.org/officeDocument/2006/relationships/slideMaster" Target="slideMasters/slideMaster36.xml" /><Relationship Id="rId37" Type="http://schemas.openxmlformats.org/officeDocument/2006/relationships/slideMaster" Target="slideMasters/slideMaster37.xml" /><Relationship Id="rId38" Type="http://schemas.openxmlformats.org/officeDocument/2006/relationships/slideMaster" Target="slideMasters/slideMaster38.xml" /><Relationship Id="rId39" Type="http://schemas.openxmlformats.org/officeDocument/2006/relationships/slideMaster" Target="slideMasters/slideMaster39.xml" /><Relationship Id="rId4" Type="http://schemas.openxmlformats.org/officeDocument/2006/relationships/slideMaster" Target="slideMasters/slideMaster4.xml" /><Relationship Id="rId40" Type="http://schemas.openxmlformats.org/officeDocument/2006/relationships/slideMaster" Target="slideMasters/slideMaster40.xml" /><Relationship Id="rId41" Type="http://schemas.openxmlformats.org/officeDocument/2006/relationships/slideMaster" Target="slideMasters/slideMaster41.xml" /><Relationship Id="rId42" Type="http://schemas.openxmlformats.org/officeDocument/2006/relationships/slideMaster" Target="slideMasters/slideMaster42.xml" /><Relationship Id="rId43" Type="http://schemas.openxmlformats.org/officeDocument/2006/relationships/slideMaster" Target="slideMasters/slideMaster43.xml" /><Relationship Id="rId44" Type="http://schemas.openxmlformats.org/officeDocument/2006/relationships/slideMaster" Target="slideMasters/slideMaster44.xml" /><Relationship Id="rId45" Type="http://schemas.openxmlformats.org/officeDocument/2006/relationships/slideMaster" Target="slideMasters/slideMaster45.xml" /><Relationship Id="rId46" Type="http://schemas.openxmlformats.org/officeDocument/2006/relationships/slideMaster" Target="slideMasters/slideMaster46.xml" /><Relationship Id="rId47" Type="http://schemas.openxmlformats.org/officeDocument/2006/relationships/slideMaster" Target="slideMasters/slideMaster47.xml" /><Relationship Id="rId48" Type="http://schemas.openxmlformats.org/officeDocument/2006/relationships/slideMaster" Target="slideMasters/slideMaster48.xml" /><Relationship Id="rId49" Type="http://schemas.openxmlformats.org/officeDocument/2006/relationships/slideMaster" Target="slideMasters/slideMaster49.xml" /><Relationship Id="rId5" Type="http://schemas.openxmlformats.org/officeDocument/2006/relationships/slideMaster" Target="slideMasters/slideMaster5.xml" /><Relationship Id="rId50" Type="http://schemas.openxmlformats.org/officeDocument/2006/relationships/slideMaster" Target="slideMasters/slideMaster50.xml" /><Relationship Id="rId51" Type="http://schemas.openxmlformats.org/officeDocument/2006/relationships/slideMaster" Target="slideMasters/slideMaster51.xml" /><Relationship Id="rId52" Type="http://schemas.openxmlformats.org/officeDocument/2006/relationships/slideMaster" Target="slideMasters/slideMaster52.xml" /><Relationship Id="rId53" Type="http://schemas.openxmlformats.org/officeDocument/2006/relationships/slideMaster" Target="slideMasters/slideMaster53.xml" /><Relationship Id="rId54" Type="http://schemas.openxmlformats.org/officeDocument/2006/relationships/slideMaster" Target="slideMasters/slideMaster54.xml" /><Relationship Id="rId55" Type="http://schemas.openxmlformats.org/officeDocument/2006/relationships/slideMaster" Target="slideMasters/slideMaster55.xml" /><Relationship Id="rId56" Type="http://schemas.openxmlformats.org/officeDocument/2006/relationships/slideMaster" Target="slideMasters/slideMaster56.xml" /><Relationship Id="rId57" Type="http://schemas.openxmlformats.org/officeDocument/2006/relationships/slideMaster" Target="slideMasters/slideMaster57.xml" /><Relationship Id="rId58" Type="http://schemas.openxmlformats.org/officeDocument/2006/relationships/slideMaster" Target="slideMasters/slideMaster58.xml" /><Relationship Id="rId59" Type="http://schemas.openxmlformats.org/officeDocument/2006/relationships/slideMaster" Target="slideMasters/slideMaster59.xml" /><Relationship Id="rId6" Type="http://schemas.openxmlformats.org/officeDocument/2006/relationships/slideMaster" Target="slideMasters/slideMaster6.xml" /><Relationship Id="rId60" Type="http://schemas.openxmlformats.org/officeDocument/2006/relationships/slideMaster" Target="slideMasters/slideMaster60.xml" /><Relationship Id="rId61" Type="http://schemas.openxmlformats.org/officeDocument/2006/relationships/slideMaster" Target="slideMasters/slideMaster61.xml" /><Relationship Id="rId62" Type="http://schemas.openxmlformats.org/officeDocument/2006/relationships/slideMaster" Target="slideMasters/slideMaster62.xml" /><Relationship Id="rId63" Type="http://schemas.openxmlformats.org/officeDocument/2006/relationships/slideMaster" Target="slideMasters/slideMaster63.xml" /><Relationship Id="rId64" Type="http://schemas.openxmlformats.org/officeDocument/2006/relationships/slideMaster" Target="slideMasters/slideMaster64.xml" /><Relationship Id="rId65" Type="http://schemas.openxmlformats.org/officeDocument/2006/relationships/slideMaster" Target="slideMasters/slideMaster65.xml" /><Relationship Id="rId66" Type="http://schemas.openxmlformats.org/officeDocument/2006/relationships/slideMaster" Target="slideMasters/slideMaster66.xml" /><Relationship Id="rId67" Type="http://schemas.openxmlformats.org/officeDocument/2006/relationships/slideMaster" Target="slideMasters/slideMaster67.xml" /><Relationship Id="rId68" Type="http://schemas.openxmlformats.org/officeDocument/2006/relationships/slideMaster" Target="slideMasters/slideMaster68.xml" /><Relationship Id="rId69" Type="http://schemas.openxmlformats.org/officeDocument/2006/relationships/slideMaster" Target="slideMasters/slideMaster69.xml" /><Relationship Id="rId7" Type="http://schemas.openxmlformats.org/officeDocument/2006/relationships/slideMaster" Target="slideMasters/slideMaster7.xml" /><Relationship Id="rId70" Type="http://schemas.openxmlformats.org/officeDocument/2006/relationships/slideMaster" Target="slideMasters/slideMaster70.xml" /><Relationship Id="rId71" Type="http://schemas.openxmlformats.org/officeDocument/2006/relationships/slideMaster" Target="slideMasters/slideMaster71.xml" /><Relationship Id="rId72" Type="http://schemas.openxmlformats.org/officeDocument/2006/relationships/slideMaster" Target="slideMasters/slideMaster72.xml" /><Relationship Id="rId73" Type="http://schemas.openxmlformats.org/officeDocument/2006/relationships/slideMaster" Target="slideMasters/slideMaster73.xml" /><Relationship Id="rId74" Type="http://schemas.openxmlformats.org/officeDocument/2006/relationships/slideMaster" Target="slideMasters/slideMaster74.xml" /><Relationship Id="rId75" Type="http://schemas.openxmlformats.org/officeDocument/2006/relationships/slideMaster" Target="slideMasters/slideMaster75.xml" /><Relationship Id="rId76" Type="http://schemas.openxmlformats.org/officeDocument/2006/relationships/slideMaster" Target="slideMasters/slideMaster76.xml" /><Relationship Id="rId77" Type="http://schemas.openxmlformats.org/officeDocument/2006/relationships/slideMaster" Target="slideMasters/slideMaster77.xml" /><Relationship Id="rId78" Type="http://schemas.openxmlformats.org/officeDocument/2006/relationships/notesMaster" Target="notesMasters/notesMaster1.xml" /><Relationship Id="rId79" Type="http://schemas.openxmlformats.org/officeDocument/2006/relationships/slide" Target="slides/slide1.xml" /><Relationship Id="rId8" Type="http://schemas.openxmlformats.org/officeDocument/2006/relationships/slideMaster" Target="slideMasters/slideMaster8.xml" /><Relationship Id="rId80" Type="http://schemas.openxmlformats.org/officeDocument/2006/relationships/slide" Target="slides/slide2.xml" /><Relationship Id="rId81" Type="http://schemas.openxmlformats.org/officeDocument/2006/relationships/slide" Target="slides/slide3.xml" /><Relationship Id="rId82" Type="http://schemas.openxmlformats.org/officeDocument/2006/relationships/slide" Target="slides/slide4.xml" /><Relationship Id="rId83" Type="http://schemas.openxmlformats.org/officeDocument/2006/relationships/slide" Target="slides/slide5.xml" /><Relationship Id="rId84" Type="http://schemas.openxmlformats.org/officeDocument/2006/relationships/slide" Target="slides/slide6.xml" /><Relationship Id="rId85" Type="http://schemas.openxmlformats.org/officeDocument/2006/relationships/slide" Target="slides/slide7.xml" /><Relationship Id="rId86" Type="http://schemas.openxmlformats.org/officeDocument/2006/relationships/slide" Target="slides/slide8.xml" /><Relationship Id="rId87" Type="http://schemas.openxmlformats.org/officeDocument/2006/relationships/slide" Target="slides/slide9.xml" /><Relationship Id="rId88" Type="http://schemas.openxmlformats.org/officeDocument/2006/relationships/slide" Target="slides/slide10.xml" /><Relationship Id="rId89" Type="http://schemas.openxmlformats.org/officeDocument/2006/relationships/slide" Target="slides/slide11.xml" /><Relationship Id="rId9" Type="http://schemas.openxmlformats.org/officeDocument/2006/relationships/slideMaster" Target="slideMasters/slideMaster9.xml" /><Relationship Id="rId90" Type="http://schemas.openxmlformats.org/officeDocument/2006/relationships/slide" Target="slides/slide12.xml" /><Relationship Id="rId91" Type="http://schemas.openxmlformats.org/officeDocument/2006/relationships/slide" Target="slides/slide13.xml" /><Relationship Id="rId92" Type="http://schemas.openxmlformats.org/officeDocument/2006/relationships/slide" Target="slides/slide14.xml" /><Relationship Id="rId93" Type="http://schemas.openxmlformats.org/officeDocument/2006/relationships/slide" Target="slides/slide15.xml" /><Relationship Id="rId94" Type="http://schemas.openxmlformats.org/officeDocument/2006/relationships/slide" Target="slides/slide16.xml" /><Relationship Id="rId95" Type="http://schemas.openxmlformats.org/officeDocument/2006/relationships/slide" Target="slides/slide17.xml" /><Relationship Id="rId96" Type="http://schemas.openxmlformats.org/officeDocument/2006/relationships/slide" Target="slides/slide18.xml" /><Relationship Id="rId97" Type="http://schemas.openxmlformats.org/officeDocument/2006/relationships/tags" Target="tags/tag1092.xml" /><Relationship Id="rId98" Type="http://schemas.openxmlformats.org/officeDocument/2006/relationships/presProps" Target="presProps.xml" /><Relationship Id="rId99" Type="http://schemas.openxmlformats.org/officeDocument/2006/relationships/viewProps" Target="viewProps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6.xml" /><Relationship Id="rId2" Type="http://schemas.openxmlformats.org/officeDocument/2006/relationships/tags" Target="../tags/tag947.xml" /><Relationship Id="rId3" Type="http://schemas.openxmlformats.org/officeDocument/2006/relationships/tags" Target="../tags/tag948.xml" /><Relationship Id="rId4" Type="http://schemas.openxmlformats.org/officeDocument/2006/relationships/tags" Target="../tags/tag949.xml" /><Relationship Id="rId5" Type="http://schemas.openxmlformats.org/officeDocument/2006/relationships/tags" Target="../tags/tag950.xml" /><Relationship Id="rId6" Type="http://schemas.openxmlformats.org/officeDocument/2006/relationships/tags" Target="../tags/tag951.xml" /><Relationship Id="rId7" Type="http://schemas.openxmlformats.org/officeDocument/2006/relationships/tags" Target="../tags/tag952.xml" /><Relationship Id="rId8" Type="http://schemas.openxmlformats.org/officeDocument/2006/relationships/theme" Target="../theme/theme78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98306" name="页眉占位符 1"/>
          <p:cNvSpPr/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98307" name="日期占位符 2"/>
          <p:cNvSpPr/>
          <p:nvPr>
            <p:ph type="dt" idx="2"/>
            <p:custDataLst>
              <p:tags r:id="rId3"/>
            </p:custDataLst>
          </p:nvPr>
        </p:nvSpPr>
        <p:spPr bwMode="auto"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98308" name="幻灯片图像占位符 3"/>
          <p:cNvSpPr/>
          <p:nvPr>
            <p:ph type="sldImg" idx="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98309" name="备注占位符 4"/>
          <p:cNvSpPr/>
          <p:nvPr>
            <p:ph type="body" sz="quarter" idx="1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8310" name="页脚占位符 5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98311" name="灯片编号占位符 6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FA9574C-1493-4C03-8B0E-C60E0BBB034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62.xml" /><Relationship Id="rId4" Type="http://schemas.openxmlformats.org/officeDocument/2006/relationships/tags" Target="../tags/tag963.xml" /><Relationship Id="rId5" Type="http://schemas.openxmlformats.org/officeDocument/2006/relationships/tags" Target="../tags/tag964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71.xml" /><Relationship Id="rId4" Type="http://schemas.openxmlformats.org/officeDocument/2006/relationships/tags" Target="../tags/tag972.xml" /><Relationship Id="rId5" Type="http://schemas.openxmlformats.org/officeDocument/2006/relationships/tags" Target="../tags/tag973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81.xml" /><Relationship Id="rId4" Type="http://schemas.openxmlformats.org/officeDocument/2006/relationships/tags" Target="../tags/tag982.xml" /><Relationship Id="rId5" Type="http://schemas.openxmlformats.org/officeDocument/2006/relationships/tags" Target="../tags/tag983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90.xml" /><Relationship Id="rId4" Type="http://schemas.openxmlformats.org/officeDocument/2006/relationships/tags" Target="../tags/tag991.xml" /><Relationship Id="rId5" Type="http://schemas.openxmlformats.org/officeDocument/2006/relationships/tags" Target="../tags/tag992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00.xml" /><Relationship Id="rId4" Type="http://schemas.openxmlformats.org/officeDocument/2006/relationships/tags" Target="../tags/tag1001.xml" /><Relationship Id="rId5" Type="http://schemas.openxmlformats.org/officeDocument/2006/relationships/tags" Target="../tags/tag1002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11.xml" /><Relationship Id="rId4" Type="http://schemas.openxmlformats.org/officeDocument/2006/relationships/tags" Target="../tags/tag1012.xml" /><Relationship Id="rId5" Type="http://schemas.openxmlformats.org/officeDocument/2006/relationships/tags" Target="../tags/tag1013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22.xml" /><Relationship Id="rId4" Type="http://schemas.openxmlformats.org/officeDocument/2006/relationships/tags" Target="../tags/tag1023.xml" /><Relationship Id="rId5" Type="http://schemas.openxmlformats.org/officeDocument/2006/relationships/tags" Target="../tags/tag1024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32.xml" /><Relationship Id="rId4" Type="http://schemas.openxmlformats.org/officeDocument/2006/relationships/tags" Target="../tags/tag1033.xml" /><Relationship Id="rId5" Type="http://schemas.openxmlformats.org/officeDocument/2006/relationships/tags" Target="../tags/tag1034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42.xml" /><Relationship Id="rId4" Type="http://schemas.openxmlformats.org/officeDocument/2006/relationships/tags" Target="../tags/tag1043.xml" /><Relationship Id="rId5" Type="http://schemas.openxmlformats.org/officeDocument/2006/relationships/tags" Target="../tags/tag1044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47.xml" /><Relationship Id="rId4" Type="http://schemas.openxmlformats.org/officeDocument/2006/relationships/tags" Target="../tags/tag1048.xml" /><Relationship Id="rId5" Type="http://schemas.openxmlformats.org/officeDocument/2006/relationships/tags" Target="../tags/tag1049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69.xml" /><Relationship Id="rId4" Type="http://schemas.openxmlformats.org/officeDocument/2006/relationships/tags" Target="../tags/tag1070.xml" /><Relationship Id="rId5" Type="http://schemas.openxmlformats.org/officeDocument/2006/relationships/tags" Target="../tags/tag107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76.xml" /><Relationship Id="rId4" Type="http://schemas.openxmlformats.org/officeDocument/2006/relationships/tags" Target="../tags/tag1077.xml" /><Relationship Id="rId5" Type="http://schemas.openxmlformats.org/officeDocument/2006/relationships/tags" Target="../tags/tag1078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85.xml" /><Relationship Id="rId4" Type="http://schemas.openxmlformats.org/officeDocument/2006/relationships/tags" Target="../tags/tag1086.xml" /><Relationship Id="rId5" Type="http://schemas.openxmlformats.org/officeDocument/2006/relationships/tags" Target="../tags/tag1087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933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99331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035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0355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1378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1379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2402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2403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3426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3427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445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4451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547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5475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6498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6499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7522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7523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8546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8547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957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09571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1059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10595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11618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>
            <a:noFill/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11619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.xml" /><Relationship Id="rId2" Type="http://schemas.openxmlformats.org/officeDocument/2006/relationships/tags" Target="../tags/tag22.xml" /><Relationship Id="rId3" Type="http://schemas.openxmlformats.org/officeDocument/2006/relationships/tags" Target="../tags/tag23.xml" /><Relationship Id="rId4" Type="http://schemas.openxmlformats.org/officeDocument/2006/relationships/tags" Target="../tags/tag24.xml" /><Relationship Id="rId5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tags" Target="../tags/tag34.xml" /><Relationship Id="rId5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.xml" /><Relationship Id="rId2" Type="http://schemas.openxmlformats.org/officeDocument/2006/relationships/tags" Target="../tags/tag42.xml" /><Relationship Id="rId3" Type="http://schemas.openxmlformats.org/officeDocument/2006/relationships/tags" Target="../tags/tag43.xml" /><Relationship Id="rId4" Type="http://schemas.openxmlformats.org/officeDocument/2006/relationships/tags" Target="../tags/tag44.xml" /><Relationship Id="rId5" Type="http://schemas.openxmlformats.org/officeDocument/2006/relationships/slideMaster" Target="../slideMasters/slideMaster5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slideMaster" Target="../slideMasters/slideMaster6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1.xml" /><Relationship Id="rId2" Type="http://schemas.openxmlformats.org/officeDocument/2006/relationships/tags" Target="../tags/tag62.xml" /><Relationship Id="rId3" Type="http://schemas.openxmlformats.org/officeDocument/2006/relationships/tags" Target="../tags/tag63.xml" /><Relationship Id="rId4" Type="http://schemas.openxmlformats.org/officeDocument/2006/relationships/tags" Target="../tags/tag64.xml" /><Relationship Id="rId5" Type="http://schemas.openxmlformats.org/officeDocument/2006/relationships/slideMaster" Target="../slideMasters/slideMaster7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1.xml" /><Relationship Id="rId2" Type="http://schemas.openxmlformats.org/officeDocument/2006/relationships/tags" Target="../tags/tag72.xml" /><Relationship Id="rId3" Type="http://schemas.openxmlformats.org/officeDocument/2006/relationships/tags" Target="../tags/tag73.xml" /><Relationship Id="rId4" Type="http://schemas.openxmlformats.org/officeDocument/2006/relationships/tags" Target="../tags/tag74.xml" /><Relationship Id="rId5" Type="http://schemas.openxmlformats.org/officeDocument/2006/relationships/tags" Target="../tags/tag75.xml" /><Relationship Id="rId6" Type="http://schemas.openxmlformats.org/officeDocument/2006/relationships/tags" Target="../tags/tag76.xml" /><Relationship Id="rId7" Type="http://schemas.openxmlformats.org/officeDocument/2006/relationships/slideMaster" Target="../slideMasters/slideMaster8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tags" Target="../tags/tag87.xml" /><Relationship Id="rId6" Type="http://schemas.openxmlformats.org/officeDocument/2006/relationships/tags" Target="../tags/tag88.xml" /><Relationship Id="rId7" Type="http://schemas.openxmlformats.org/officeDocument/2006/relationships/slideMaster" Target="../slideMasters/slideMaster9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tags" Target="../tags/tag100.xml" /><Relationship Id="rId7" Type="http://schemas.openxmlformats.org/officeDocument/2006/relationships/slideMaster" Target="../slideMasters/slideMaster10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7.xml" /><Relationship Id="rId2" Type="http://schemas.openxmlformats.org/officeDocument/2006/relationships/tags" Target="../tags/tag108.xml" /><Relationship Id="rId3" Type="http://schemas.openxmlformats.org/officeDocument/2006/relationships/tags" Target="../tags/tag109.xml" /><Relationship Id="rId4" Type="http://schemas.openxmlformats.org/officeDocument/2006/relationships/tags" Target="../tags/tag110.xml" /><Relationship Id="rId5" Type="http://schemas.openxmlformats.org/officeDocument/2006/relationships/tags" Target="../tags/tag111.xml" /><Relationship Id="rId6" Type="http://schemas.openxmlformats.org/officeDocument/2006/relationships/tags" Target="../tags/tag112.xml" /><Relationship Id="rId7" Type="http://schemas.openxmlformats.org/officeDocument/2006/relationships/tags" Target="../tags/tag113.xml" /><Relationship Id="rId8" Type="http://schemas.openxmlformats.org/officeDocument/2006/relationships/slideMaster" Target="../slideMasters/slideMaster1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0.xml" /><Relationship Id="rId10" Type="http://schemas.openxmlformats.org/officeDocument/2006/relationships/slideMaster" Target="../slideMasters/slideMaster12.xml" /><Relationship Id="rId2" Type="http://schemas.openxmlformats.org/officeDocument/2006/relationships/tags" Target="../tags/tag121.xml" /><Relationship Id="rId3" Type="http://schemas.openxmlformats.org/officeDocument/2006/relationships/tags" Target="../tags/tag122.xml" /><Relationship Id="rId4" Type="http://schemas.openxmlformats.org/officeDocument/2006/relationships/tags" Target="../tags/tag123.xml" /><Relationship Id="rId5" Type="http://schemas.openxmlformats.org/officeDocument/2006/relationships/tags" Target="../tags/tag124.xml" /><Relationship Id="rId6" Type="http://schemas.openxmlformats.org/officeDocument/2006/relationships/tags" Target="../tags/tag125.xml" /><Relationship Id="rId7" Type="http://schemas.openxmlformats.org/officeDocument/2006/relationships/tags" Target="../tags/tag126.xml" /><Relationship Id="rId8" Type="http://schemas.openxmlformats.org/officeDocument/2006/relationships/tags" Target="../tags/tag127.xml" /><Relationship Id="rId9" Type="http://schemas.openxmlformats.org/officeDocument/2006/relationships/tags" Target="../tags/tag128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5.xml" /><Relationship Id="rId2" Type="http://schemas.openxmlformats.org/officeDocument/2006/relationships/tags" Target="../tags/tag136.xml" /><Relationship Id="rId3" Type="http://schemas.openxmlformats.org/officeDocument/2006/relationships/tags" Target="../tags/tag137.xml" /><Relationship Id="rId4" Type="http://schemas.openxmlformats.org/officeDocument/2006/relationships/tags" Target="../tags/tag138.xml" /><Relationship Id="rId5" Type="http://schemas.openxmlformats.org/officeDocument/2006/relationships/tags" Target="../tags/tag139.xml" /><Relationship Id="rId6" Type="http://schemas.openxmlformats.org/officeDocument/2006/relationships/slideMaster" Target="../slideMasters/slideMaster13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6.xml" /><Relationship Id="rId2" Type="http://schemas.openxmlformats.org/officeDocument/2006/relationships/tags" Target="../tags/tag147.xml" /><Relationship Id="rId3" Type="http://schemas.openxmlformats.org/officeDocument/2006/relationships/tags" Target="../tags/tag148.xml" /><Relationship Id="rId4" Type="http://schemas.openxmlformats.org/officeDocument/2006/relationships/tags" Target="../tags/tag149.xml" /><Relationship Id="rId5" Type="http://schemas.openxmlformats.org/officeDocument/2006/relationships/tags" Target="../tags/tag150.xml" /><Relationship Id="rId6" Type="http://schemas.openxmlformats.org/officeDocument/2006/relationships/tags" Target="../tags/tag151.xml" /><Relationship Id="rId7" Type="http://schemas.openxmlformats.org/officeDocument/2006/relationships/tags" Target="../tags/tag152.xml" /><Relationship Id="rId8" Type="http://schemas.openxmlformats.org/officeDocument/2006/relationships/slideMaster" Target="../slideMasters/slideMaster14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9.xml" /><Relationship Id="rId2" Type="http://schemas.openxmlformats.org/officeDocument/2006/relationships/tags" Target="../tags/tag160.xml" /><Relationship Id="rId3" Type="http://schemas.openxmlformats.org/officeDocument/2006/relationships/tags" Target="../tags/tag161.xml" /><Relationship Id="rId4" Type="http://schemas.openxmlformats.org/officeDocument/2006/relationships/tags" Target="../tags/tag162.xml" /><Relationship Id="rId5" Type="http://schemas.openxmlformats.org/officeDocument/2006/relationships/tags" Target="../tags/tag163.xml" /><Relationship Id="rId6" Type="http://schemas.openxmlformats.org/officeDocument/2006/relationships/tags" Target="../tags/tag164.xml" /><Relationship Id="rId7" Type="http://schemas.openxmlformats.org/officeDocument/2006/relationships/tags" Target="../tags/tag165.xml" /><Relationship Id="rId8" Type="http://schemas.openxmlformats.org/officeDocument/2006/relationships/slideMaster" Target="../slideMasters/slideMaster15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2.xml" /><Relationship Id="rId2" Type="http://schemas.openxmlformats.org/officeDocument/2006/relationships/tags" Target="../tags/tag173.xml" /><Relationship Id="rId3" Type="http://schemas.openxmlformats.org/officeDocument/2006/relationships/tags" Target="../tags/tag174.xml" /><Relationship Id="rId4" Type="http://schemas.openxmlformats.org/officeDocument/2006/relationships/tags" Target="../tags/tag175.xml" /><Relationship Id="rId5" Type="http://schemas.openxmlformats.org/officeDocument/2006/relationships/tags" Target="../tags/tag176.xml" /><Relationship Id="rId6" Type="http://schemas.openxmlformats.org/officeDocument/2006/relationships/tags" Target="../tags/tag177.xml" /><Relationship Id="rId7" Type="http://schemas.openxmlformats.org/officeDocument/2006/relationships/slideMaster" Target="../slideMasters/slideMaster16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4.xml" /><Relationship Id="rId2" Type="http://schemas.openxmlformats.org/officeDocument/2006/relationships/tags" Target="../tags/tag185.xml" /><Relationship Id="rId3" Type="http://schemas.openxmlformats.org/officeDocument/2006/relationships/tags" Target="../tags/tag186.xml" /><Relationship Id="rId4" Type="http://schemas.openxmlformats.org/officeDocument/2006/relationships/tags" Target="../tags/tag187.xml" /><Relationship Id="rId5" Type="http://schemas.openxmlformats.org/officeDocument/2006/relationships/tags" Target="../tags/tag188.xml" /><Relationship Id="rId6" Type="http://schemas.openxmlformats.org/officeDocument/2006/relationships/tags" Target="../tags/tag189.xml" /><Relationship Id="rId7" Type="http://schemas.openxmlformats.org/officeDocument/2006/relationships/slideMaster" Target="../slideMasters/slideMaster17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6.xml" /><Relationship Id="rId2" Type="http://schemas.openxmlformats.org/officeDocument/2006/relationships/tags" Target="../tags/tag197.xml" /><Relationship Id="rId3" Type="http://schemas.openxmlformats.org/officeDocument/2006/relationships/tags" Target="../tags/tag198.xml" /><Relationship Id="rId4" Type="http://schemas.openxmlformats.org/officeDocument/2006/relationships/tags" Target="../tags/tag199.xml" /><Relationship Id="rId5" Type="http://schemas.openxmlformats.org/officeDocument/2006/relationships/tags" Target="../tags/tag200.xml" /><Relationship Id="rId6" Type="http://schemas.openxmlformats.org/officeDocument/2006/relationships/tags" Target="../tags/tag201.xml" /><Relationship Id="rId7" Type="http://schemas.openxmlformats.org/officeDocument/2006/relationships/slideMaster" Target="../slideMasters/slideMaster18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8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tags" Target="../tags/tag211.xml" /><Relationship Id="rId5" Type="http://schemas.openxmlformats.org/officeDocument/2006/relationships/tags" Target="../tags/tag212.xml" /><Relationship Id="rId6" Type="http://schemas.openxmlformats.org/officeDocument/2006/relationships/tags" Target="../tags/tag213.xml" /><Relationship Id="rId7" Type="http://schemas.openxmlformats.org/officeDocument/2006/relationships/slideMaster" Target="../slideMasters/slideMaster19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0.xml" /><Relationship Id="rId2" Type="http://schemas.openxmlformats.org/officeDocument/2006/relationships/tags" Target="../tags/tag221.xml" /><Relationship Id="rId3" Type="http://schemas.openxmlformats.org/officeDocument/2006/relationships/tags" Target="../tags/tag222.xml" /><Relationship Id="rId4" Type="http://schemas.openxmlformats.org/officeDocument/2006/relationships/tags" Target="../tags/tag223.xml" /><Relationship Id="rId5" Type="http://schemas.openxmlformats.org/officeDocument/2006/relationships/tags" Target="../tags/tag224.xml" /><Relationship Id="rId6" Type="http://schemas.openxmlformats.org/officeDocument/2006/relationships/tags" Target="../tags/tag225.xml" /><Relationship Id="rId7" Type="http://schemas.openxmlformats.org/officeDocument/2006/relationships/slideMaster" Target="../slideMasters/slideMaster20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2.xml" /><Relationship Id="rId2" Type="http://schemas.openxmlformats.org/officeDocument/2006/relationships/tags" Target="../tags/tag233.xml" /><Relationship Id="rId3" Type="http://schemas.openxmlformats.org/officeDocument/2006/relationships/tags" Target="../tags/tag234.xml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tags" Target="../tags/tag238.xml" /><Relationship Id="rId8" Type="http://schemas.openxmlformats.org/officeDocument/2006/relationships/slideMaster" Target="../slideMasters/slideMaster2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5.xml" /><Relationship Id="rId10" Type="http://schemas.openxmlformats.org/officeDocument/2006/relationships/slideMaster" Target="../slideMasters/slideMaster22.xml" /><Relationship Id="rId2" Type="http://schemas.openxmlformats.org/officeDocument/2006/relationships/tags" Target="../tags/tag246.xml" /><Relationship Id="rId3" Type="http://schemas.openxmlformats.org/officeDocument/2006/relationships/tags" Target="../tags/tag247.xml" /><Relationship Id="rId4" Type="http://schemas.openxmlformats.org/officeDocument/2006/relationships/tags" Target="../tags/tag248.xml" /><Relationship Id="rId5" Type="http://schemas.openxmlformats.org/officeDocument/2006/relationships/tags" Target="../tags/tag249.xml" /><Relationship Id="rId6" Type="http://schemas.openxmlformats.org/officeDocument/2006/relationships/tags" Target="../tags/tag250.xml" /><Relationship Id="rId7" Type="http://schemas.openxmlformats.org/officeDocument/2006/relationships/tags" Target="../tags/tag251.xml" /><Relationship Id="rId8" Type="http://schemas.openxmlformats.org/officeDocument/2006/relationships/tags" Target="../tags/tag252.xml" /><Relationship Id="rId9" Type="http://schemas.openxmlformats.org/officeDocument/2006/relationships/tags" Target="../tags/tag25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0.xml" /><Relationship Id="rId2" Type="http://schemas.openxmlformats.org/officeDocument/2006/relationships/tags" Target="../tags/tag26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slideMaster" Target="../slideMasters/slideMaster2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1.xml" /><Relationship Id="rId2" Type="http://schemas.openxmlformats.org/officeDocument/2006/relationships/tags" Target="../tags/tag272.xml" /><Relationship Id="rId3" Type="http://schemas.openxmlformats.org/officeDocument/2006/relationships/tags" Target="../tags/tag273.xml" /><Relationship Id="rId4" Type="http://schemas.openxmlformats.org/officeDocument/2006/relationships/tags" Target="../tags/tag274.xml" /><Relationship Id="rId5" Type="http://schemas.openxmlformats.org/officeDocument/2006/relationships/tags" Target="../tags/tag275.xml" /><Relationship Id="rId6" Type="http://schemas.openxmlformats.org/officeDocument/2006/relationships/tags" Target="../tags/tag276.xml" /><Relationship Id="rId7" Type="http://schemas.openxmlformats.org/officeDocument/2006/relationships/tags" Target="../tags/tag277.xml" /><Relationship Id="rId8" Type="http://schemas.openxmlformats.org/officeDocument/2006/relationships/slideMaster" Target="../slideMasters/slideMaster24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4.xml" /><Relationship Id="rId2" Type="http://schemas.openxmlformats.org/officeDocument/2006/relationships/tags" Target="../tags/tag285.xml" /><Relationship Id="rId3" Type="http://schemas.openxmlformats.org/officeDocument/2006/relationships/tags" Target="../tags/tag286.xml" /><Relationship Id="rId4" Type="http://schemas.openxmlformats.org/officeDocument/2006/relationships/tags" Target="../tags/tag287.xml" /><Relationship Id="rId5" Type="http://schemas.openxmlformats.org/officeDocument/2006/relationships/tags" Target="../tags/tag288.xml" /><Relationship Id="rId6" Type="http://schemas.openxmlformats.org/officeDocument/2006/relationships/tags" Target="../tags/tag289.xml" /><Relationship Id="rId7" Type="http://schemas.openxmlformats.org/officeDocument/2006/relationships/tags" Target="../tags/tag290.xml" /><Relationship Id="rId8" Type="http://schemas.openxmlformats.org/officeDocument/2006/relationships/slideMaster" Target="../slideMasters/slideMaster25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97.xml" /><Relationship Id="rId2" Type="http://schemas.openxmlformats.org/officeDocument/2006/relationships/tags" Target="../tags/tag298.xml" /><Relationship Id="rId3" Type="http://schemas.openxmlformats.org/officeDocument/2006/relationships/tags" Target="../tags/tag299.xml" /><Relationship Id="rId4" Type="http://schemas.openxmlformats.org/officeDocument/2006/relationships/tags" Target="../tags/tag300.xml" /><Relationship Id="rId5" Type="http://schemas.openxmlformats.org/officeDocument/2006/relationships/tags" Target="../tags/tag301.xml" /><Relationship Id="rId6" Type="http://schemas.openxmlformats.org/officeDocument/2006/relationships/tags" Target="../tags/tag302.xml" /><Relationship Id="rId7" Type="http://schemas.openxmlformats.org/officeDocument/2006/relationships/slideMaster" Target="../slideMasters/slideMaster26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9.xml" /><Relationship Id="rId2" Type="http://schemas.openxmlformats.org/officeDocument/2006/relationships/tags" Target="../tags/tag310.xml" /><Relationship Id="rId3" Type="http://schemas.openxmlformats.org/officeDocument/2006/relationships/tags" Target="../tags/tag311.xml" /><Relationship Id="rId4" Type="http://schemas.openxmlformats.org/officeDocument/2006/relationships/tags" Target="../tags/tag312.xml" /><Relationship Id="rId5" Type="http://schemas.openxmlformats.org/officeDocument/2006/relationships/tags" Target="../tags/tag313.xml" /><Relationship Id="rId6" Type="http://schemas.openxmlformats.org/officeDocument/2006/relationships/tags" Target="../tags/tag314.xml" /><Relationship Id="rId7" Type="http://schemas.openxmlformats.org/officeDocument/2006/relationships/slideMaster" Target="../slideMasters/slideMaster27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1.xml" /><Relationship Id="rId2" Type="http://schemas.openxmlformats.org/officeDocument/2006/relationships/tags" Target="../tags/tag322.xml" /><Relationship Id="rId3" Type="http://schemas.openxmlformats.org/officeDocument/2006/relationships/tags" Target="../tags/tag323.xml" /><Relationship Id="rId4" Type="http://schemas.openxmlformats.org/officeDocument/2006/relationships/tags" Target="../tags/tag324.xml" /><Relationship Id="rId5" Type="http://schemas.openxmlformats.org/officeDocument/2006/relationships/tags" Target="../tags/tag325.xml" /><Relationship Id="rId6" Type="http://schemas.openxmlformats.org/officeDocument/2006/relationships/tags" Target="../tags/tag326.xml" /><Relationship Id="rId7" Type="http://schemas.openxmlformats.org/officeDocument/2006/relationships/slideMaster" Target="../slideMasters/slideMaster28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3.xml" /><Relationship Id="rId2" Type="http://schemas.openxmlformats.org/officeDocument/2006/relationships/tags" Target="../tags/tag334.xml" /><Relationship Id="rId3" Type="http://schemas.openxmlformats.org/officeDocument/2006/relationships/tags" Target="../tags/tag335.xml" /><Relationship Id="rId4" Type="http://schemas.openxmlformats.org/officeDocument/2006/relationships/tags" Target="../tags/tag336.xml" /><Relationship Id="rId5" Type="http://schemas.openxmlformats.org/officeDocument/2006/relationships/tags" Target="../tags/tag337.xml" /><Relationship Id="rId6" Type="http://schemas.openxmlformats.org/officeDocument/2006/relationships/tags" Target="../tags/tag338.xml" /><Relationship Id="rId7" Type="http://schemas.openxmlformats.org/officeDocument/2006/relationships/slideMaster" Target="../slideMasters/slideMaster29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5.xml" /><Relationship Id="rId2" Type="http://schemas.openxmlformats.org/officeDocument/2006/relationships/tags" Target="../tags/tag346.xml" /><Relationship Id="rId3" Type="http://schemas.openxmlformats.org/officeDocument/2006/relationships/tags" Target="../tags/tag347.xml" /><Relationship Id="rId4" Type="http://schemas.openxmlformats.org/officeDocument/2006/relationships/tags" Target="../tags/tag348.xml" /><Relationship Id="rId5" Type="http://schemas.openxmlformats.org/officeDocument/2006/relationships/tags" Target="../tags/tag349.xml" /><Relationship Id="rId6" Type="http://schemas.openxmlformats.org/officeDocument/2006/relationships/tags" Target="../tags/tag350.xml" /><Relationship Id="rId7" Type="http://schemas.openxmlformats.org/officeDocument/2006/relationships/slideMaster" Target="../slideMasters/slideMaster30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7.xml" /><Relationship Id="rId2" Type="http://schemas.openxmlformats.org/officeDocument/2006/relationships/tags" Target="../tags/tag358.xml" /><Relationship Id="rId3" Type="http://schemas.openxmlformats.org/officeDocument/2006/relationships/tags" Target="../tags/tag359.xml" /><Relationship Id="rId4" Type="http://schemas.openxmlformats.org/officeDocument/2006/relationships/tags" Target="../tags/tag360.xml" /><Relationship Id="rId5" Type="http://schemas.openxmlformats.org/officeDocument/2006/relationships/tags" Target="../tags/tag361.xml" /><Relationship Id="rId6" Type="http://schemas.openxmlformats.org/officeDocument/2006/relationships/tags" Target="../tags/tag362.xml" /><Relationship Id="rId7" Type="http://schemas.openxmlformats.org/officeDocument/2006/relationships/tags" Target="../tags/tag363.xml" /><Relationship Id="rId8" Type="http://schemas.openxmlformats.org/officeDocument/2006/relationships/slideMaster" Target="../slideMasters/slideMaster31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0.xml" /><Relationship Id="rId10" Type="http://schemas.openxmlformats.org/officeDocument/2006/relationships/slideMaster" Target="../slideMasters/slideMaster32.xml" /><Relationship Id="rId2" Type="http://schemas.openxmlformats.org/officeDocument/2006/relationships/tags" Target="../tags/tag371.xml" /><Relationship Id="rId3" Type="http://schemas.openxmlformats.org/officeDocument/2006/relationships/tags" Target="../tags/tag372.xml" /><Relationship Id="rId4" Type="http://schemas.openxmlformats.org/officeDocument/2006/relationships/tags" Target="../tags/tag373.xml" /><Relationship Id="rId5" Type="http://schemas.openxmlformats.org/officeDocument/2006/relationships/tags" Target="../tags/tag374.xml" /><Relationship Id="rId6" Type="http://schemas.openxmlformats.org/officeDocument/2006/relationships/tags" Target="../tags/tag375.xml" /><Relationship Id="rId7" Type="http://schemas.openxmlformats.org/officeDocument/2006/relationships/tags" Target="../tags/tag376.xml" /><Relationship Id="rId8" Type="http://schemas.openxmlformats.org/officeDocument/2006/relationships/tags" Target="../tags/tag377.xml" /><Relationship Id="rId9" Type="http://schemas.openxmlformats.org/officeDocument/2006/relationships/tags" Target="../tags/tag378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5.xml" /><Relationship Id="rId2" Type="http://schemas.openxmlformats.org/officeDocument/2006/relationships/tags" Target="../tags/tag386.xml" /><Relationship Id="rId3" Type="http://schemas.openxmlformats.org/officeDocument/2006/relationships/tags" Target="../tags/tag387.xml" /><Relationship Id="rId4" Type="http://schemas.openxmlformats.org/officeDocument/2006/relationships/tags" Target="../tags/tag388.xml" /><Relationship Id="rId5" Type="http://schemas.openxmlformats.org/officeDocument/2006/relationships/tags" Target="../tags/tag389.xml" /><Relationship Id="rId6" Type="http://schemas.openxmlformats.org/officeDocument/2006/relationships/slideMaster" Target="../slideMasters/slideMaster3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96.xml" /><Relationship Id="rId2" Type="http://schemas.openxmlformats.org/officeDocument/2006/relationships/tags" Target="../tags/tag397.xml" /><Relationship Id="rId3" Type="http://schemas.openxmlformats.org/officeDocument/2006/relationships/tags" Target="../tags/tag398.xml" /><Relationship Id="rId4" Type="http://schemas.openxmlformats.org/officeDocument/2006/relationships/tags" Target="../tags/tag399.xml" /><Relationship Id="rId5" Type="http://schemas.openxmlformats.org/officeDocument/2006/relationships/tags" Target="../tags/tag400.xml" /><Relationship Id="rId6" Type="http://schemas.openxmlformats.org/officeDocument/2006/relationships/tags" Target="../tags/tag401.xml" /><Relationship Id="rId7" Type="http://schemas.openxmlformats.org/officeDocument/2006/relationships/tags" Target="../tags/tag402.xml" /><Relationship Id="rId8" Type="http://schemas.openxmlformats.org/officeDocument/2006/relationships/slideMaster" Target="../slideMasters/slideMaster3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9.xml" /><Relationship Id="rId2" Type="http://schemas.openxmlformats.org/officeDocument/2006/relationships/tags" Target="../tags/tag410.xml" /><Relationship Id="rId3" Type="http://schemas.openxmlformats.org/officeDocument/2006/relationships/tags" Target="../tags/tag411.xml" /><Relationship Id="rId4" Type="http://schemas.openxmlformats.org/officeDocument/2006/relationships/tags" Target="../tags/tag412.xml" /><Relationship Id="rId5" Type="http://schemas.openxmlformats.org/officeDocument/2006/relationships/tags" Target="../tags/tag413.xml" /><Relationship Id="rId6" Type="http://schemas.openxmlformats.org/officeDocument/2006/relationships/tags" Target="../tags/tag414.xml" /><Relationship Id="rId7" Type="http://schemas.openxmlformats.org/officeDocument/2006/relationships/tags" Target="../tags/tag415.xml" /><Relationship Id="rId8" Type="http://schemas.openxmlformats.org/officeDocument/2006/relationships/slideMaster" Target="../slideMasters/slideMaster35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22.xml" /><Relationship Id="rId2" Type="http://schemas.openxmlformats.org/officeDocument/2006/relationships/tags" Target="../tags/tag423.xml" /><Relationship Id="rId3" Type="http://schemas.openxmlformats.org/officeDocument/2006/relationships/tags" Target="../tags/tag424.xml" /><Relationship Id="rId4" Type="http://schemas.openxmlformats.org/officeDocument/2006/relationships/tags" Target="../tags/tag425.xml" /><Relationship Id="rId5" Type="http://schemas.openxmlformats.org/officeDocument/2006/relationships/tags" Target="../tags/tag426.xml" /><Relationship Id="rId6" Type="http://schemas.openxmlformats.org/officeDocument/2006/relationships/tags" Target="../tags/tag427.xml" /><Relationship Id="rId7" Type="http://schemas.openxmlformats.org/officeDocument/2006/relationships/slideMaster" Target="../slideMasters/slideMaster36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4.xml" /><Relationship Id="rId2" Type="http://schemas.openxmlformats.org/officeDocument/2006/relationships/tags" Target="../tags/tag435.xml" /><Relationship Id="rId3" Type="http://schemas.openxmlformats.org/officeDocument/2006/relationships/tags" Target="../tags/tag436.xml" /><Relationship Id="rId4" Type="http://schemas.openxmlformats.org/officeDocument/2006/relationships/tags" Target="../tags/tag437.xml" /><Relationship Id="rId5" Type="http://schemas.openxmlformats.org/officeDocument/2006/relationships/tags" Target="../tags/tag438.xml" /><Relationship Id="rId6" Type="http://schemas.openxmlformats.org/officeDocument/2006/relationships/tags" Target="../tags/tag439.xml" /><Relationship Id="rId7" Type="http://schemas.openxmlformats.org/officeDocument/2006/relationships/slideMaster" Target="../slideMasters/slideMaster37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6.xml" /><Relationship Id="rId2" Type="http://schemas.openxmlformats.org/officeDocument/2006/relationships/tags" Target="../tags/tag447.xml" /><Relationship Id="rId3" Type="http://schemas.openxmlformats.org/officeDocument/2006/relationships/tags" Target="../tags/tag448.xml" /><Relationship Id="rId4" Type="http://schemas.openxmlformats.org/officeDocument/2006/relationships/tags" Target="../tags/tag449.xml" /><Relationship Id="rId5" Type="http://schemas.openxmlformats.org/officeDocument/2006/relationships/tags" Target="../tags/tag450.xml" /><Relationship Id="rId6" Type="http://schemas.openxmlformats.org/officeDocument/2006/relationships/tags" Target="../tags/tag451.xml" /><Relationship Id="rId7" Type="http://schemas.openxmlformats.org/officeDocument/2006/relationships/slideMaster" Target="../slideMasters/slideMaster38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8.xml" /><Relationship Id="rId2" Type="http://schemas.openxmlformats.org/officeDocument/2006/relationships/tags" Target="../tags/tag459.xml" /><Relationship Id="rId3" Type="http://schemas.openxmlformats.org/officeDocument/2006/relationships/tags" Target="../tags/tag460.xml" /><Relationship Id="rId4" Type="http://schemas.openxmlformats.org/officeDocument/2006/relationships/tags" Target="../tags/tag461.xml" /><Relationship Id="rId5" Type="http://schemas.openxmlformats.org/officeDocument/2006/relationships/tags" Target="../tags/tag462.xml" /><Relationship Id="rId6" Type="http://schemas.openxmlformats.org/officeDocument/2006/relationships/tags" Target="../tags/tag463.xml" /><Relationship Id="rId7" Type="http://schemas.openxmlformats.org/officeDocument/2006/relationships/slideMaster" Target="../slideMasters/slideMaster39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0.xml" /><Relationship Id="rId2" Type="http://schemas.openxmlformats.org/officeDocument/2006/relationships/tags" Target="../tags/tag471.xml" /><Relationship Id="rId3" Type="http://schemas.openxmlformats.org/officeDocument/2006/relationships/tags" Target="../tags/tag472.xml" /><Relationship Id="rId4" Type="http://schemas.openxmlformats.org/officeDocument/2006/relationships/tags" Target="../tags/tag473.xml" /><Relationship Id="rId5" Type="http://schemas.openxmlformats.org/officeDocument/2006/relationships/tags" Target="../tags/tag474.xml" /><Relationship Id="rId6" Type="http://schemas.openxmlformats.org/officeDocument/2006/relationships/tags" Target="../tags/tag475.xml" /><Relationship Id="rId7" Type="http://schemas.openxmlformats.org/officeDocument/2006/relationships/slideMaster" Target="../slideMasters/slideMaster40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2.xml" /><Relationship Id="rId2" Type="http://schemas.openxmlformats.org/officeDocument/2006/relationships/tags" Target="../tags/tag483.xml" /><Relationship Id="rId3" Type="http://schemas.openxmlformats.org/officeDocument/2006/relationships/tags" Target="../tags/tag484.xml" /><Relationship Id="rId4" Type="http://schemas.openxmlformats.org/officeDocument/2006/relationships/tags" Target="../tags/tag485.xml" /><Relationship Id="rId5" Type="http://schemas.openxmlformats.org/officeDocument/2006/relationships/tags" Target="../tags/tag486.xml" /><Relationship Id="rId6" Type="http://schemas.openxmlformats.org/officeDocument/2006/relationships/tags" Target="../tags/tag487.xml" /><Relationship Id="rId7" Type="http://schemas.openxmlformats.org/officeDocument/2006/relationships/tags" Target="../tags/tag488.xml" /><Relationship Id="rId8" Type="http://schemas.openxmlformats.org/officeDocument/2006/relationships/slideMaster" Target="../slideMasters/slideMaster41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5.xml" /><Relationship Id="rId10" Type="http://schemas.openxmlformats.org/officeDocument/2006/relationships/slideMaster" Target="../slideMasters/slideMaster42.xml" /><Relationship Id="rId2" Type="http://schemas.openxmlformats.org/officeDocument/2006/relationships/tags" Target="../tags/tag496.xml" /><Relationship Id="rId3" Type="http://schemas.openxmlformats.org/officeDocument/2006/relationships/tags" Target="../tags/tag497.xml" /><Relationship Id="rId4" Type="http://schemas.openxmlformats.org/officeDocument/2006/relationships/tags" Target="../tags/tag498.xml" /><Relationship Id="rId5" Type="http://schemas.openxmlformats.org/officeDocument/2006/relationships/tags" Target="../tags/tag499.xml" /><Relationship Id="rId6" Type="http://schemas.openxmlformats.org/officeDocument/2006/relationships/tags" Target="../tags/tag500.xml" /><Relationship Id="rId7" Type="http://schemas.openxmlformats.org/officeDocument/2006/relationships/tags" Target="../tags/tag501.xml" /><Relationship Id="rId8" Type="http://schemas.openxmlformats.org/officeDocument/2006/relationships/tags" Target="../tags/tag502.xml" /><Relationship Id="rId9" Type="http://schemas.openxmlformats.org/officeDocument/2006/relationships/tags" Target="../tags/tag503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0.xml" /><Relationship Id="rId2" Type="http://schemas.openxmlformats.org/officeDocument/2006/relationships/tags" Target="../tags/tag511.xml" /><Relationship Id="rId3" Type="http://schemas.openxmlformats.org/officeDocument/2006/relationships/tags" Target="../tags/tag512.xml" /><Relationship Id="rId4" Type="http://schemas.openxmlformats.org/officeDocument/2006/relationships/tags" Target="../tags/tag513.xml" /><Relationship Id="rId5" Type="http://schemas.openxmlformats.org/officeDocument/2006/relationships/tags" Target="../tags/tag514.xml" /><Relationship Id="rId6" Type="http://schemas.openxmlformats.org/officeDocument/2006/relationships/slideMaster" Target="../slideMasters/slideMaster43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1.xml" /><Relationship Id="rId2" Type="http://schemas.openxmlformats.org/officeDocument/2006/relationships/tags" Target="../tags/tag522.xml" /><Relationship Id="rId3" Type="http://schemas.openxmlformats.org/officeDocument/2006/relationships/tags" Target="../tags/tag523.xml" /><Relationship Id="rId4" Type="http://schemas.openxmlformats.org/officeDocument/2006/relationships/tags" Target="../tags/tag524.xml" /><Relationship Id="rId5" Type="http://schemas.openxmlformats.org/officeDocument/2006/relationships/tags" Target="../tags/tag525.xml" /><Relationship Id="rId6" Type="http://schemas.openxmlformats.org/officeDocument/2006/relationships/tags" Target="../tags/tag526.xml" /><Relationship Id="rId7" Type="http://schemas.openxmlformats.org/officeDocument/2006/relationships/tags" Target="../tags/tag527.xml" /><Relationship Id="rId8" Type="http://schemas.openxmlformats.org/officeDocument/2006/relationships/slideMaster" Target="../slideMasters/slideMaster4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4.xml" /><Relationship Id="rId2" Type="http://schemas.openxmlformats.org/officeDocument/2006/relationships/tags" Target="../tags/tag535.xml" /><Relationship Id="rId3" Type="http://schemas.openxmlformats.org/officeDocument/2006/relationships/tags" Target="../tags/tag536.xml" /><Relationship Id="rId4" Type="http://schemas.openxmlformats.org/officeDocument/2006/relationships/tags" Target="../tags/tag537.xml" /><Relationship Id="rId5" Type="http://schemas.openxmlformats.org/officeDocument/2006/relationships/tags" Target="../tags/tag538.xml" /><Relationship Id="rId6" Type="http://schemas.openxmlformats.org/officeDocument/2006/relationships/tags" Target="../tags/tag539.xml" /><Relationship Id="rId7" Type="http://schemas.openxmlformats.org/officeDocument/2006/relationships/tags" Target="../tags/tag540.xml" /><Relationship Id="rId8" Type="http://schemas.openxmlformats.org/officeDocument/2006/relationships/slideMaster" Target="../slideMasters/slideMaster4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47.xml" /><Relationship Id="rId2" Type="http://schemas.openxmlformats.org/officeDocument/2006/relationships/tags" Target="../tags/tag548.xml" /><Relationship Id="rId3" Type="http://schemas.openxmlformats.org/officeDocument/2006/relationships/tags" Target="../tags/tag549.xml" /><Relationship Id="rId4" Type="http://schemas.openxmlformats.org/officeDocument/2006/relationships/tags" Target="../tags/tag550.xml" /><Relationship Id="rId5" Type="http://schemas.openxmlformats.org/officeDocument/2006/relationships/tags" Target="../tags/tag551.xml" /><Relationship Id="rId6" Type="http://schemas.openxmlformats.org/officeDocument/2006/relationships/tags" Target="../tags/tag552.xml" /><Relationship Id="rId7" Type="http://schemas.openxmlformats.org/officeDocument/2006/relationships/slideMaster" Target="../slideMasters/slideMaster46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9.xml" /><Relationship Id="rId2" Type="http://schemas.openxmlformats.org/officeDocument/2006/relationships/tags" Target="../tags/tag560.xml" /><Relationship Id="rId3" Type="http://schemas.openxmlformats.org/officeDocument/2006/relationships/tags" Target="../tags/tag561.xml" /><Relationship Id="rId4" Type="http://schemas.openxmlformats.org/officeDocument/2006/relationships/tags" Target="../tags/tag562.xml" /><Relationship Id="rId5" Type="http://schemas.openxmlformats.org/officeDocument/2006/relationships/tags" Target="../tags/tag563.xml" /><Relationship Id="rId6" Type="http://schemas.openxmlformats.org/officeDocument/2006/relationships/tags" Target="../tags/tag564.xml" /><Relationship Id="rId7" Type="http://schemas.openxmlformats.org/officeDocument/2006/relationships/slideMaster" Target="../slideMasters/slideMaster47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1.xml" /><Relationship Id="rId2" Type="http://schemas.openxmlformats.org/officeDocument/2006/relationships/tags" Target="../tags/tag572.xml" /><Relationship Id="rId3" Type="http://schemas.openxmlformats.org/officeDocument/2006/relationships/tags" Target="../tags/tag573.xml" /><Relationship Id="rId4" Type="http://schemas.openxmlformats.org/officeDocument/2006/relationships/tags" Target="../tags/tag574.xml" /><Relationship Id="rId5" Type="http://schemas.openxmlformats.org/officeDocument/2006/relationships/tags" Target="../tags/tag575.xml" /><Relationship Id="rId6" Type="http://schemas.openxmlformats.org/officeDocument/2006/relationships/tags" Target="../tags/tag576.xml" /><Relationship Id="rId7" Type="http://schemas.openxmlformats.org/officeDocument/2006/relationships/slideMaster" Target="../slideMasters/slideMaster48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3.xml" /><Relationship Id="rId2" Type="http://schemas.openxmlformats.org/officeDocument/2006/relationships/tags" Target="../tags/tag584.xml" /><Relationship Id="rId3" Type="http://schemas.openxmlformats.org/officeDocument/2006/relationships/tags" Target="../tags/tag585.xml" /><Relationship Id="rId4" Type="http://schemas.openxmlformats.org/officeDocument/2006/relationships/tags" Target="../tags/tag586.xml" /><Relationship Id="rId5" Type="http://schemas.openxmlformats.org/officeDocument/2006/relationships/tags" Target="../tags/tag587.xml" /><Relationship Id="rId6" Type="http://schemas.openxmlformats.org/officeDocument/2006/relationships/tags" Target="../tags/tag588.xml" /><Relationship Id="rId7" Type="http://schemas.openxmlformats.org/officeDocument/2006/relationships/slideMaster" Target="../slideMasters/slideMaster49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95.xml" /><Relationship Id="rId2" Type="http://schemas.openxmlformats.org/officeDocument/2006/relationships/tags" Target="../tags/tag596.xml" /><Relationship Id="rId3" Type="http://schemas.openxmlformats.org/officeDocument/2006/relationships/tags" Target="../tags/tag597.xml" /><Relationship Id="rId4" Type="http://schemas.openxmlformats.org/officeDocument/2006/relationships/tags" Target="../tags/tag598.xml" /><Relationship Id="rId5" Type="http://schemas.openxmlformats.org/officeDocument/2006/relationships/tags" Target="../tags/tag599.xml" /><Relationship Id="rId6" Type="http://schemas.openxmlformats.org/officeDocument/2006/relationships/tags" Target="../tags/tag600.xml" /><Relationship Id="rId7" Type="http://schemas.openxmlformats.org/officeDocument/2006/relationships/slideMaster" Target="../slideMasters/slideMaster50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7.xml" /><Relationship Id="rId2" Type="http://schemas.openxmlformats.org/officeDocument/2006/relationships/tags" Target="../tags/tag608.xml" /><Relationship Id="rId3" Type="http://schemas.openxmlformats.org/officeDocument/2006/relationships/tags" Target="../tags/tag609.xml" /><Relationship Id="rId4" Type="http://schemas.openxmlformats.org/officeDocument/2006/relationships/tags" Target="../tags/tag610.xml" /><Relationship Id="rId5" Type="http://schemas.openxmlformats.org/officeDocument/2006/relationships/tags" Target="../tags/tag611.xml" /><Relationship Id="rId6" Type="http://schemas.openxmlformats.org/officeDocument/2006/relationships/tags" Target="../tags/tag612.xml" /><Relationship Id="rId7" Type="http://schemas.openxmlformats.org/officeDocument/2006/relationships/tags" Target="../tags/tag613.xml" /><Relationship Id="rId8" Type="http://schemas.openxmlformats.org/officeDocument/2006/relationships/slideMaster" Target="../slideMasters/slideMaster51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0.xml" /><Relationship Id="rId10" Type="http://schemas.openxmlformats.org/officeDocument/2006/relationships/slideMaster" Target="../slideMasters/slideMaster52.xml" /><Relationship Id="rId2" Type="http://schemas.openxmlformats.org/officeDocument/2006/relationships/tags" Target="../tags/tag621.xml" /><Relationship Id="rId3" Type="http://schemas.openxmlformats.org/officeDocument/2006/relationships/tags" Target="../tags/tag622.xml" /><Relationship Id="rId4" Type="http://schemas.openxmlformats.org/officeDocument/2006/relationships/tags" Target="../tags/tag623.xml" /><Relationship Id="rId5" Type="http://schemas.openxmlformats.org/officeDocument/2006/relationships/tags" Target="../tags/tag624.xml" /><Relationship Id="rId6" Type="http://schemas.openxmlformats.org/officeDocument/2006/relationships/tags" Target="../tags/tag625.xml" /><Relationship Id="rId7" Type="http://schemas.openxmlformats.org/officeDocument/2006/relationships/tags" Target="../tags/tag626.xml" /><Relationship Id="rId8" Type="http://schemas.openxmlformats.org/officeDocument/2006/relationships/tags" Target="../tags/tag627.xml" /><Relationship Id="rId9" Type="http://schemas.openxmlformats.org/officeDocument/2006/relationships/tags" Target="../tags/tag628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35.xml" /><Relationship Id="rId2" Type="http://schemas.openxmlformats.org/officeDocument/2006/relationships/tags" Target="../tags/tag636.xml" /><Relationship Id="rId3" Type="http://schemas.openxmlformats.org/officeDocument/2006/relationships/tags" Target="../tags/tag637.xml" /><Relationship Id="rId4" Type="http://schemas.openxmlformats.org/officeDocument/2006/relationships/tags" Target="../tags/tag638.xml" /><Relationship Id="rId5" Type="http://schemas.openxmlformats.org/officeDocument/2006/relationships/tags" Target="../tags/tag639.xml" /><Relationship Id="rId6" Type="http://schemas.openxmlformats.org/officeDocument/2006/relationships/slideMaster" Target="../slideMasters/slideMaster53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6.xml" /><Relationship Id="rId2" Type="http://schemas.openxmlformats.org/officeDocument/2006/relationships/tags" Target="../tags/tag647.xml" /><Relationship Id="rId3" Type="http://schemas.openxmlformats.org/officeDocument/2006/relationships/tags" Target="../tags/tag648.xml" /><Relationship Id="rId4" Type="http://schemas.openxmlformats.org/officeDocument/2006/relationships/tags" Target="../tags/tag649.xml" /><Relationship Id="rId5" Type="http://schemas.openxmlformats.org/officeDocument/2006/relationships/tags" Target="../tags/tag650.xml" /><Relationship Id="rId6" Type="http://schemas.openxmlformats.org/officeDocument/2006/relationships/tags" Target="../tags/tag651.xml" /><Relationship Id="rId7" Type="http://schemas.openxmlformats.org/officeDocument/2006/relationships/tags" Target="../tags/tag652.xml" /><Relationship Id="rId8" Type="http://schemas.openxmlformats.org/officeDocument/2006/relationships/slideMaster" Target="../slideMasters/slideMaster54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59.xml" /><Relationship Id="rId2" Type="http://schemas.openxmlformats.org/officeDocument/2006/relationships/tags" Target="../tags/tag660.xml" /><Relationship Id="rId3" Type="http://schemas.openxmlformats.org/officeDocument/2006/relationships/tags" Target="../tags/tag661.xml" /><Relationship Id="rId4" Type="http://schemas.openxmlformats.org/officeDocument/2006/relationships/tags" Target="../tags/tag662.xml" /><Relationship Id="rId5" Type="http://schemas.openxmlformats.org/officeDocument/2006/relationships/tags" Target="../tags/tag663.xml" /><Relationship Id="rId6" Type="http://schemas.openxmlformats.org/officeDocument/2006/relationships/tags" Target="../tags/tag664.xml" /><Relationship Id="rId7" Type="http://schemas.openxmlformats.org/officeDocument/2006/relationships/tags" Target="../tags/tag665.xml" /><Relationship Id="rId8" Type="http://schemas.openxmlformats.org/officeDocument/2006/relationships/slideMaster" Target="../slideMasters/slideMaster5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72.xml" /><Relationship Id="rId2" Type="http://schemas.openxmlformats.org/officeDocument/2006/relationships/tags" Target="../tags/tag673.xml" /><Relationship Id="rId3" Type="http://schemas.openxmlformats.org/officeDocument/2006/relationships/tags" Target="../tags/tag674.xml" /><Relationship Id="rId4" Type="http://schemas.openxmlformats.org/officeDocument/2006/relationships/tags" Target="../tags/tag675.xml" /><Relationship Id="rId5" Type="http://schemas.openxmlformats.org/officeDocument/2006/relationships/tags" Target="../tags/tag676.xml" /><Relationship Id="rId6" Type="http://schemas.openxmlformats.org/officeDocument/2006/relationships/tags" Target="../tags/tag677.xml" /><Relationship Id="rId7" Type="http://schemas.openxmlformats.org/officeDocument/2006/relationships/slideMaster" Target="../slideMasters/slideMaster5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4.xml" /><Relationship Id="rId2" Type="http://schemas.openxmlformats.org/officeDocument/2006/relationships/tags" Target="../tags/tag685.xml" /><Relationship Id="rId3" Type="http://schemas.openxmlformats.org/officeDocument/2006/relationships/tags" Target="../tags/tag686.xml" /><Relationship Id="rId4" Type="http://schemas.openxmlformats.org/officeDocument/2006/relationships/tags" Target="../tags/tag687.xml" /><Relationship Id="rId5" Type="http://schemas.openxmlformats.org/officeDocument/2006/relationships/tags" Target="../tags/tag688.xml" /><Relationship Id="rId6" Type="http://schemas.openxmlformats.org/officeDocument/2006/relationships/tags" Target="../tags/tag689.xml" /><Relationship Id="rId7" Type="http://schemas.openxmlformats.org/officeDocument/2006/relationships/slideMaster" Target="../slideMasters/slideMaster57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96.xml" /><Relationship Id="rId2" Type="http://schemas.openxmlformats.org/officeDocument/2006/relationships/tags" Target="../tags/tag697.xml" /><Relationship Id="rId3" Type="http://schemas.openxmlformats.org/officeDocument/2006/relationships/tags" Target="../tags/tag698.xml" /><Relationship Id="rId4" Type="http://schemas.openxmlformats.org/officeDocument/2006/relationships/tags" Target="../tags/tag699.xml" /><Relationship Id="rId5" Type="http://schemas.openxmlformats.org/officeDocument/2006/relationships/tags" Target="../tags/tag700.xml" /><Relationship Id="rId6" Type="http://schemas.openxmlformats.org/officeDocument/2006/relationships/tags" Target="../tags/tag701.xml" /><Relationship Id="rId7" Type="http://schemas.openxmlformats.org/officeDocument/2006/relationships/slideMaster" Target="../slideMasters/slideMaster58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8.xml" /><Relationship Id="rId2" Type="http://schemas.openxmlformats.org/officeDocument/2006/relationships/tags" Target="../tags/tag709.xml" /><Relationship Id="rId3" Type="http://schemas.openxmlformats.org/officeDocument/2006/relationships/tags" Target="../tags/tag710.xml" /><Relationship Id="rId4" Type="http://schemas.openxmlformats.org/officeDocument/2006/relationships/tags" Target="../tags/tag711.xml" /><Relationship Id="rId5" Type="http://schemas.openxmlformats.org/officeDocument/2006/relationships/tags" Target="../tags/tag712.xml" /><Relationship Id="rId6" Type="http://schemas.openxmlformats.org/officeDocument/2006/relationships/tags" Target="../tags/tag713.xml" /><Relationship Id="rId7" Type="http://schemas.openxmlformats.org/officeDocument/2006/relationships/slideMaster" Target="../slideMasters/slideMaster59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20.xml" /><Relationship Id="rId2" Type="http://schemas.openxmlformats.org/officeDocument/2006/relationships/tags" Target="../tags/tag721.xml" /><Relationship Id="rId3" Type="http://schemas.openxmlformats.org/officeDocument/2006/relationships/tags" Target="../tags/tag722.xml" /><Relationship Id="rId4" Type="http://schemas.openxmlformats.org/officeDocument/2006/relationships/tags" Target="../tags/tag723.xml" /><Relationship Id="rId5" Type="http://schemas.openxmlformats.org/officeDocument/2006/relationships/tags" Target="../tags/tag724.xml" /><Relationship Id="rId6" Type="http://schemas.openxmlformats.org/officeDocument/2006/relationships/tags" Target="../tags/tag725.xml" /><Relationship Id="rId7" Type="http://schemas.openxmlformats.org/officeDocument/2006/relationships/slideMaster" Target="../slideMasters/slideMaster60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2.xml" /><Relationship Id="rId2" Type="http://schemas.openxmlformats.org/officeDocument/2006/relationships/tags" Target="../tags/tag733.xml" /><Relationship Id="rId3" Type="http://schemas.openxmlformats.org/officeDocument/2006/relationships/tags" Target="../tags/tag734.xml" /><Relationship Id="rId4" Type="http://schemas.openxmlformats.org/officeDocument/2006/relationships/tags" Target="../tags/tag735.xml" /><Relationship Id="rId5" Type="http://schemas.openxmlformats.org/officeDocument/2006/relationships/tags" Target="../tags/tag736.xml" /><Relationship Id="rId6" Type="http://schemas.openxmlformats.org/officeDocument/2006/relationships/tags" Target="../tags/tag737.xml" /><Relationship Id="rId7" Type="http://schemas.openxmlformats.org/officeDocument/2006/relationships/tags" Target="../tags/tag738.xml" /><Relationship Id="rId8" Type="http://schemas.openxmlformats.org/officeDocument/2006/relationships/slideMaster" Target="../slideMasters/slideMaster61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45.xml" /><Relationship Id="rId10" Type="http://schemas.openxmlformats.org/officeDocument/2006/relationships/slideMaster" Target="../slideMasters/slideMaster62.xml" /><Relationship Id="rId2" Type="http://schemas.openxmlformats.org/officeDocument/2006/relationships/tags" Target="../tags/tag746.xml" /><Relationship Id="rId3" Type="http://schemas.openxmlformats.org/officeDocument/2006/relationships/tags" Target="../tags/tag747.xml" /><Relationship Id="rId4" Type="http://schemas.openxmlformats.org/officeDocument/2006/relationships/tags" Target="../tags/tag748.xml" /><Relationship Id="rId5" Type="http://schemas.openxmlformats.org/officeDocument/2006/relationships/tags" Target="../tags/tag749.xml" /><Relationship Id="rId6" Type="http://schemas.openxmlformats.org/officeDocument/2006/relationships/tags" Target="../tags/tag750.xml" /><Relationship Id="rId7" Type="http://schemas.openxmlformats.org/officeDocument/2006/relationships/tags" Target="../tags/tag751.xml" /><Relationship Id="rId8" Type="http://schemas.openxmlformats.org/officeDocument/2006/relationships/tags" Target="../tags/tag752.xml" /><Relationship Id="rId9" Type="http://schemas.openxmlformats.org/officeDocument/2006/relationships/tags" Target="../tags/tag753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0.xml" /><Relationship Id="rId2" Type="http://schemas.openxmlformats.org/officeDocument/2006/relationships/tags" Target="../tags/tag761.xml" /><Relationship Id="rId3" Type="http://schemas.openxmlformats.org/officeDocument/2006/relationships/tags" Target="../tags/tag762.xml" /><Relationship Id="rId4" Type="http://schemas.openxmlformats.org/officeDocument/2006/relationships/tags" Target="../tags/tag763.xml" /><Relationship Id="rId5" Type="http://schemas.openxmlformats.org/officeDocument/2006/relationships/tags" Target="../tags/tag764.xml" /><Relationship Id="rId6" Type="http://schemas.openxmlformats.org/officeDocument/2006/relationships/slideMaster" Target="../slideMasters/slideMaster63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1.xml" /><Relationship Id="rId2" Type="http://schemas.openxmlformats.org/officeDocument/2006/relationships/tags" Target="../tags/tag772.xml" /><Relationship Id="rId3" Type="http://schemas.openxmlformats.org/officeDocument/2006/relationships/tags" Target="../tags/tag773.xml" /><Relationship Id="rId4" Type="http://schemas.openxmlformats.org/officeDocument/2006/relationships/tags" Target="../tags/tag774.xml" /><Relationship Id="rId5" Type="http://schemas.openxmlformats.org/officeDocument/2006/relationships/tags" Target="../tags/tag775.xml" /><Relationship Id="rId6" Type="http://schemas.openxmlformats.org/officeDocument/2006/relationships/tags" Target="../tags/tag776.xml" /><Relationship Id="rId7" Type="http://schemas.openxmlformats.org/officeDocument/2006/relationships/tags" Target="../tags/tag777.xml" /><Relationship Id="rId8" Type="http://schemas.openxmlformats.org/officeDocument/2006/relationships/slideMaster" Target="../slideMasters/slideMaster64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84.xml" /><Relationship Id="rId2" Type="http://schemas.openxmlformats.org/officeDocument/2006/relationships/tags" Target="../tags/tag785.xml" /><Relationship Id="rId3" Type="http://schemas.openxmlformats.org/officeDocument/2006/relationships/tags" Target="../tags/tag786.xml" /><Relationship Id="rId4" Type="http://schemas.openxmlformats.org/officeDocument/2006/relationships/tags" Target="../tags/tag787.xml" /><Relationship Id="rId5" Type="http://schemas.openxmlformats.org/officeDocument/2006/relationships/tags" Target="../tags/tag788.xml" /><Relationship Id="rId6" Type="http://schemas.openxmlformats.org/officeDocument/2006/relationships/tags" Target="../tags/tag789.xml" /><Relationship Id="rId7" Type="http://schemas.openxmlformats.org/officeDocument/2006/relationships/tags" Target="../tags/tag790.xml" /><Relationship Id="rId8" Type="http://schemas.openxmlformats.org/officeDocument/2006/relationships/slideMaster" Target="../slideMasters/slideMaster65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7.xml" /><Relationship Id="rId2" Type="http://schemas.openxmlformats.org/officeDocument/2006/relationships/tags" Target="../tags/tag798.xml" /><Relationship Id="rId3" Type="http://schemas.openxmlformats.org/officeDocument/2006/relationships/tags" Target="../tags/tag799.xml" /><Relationship Id="rId4" Type="http://schemas.openxmlformats.org/officeDocument/2006/relationships/tags" Target="../tags/tag800.xml" /><Relationship Id="rId5" Type="http://schemas.openxmlformats.org/officeDocument/2006/relationships/tags" Target="../tags/tag801.xml" /><Relationship Id="rId6" Type="http://schemas.openxmlformats.org/officeDocument/2006/relationships/tags" Target="../tags/tag802.xml" /><Relationship Id="rId7" Type="http://schemas.openxmlformats.org/officeDocument/2006/relationships/slideMaster" Target="../slideMasters/slideMaster6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09.xml" /><Relationship Id="rId2" Type="http://schemas.openxmlformats.org/officeDocument/2006/relationships/tags" Target="../tags/tag810.xml" /><Relationship Id="rId3" Type="http://schemas.openxmlformats.org/officeDocument/2006/relationships/tags" Target="../tags/tag811.xml" /><Relationship Id="rId4" Type="http://schemas.openxmlformats.org/officeDocument/2006/relationships/tags" Target="../tags/tag812.xml" /><Relationship Id="rId5" Type="http://schemas.openxmlformats.org/officeDocument/2006/relationships/tags" Target="../tags/tag813.xml" /><Relationship Id="rId6" Type="http://schemas.openxmlformats.org/officeDocument/2006/relationships/tags" Target="../tags/tag814.xml" /><Relationship Id="rId7" Type="http://schemas.openxmlformats.org/officeDocument/2006/relationships/slideMaster" Target="../slideMasters/slideMaster6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1.xml" /><Relationship Id="rId2" Type="http://schemas.openxmlformats.org/officeDocument/2006/relationships/tags" Target="../tags/tag822.xml" /><Relationship Id="rId3" Type="http://schemas.openxmlformats.org/officeDocument/2006/relationships/tags" Target="../tags/tag823.xml" /><Relationship Id="rId4" Type="http://schemas.openxmlformats.org/officeDocument/2006/relationships/tags" Target="../tags/tag824.xml" /><Relationship Id="rId5" Type="http://schemas.openxmlformats.org/officeDocument/2006/relationships/tags" Target="../tags/tag825.xml" /><Relationship Id="rId6" Type="http://schemas.openxmlformats.org/officeDocument/2006/relationships/tags" Target="../tags/tag826.xml" /><Relationship Id="rId7" Type="http://schemas.openxmlformats.org/officeDocument/2006/relationships/slideMaster" Target="../slideMasters/slideMaster68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3.xml" /><Relationship Id="rId2" Type="http://schemas.openxmlformats.org/officeDocument/2006/relationships/tags" Target="../tags/tag834.xml" /><Relationship Id="rId3" Type="http://schemas.openxmlformats.org/officeDocument/2006/relationships/tags" Target="../tags/tag835.xml" /><Relationship Id="rId4" Type="http://schemas.openxmlformats.org/officeDocument/2006/relationships/tags" Target="../tags/tag836.xml" /><Relationship Id="rId5" Type="http://schemas.openxmlformats.org/officeDocument/2006/relationships/tags" Target="../tags/tag837.xml" /><Relationship Id="rId6" Type="http://schemas.openxmlformats.org/officeDocument/2006/relationships/tags" Target="../tags/tag838.xml" /><Relationship Id="rId7" Type="http://schemas.openxmlformats.org/officeDocument/2006/relationships/slideMaster" Target="../slideMasters/slideMaster69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45.xml" /><Relationship Id="rId2" Type="http://schemas.openxmlformats.org/officeDocument/2006/relationships/tags" Target="../tags/tag846.xml" /><Relationship Id="rId3" Type="http://schemas.openxmlformats.org/officeDocument/2006/relationships/tags" Target="../tags/tag847.xml" /><Relationship Id="rId4" Type="http://schemas.openxmlformats.org/officeDocument/2006/relationships/tags" Target="../tags/tag848.xml" /><Relationship Id="rId5" Type="http://schemas.openxmlformats.org/officeDocument/2006/relationships/tags" Target="../tags/tag849.xml" /><Relationship Id="rId6" Type="http://schemas.openxmlformats.org/officeDocument/2006/relationships/tags" Target="../tags/tag850.xml" /><Relationship Id="rId7" Type="http://schemas.openxmlformats.org/officeDocument/2006/relationships/slideMaster" Target="../slideMasters/slideMaster70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7.xml" /><Relationship Id="rId2" Type="http://schemas.openxmlformats.org/officeDocument/2006/relationships/tags" Target="../tags/tag858.xml" /><Relationship Id="rId3" Type="http://schemas.openxmlformats.org/officeDocument/2006/relationships/tags" Target="../tags/tag859.xml" /><Relationship Id="rId4" Type="http://schemas.openxmlformats.org/officeDocument/2006/relationships/tags" Target="../tags/tag860.xml" /><Relationship Id="rId5" Type="http://schemas.openxmlformats.org/officeDocument/2006/relationships/tags" Target="../tags/tag861.xml" /><Relationship Id="rId6" Type="http://schemas.openxmlformats.org/officeDocument/2006/relationships/tags" Target="../tags/tag862.xml" /><Relationship Id="rId7" Type="http://schemas.openxmlformats.org/officeDocument/2006/relationships/tags" Target="../tags/tag863.xml" /><Relationship Id="rId8" Type="http://schemas.openxmlformats.org/officeDocument/2006/relationships/slideMaster" Target="../slideMasters/slideMaster71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0.xml" /><Relationship Id="rId10" Type="http://schemas.openxmlformats.org/officeDocument/2006/relationships/slideMaster" Target="../slideMasters/slideMaster72.xml" /><Relationship Id="rId2" Type="http://schemas.openxmlformats.org/officeDocument/2006/relationships/tags" Target="../tags/tag871.xml" /><Relationship Id="rId3" Type="http://schemas.openxmlformats.org/officeDocument/2006/relationships/tags" Target="../tags/tag872.xml" /><Relationship Id="rId4" Type="http://schemas.openxmlformats.org/officeDocument/2006/relationships/tags" Target="../tags/tag873.xml" /><Relationship Id="rId5" Type="http://schemas.openxmlformats.org/officeDocument/2006/relationships/tags" Target="../tags/tag874.xml" /><Relationship Id="rId6" Type="http://schemas.openxmlformats.org/officeDocument/2006/relationships/tags" Target="../tags/tag875.xml" /><Relationship Id="rId7" Type="http://schemas.openxmlformats.org/officeDocument/2006/relationships/tags" Target="../tags/tag876.xml" /><Relationship Id="rId8" Type="http://schemas.openxmlformats.org/officeDocument/2006/relationships/tags" Target="../tags/tag877.xml" /><Relationship Id="rId9" Type="http://schemas.openxmlformats.org/officeDocument/2006/relationships/tags" Target="../tags/tag878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5.xml" /><Relationship Id="rId2" Type="http://schemas.openxmlformats.org/officeDocument/2006/relationships/tags" Target="../tags/tag886.xml" /><Relationship Id="rId3" Type="http://schemas.openxmlformats.org/officeDocument/2006/relationships/tags" Target="../tags/tag887.xml" /><Relationship Id="rId4" Type="http://schemas.openxmlformats.org/officeDocument/2006/relationships/tags" Target="../tags/tag888.xml" /><Relationship Id="rId5" Type="http://schemas.openxmlformats.org/officeDocument/2006/relationships/tags" Target="../tags/tag889.xml" /><Relationship Id="rId6" Type="http://schemas.openxmlformats.org/officeDocument/2006/relationships/slideMaster" Target="../slideMasters/slideMaster73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96.xml" /><Relationship Id="rId2" Type="http://schemas.openxmlformats.org/officeDocument/2006/relationships/tags" Target="../tags/tag897.xml" /><Relationship Id="rId3" Type="http://schemas.openxmlformats.org/officeDocument/2006/relationships/tags" Target="../tags/tag898.xml" /><Relationship Id="rId4" Type="http://schemas.openxmlformats.org/officeDocument/2006/relationships/tags" Target="../tags/tag899.xml" /><Relationship Id="rId5" Type="http://schemas.openxmlformats.org/officeDocument/2006/relationships/tags" Target="../tags/tag900.xml" /><Relationship Id="rId6" Type="http://schemas.openxmlformats.org/officeDocument/2006/relationships/tags" Target="../tags/tag901.xml" /><Relationship Id="rId7" Type="http://schemas.openxmlformats.org/officeDocument/2006/relationships/tags" Target="../tags/tag902.xml" /><Relationship Id="rId8" Type="http://schemas.openxmlformats.org/officeDocument/2006/relationships/slideMaster" Target="../slideMasters/slideMaster74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9.xml" /><Relationship Id="rId2" Type="http://schemas.openxmlformats.org/officeDocument/2006/relationships/tags" Target="../tags/tag910.xml" /><Relationship Id="rId3" Type="http://schemas.openxmlformats.org/officeDocument/2006/relationships/tags" Target="../tags/tag911.xml" /><Relationship Id="rId4" Type="http://schemas.openxmlformats.org/officeDocument/2006/relationships/tags" Target="../tags/tag912.xml" /><Relationship Id="rId5" Type="http://schemas.openxmlformats.org/officeDocument/2006/relationships/tags" Target="../tags/tag913.xml" /><Relationship Id="rId6" Type="http://schemas.openxmlformats.org/officeDocument/2006/relationships/tags" Target="../tags/tag914.xml" /><Relationship Id="rId7" Type="http://schemas.openxmlformats.org/officeDocument/2006/relationships/tags" Target="../tags/tag915.xml" /><Relationship Id="rId8" Type="http://schemas.openxmlformats.org/officeDocument/2006/relationships/slideMaster" Target="../slideMasters/slideMaster75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22.xml" /><Relationship Id="rId2" Type="http://schemas.openxmlformats.org/officeDocument/2006/relationships/tags" Target="../tags/tag923.xml" /><Relationship Id="rId3" Type="http://schemas.openxmlformats.org/officeDocument/2006/relationships/tags" Target="../tags/tag924.xml" /><Relationship Id="rId4" Type="http://schemas.openxmlformats.org/officeDocument/2006/relationships/tags" Target="../tags/tag925.xml" /><Relationship Id="rId5" Type="http://schemas.openxmlformats.org/officeDocument/2006/relationships/tags" Target="../tags/tag926.xml" /><Relationship Id="rId6" Type="http://schemas.openxmlformats.org/officeDocument/2006/relationships/tags" Target="../tags/tag927.xml" /><Relationship Id="rId7" Type="http://schemas.openxmlformats.org/officeDocument/2006/relationships/slideMaster" Target="../slideMasters/slideMaster76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34.xml" /><Relationship Id="rId2" Type="http://schemas.openxmlformats.org/officeDocument/2006/relationships/tags" Target="../tags/tag935.xml" /><Relationship Id="rId3" Type="http://schemas.openxmlformats.org/officeDocument/2006/relationships/tags" Target="../tags/tag936.xml" /><Relationship Id="rId4" Type="http://schemas.openxmlformats.org/officeDocument/2006/relationships/tags" Target="../tags/tag937.xml" /><Relationship Id="rId5" Type="http://schemas.openxmlformats.org/officeDocument/2006/relationships/tags" Target="../tags/tag938.xml" /><Relationship Id="rId6" Type="http://schemas.openxmlformats.org/officeDocument/2006/relationships/tags" Target="../tags/tag939.xml" /><Relationship Id="rId7" Type="http://schemas.openxmlformats.org/officeDocument/2006/relationships/slideMaster" Target="../slideMasters/slideMaster77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5.xml" /><Relationship Id="rId3" Type="http://schemas.openxmlformats.org/officeDocument/2006/relationships/tags" Target="../tags/tag16.xml" /><Relationship Id="rId4" Type="http://schemas.openxmlformats.org/officeDocument/2006/relationships/tags" Target="../tags/tag17.xml" /><Relationship Id="rId5" Type="http://schemas.openxmlformats.org/officeDocument/2006/relationships/tags" Target="../tags/tag18.xml" /><Relationship Id="rId6" Type="http://schemas.openxmlformats.org/officeDocument/2006/relationships/tags" Target="../tags/tag19.xml" /><Relationship Id="rId7" Type="http://schemas.openxmlformats.org/officeDocument/2006/relationships/tags" Target="../tags/tag20.xml" /><Relationship Id="rId8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25.xml" /><Relationship Id="rId3" Type="http://schemas.openxmlformats.org/officeDocument/2006/relationships/tags" Target="../tags/tag26.xml" /><Relationship Id="rId4" Type="http://schemas.openxmlformats.org/officeDocument/2006/relationships/tags" Target="../tags/tag27.xml" /><Relationship Id="rId5" Type="http://schemas.openxmlformats.org/officeDocument/2006/relationships/tags" Target="../tags/tag28.xml" /><Relationship Id="rId6" Type="http://schemas.openxmlformats.org/officeDocument/2006/relationships/tags" Target="../tags/tag29.xml" /><Relationship Id="rId7" Type="http://schemas.openxmlformats.org/officeDocument/2006/relationships/tags" Target="../tags/tag30.xml" /><Relationship Id="rId8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tags" Target="../tags/tag37.xml" /><Relationship Id="rId5" Type="http://schemas.openxmlformats.org/officeDocument/2006/relationships/tags" Target="../tags/tag38.xml" /><Relationship Id="rId6" Type="http://schemas.openxmlformats.org/officeDocument/2006/relationships/tags" Target="../tags/tag39.xml" /><Relationship Id="rId7" Type="http://schemas.openxmlformats.org/officeDocument/2006/relationships/tags" Target="../tags/tag40.xml" /><Relationship Id="rId8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55.xml" /><Relationship Id="rId3" Type="http://schemas.openxmlformats.org/officeDocument/2006/relationships/tags" Target="../tags/tag56.xml" /><Relationship Id="rId4" Type="http://schemas.openxmlformats.org/officeDocument/2006/relationships/tags" Target="../tags/tag57.xml" /><Relationship Id="rId5" Type="http://schemas.openxmlformats.org/officeDocument/2006/relationships/tags" Target="../tags/tag58.xml" /><Relationship Id="rId6" Type="http://schemas.openxmlformats.org/officeDocument/2006/relationships/tags" Target="../tags/tag59.xml" /><Relationship Id="rId7" Type="http://schemas.openxmlformats.org/officeDocument/2006/relationships/tags" Target="../tags/tag60.xml" /><Relationship Id="rId8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tags" Target="../tags/tag70.xml" /><Relationship Id="rId8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tags" Target="../tags/tag82.xml" /><Relationship Id="rId8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tags" Target="../tags/tag93.xml" /><Relationship Id="rId7" Type="http://schemas.openxmlformats.org/officeDocument/2006/relationships/tags" Target="../tags/tag94.xml" /><Relationship Id="rId8" Type="http://schemas.openxmlformats.org/officeDocument/2006/relationships/theme" Target="../theme/theme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101.xml" /><Relationship Id="rId3" Type="http://schemas.openxmlformats.org/officeDocument/2006/relationships/tags" Target="../tags/tag102.xml" /><Relationship Id="rId4" Type="http://schemas.openxmlformats.org/officeDocument/2006/relationships/tags" Target="../tags/tag103.xml" /><Relationship Id="rId5" Type="http://schemas.openxmlformats.org/officeDocument/2006/relationships/tags" Target="../tags/tag104.xml" /><Relationship Id="rId6" Type="http://schemas.openxmlformats.org/officeDocument/2006/relationships/tags" Target="../tags/tag105.xml" /><Relationship Id="rId7" Type="http://schemas.openxmlformats.org/officeDocument/2006/relationships/tags" Target="../tags/tag106.xml" /><Relationship Id="rId8" Type="http://schemas.openxmlformats.org/officeDocument/2006/relationships/theme" Target="../theme/theme10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ags" Target="../tags/tag114.xml" /><Relationship Id="rId3" Type="http://schemas.openxmlformats.org/officeDocument/2006/relationships/tags" Target="../tags/tag115.xml" /><Relationship Id="rId4" Type="http://schemas.openxmlformats.org/officeDocument/2006/relationships/tags" Target="../tags/tag116.xml" /><Relationship Id="rId5" Type="http://schemas.openxmlformats.org/officeDocument/2006/relationships/tags" Target="../tags/tag117.xml" /><Relationship Id="rId6" Type="http://schemas.openxmlformats.org/officeDocument/2006/relationships/tags" Target="../tags/tag118.xml" /><Relationship Id="rId7" Type="http://schemas.openxmlformats.org/officeDocument/2006/relationships/tags" Target="../tags/tag119.xml" /><Relationship Id="rId8" Type="http://schemas.openxmlformats.org/officeDocument/2006/relationships/theme" Target="../theme/theme11.xml" /></Relationships>
</file>

<file path=ppt/slideMasters/_rels/slideMaster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129.xml" /><Relationship Id="rId3" Type="http://schemas.openxmlformats.org/officeDocument/2006/relationships/tags" Target="../tags/tag130.xml" /><Relationship Id="rId4" Type="http://schemas.openxmlformats.org/officeDocument/2006/relationships/tags" Target="../tags/tag131.xml" /><Relationship Id="rId5" Type="http://schemas.openxmlformats.org/officeDocument/2006/relationships/tags" Target="../tags/tag132.xml" /><Relationship Id="rId6" Type="http://schemas.openxmlformats.org/officeDocument/2006/relationships/tags" Target="../tags/tag133.xml" /><Relationship Id="rId7" Type="http://schemas.openxmlformats.org/officeDocument/2006/relationships/tags" Target="../tags/tag134.xml" /><Relationship Id="rId8" Type="http://schemas.openxmlformats.org/officeDocument/2006/relationships/theme" Target="../theme/theme12.xml" /></Relationships>
</file>

<file path=ppt/slideMasters/_rels/slideMaster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tags" Target="../tags/tag145.xml" /><Relationship Id="rId8" Type="http://schemas.openxmlformats.org/officeDocument/2006/relationships/theme" Target="../theme/theme13.xml" /></Relationships>
</file>

<file path=ppt/slideMasters/_rels/slideMaster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ags" Target="../tags/tag153.xml" /><Relationship Id="rId3" Type="http://schemas.openxmlformats.org/officeDocument/2006/relationships/tags" Target="../tags/tag154.xml" /><Relationship Id="rId4" Type="http://schemas.openxmlformats.org/officeDocument/2006/relationships/tags" Target="../tags/tag155.xml" /><Relationship Id="rId5" Type="http://schemas.openxmlformats.org/officeDocument/2006/relationships/tags" Target="../tags/tag156.xml" /><Relationship Id="rId6" Type="http://schemas.openxmlformats.org/officeDocument/2006/relationships/tags" Target="../tags/tag157.xml" /><Relationship Id="rId7" Type="http://schemas.openxmlformats.org/officeDocument/2006/relationships/tags" Target="../tags/tag158.xml" /><Relationship Id="rId8" Type="http://schemas.openxmlformats.org/officeDocument/2006/relationships/theme" Target="../theme/theme14.xml" /></Relationships>
</file>

<file path=ppt/slideMasters/_rels/slideMaster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tags" Target="../tags/tag166.xml" /><Relationship Id="rId3" Type="http://schemas.openxmlformats.org/officeDocument/2006/relationships/tags" Target="../tags/tag167.xml" /><Relationship Id="rId4" Type="http://schemas.openxmlformats.org/officeDocument/2006/relationships/tags" Target="../tags/tag168.xml" /><Relationship Id="rId5" Type="http://schemas.openxmlformats.org/officeDocument/2006/relationships/tags" Target="../tags/tag169.xml" /><Relationship Id="rId6" Type="http://schemas.openxmlformats.org/officeDocument/2006/relationships/tags" Target="../tags/tag170.xml" /><Relationship Id="rId7" Type="http://schemas.openxmlformats.org/officeDocument/2006/relationships/tags" Target="../tags/tag171.xml" /><Relationship Id="rId8" Type="http://schemas.openxmlformats.org/officeDocument/2006/relationships/theme" Target="../theme/theme15.xml" /></Relationships>
</file>

<file path=ppt/slideMasters/_rels/slideMaster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tags" Target="../tags/tag178.xml" /><Relationship Id="rId3" Type="http://schemas.openxmlformats.org/officeDocument/2006/relationships/tags" Target="../tags/tag179.xml" /><Relationship Id="rId4" Type="http://schemas.openxmlformats.org/officeDocument/2006/relationships/tags" Target="../tags/tag180.xml" /><Relationship Id="rId5" Type="http://schemas.openxmlformats.org/officeDocument/2006/relationships/tags" Target="../tags/tag181.xml" /><Relationship Id="rId6" Type="http://schemas.openxmlformats.org/officeDocument/2006/relationships/tags" Target="../tags/tag182.xml" /><Relationship Id="rId7" Type="http://schemas.openxmlformats.org/officeDocument/2006/relationships/tags" Target="../tags/tag183.xml" /><Relationship Id="rId8" Type="http://schemas.openxmlformats.org/officeDocument/2006/relationships/theme" Target="../theme/theme16.xml" /></Relationships>
</file>

<file path=ppt/slideMasters/_rels/slideMaster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tags" Target="../tags/tag190.xml" /><Relationship Id="rId3" Type="http://schemas.openxmlformats.org/officeDocument/2006/relationships/tags" Target="../tags/tag191.xml" /><Relationship Id="rId4" Type="http://schemas.openxmlformats.org/officeDocument/2006/relationships/tags" Target="../tags/tag192.xml" /><Relationship Id="rId5" Type="http://schemas.openxmlformats.org/officeDocument/2006/relationships/tags" Target="../tags/tag193.xml" /><Relationship Id="rId6" Type="http://schemas.openxmlformats.org/officeDocument/2006/relationships/tags" Target="../tags/tag194.xml" /><Relationship Id="rId7" Type="http://schemas.openxmlformats.org/officeDocument/2006/relationships/tags" Target="../tags/tag195.xml" /><Relationship Id="rId8" Type="http://schemas.openxmlformats.org/officeDocument/2006/relationships/theme" Target="../theme/theme17.xml" /></Relationships>
</file>

<file path=ppt/slideMasters/_rels/slideMaster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theme" Target="../theme/theme18.xml" /></Relationships>
</file>

<file path=ppt/slideMasters/_rels/slideMaster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tags" Target="../tags/tag214.xml" /><Relationship Id="rId3" Type="http://schemas.openxmlformats.org/officeDocument/2006/relationships/tags" Target="../tags/tag215.xml" /><Relationship Id="rId4" Type="http://schemas.openxmlformats.org/officeDocument/2006/relationships/tags" Target="../tags/tag216.xml" /><Relationship Id="rId5" Type="http://schemas.openxmlformats.org/officeDocument/2006/relationships/tags" Target="../tags/tag217.xml" /><Relationship Id="rId6" Type="http://schemas.openxmlformats.org/officeDocument/2006/relationships/tags" Target="../tags/tag218.xml" /><Relationship Id="rId7" Type="http://schemas.openxmlformats.org/officeDocument/2006/relationships/tags" Target="../tags/tag219.xml" /><Relationship Id="rId8" Type="http://schemas.openxmlformats.org/officeDocument/2006/relationships/theme" Target="../theme/theme19.xml" /></Relationships>
</file>

<file path=ppt/slideMasters/_rels/slideMaster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tags" Target="../tags/tag226.xml" /><Relationship Id="rId3" Type="http://schemas.openxmlformats.org/officeDocument/2006/relationships/tags" Target="../tags/tag227.xml" /><Relationship Id="rId4" Type="http://schemas.openxmlformats.org/officeDocument/2006/relationships/tags" Target="../tags/tag228.xml" /><Relationship Id="rId5" Type="http://schemas.openxmlformats.org/officeDocument/2006/relationships/tags" Target="../tags/tag229.xml" /><Relationship Id="rId6" Type="http://schemas.openxmlformats.org/officeDocument/2006/relationships/tags" Target="../tags/tag230.xml" /><Relationship Id="rId7" Type="http://schemas.openxmlformats.org/officeDocument/2006/relationships/tags" Target="../tags/tag231.xml" /><Relationship Id="rId8" Type="http://schemas.openxmlformats.org/officeDocument/2006/relationships/theme" Target="../theme/theme20.xml" /></Relationships>
</file>

<file path=ppt/slideMasters/_rels/slideMaster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tags" Target="../tags/tag239.xml" /><Relationship Id="rId3" Type="http://schemas.openxmlformats.org/officeDocument/2006/relationships/tags" Target="../tags/tag240.xml" /><Relationship Id="rId4" Type="http://schemas.openxmlformats.org/officeDocument/2006/relationships/tags" Target="../tags/tag241.xml" /><Relationship Id="rId5" Type="http://schemas.openxmlformats.org/officeDocument/2006/relationships/tags" Target="../tags/tag242.xml" /><Relationship Id="rId6" Type="http://schemas.openxmlformats.org/officeDocument/2006/relationships/tags" Target="../tags/tag243.xml" /><Relationship Id="rId7" Type="http://schemas.openxmlformats.org/officeDocument/2006/relationships/tags" Target="../tags/tag244.xml" /><Relationship Id="rId8" Type="http://schemas.openxmlformats.org/officeDocument/2006/relationships/theme" Target="../theme/theme21.xml" /></Relationships>
</file>

<file path=ppt/slideMasters/_rels/slideMaster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254.xml" /><Relationship Id="rId3" Type="http://schemas.openxmlformats.org/officeDocument/2006/relationships/tags" Target="../tags/tag255.xml" /><Relationship Id="rId4" Type="http://schemas.openxmlformats.org/officeDocument/2006/relationships/tags" Target="../tags/tag256.xml" /><Relationship Id="rId5" Type="http://schemas.openxmlformats.org/officeDocument/2006/relationships/tags" Target="../tags/tag257.xml" /><Relationship Id="rId6" Type="http://schemas.openxmlformats.org/officeDocument/2006/relationships/tags" Target="../tags/tag258.xml" /><Relationship Id="rId7" Type="http://schemas.openxmlformats.org/officeDocument/2006/relationships/tags" Target="../tags/tag259.xml" /><Relationship Id="rId8" Type="http://schemas.openxmlformats.org/officeDocument/2006/relationships/theme" Target="../theme/theme22.xml" /></Relationships>
</file>

<file path=ppt/slideMasters/_rels/slideMaster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tags" Target="../tags/tag265.xml" /><Relationship Id="rId3" Type="http://schemas.openxmlformats.org/officeDocument/2006/relationships/tags" Target="../tags/tag266.xml" /><Relationship Id="rId4" Type="http://schemas.openxmlformats.org/officeDocument/2006/relationships/tags" Target="../tags/tag267.xml" /><Relationship Id="rId5" Type="http://schemas.openxmlformats.org/officeDocument/2006/relationships/tags" Target="../tags/tag268.xml" /><Relationship Id="rId6" Type="http://schemas.openxmlformats.org/officeDocument/2006/relationships/tags" Target="../tags/tag269.xml" /><Relationship Id="rId7" Type="http://schemas.openxmlformats.org/officeDocument/2006/relationships/tags" Target="../tags/tag270.xml" /><Relationship Id="rId8" Type="http://schemas.openxmlformats.org/officeDocument/2006/relationships/theme" Target="../theme/theme23.xml" /></Relationships>
</file>

<file path=ppt/slideMasters/_rels/slideMaster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tags" Target="../tags/tag278.xml" /><Relationship Id="rId3" Type="http://schemas.openxmlformats.org/officeDocument/2006/relationships/tags" Target="../tags/tag279.xml" /><Relationship Id="rId4" Type="http://schemas.openxmlformats.org/officeDocument/2006/relationships/tags" Target="../tags/tag280.xml" /><Relationship Id="rId5" Type="http://schemas.openxmlformats.org/officeDocument/2006/relationships/tags" Target="../tags/tag281.xml" /><Relationship Id="rId6" Type="http://schemas.openxmlformats.org/officeDocument/2006/relationships/tags" Target="../tags/tag282.xml" /><Relationship Id="rId7" Type="http://schemas.openxmlformats.org/officeDocument/2006/relationships/tags" Target="../tags/tag283.xml" /><Relationship Id="rId8" Type="http://schemas.openxmlformats.org/officeDocument/2006/relationships/theme" Target="../theme/theme24.xml" /></Relationships>
</file>

<file path=ppt/slideMasters/_rels/slideMaster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tags" Target="../tags/tag291.xml" /><Relationship Id="rId3" Type="http://schemas.openxmlformats.org/officeDocument/2006/relationships/tags" Target="../tags/tag292.xml" /><Relationship Id="rId4" Type="http://schemas.openxmlformats.org/officeDocument/2006/relationships/tags" Target="../tags/tag293.xml" /><Relationship Id="rId5" Type="http://schemas.openxmlformats.org/officeDocument/2006/relationships/tags" Target="../tags/tag294.xml" /><Relationship Id="rId6" Type="http://schemas.openxmlformats.org/officeDocument/2006/relationships/tags" Target="../tags/tag295.xml" /><Relationship Id="rId7" Type="http://schemas.openxmlformats.org/officeDocument/2006/relationships/tags" Target="../tags/tag296.xml" /><Relationship Id="rId8" Type="http://schemas.openxmlformats.org/officeDocument/2006/relationships/theme" Target="../theme/theme25.xml" /></Relationships>
</file>

<file path=ppt/slideMasters/_rels/slideMaster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tags" Target="../tags/tag303.xml" /><Relationship Id="rId3" Type="http://schemas.openxmlformats.org/officeDocument/2006/relationships/tags" Target="../tags/tag304.xml" /><Relationship Id="rId4" Type="http://schemas.openxmlformats.org/officeDocument/2006/relationships/tags" Target="../tags/tag305.xml" /><Relationship Id="rId5" Type="http://schemas.openxmlformats.org/officeDocument/2006/relationships/tags" Target="../tags/tag306.xml" /><Relationship Id="rId6" Type="http://schemas.openxmlformats.org/officeDocument/2006/relationships/tags" Target="../tags/tag307.xml" /><Relationship Id="rId7" Type="http://schemas.openxmlformats.org/officeDocument/2006/relationships/tags" Target="../tags/tag308.xml" /><Relationship Id="rId8" Type="http://schemas.openxmlformats.org/officeDocument/2006/relationships/theme" Target="../theme/theme26.xml" /></Relationships>
</file>

<file path=ppt/slideMasters/_rels/slideMaster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tags" Target="../tags/tag315.xml" /><Relationship Id="rId3" Type="http://schemas.openxmlformats.org/officeDocument/2006/relationships/tags" Target="../tags/tag316.xml" /><Relationship Id="rId4" Type="http://schemas.openxmlformats.org/officeDocument/2006/relationships/tags" Target="../tags/tag317.xml" /><Relationship Id="rId5" Type="http://schemas.openxmlformats.org/officeDocument/2006/relationships/tags" Target="../tags/tag318.xml" /><Relationship Id="rId6" Type="http://schemas.openxmlformats.org/officeDocument/2006/relationships/tags" Target="../tags/tag319.xml" /><Relationship Id="rId7" Type="http://schemas.openxmlformats.org/officeDocument/2006/relationships/tags" Target="../tags/tag320.xml" /><Relationship Id="rId8" Type="http://schemas.openxmlformats.org/officeDocument/2006/relationships/theme" Target="../theme/theme27.xml" /></Relationships>
</file>

<file path=ppt/slideMasters/_rels/slideMaster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tags" Target="../tags/tag327.xml" /><Relationship Id="rId3" Type="http://schemas.openxmlformats.org/officeDocument/2006/relationships/tags" Target="../tags/tag328.xml" /><Relationship Id="rId4" Type="http://schemas.openxmlformats.org/officeDocument/2006/relationships/tags" Target="../tags/tag329.xml" /><Relationship Id="rId5" Type="http://schemas.openxmlformats.org/officeDocument/2006/relationships/tags" Target="../tags/tag330.xml" /><Relationship Id="rId6" Type="http://schemas.openxmlformats.org/officeDocument/2006/relationships/tags" Target="../tags/tag331.xml" /><Relationship Id="rId7" Type="http://schemas.openxmlformats.org/officeDocument/2006/relationships/tags" Target="../tags/tag332.xml" /><Relationship Id="rId8" Type="http://schemas.openxmlformats.org/officeDocument/2006/relationships/theme" Target="../theme/theme28.xml" /></Relationships>
</file>

<file path=ppt/slideMasters/_rels/slideMaster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tags" Target="../tags/tag339.xml" /><Relationship Id="rId3" Type="http://schemas.openxmlformats.org/officeDocument/2006/relationships/tags" Target="../tags/tag340.xml" /><Relationship Id="rId4" Type="http://schemas.openxmlformats.org/officeDocument/2006/relationships/tags" Target="../tags/tag341.xml" /><Relationship Id="rId5" Type="http://schemas.openxmlformats.org/officeDocument/2006/relationships/tags" Target="../tags/tag342.xml" /><Relationship Id="rId6" Type="http://schemas.openxmlformats.org/officeDocument/2006/relationships/tags" Target="../tags/tag343.xml" /><Relationship Id="rId7" Type="http://schemas.openxmlformats.org/officeDocument/2006/relationships/tags" Target="../tags/tag344.xml" /><Relationship Id="rId8" Type="http://schemas.openxmlformats.org/officeDocument/2006/relationships/theme" Target="../theme/theme29.xml" /></Relationships>
</file>

<file path=ppt/slideMasters/_rels/slideMaster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tags" Target="../tags/tag351.xml" /><Relationship Id="rId3" Type="http://schemas.openxmlformats.org/officeDocument/2006/relationships/tags" Target="../tags/tag352.xml" /><Relationship Id="rId4" Type="http://schemas.openxmlformats.org/officeDocument/2006/relationships/tags" Target="../tags/tag353.xml" /><Relationship Id="rId5" Type="http://schemas.openxmlformats.org/officeDocument/2006/relationships/tags" Target="../tags/tag354.xml" /><Relationship Id="rId6" Type="http://schemas.openxmlformats.org/officeDocument/2006/relationships/tags" Target="../tags/tag355.xml" /><Relationship Id="rId7" Type="http://schemas.openxmlformats.org/officeDocument/2006/relationships/tags" Target="../tags/tag356.xml" /><Relationship Id="rId8" Type="http://schemas.openxmlformats.org/officeDocument/2006/relationships/theme" Target="../theme/theme30.xml" /></Relationships>
</file>

<file path=ppt/slideMasters/_rels/slideMaster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tags" Target="../tags/tag364.xml" /><Relationship Id="rId3" Type="http://schemas.openxmlformats.org/officeDocument/2006/relationships/tags" Target="../tags/tag365.xml" /><Relationship Id="rId4" Type="http://schemas.openxmlformats.org/officeDocument/2006/relationships/tags" Target="../tags/tag366.xml" /><Relationship Id="rId5" Type="http://schemas.openxmlformats.org/officeDocument/2006/relationships/tags" Target="../tags/tag367.xml" /><Relationship Id="rId6" Type="http://schemas.openxmlformats.org/officeDocument/2006/relationships/tags" Target="../tags/tag368.xml" /><Relationship Id="rId7" Type="http://schemas.openxmlformats.org/officeDocument/2006/relationships/tags" Target="../tags/tag369.xml" /><Relationship Id="rId8" Type="http://schemas.openxmlformats.org/officeDocument/2006/relationships/theme" Target="../theme/theme31.xml" /></Relationships>
</file>

<file path=ppt/slideMasters/_rels/slideMaster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tags" Target="../tags/tag379.xml" /><Relationship Id="rId3" Type="http://schemas.openxmlformats.org/officeDocument/2006/relationships/tags" Target="../tags/tag380.xml" /><Relationship Id="rId4" Type="http://schemas.openxmlformats.org/officeDocument/2006/relationships/tags" Target="../tags/tag381.xml" /><Relationship Id="rId5" Type="http://schemas.openxmlformats.org/officeDocument/2006/relationships/tags" Target="../tags/tag382.xml" /><Relationship Id="rId6" Type="http://schemas.openxmlformats.org/officeDocument/2006/relationships/tags" Target="../tags/tag383.xml" /><Relationship Id="rId7" Type="http://schemas.openxmlformats.org/officeDocument/2006/relationships/tags" Target="../tags/tag384.xml" /><Relationship Id="rId8" Type="http://schemas.openxmlformats.org/officeDocument/2006/relationships/theme" Target="../theme/theme32.xml" /></Relationships>
</file>

<file path=ppt/slideMasters/_rels/slideMaster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tags" Target="../tags/tag390.xml" /><Relationship Id="rId3" Type="http://schemas.openxmlformats.org/officeDocument/2006/relationships/tags" Target="../tags/tag391.xml" /><Relationship Id="rId4" Type="http://schemas.openxmlformats.org/officeDocument/2006/relationships/tags" Target="../tags/tag392.xml" /><Relationship Id="rId5" Type="http://schemas.openxmlformats.org/officeDocument/2006/relationships/tags" Target="../tags/tag393.xml" /><Relationship Id="rId6" Type="http://schemas.openxmlformats.org/officeDocument/2006/relationships/tags" Target="../tags/tag394.xml" /><Relationship Id="rId7" Type="http://schemas.openxmlformats.org/officeDocument/2006/relationships/tags" Target="../tags/tag395.xml" /><Relationship Id="rId8" Type="http://schemas.openxmlformats.org/officeDocument/2006/relationships/theme" Target="../theme/theme33.xml" /></Relationships>
</file>

<file path=ppt/slideMasters/_rels/slideMaster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2" Type="http://schemas.openxmlformats.org/officeDocument/2006/relationships/tags" Target="../tags/tag403.xml" /><Relationship Id="rId3" Type="http://schemas.openxmlformats.org/officeDocument/2006/relationships/tags" Target="../tags/tag404.xml" /><Relationship Id="rId4" Type="http://schemas.openxmlformats.org/officeDocument/2006/relationships/tags" Target="../tags/tag405.xml" /><Relationship Id="rId5" Type="http://schemas.openxmlformats.org/officeDocument/2006/relationships/tags" Target="../tags/tag406.xml" /><Relationship Id="rId6" Type="http://schemas.openxmlformats.org/officeDocument/2006/relationships/tags" Target="../tags/tag407.xml" /><Relationship Id="rId7" Type="http://schemas.openxmlformats.org/officeDocument/2006/relationships/tags" Target="../tags/tag408.xml" /><Relationship Id="rId8" Type="http://schemas.openxmlformats.org/officeDocument/2006/relationships/theme" Target="../theme/theme34.xml" /></Relationships>
</file>

<file path=ppt/slideMasters/_rels/slideMaster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 /><Relationship Id="rId2" Type="http://schemas.openxmlformats.org/officeDocument/2006/relationships/tags" Target="../tags/tag416.xml" /><Relationship Id="rId3" Type="http://schemas.openxmlformats.org/officeDocument/2006/relationships/tags" Target="../tags/tag417.xml" /><Relationship Id="rId4" Type="http://schemas.openxmlformats.org/officeDocument/2006/relationships/tags" Target="../tags/tag418.xml" /><Relationship Id="rId5" Type="http://schemas.openxmlformats.org/officeDocument/2006/relationships/tags" Target="../tags/tag419.xml" /><Relationship Id="rId6" Type="http://schemas.openxmlformats.org/officeDocument/2006/relationships/tags" Target="../tags/tag420.xml" /><Relationship Id="rId7" Type="http://schemas.openxmlformats.org/officeDocument/2006/relationships/tags" Target="../tags/tag421.xml" /><Relationship Id="rId8" Type="http://schemas.openxmlformats.org/officeDocument/2006/relationships/theme" Target="../theme/theme35.xml" /></Relationships>
</file>

<file path=ppt/slideMasters/_rels/slideMaster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6.xml" /><Relationship Id="rId2" Type="http://schemas.openxmlformats.org/officeDocument/2006/relationships/tags" Target="../tags/tag428.xml" /><Relationship Id="rId3" Type="http://schemas.openxmlformats.org/officeDocument/2006/relationships/tags" Target="../tags/tag429.xml" /><Relationship Id="rId4" Type="http://schemas.openxmlformats.org/officeDocument/2006/relationships/tags" Target="../tags/tag430.xml" /><Relationship Id="rId5" Type="http://schemas.openxmlformats.org/officeDocument/2006/relationships/tags" Target="../tags/tag431.xml" /><Relationship Id="rId6" Type="http://schemas.openxmlformats.org/officeDocument/2006/relationships/tags" Target="../tags/tag432.xml" /><Relationship Id="rId7" Type="http://schemas.openxmlformats.org/officeDocument/2006/relationships/tags" Target="../tags/tag433.xml" /><Relationship Id="rId8" Type="http://schemas.openxmlformats.org/officeDocument/2006/relationships/theme" Target="../theme/theme36.xml" /></Relationships>
</file>

<file path=ppt/slideMasters/_rels/slideMaster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2" Type="http://schemas.openxmlformats.org/officeDocument/2006/relationships/tags" Target="../tags/tag440.xml" /><Relationship Id="rId3" Type="http://schemas.openxmlformats.org/officeDocument/2006/relationships/tags" Target="../tags/tag441.xml" /><Relationship Id="rId4" Type="http://schemas.openxmlformats.org/officeDocument/2006/relationships/tags" Target="../tags/tag442.xml" /><Relationship Id="rId5" Type="http://schemas.openxmlformats.org/officeDocument/2006/relationships/tags" Target="../tags/tag443.xml" /><Relationship Id="rId6" Type="http://schemas.openxmlformats.org/officeDocument/2006/relationships/tags" Target="../tags/tag444.xml" /><Relationship Id="rId7" Type="http://schemas.openxmlformats.org/officeDocument/2006/relationships/tags" Target="../tags/tag445.xml" /><Relationship Id="rId8" Type="http://schemas.openxmlformats.org/officeDocument/2006/relationships/theme" Target="../theme/theme37.xml" /></Relationships>
</file>

<file path=ppt/slideMasters/_rels/slideMaster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 /><Relationship Id="rId2" Type="http://schemas.openxmlformats.org/officeDocument/2006/relationships/tags" Target="../tags/tag452.xml" /><Relationship Id="rId3" Type="http://schemas.openxmlformats.org/officeDocument/2006/relationships/tags" Target="../tags/tag453.xml" /><Relationship Id="rId4" Type="http://schemas.openxmlformats.org/officeDocument/2006/relationships/tags" Target="../tags/tag454.xml" /><Relationship Id="rId5" Type="http://schemas.openxmlformats.org/officeDocument/2006/relationships/tags" Target="../tags/tag455.xml" /><Relationship Id="rId6" Type="http://schemas.openxmlformats.org/officeDocument/2006/relationships/tags" Target="../tags/tag456.xml" /><Relationship Id="rId7" Type="http://schemas.openxmlformats.org/officeDocument/2006/relationships/tags" Target="../tags/tag457.xml" /><Relationship Id="rId8" Type="http://schemas.openxmlformats.org/officeDocument/2006/relationships/theme" Target="../theme/theme38.xml" /></Relationships>
</file>

<file path=ppt/slideMasters/_rels/slideMaster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9.xml" /><Relationship Id="rId2" Type="http://schemas.openxmlformats.org/officeDocument/2006/relationships/tags" Target="../tags/tag464.xml" /><Relationship Id="rId3" Type="http://schemas.openxmlformats.org/officeDocument/2006/relationships/tags" Target="../tags/tag465.xml" /><Relationship Id="rId4" Type="http://schemas.openxmlformats.org/officeDocument/2006/relationships/tags" Target="../tags/tag466.xml" /><Relationship Id="rId5" Type="http://schemas.openxmlformats.org/officeDocument/2006/relationships/tags" Target="../tags/tag467.xml" /><Relationship Id="rId6" Type="http://schemas.openxmlformats.org/officeDocument/2006/relationships/tags" Target="../tags/tag468.xml" /><Relationship Id="rId7" Type="http://schemas.openxmlformats.org/officeDocument/2006/relationships/tags" Target="../tags/tag469.xml" /><Relationship Id="rId8" Type="http://schemas.openxmlformats.org/officeDocument/2006/relationships/theme" Target="../theme/theme39.xml" /></Relationships>
</file>

<file path=ppt/slideMasters/_rels/slideMaster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tags" Target="../tags/tag476.xml" /><Relationship Id="rId3" Type="http://schemas.openxmlformats.org/officeDocument/2006/relationships/tags" Target="../tags/tag477.xml" /><Relationship Id="rId4" Type="http://schemas.openxmlformats.org/officeDocument/2006/relationships/tags" Target="../tags/tag478.xml" /><Relationship Id="rId5" Type="http://schemas.openxmlformats.org/officeDocument/2006/relationships/tags" Target="../tags/tag479.xml" /><Relationship Id="rId6" Type="http://schemas.openxmlformats.org/officeDocument/2006/relationships/tags" Target="../tags/tag480.xml" /><Relationship Id="rId7" Type="http://schemas.openxmlformats.org/officeDocument/2006/relationships/tags" Target="../tags/tag481.xml" /><Relationship Id="rId8" Type="http://schemas.openxmlformats.org/officeDocument/2006/relationships/theme" Target="../theme/theme40.xml" /></Relationships>
</file>

<file path=ppt/slideMasters/_rels/slideMaster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1.xml" /><Relationship Id="rId2" Type="http://schemas.openxmlformats.org/officeDocument/2006/relationships/tags" Target="../tags/tag489.xml" /><Relationship Id="rId3" Type="http://schemas.openxmlformats.org/officeDocument/2006/relationships/tags" Target="../tags/tag490.xml" /><Relationship Id="rId4" Type="http://schemas.openxmlformats.org/officeDocument/2006/relationships/tags" Target="../tags/tag491.xml" /><Relationship Id="rId5" Type="http://schemas.openxmlformats.org/officeDocument/2006/relationships/tags" Target="../tags/tag492.xml" /><Relationship Id="rId6" Type="http://schemas.openxmlformats.org/officeDocument/2006/relationships/tags" Target="../tags/tag493.xml" /><Relationship Id="rId7" Type="http://schemas.openxmlformats.org/officeDocument/2006/relationships/tags" Target="../tags/tag494.xml" /><Relationship Id="rId8" Type="http://schemas.openxmlformats.org/officeDocument/2006/relationships/theme" Target="../theme/theme41.xml" /></Relationships>
</file>

<file path=ppt/slideMasters/_rels/slideMaster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2.xml" /><Relationship Id="rId2" Type="http://schemas.openxmlformats.org/officeDocument/2006/relationships/tags" Target="../tags/tag504.xml" /><Relationship Id="rId3" Type="http://schemas.openxmlformats.org/officeDocument/2006/relationships/tags" Target="../tags/tag505.xml" /><Relationship Id="rId4" Type="http://schemas.openxmlformats.org/officeDocument/2006/relationships/tags" Target="../tags/tag506.xml" /><Relationship Id="rId5" Type="http://schemas.openxmlformats.org/officeDocument/2006/relationships/tags" Target="../tags/tag507.xml" /><Relationship Id="rId6" Type="http://schemas.openxmlformats.org/officeDocument/2006/relationships/tags" Target="../tags/tag508.xml" /><Relationship Id="rId7" Type="http://schemas.openxmlformats.org/officeDocument/2006/relationships/tags" Target="../tags/tag509.xml" /><Relationship Id="rId8" Type="http://schemas.openxmlformats.org/officeDocument/2006/relationships/theme" Target="../theme/theme42.xml" /></Relationships>
</file>

<file path=ppt/slideMasters/_rels/slideMaster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2" Type="http://schemas.openxmlformats.org/officeDocument/2006/relationships/tags" Target="../tags/tag515.xml" /><Relationship Id="rId3" Type="http://schemas.openxmlformats.org/officeDocument/2006/relationships/tags" Target="../tags/tag516.xml" /><Relationship Id="rId4" Type="http://schemas.openxmlformats.org/officeDocument/2006/relationships/tags" Target="../tags/tag517.xml" /><Relationship Id="rId5" Type="http://schemas.openxmlformats.org/officeDocument/2006/relationships/tags" Target="../tags/tag518.xml" /><Relationship Id="rId6" Type="http://schemas.openxmlformats.org/officeDocument/2006/relationships/tags" Target="../tags/tag519.xml" /><Relationship Id="rId7" Type="http://schemas.openxmlformats.org/officeDocument/2006/relationships/tags" Target="../tags/tag520.xml" /><Relationship Id="rId8" Type="http://schemas.openxmlformats.org/officeDocument/2006/relationships/theme" Target="../theme/theme43.xml" /></Relationships>
</file>

<file path=ppt/slideMasters/_rels/slideMaster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2" Type="http://schemas.openxmlformats.org/officeDocument/2006/relationships/tags" Target="../tags/tag528.xml" /><Relationship Id="rId3" Type="http://schemas.openxmlformats.org/officeDocument/2006/relationships/tags" Target="../tags/tag529.xml" /><Relationship Id="rId4" Type="http://schemas.openxmlformats.org/officeDocument/2006/relationships/tags" Target="../tags/tag530.xml" /><Relationship Id="rId5" Type="http://schemas.openxmlformats.org/officeDocument/2006/relationships/tags" Target="../tags/tag531.xml" /><Relationship Id="rId6" Type="http://schemas.openxmlformats.org/officeDocument/2006/relationships/tags" Target="../tags/tag532.xml" /><Relationship Id="rId7" Type="http://schemas.openxmlformats.org/officeDocument/2006/relationships/tags" Target="../tags/tag533.xml" /><Relationship Id="rId8" Type="http://schemas.openxmlformats.org/officeDocument/2006/relationships/theme" Target="../theme/theme44.xml" /></Relationships>
</file>

<file path=ppt/slideMasters/_rels/slideMaster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2" Type="http://schemas.openxmlformats.org/officeDocument/2006/relationships/tags" Target="../tags/tag541.xml" /><Relationship Id="rId3" Type="http://schemas.openxmlformats.org/officeDocument/2006/relationships/tags" Target="../tags/tag542.xml" /><Relationship Id="rId4" Type="http://schemas.openxmlformats.org/officeDocument/2006/relationships/tags" Target="../tags/tag543.xml" /><Relationship Id="rId5" Type="http://schemas.openxmlformats.org/officeDocument/2006/relationships/tags" Target="../tags/tag544.xml" /><Relationship Id="rId6" Type="http://schemas.openxmlformats.org/officeDocument/2006/relationships/tags" Target="../tags/tag545.xml" /><Relationship Id="rId7" Type="http://schemas.openxmlformats.org/officeDocument/2006/relationships/tags" Target="../tags/tag546.xml" /><Relationship Id="rId8" Type="http://schemas.openxmlformats.org/officeDocument/2006/relationships/theme" Target="../theme/theme45.xml" /></Relationships>
</file>

<file path=ppt/slideMasters/_rels/slideMaster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6.xml" /><Relationship Id="rId2" Type="http://schemas.openxmlformats.org/officeDocument/2006/relationships/tags" Target="../tags/tag553.xml" /><Relationship Id="rId3" Type="http://schemas.openxmlformats.org/officeDocument/2006/relationships/tags" Target="../tags/tag554.xml" /><Relationship Id="rId4" Type="http://schemas.openxmlformats.org/officeDocument/2006/relationships/tags" Target="../tags/tag555.xml" /><Relationship Id="rId5" Type="http://schemas.openxmlformats.org/officeDocument/2006/relationships/tags" Target="../tags/tag556.xml" /><Relationship Id="rId6" Type="http://schemas.openxmlformats.org/officeDocument/2006/relationships/tags" Target="../tags/tag557.xml" /><Relationship Id="rId7" Type="http://schemas.openxmlformats.org/officeDocument/2006/relationships/tags" Target="../tags/tag558.xml" /><Relationship Id="rId8" Type="http://schemas.openxmlformats.org/officeDocument/2006/relationships/theme" Target="../theme/theme46.xml" /></Relationships>
</file>

<file path=ppt/slideMasters/_rels/slideMaster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7.xml" /><Relationship Id="rId2" Type="http://schemas.openxmlformats.org/officeDocument/2006/relationships/tags" Target="../tags/tag565.xml" /><Relationship Id="rId3" Type="http://schemas.openxmlformats.org/officeDocument/2006/relationships/tags" Target="../tags/tag566.xml" /><Relationship Id="rId4" Type="http://schemas.openxmlformats.org/officeDocument/2006/relationships/tags" Target="../tags/tag567.xml" /><Relationship Id="rId5" Type="http://schemas.openxmlformats.org/officeDocument/2006/relationships/tags" Target="../tags/tag568.xml" /><Relationship Id="rId6" Type="http://schemas.openxmlformats.org/officeDocument/2006/relationships/tags" Target="../tags/tag569.xml" /><Relationship Id="rId7" Type="http://schemas.openxmlformats.org/officeDocument/2006/relationships/tags" Target="../tags/tag570.xml" /><Relationship Id="rId8" Type="http://schemas.openxmlformats.org/officeDocument/2006/relationships/theme" Target="../theme/theme47.xml" /></Relationships>
</file>

<file path=ppt/slideMasters/_rels/slideMaster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8.xml" /><Relationship Id="rId2" Type="http://schemas.openxmlformats.org/officeDocument/2006/relationships/tags" Target="../tags/tag577.xml" /><Relationship Id="rId3" Type="http://schemas.openxmlformats.org/officeDocument/2006/relationships/tags" Target="../tags/tag578.xml" /><Relationship Id="rId4" Type="http://schemas.openxmlformats.org/officeDocument/2006/relationships/tags" Target="../tags/tag579.xml" /><Relationship Id="rId5" Type="http://schemas.openxmlformats.org/officeDocument/2006/relationships/tags" Target="../tags/tag580.xml" /><Relationship Id="rId6" Type="http://schemas.openxmlformats.org/officeDocument/2006/relationships/tags" Target="../tags/tag581.xml" /><Relationship Id="rId7" Type="http://schemas.openxmlformats.org/officeDocument/2006/relationships/tags" Target="../tags/tag582.xml" /><Relationship Id="rId8" Type="http://schemas.openxmlformats.org/officeDocument/2006/relationships/theme" Target="../theme/theme48.xml" /></Relationships>
</file>

<file path=ppt/slideMasters/_rels/slideMaster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9.xml" /><Relationship Id="rId2" Type="http://schemas.openxmlformats.org/officeDocument/2006/relationships/tags" Target="../tags/tag589.xml" /><Relationship Id="rId3" Type="http://schemas.openxmlformats.org/officeDocument/2006/relationships/tags" Target="../tags/tag590.xml" /><Relationship Id="rId4" Type="http://schemas.openxmlformats.org/officeDocument/2006/relationships/tags" Target="../tags/tag591.xml" /><Relationship Id="rId5" Type="http://schemas.openxmlformats.org/officeDocument/2006/relationships/tags" Target="../tags/tag592.xml" /><Relationship Id="rId6" Type="http://schemas.openxmlformats.org/officeDocument/2006/relationships/tags" Target="../tags/tag593.xml" /><Relationship Id="rId7" Type="http://schemas.openxmlformats.org/officeDocument/2006/relationships/tags" Target="../tags/tag594.xml" /><Relationship Id="rId8" Type="http://schemas.openxmlformats.org/officeDocument/2006/relationships/theme" Target="../theme/theme49.xml" /></Relationships>
</file>

<file path=ppt/slideMasters/_rels/slideMaster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0.xml" /><Relationship Id="rId2" Type="http://schemas.openxmlformats.org/officeDocument/2006/relationships/tags" Target="../tags/tag601.xml" /><Relationship Id="rId3" Type="http://schemas.openxmlformats.org/officeDocument/2006/relationships/tags" Target="../tags/tag602.xml" /><Relationship Id="rId4" Type="http://schemas.openxmlformats.org/officeDocument/2006/relationships/tags" Target="../tags/tag603.xml" /><Relationship Id="rId5" Type="http://schemas.openxmlformats.org/officeDocument/2006/relationships/tags" Target="../tags/tag604.xml" /><Relationship Id="rId6" Type="http://schemas.openxmlformats.org/officeDocument/2006/relationships/tags" Target="../tags/tag605.xml" /><Relationship Id="rId7" Type="http://schemas.openxmlformats.org/officeDocument/2006/relationships/tags" Target="../tags/tag606.xml" /><Relationship Id="rId8" Type="http://schemas.openxmlformats.org/officeDocument/2006/relationships/theme" Target="../theme/theme50.xml" /></Relationships>
</file>

<file path=ppt/slideMasters/_rels/slideMaster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tags" Target="../tags/tag614.xml" /><Relationship Id="rId3" Type="http://schemas.openxmlformats.org/officeDocument/2006/relationships/tags" Target="../tags/tag615.xml" /><Relationship Id="rId4" Type="http://schemas.openxmlformats.org/officeDocument/2006/relationships/tags" Target="../tags/tag616.xml" /><Relationship Id="rId5" Type="http://schemas.openxmlformats.org/officeDocument/2006/relationships/tags" Target="../tags/tag617.xml" /><Relationship Id="rId6" Type="http://schemas.openxmlformats.org/officeDocument/2006/relationships/tags" Target="../tags/tag618.xml" /><Relationship Id="rId7" Type="http://schemas.openxmlformats.org/officeDocument/2006/relationships/tags" Target="../tags/tag619.xml" /><Relationship Id="rId8" Type="http://schemas.openxmlformats.org/officeDocument/2006/relationships/theme" Target="../theme/theme51.xml" /></Relationships>
</file>

<file path=ppt/slideMasters/_rels/slideMaster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2.xml" /><Relationship Id="rId2" Type="http://schemas.openxmlformats.org/officeDocument/2006/relationships/tags" Target="../tags/tag629.xml" /><Relationship Id="rId3" Type="http://schemas.openxmlformats.org/officeDocument/2006/relationships/tags" Target="../tags/tag630.xml" /><Relationship Id="rId4" Type="http://schemas.openxmlformats.org/officeDocument/2006/relationships/tags" Target="../tags/tag631.xml" /><Relationship Id="rId5" Type="http://schemas.openxmlformats.org/officeDocument/2006/relationships/tags" Target="../tags/tag632.xml" /><Relationship Id="rId6" Type="http://schemas.openxmlformats.org/officeDocument/2006/relationships/tags" Target="../tags/tag633.xml" /><Relationship Id="rId7" Type="http://schemas.openxmlformats.org/officeDocument/2006/relationships/tags" Target="../tags/tag634.xml" /><Relationship Id="rId8" Type="http://schemas.openxmlformats.org/officeDocument/2006/relationships/theme" Target="../theme/theme52.xml" /></Relationships>
</file>

<file path=ppt/slideMasters/_rels/slideMaster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3.xml" /><Relationship Id="rId2" Type="http://schemas.openxmlformats.org/officeDocument/2006/relationships/tags" Target="../tags/tag640.xml" /><Relationship Id="rId3" Type="http://schemas.openxmlformats.org/officeDocument/2006/relationships/tags" Target="../tags/tag641.xml" /><Relationship Id="rId4" Type="http://schemas.openxmlformats.org/officeDocument/2006/relationships/tags" Target="../tags/tag642.xml" /><Relationship Id="rId5" Type="http://schemas.openxmlformats.org/officeDocument/2006/relationships/tags" Target="../tags/tag643.xml" /><Relationship Id="rId6" Type="http://schemas.openxmlformats.org/officeDocument/2006/relationships/tags" Target="../tags/tag644.xml" /><Relationship Id="rId7" Type="http://schemas.openxmlformats.org/officeDocument/2006/relationships/tags" Target="../tags/tag645.xml" /><Relationship Id="rId8" Type="http://schemas.openxmlformats.org/officeDocument/2006/relationships/theme" Target="../theme/theme53.xml" /></Relationships>
</file>

<file path=ppt/slideMasters/_rels/slideMaster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4.xml" /><Relationship Id="rId2" Type="http://schemas.openxmlformats.org/officeDocument/2006/relationships/tags" Target="../tags/tag653.xml" /><Relationship Id="rId3" Type="http://schemas.openxmlformats.org/officeDocument/2006/relationships/tags" Target="../tags/tag654.xml" /><Relationship Id="rId4" Type="http://schemas.openxmlformats.org/officeDocument/2006/relationships/tags" Target="../tags/tag655.xml" /><Relationship Id="rId5" Type="http://schemas.openxmlformats.org/officeDocument/2006/relationships/tags" Target="../tags/tag656.xml" /><Relationship Id="rId6" Type="http://schemas.openxmlformats.org/officeDocument/2006/relationships/tags" Target="../tags/tag657.xml" /><Relationship Id="rId7" Type="http://schemas.openxmlformats.org/officeDocument/2006/relationships/tags" Target="../tags/tag658.xml" /><Relationship Id="rId8" Type="http://schemas.openxmlformats.org/officeDocument/2006/relationships/theme" Target="../theme/theme54.xml" /></Relationships>
</file>

<file path=ppt/slideMasters/_rels/slideMaster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5.xml" /><Relationship Id="rId2" Type="http://schemas.openxmlformats.org/officeDocument/2006/relationships/tags" Target="../tags/tag666.xml" /><Relationship Id="rId3" Type="http://schemas.openxmlformats.org/officeDocument/2006/relationships/tags" Target="../tags/tag667.xml" /><Relationship Id="rId4" Type="http://schemas.openxmlformats.org/officeDocument/2006/relationships/tags" Target="../tags/tag668.xml" /><Relationship Id="rId5" Type="http://schemas.openxmlformats.org/officeDocument/2006/relationships/tags" Target="../tags/tag669.xml" /><Relationship Id="rId6" Type="http://schemas.openxmlformats.org/officeDocument/2006/relationships/tags" Target="../tags/tag670.xml" /><Relationship Id="rId7" Type="http://schemas.openxmlformats.org/officeDocument/2006/relationships/tags" Target="../tags/tag671.xml" /><Relationship Id="rId8" Type="http://schemas.openxmlformats.org/officeDocument/2006/relationships/theme" Target="../theme/theme55.xml" /></Relationships>
</file>

<file path=ppt/slideMasters/_rels/slideMaster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2" Type="http://schemas.openxmlformats.org/officeDocument/2006/relationships/tags" Target="../tags/tag678.xml" /><Relationship Id="rId3" Type="http://schemas.openxmlformats.org/officeDocument/2006/relationships/tags" Target="../tags/tag679.xml" /><Relationship Id="rId4" Type="http://schemas.openxmlformats.org/officeDocument/2006/relationships/tags" Target="../tags/tag680.xml" /><Relationship Id="rId5" Type="http://schemas.openxmlformats.org/officeDocument/2006/relationships/tags" Target="../tags/tag681.xml" /><Relationship Id="rId6" Type="http://schemas.openxmlformats.org/officeDocument/2006/relationships/tags" Target="../tags/tag682.xml" /><Relationship Id="rId7" Type="http://schemas.openxmlformats.org/officeDocument/2006/relationships/tags" Target="../tags/tag683.xml" /><Relationship Id="rId8" Type="http://schemas.openxmlformats.org/officeDocument/2006/relationships/theme" Target="../theme/theme56.xml" /></Relationships>
</file>

<file path=ppt/slideMasters/_rels/slideMaster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7.xml" /><Relationship Id="rId2" Type="http://schemas.openxmlformats.org/officeDocument/2006/relationships/tags" Target="../tags/tag690.xml" /><Relationship Id="rId3" Type="http://schemas.openxmlformats.org/officeDocument/2006/relationships/tags" Target="../tags/tag691.xml" /><Relationship Id="rId4" Type="http://schemas.openxmlformats.org/officeDocument/2006/relationships/tags" Target="../tags/tag692.xml" /><Relationship Id="rId5" Type="http://schemas.openxmlformats.org/officeDocument/2006/relationships/tags" Target="../tags/tag693.xml" /><Relationship Id="rId6" Type="http://schemas.openxmlformats.org/officeDocument/2006/relationships/tags" Target="../tags/tag694.xml" /><Relationship Id="rId7" Type="http://schemas.openxmlformats.org/officeDocument/2006/relationships/tags" Target="../tags/tag695.xml" /><Relationship Id="rId8" Type="http://schemas.openxmlformats.org/officeDocument/2006/relationships/theme" Target="../theme/theme57.xml" /></Relationships>
</file>

<file path=ppt/slideMasters/_rels/slideMaster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8.xml" /><Relationship Id="rId2" Type="http://schemas.openxmlformats.org/officeDocument/2006/relationships/tags" Target="../tags/tag702.xml" /><Relationship Id="rId3" Type="http://schemas.openxmlformats.org/officeDocument/2006/relationships/tags" Target="../tags/tag703.xml" /><Relationship Id="rId4" Type="http://schemas.openxmlformats.org/officeDocument/2006/relationships/tags" Target="../tags/tag704.xml" /><Relationship Id="rId5" Type="http://schemas.openxmlformats.org/officeDocument/2006/relationships/tags" Target="../tags/tag705.xml" /><Relationship Id="rId6" Type="http://schemas.openxmlformats.org/officeDocument/2006/relationships/tags" Target="../tags/tag706.xml" /><Relationship Id="rId7" Type="http://schemas.openxmlformats.org/officeDocument/2006/relationships/tags" Target="../tags/tag707.xml" /><Relationship Id="rId8" Type="http://schemas.openxmlformats.org/officeDocument/2006/relationships/theme" Target="../theme/theme58.xml" /></Relationships>
</file>

<file path=ppt/slideMasters/_rels/slideMaster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9.xml" /><Relationship Id="rId2" Type="http://schemas.openxmlformats.org/officeDocument/2006/relationships/tags" Target="../tags/tag714.xml" /><Relationship Id="rId3" Type="http://schemas.openxmlformats.org/officeDocument/2006/relationships/tags" Target="../tags/tag715.xml" /><Relationship Id="rId4" Type="http://schemas.openxmlformats.org/officeDocument/2006/relationships/tags" Target="../tags/tag716.xml" /><Relationship Id="rId5" Type="http://schemas.openxmlformats.org/officeDocument/2006/relationships/tags" Target="../tags/tag717.xml" /><Relationship Id="rId6" Type="http://schemas.openxmlformats.org/officeDocument/2006/relationships/tags" Target="../tags/tag718.xml" /><Relationship Id="rId7" Type="http://schemas.openxmlformats.org/officeDocument/2006/relationships/tags" Target="../tags/tag719.xml" /><Relationship Id="rId8" Type="http://schemas.openxmlformats.org/officeDocument/2006/relationships/theme" Target="../theme/theme59.xml" /></Relationships>
</file>

<file path=ppt/slideMasters/_rels/slideMaster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0.xml" /><Relationship Id="rId2" Type="http://schemas.openxmlformats.org/officeDocument/2006/relationships/tags" Target="../tags/tag726.xml" /><Relationship Id="rId3" Type="http://schemas.openxmlformats.org/officeDocument/2006/relationships/tags" Target="../tags/tag727.xml" /><Relationship Id="rId4" Type="http://schemas.openxmlformats.org/officeDocument/2006/relationships/tags" Target="../tags/tag728.xml" /><Relationship Id="rId5" Type="http://schemas.openxmlformats.org/officeDocument/2006/relationships/tags" Target="../tags/tag729.xml" /><Relationship Id="rId6" Type="http://schemas.openxmlformats.org/officeDocument/2006/relationships/tags" Target="../tags/tag730.xml" /><Relationship Id="rId7" Type="http://schemas.openxmlformats.org/officeDocument/2006/relationships/tags" Target="../tags/tag731.xml" /><Relationship Id="rId8" Type="http://schemas.openxmlformats.org/officeDocument/2006/relationships/theme" Target="../theme/theme60.xml" /></Relationships>
</file>

<file path=ppt/slideMasters/_rels/slideMaster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1.xml" /><Relationship Id="rId2" Type="http://schemas.openxmlformats.org/officeDocument/2006/relationships/tags" Target="../tags/tag739.xml" /><Relationship Id="rId3" Type="http://schemas.openxmlformats.org/officeDocument/2006/relationships/tags" Target="../tags/tag740.xml" /><Relationship Id="rId4" Type="http://schemas.openxmlformats.org/officeDocument/2006/relationships/tags" Target="../tags/tag741.xml" /><Relationship Id="rId5" Type="http://schemas.openxmlformats.org/officeDocument/2006/relationships/tags" Target="../tags/tag742.xml" /><Relationship Id="rId6" Type="http://schemas.openxmlformats.org/officeDocument/2006/relationships/tags" Target="../tags/tag743.xml" /><Relationship Id="rId7" Type="http://schemas.openxmlformats.org/officeDocument/2006/relationships/tags" Target="../tags/tag744.xml" /><Relationship Id="rId8" Type="http://schemas.openxmlformats.org/officeDocument/2006/relationships/theme" Target="../theme/theme61.xml" /></Relationships>
</file>

<file path=ppt/slideMasters/_rels/slideMaster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tags" Target="../tags/tag754.xml" /><Relationship Id="rId3" Type="http://schemas.openxmlformats.org/officeDocument/2006/relationships/tags" Target="../tags/tag755.xml" /><Relationship Id="rId4" Type="http://schemas.openxmlformats.org/officeDocument/2006/relationships/tags" Target="../tags/tag756.xml" /><Relationship Id="rId5" Type="http://schemas.openxmlformats.org/officeDocument/2006/relationships/tags" Target="../tags/tag757.xml" /><Relationship Id="rId6" Type="http://schemas.openxmlformats.org/officeDocument/2006/relationships/tags" Target="../tags/tag758.xml" /><Relationship Id="rId7" Type="http://schemas.openxmlformats.org/officeDocument/2006/relationships/tags" Target="../tags/tag759.xml" /><Relationship Id="rId8" Type="http://schemas.openxmlformats.org/officeDocument/2006/relationships/theme" Target="../theme/theme62.xml" /></Relationships>
</file>

<file path=ppt/slideMasters/_rels/slideMaster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3.xml" /><Relationship Id="rId2" Type="http://schemas.openxmlformats.org/officeDocument/2006/relationships/tags" Target="../tags/tag765.xml" /><Relationship Id="rId3" Type="http://schemas.openxmlformats.org/officeDocument/2006/relationships/tags" Target="../tags/tag766.xml" /><Relationship Id="rId4" Type="http://schemas.openxmlformats.org/officeDocument/2006/relationships/tags" Target="../tags/tag767.xml" /><Relationship Id="rId5" Type="http://schemas.openxmlformats.org/officeDocument/2006/relationships/tags" Target="../tags/tag768.xml" /><Relationship Id="rId6" Type="http://schemas.openxmlformats.org/officeDocument/2006/relationships/tags" Target="../tags/tag769.xml" /><Relationship Id="rId7" Type="http://schemas.openxmlformats.org/officeDocument/2006/relationships/tags" Target="../tags/tag770.xml" /><Relationship Id="rId8" Type="http://schemas.openxmlformats.org/officeDocument/2006/relationships/theme" Target="../theme/theme63.xml" /></Relationships>
</file>

<file path=ppt/slideMasters/_rels/slideMaster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4.xml" /><Relationship Id="rId2" Type="http://schemas.openxmlformats.org/officeDocument/2006/relationships/tags" Target="../tags/tag778.xml" /><Relationship Id="rId3" Type="http://schemas.openxmlformats.org/officeDocument/2006/relationships/tags" Target="../tags/tag779.xml" /><Relationship Id="rId4" Type="http://schemas.openxmlformats.org/officeDocument/2006/relationships/tags" Target="../tags/tag780.xml" /><Relationship Id="rId5" Type="http://schemas.openxmlformats.org/officeDocument/2006/relationships/tags" Target="../tags/tag781.xml" /><Relationship Id="rId6" Type="http://schemas.openxmlformats.org/officeDocument/2006/relationships/tags" Target="../tags/tag782.xml" /><Relationship Id="rId7" Type="http://schemas.openxmlformats.org/officeDocument/2006/relationships/tags" Target="../tags/tag783.xml" /><Relationship Id="rId8" Type="http://schemas.openxmlformats.org/officeDocument/2006/relationships/theme" Target="../theme/theme64.xml" /></Relationships>
</file>

<file path=ppt/slideMasters/_rels/slideMaster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5.xml" /><Relationship Id="rId2" Type="http://schemas.openxmlformats.org/officeDocument/2006/relationships/tags" Target="../tags/tag791.xml" /><Relationship Id="rId3" Type="http://schemas.openxmlformats.org/officeDocument/2006/relationships/tags" Target="../tags/tag792.xml" /><Relationship Id="rId4" Type="http://schemas.openxmlformats.org/officeDocument/2006/relationships/tags" Target="../tags/tag793.xml" /><Relationship Id="rId5" Type="http://schemas.openxmlformats.org/officeDocument/2006/relationships/tags" Target="../tags/tag794.xml" /><Relationship Id="rId6" Type="http://schemas.openxmlformats.org/officeDocument/2006/relationships/tags" Target="../tags/tag795.xml" /><Relationship Id="rId7" Type="http://schemas.openxmlformats.org/officeDocument/2006/relationships/tags" Target="../tags/tag796.xml" /><Relationship Id="rId8" Type="http://schemas.openxmlformats.org/officeDocument/2006/relationships/theme" Target="../theme/theme65.xml" /></Relationships>
</file>

<file path=ppt/slideMasters/_rels/slideMaster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6.xml" /><Relationship Id="rId2" Type="http://schemas.openxmlformats.org/officeDocument/2006/relationships/tags" Target="../tags/tag803.xml" /><Relationship Id="rId3" Type="http://schemas.openxmlformats.org/officeDocument/2006/relationships/tags" Target="../tags/tag804.xml" /><Relationship Id="rId4" Type="http://schemas.openxmlformats.org/officeDocument/2006/relationships/tags" Target="../tags/tag805.xml" /><Relationship Id="rId5" Type="http://schemas.openxmlformats.org/officeDocument/2006/relationships/tags" Target="../tags/tag806.xml" /><Relationship Id="rId6" Type="http://schemas.openxmlformats.org/officeDocument/2006/relationships/tags" Target="../tags/tag807.xml" /><Relationship Id="rId7" Type="http://schemas.openxmlformats.org/officeDocument/2006/relationships/tags" Target="../tags/tag808.xml" /><Relationship Id="rId8" Type="http://schemas.openxmlformats.org/officeDocument/2006/relationships/theme" Target="../theme/theme66.xml" /></Relationships>
</file>

<file path=ppt/slideMasters/_rels/slideMaster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Relationship Id="rId2" Type="http://schemas.openxmlformats.org/officeDocument/2006/relationships/tags" Target="../tags/tag815.xml" /><Relationship Id="rId3" Type="http://schemas.openxmlformats.org/officeDocument/2006/relationships/tags" Target="../tags/tag816.xml" /><Relationship Id="rId4" Type="http://schemas.openxmlformats.org/officeDocument/2006/relationships/tags" Target="../tags/tag817.xml" /><Relationship Id="rId5" Type="http://schemas.openxmlformats.org/officeDocument/2006/relationships/tags" Target="../tags/tag818.xml" /><Relationship Id="rId6" Type="http://schemas.openxmlformats.org/officeDocument/2006/relationships/tags" Target="../tags/tag819.xml" /><Relationship Id="rId7" Type="http://schemas.openxmlformats.org/officeDocument/2006/relationships/tags" Target="../tags/tag820.xml" /><Relationship Id="rId8" Type="http://schemas.openxmlformats.org/officeDocument/2006/relationships/theme" Target="../theme/theme67.xml" /></Relationships>
</file>

<file path=ppt/slideMasters/_rels/slideMaster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8.xml" /><Relationship Id="rId2" Type="http://schemas.openxmlformats.org/officeDocument/2006/relationships/tags" Target="../tags/tag827.xml" /><Relationship Id="rId3" Type="http://schemas.openxmlformats.org/officeDocument/2006/relationships/tags" Target="../tags/tag828.xml" /><Relationship Id="rId4" Type="http://schemas.openxmlformats.org/officeDocument/2006/relationships/tags" Target="../tags/tag829.xml" /><Relationship Id="rId5" Type="http://schemas.openxmlformats.org/officeDocument/2006/relationships/tags" Target="../tags/tag830.xml" /><Relationship Id="rId6" Type="http://schemas.openxmlformats.org/officeDocument/2006/relationships/tags" Target="../tags/tag831.xml" /><Relationship Id="rId7" Type="http://schemas.openxmlformats.org/officeDocument/2006/relationships/tags" Target="../tags/tag832.xml" /><Relationship Id="rId8" Type="http://schemas.openxmlformats.org/officeDocument/2006/relationships/theme" Target="../theme/theme68.xml" /></Relationships>
</file>

<file path=ppt/slideMasters/_rels/slideMaster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9.xml" /><Relationship Id="rId2" Type="http://schemas.openxmlformats.org/officeDocument/2006/relationships/tags" Target="../tags/tag839.xml" /><Relationship Id="rId3" Type="http://schemas.openxmlformats.org/officeDocument/2006/relationships/tags" Target="../tags/tag840.xml" /><Relationship Id="rId4" Type="http://schemas.openxmlformats.org/officeDocument/2006/relationships/tags" Target="../tags/tag841.xml" /><Relationship Id="rId5" Type="http://schemas.openxmlformats.org/officeDocument/2006/relationships/tags" Target="../tags/tag842.xml" /><Relationship Id="rId6" Type="http://schemas.openxmlformats.org/officeDocument/2006/relationships/tags" Target="../tags/tag843.xml" /><Relationship Id="rId7" Type="http://schemas.openxmlformats.org/officeDocument/2006/relationships/tags" Target="../tags/tag844.xml" /><Relationship Id="rId8" Type="http://schemas.openxmlformats.org/officeDocument/2006/relationships/theme" Target="../theme/theme69.xml" /></Relationships>
</file>

<file path=ppt/slideMasters/_rels/slideMaster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0.xml" /><Relationship Id="rId2" Type="http://schemas.openxmlformats.org/officeDocument/2006/relationships/tags" Target="../tags/tag851.xml" /><Relationship Id="rId3" Type="http://schemas.openxmlformats.org/officeDocument/2006/relationships/tags" Target="../tags/tag852.xml" /><Relationship Id="rId4" Type="http://schemas.openxmlformats.org/officeDocument/2006/relationships/tags" Target="../tags/tag853.xml" /><Relationship Id="rId5" Type="http://schemas.openxmlformats.org/officeDocument/2006/relationships/tags" Target="../tags/tag854.xml" /><Relationship Id="rId6" Type="http://schemas.openxmlformats.org/officeDocument/2006/relationships/tags" Target="../tags/tag855.xml" /><Relationship Id="rId7" Type="http://schemas.openxmlformats.org/officeDocument/2006/relationships/tags" Target="../tags/tag856.xml" /><Relationship Id="rId8" Type="http://schemas.openxmlformats.org/officeDocument/2006/relationships/theme" Target="../theme/theme70.xml" /></Relationships>
</file>

<file path=ppt/slideMasters/_rels/slideMaster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1.xml" /><Relationship Id="rId2" Type="http://schemas.openxmlformats.org/officeDocument/2006/relationships/tags" Target="../tags/tag864.xml" /><Relationship Id="rId3" Type="http://schemas.openxmlformats.org/officeDocument/2006/relationships/tags" Target="../tags/tag865.xml" /><Relationship Id="rId4" Type="http://schemas.openxmlformats.org/officeDocument/2006/relationships/tags" Target="../tags/tag866.xml" /><Relationship Id="rId5" Type="http://schemas.openxmlformats.org/officeDocument/2006/relationships/tags" Target="../tags/tag867.xml" /><Relationship Id="rId6" Type="http://schemas.openxmlformats.org/officeDocument/2006/relationships/tags" Target="../tags/tag868.xml" /><Relationship Id="rId7" Type="http://schemas.openxmlformats.org/officeDocument/2006/relationships/tags" Target="../tags/tag869.xml" /><Relationship Id="rId8" Type="http://schemas.openxmlformats.org/officeDocument/2006/relationships/theme" Target="../theme/theme71.xml" /></Relationships>
</file>

<file path=ppt/slideMasters/_rels/slideMaster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2.xml" /><Relationship Id="rId2" Type="http://schemas.openxmlformats.org/officeDocument/2006/relationships/tags" Target="../tags/tag879.xml" /><Relationship Id="rId3" Type="http://schemas.openxmlformats.org/officeDocument/2006/relationships/tags" Target="../tags/tag880.xml" /><Relationship Id="rId4" Type="http://schemas.openxmlformats.org/officeDocument/2006/relationships/tags" Target="../tags/tag881.xml" /><Relationship Id="rId5" Type="http://schemas.openxmlformats.org/officeDocument/2006/relationships/tags" Target="../tags/tag882.xml" /><Relationship Id="rId6" Type="http://schemas.openxmlformats.org/officeDocument/2006/relationships/tags" Target="../tags/tag883.xml" /><Relationship Id="rId7" Type="http://schemas.openxmlformats.org/officeDocument/2006/relationships/tags" Target="../tags/tag884.xml" /><Relationship Id="rId8" Type="http://schemas.openxmlformats.org/officeDocument/2006/relationships/theme" Target="../theme/theme72.xml" /></Relationships>
</file>

<file path=ppt/slideMasters/_rels/slideMaster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tags" Target="../tags/tag890.xml" /><Relationship Id="rId3" Type="http://schemas.openxmlformats.org/officeDocument/2006/relationships/tags" Target="../tags/tag891.xml" /><Relationship Id="rId4" Type="http://schemas.openxmlformats.org/officeDocument/2006/relationships/tags" Target="../tags/tag892.xml" /><Relationship Id="rId5" Type="http://schemas.openxmlformats.org/officeDocument/2006/relationships/tags" Target="../tags/tag893.xml" /><Relationship Id="rId6" Type="http://schemas.openxmlformats.org/officeDocument/2006/relationships/tags" Target="../tags/tag894.xml" /><Relationship Id="rId7" Type="http://schemas.openxmlformats.org/officeDocument/2006/relationships/tags" Target="../tags/tag895.xml" /><Relationship Id="rId8" Type="http://schemas.openxmlformats.org/officeDocument/2006/relationships/theme" Target="../theme/theme73.xml" /></Relationships>
</file>

<file path=ppt/slideMasters/_rels/slideMaster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4.xml" /><Relationship Id="rId2" Type="http://schemas.openxmlformats.org/officeDocument/2006/relationships/tags" Target="../tags/tag903.xml" /><Relationship Id="rId3" Type="http://schemas.openxmlformats.org/officeDocument/2006/relationships/tags" Target="../tags/tag904.xml" /><Relationship Id="rId4" Type="http://schemas.openxmlformats.org/officeDocument/2006/relationships/tags" Target="../tags/tag905.xml" /><Relationship Id="rId5" Type="http://schemas.openxmlformats.org/officeDocument/2006/relationships/tags" Target="../tags/tag906.xml" /><Relationship Id="rId6" Type="http://schemas.openxmlformats.org/officeDocument/2006/relationships/tags" Target="../tags/tag907.xml" /><Relationship Id="rId7" Type="http://schemas.openxmlformats.org/officeDocument/2006/relationships/tags" Target="../tags/tag908.xml" /><Relationship Id="rId8" Type="http://schemas.openxmlformats.org/officeDocument/2006/relationships/theme" Target="../theme/theme74.xml" /></Relationships>
</file>

<file path=ppt/slideMasters/_rels/slideMaster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5.xml" /><Relationship Id="rId2" Type="http://schemas.openxmlformats.org/officeDocument/2006/relationships/tags" Target="../tags/tag916.xml" /><Relationship Id="rId3" Type="http://schemas.openxmlformats.org/officeDocument/2006/relationships/tags" Target="../tags/tag917.xml" /><Relationship Id="rId4" Type="http://schemas.openxmlformats.org/officeDocument/2006/relationships/tags" Target="../tags/tag918.xml" /><Relationship Id="rId5" Type="http://schemas.openxmlformats.org/officeDocument/2006/relationships/tags" Target="../tags/tag919.xml" /><Relationship Id="rId6" Type="http://schemas.openxmlformats.org/officeDocument/2006/relationships/tags" Target="../tags/tag920.xml" /><Relationship Id="rId7" Type="http://schemas.openxmlformats.org/officeDocument/2006/relationships/tags" Target="../tags/tag921.xml" /><Relationship Id="rId8" Type="http://schemas.openxmlformats.org/officeDocument/2006/relationships/theme" Target="../theme/theme75.xml" /></Relationships>
</file>

<file path=ppt/slideMasters/_rels/slideMaster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6.xml" /><Relationship Id="rId2" Type="http://schemas.openxmlformats.org/officeDocument/2006/relationships/tags" Target="../tags/tag928.xml" /><Relationship Id="rId3" Type="http://schemas.openxmlformats.org/officeDocument/2006/relationships/tags" Target="../tags/tag929.xml" /><Relationship Id="rId4" Type="http://schemas.openxmlformats.org/officeDocument/2006/relationships/tags" Target="../tags/tag930.xml" /><Relationship Id="rId5" Type="http://schemas.openxmlformats.org/officeDocument/2006/relationships/tags" Target="../tags/tag931.xml" /><Relationship Id="rId6" Type="http://schemas.openxmlformats.org/officeDocument/2006/relationships/tags" Target="../tags/tag932.xml" /><Relationship Id="rId7" Type="http://schemas.openxmlformats.org/officeDocument/2006/relationships/tags" Target="../tags/tag933.xml" /><Relationship Id="rId8" Type="http://schemas.openxmlformats.org/officeDocument/2006/relationships/theme" Target="../theme/theme76.xml" /></Relationships>
</file>

<file path=ppt/slideMasters/_rels/slideMaster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7.xml" /><Relationship Id="rId2" Type="http://schemas.openxmlformats.org/officeDocument/2006/relationships/tags" Target="../tags/tag940.xml" /><Relationship Id="rId3" Type="http://schemas.openxmlformats.org/officeDocument/2006/relationships/tags" Target="../tags/tag941.xml" /><Relationship Id="rId4" Type="http://schemas.openxmlformats.org/officeDocument/2006/relationships/tags" Target="../tags/tag942.xml" /><Relationship Id="rId5" Type="http://schemas.openxmlformats.org/officeDocument/2006/relationships/tags" Target="../tags/tag943.xml" /><Relationship Id="rId6" Type="http://schemas.openxmlformats.org/officeDocument/2006/relationships/tags" Target="../tags/tag944.xml" /><Relationship Id="rId7" Type="http://schemas.openxmlformats.org/officeDocument/2006/relationships/tags" Target="../tags/tag945.xml" /><Relationship Id="rId8" Type="http://schemas.openxmlformats.org/officeDocument/2006/relationships/theme" Target="../theme/theme7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6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70F59A6-1081-48CD-B2C3-EE7A6E74A44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050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053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054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C5BC20-0E11-4DFD-B920-85B387F3C0E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4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6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77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78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143FB02-AB8B-4EC4-B772-CCD1E006083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8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0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101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102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8A1CC31-0747-41E9-9026-99E68107F03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122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4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6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A72382B-EDB4-4715-AF7F-97E631EA40A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6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8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149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150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2BBC88A-1E22-4274-92ED-55DF3605B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170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2" name="日期占位符 3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173" name="页脚占位符 4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174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4E0BEB9-4E9F-44F2-8F9D-CD1ABDC2831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19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A758219-54E7-44ED-944D-58117B2B4E0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19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19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21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B4E64F8-9600-421E-9650-D5F27A262A7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21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22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4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7A2D76C8-0876-4595-B241-B1537B00B27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4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4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126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C6B7ED38-BBEB-4D9E-8D85-032210E4E29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126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6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127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229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F48668C-DF65-4675-B245-5633A2062AD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229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331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35C4287-C121-467B-9C78-43AAEA152C4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1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331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331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1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433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CA0D4EAF-73EB-4DDE-8408-FF14489F96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433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434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434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434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536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AEED16E-A1A5-432D-8D17-3526BD74AC8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536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536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536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536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638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703E840-3A60-4E7B-B086-B1794CF5000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638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638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638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639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741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986B0A1-A675-4B26-BDB6-177FF3A87A0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741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741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741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741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843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EA1358BA-317A-4C14-B852-D09E71104268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843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843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843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843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945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C87F825-3A17-4A10-88C8-CD482A759CD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945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946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946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946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048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CF7361C-576E-44EF-9E22-2DBFECD1B84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048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48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48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048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150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203FC49-E439-464F-8038-5C95E8F1F5B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150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150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150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151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253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C82607B7-89CD-4824-BF2B-ACF8A86A0D5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253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253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253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253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355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C5412DC-9D91-40E9-A88D-2491EAF4D95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355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355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457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3B5505B-2E9B-4B6E-98B7-FCA85940BE2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457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458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458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458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560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4305BC1-5F1E-4268-B76A-10FD54C89F6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560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560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560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560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662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6BF5A19-8AD2-4D92-845B-C1D897F2A81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662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662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662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663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765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13EEC428-CA63-4B24-8ABA-DA9C9F2B3EB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765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765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765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765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867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5CA0140-0CB1-43D9-AB15-97FEF8A8589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867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867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867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867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969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C00A58-0316-42F1-AE3A-0E3C6EB625C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69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970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970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70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2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95241B2-7346-41F1-BCFE-720F88998C5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72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2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2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72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174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A811BB5-B206-4EBF-9ECE-6FCF4B53397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174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174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174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175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277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CDB7312-D80D-4C09-B6D1-700E5B64FAA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277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277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277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277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379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C0E2D40-6525-4605-A72C-183ABD368FB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379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379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379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379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481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3E56E74-59A4-43B0-9FA5-89B19AFC632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481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482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482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482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584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08262068-C4A9-4DA1-BE39-7E07CF07159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584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584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584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584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686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CEBA6206-0C12-4C65-BC29-8B1E9F4075E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686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686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686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687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789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1EE0D3F2-EC29-48C3-9BB6-236BDE073E0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789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789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789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789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891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14AA44B-4BF7-485B-B189-E0223FD7F4B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891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891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891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993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9322211A-382B-4CE8-A7CE-1A3F48A97353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993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994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994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994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6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5E03164-86E1-42A9-A5AF-DEE519C1140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096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6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096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096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198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007AC92-1A2B-4E42-84E6-A476F67BDD0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198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98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98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199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301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EE65287B-43D9-46F1-A9C3-E0D96ED83D73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301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301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301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301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403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1FBFA6E2-EE8E-4554-9D93-646CE63A352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403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403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403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403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505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BA4CFDE0-E099-4E61-A87D-3F12499CC3F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505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506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506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506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608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65BCC81-EAA1-4C71-A59A-9C6BC0B6915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608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608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608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608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710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E5C47A29-CAD6-4235-A826-68A2E72467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710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710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710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711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813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2E0D8EB-BE19-4639-B9D7-7724D54BF0A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813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813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813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813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915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0627D76D-DAD3-4F00-9B45-57691A94816C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915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915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915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915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017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0E7878F-472C-41C6-843D-2619CD9AEDA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017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018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018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018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120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F3132E8-0340-4D8E-B28B-CE580DBA8D2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0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0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0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0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222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EC4D41EA-4A69-4396-9388-EBCBA9CA0D4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222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222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222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223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325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C5A8425B-3FB7-46B7-BBAE-9B30360EE17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325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325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325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325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427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A67EF91-52CD-45D5-A453-E35A7F4C782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427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427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427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427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529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64459EC-C2D4-4A3F-9D85-39F00A2F107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529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530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530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530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632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914190B9-BAD4-450C-ACD3-B09C8183316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632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632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632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632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734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33066ED9-2919-4072-B686-FD3A0E9FA76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734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734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734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735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837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B081DB7-6B56-46D7-BDDC-7BDF9075C0A8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837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837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837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837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939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E61175E-33FE-4D0E-B4C1-E1F2A3717F1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939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939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939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939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041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32A544F-6A6F-4E52-AB03-3DEDF879C7B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041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042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042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042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4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122909FC-909E-4814-8F8A-67AA8B90BCA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144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4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4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144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246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F12DE8E-F809-4BAE-80EA-4DF68D6DFD5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246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246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246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247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349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06595D6C-58A8-410D-956E-C2F84E8CF461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349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349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349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349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451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71D3DB4E-ABF0-4872-8F2E-1F1BF5DA92F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451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451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451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451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553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3D8BB1F-3CCF-4E5C-9421-7A7BBDAFF3A3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553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554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554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554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656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E5C687EA-C3FD-4A33-BC43-31B881011F3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656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656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656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656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758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7BBE697-74F9-4058-AE5B-1085DE44AB73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758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758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758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759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861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EE94ACB-51FF-463C-800D-C4D6B383199A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861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861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861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861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963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2541CE3-7FDB-4F35-B8B1-1B67930612DF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963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963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963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963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065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9ECC08C-572F-4F89-8025-257ABA1B7B7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065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066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066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066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168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14C2D8C6-6405-40B2-8786-22BC6547CF8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168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68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68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168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270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712F5E7-7017-48A7-BFB4-DC6BEFDF076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270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270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270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271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373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BEC8814-B3AF-4449-BDE5-20F0D2CD9CF5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373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373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373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373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475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DC65891-FA28-4963-93E6-B6ACAE116957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475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475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4757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4758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577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1D4EC35-89B7-4813-B157-BD2A41E518E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577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578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5781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5782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680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CED82FF-0209-47EE-9CB3-A511E8D4A46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680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680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6805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6806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782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F00B2EC2-C113-4389-B932-5B548E252C1B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82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782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7829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830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885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940FC78-C822-45D7-B40A-F674F6AA6B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885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885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8853" name="日期占位符 3"/>
          <p:cNvSpPr/>
          <p:nvPr>
            <p:ph type="dt" sz="half" idx="2"/>
            <p:custDataLst>
              <p:tags r:id="rId6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8854" name="页脚占位符 4"/>
          <p:cNvSpPr/>
          <p:nvPr>
            <p:ph type="ftr" sz="quarter" idx="3"/>
            <p:custDataLst>
              <p:tags r:id="rId7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953.xml" /><Relationship Id="rId3" Type="http://schemas.openxmlformats.org/officeDocument/2006/relationships/tags" Target="../tags/tag954.xml" /><Relationship Id="rId4" Type="http://schemas.openxmlformats.org/officeDocument/2006/relationships/tags" Target="../tags/tag955.xml" /><Relationship Id="rId5" Type="http://schemas.openxmlformats.org/officeDocument/2006/relationships/tags" Target="../tags/tag956.xml" /><Relationship Id="rId6" Type="http://schemas.openxmlformats.org/officeDocument/2006/relationships/image" Target="../media/image1.wmf" /><Relationship Id="rId7" Type="http://schemas.openxmlformats.org/officeDocument/2006/relationships/tags" Target="../tags/tag95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958.xml" /><Relationship Id="rId3" Type="http://schemas.openxmlformats.org/officeDocument/2006/relationships/tags" Target="../tags/tag959.xml" /><Relationship Id="rId4" Type="http://schemas.openxmlformats.org/officeDocument/2006/relationships/image" Target="../media/image2.png" /><Relationship Id="rId5" Type="http://schemas.openxmlformats.org/officeDocument/2006/relationships/tags" Target="../tags/tag960.xml" /><Relationship Id="rId6" Type="http://schemas.openxmlformats.org/officeDocument/2006/relationships/image" Target="../media/image3.wmf" /><Relationship Id="rId7" Type="http://schemas.openxmlformats.org/officeDocument/2006/relationships/tags" Target="../tags/tag96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965.xml" /><Relationship Id="rId4" Type="http://schemas.openxmlformats.org/officeDocument/2006/relationships/tags" Target="../tags/tag966.xml" /><Relationship Id="rId5" Type="http://schemas.openxmlformats.org/officeDocument/2006/relationships/tags" Target="../tags/tag967.xml" /><Relationship Id="rId6" Type="http://schemas.openxmlformats.org/officeDocument/2006/relationships/image" Target="../media/image4.wmf" /><Relationship Id="rId7" Type="http://schemas.openxmlformats.org/officeDocument/2006/relationships/tags" Target="../tags/tag968.xml" /><Relationship Id="rId8" Type="http://schemas.openxmlformats.org/officeDocument/2006/relationships/tags" Target="../tags/tag969.xml" /><Relationship Id="rId9" Type="http://schemas.openxmlformats.org/officeDocument/2006/relationships/tags" Target="../tags/tag970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980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974.xml" /><Relationship Id="rId4" Type="http://schemas.openxmlformats.org/officeDocument/2006/relationships/tags" Target="../tags/tag975.xml" /><Relationship Id="rId5" Type="http://schemas.openxmlformats.org/officeDocument/2006/relationships/tags" Target="../tags/tag976.xml" /><Relationship Id="rId6" Type="http://schemas.openxmlformats.org/officeDocument/2006/relationships/tags" Target="../tags/tag977.xml" /><Relationship Id="rId7" Type="http://schemas.openxmlformats.org/officeDocument/2006/relationships/tags" Target="../tags/tag978.xml" /><Relationship Id="rId8" Type="http://schemas.openxmlformats.org/officeDocument/2006/relationships/image" Target="../media/image5.png" /><Relationship Id="rId9" Type="http://schemas.openxmlformats.org/officeDocument/2006/relationships/tags" Target="../tags/tag979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984.xml" /><Relationship Id="rId4" Type="http://schemas.openxmlformats.org/officeDocument/2006/relationships/tags" Target="../tags/tag98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986.xml" /><Relationship Id="rId3" Type="http://schemas.openxmlformats.org/officeDocument/2006/relationships/tags" Target="../tags/tag987.xml" /><Relationship Id="rId4" Type="http://schemas.openxmlformats.org/officeDocument/2006/relationships/image" Target="../media/image6.wmf" /><Relationship Id="rId5" Type="http://schemas.openxmlformats.org/officeDocument/2006/relationships/tags" Target="../tags/tag988.xml" /><Relationship Id="rId6" Type="http://schemas.openxmlformats.org/officeDocument/2006/relationships/tags" Target="../tags/tag98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image" Target="../media/image8.jpeg" /><Relationship Id="rId11" Type="http://schemas.openxmlformats.org/officeDocument/2006/relationships/tags" Target="../tags/tag999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993.xml" /><Relationship Id="rId4" Type="http://schemas.openxmlformats.org/officeDocument/2006/relationships/tags" Target="../tags/tag994.xml" /><Relationship Id="rId5" Type="http://schemas.openxmlformats.org/officeDocument/2006/relationships/tags" Target="../tags/tag995.xml" /><Relationship Id="rId6" Type="http://schemas.openxmlformats.org/officeDocument/2006/relationships/tags" Target="../tags/tag996.xml" /><Relationship Id="rId7" Type="http://schemas.openxmlformats.org/officeDocument/2006/relationships/tags" Target="../tags/tag997.xml" /><Relationship Id="rId8" Type="http://schemas.openxmlformats.org/officeDocument/2006/relationships/image" Target="../media/image7.jpeg" /><Relationship Id="rId9" Type="http://schemas.openxmlformats.org/officeDocument/2006/relationships/tags" Target="../tags/tag99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1009.xml" /><Relationship Id="rId11" Type="http://schemas.openxmlformats.org/officeDocument/2006/relationships/image" Target="../media/image8.jpeg" /><Relationship Id="rId12" Type="http://schemas.openxmlformats.org/officeDocument/2006/relationships/tags" Target="../tags/tag1010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1003.xml" /><Relationship Id="rId4" Type="http://schemas.openxmlformats.org/officeDocument/2006/relationships/tags" Target="../tags/tag1004.xml" /><Relationship Id="rId5" Type="http://schemas.openxmlformats.org/officeDocument/2006/relationships/tags" Target="../tags/tag1005.xml" /><Relationship Id="rId6" Type="http://schemas.openxmlformats.org/officeDocument/2006/relationships/tags" Target="../tags/tag1006.xml" /><Relationship Id="rId7" Type="http://schemas.openxmlformats.org/officeDocument/2006/relationships/tags" Target="../tags/tag1007.xml" /><Relationship Id="rId8" Type="http://schemas.openxmlformats.org/officeDocument/2006/relationships/tags" Target="../tags/tag1008.xml" /><Relationship Id="rId9" Type="http://schemas.openxmlformats.org/officeDocument/2006/relationships/image" Target="../media/image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image" Target="../media/image8.jpeg" /><Relationship Id="rId11" Type="http://schemas.openxmlformats.org/officeDocument/2006/relationships/tags" Target="../tags/tag1020.xml" /><Relationship Id="rId12" Type="http://schemas.openxmlformats.org/officeDocument/2006/relationships/tags" Target="../tags/tag1021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1014.xml" /><Relationship Id="rId4" Type="http://schemas.openxmlformats.org/officeDocument/2006/relationships/tags" Target="../tags/tag1015.xml" /><Relationship Id="rId5" Type="http://schemas.openxmlformats.org/officeDocument/2006/relationships/tags" Target="../tags/tag1016.xml" /><Relationship Id="rId6" Type="http://schemas.openxmlformats.org/officeDocument/2006/relationships/tags" Target="../tags/tag1017.xml" /><Relationship Id="rId7" Type="http://schemas.openxmlformats.org/officeDocument/2006/relationships/tags" Target="../tags/tag1018.xml" /><Relationship Id="rId8" Type="http://schemas.openxmlformats.org/officeDocument/2006/relationships/image" Target="../media/image9.jpeg" /><Relationship Id="rId9" Type="http://schemas.openxmlformats.org/officeDocument/2006/relationships/tags" Target="../tags/tag101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1030.xml" /><Relationship Id="rId11" Type="http://schemas.openxmlformats.org/officeDocument/2006/relationships/tags" Target="../tags/tag1031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1025.xml" /><Relationship Id="rId4" Type="http://schemas.openxmlformats.org/officeDocument/2006/relationships/tags" Target="../tags/tag1026.xml" /><Relationship Id="rId5" Type="http://schemas.openxmlformats.org/officeDocument/2006/relationships/tags" Target="../tags/tag1027.xml" /><Relationship Id="rId6" Type="http://schemas.openxmlformats.org/officeDocument/2006/relationships/tags" Target="../tags/tag1028.xml" /><Relationship Id="rId7" Type="http://schemas.openxmlformats.org/officeDocument/2006/relationships/image" Target="../media/image9.jpeg" /><Relationship Id="rId8" Type="http://schemas.openxmlformats.org/officeDocument/2006/relationships/tags" Target="../tags/tag1029.xml" /><Relationship Id="rId9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1035.xml" /><Relationship Id="rId4" Type="http://schemas.openxmlformats.org/officeDocument/2006/relationships/tags" Target="../tags/tag1036.xml" /><Relationship Id="rId5" Type="http://schemas.openxmlformats.org/officeDocument/2006/relationships/image" Target="../media/image10.png" /><Relationship Id="rId6" Type="http://schemas.openxmlformats.org/officeDocument/2006/relationships/tags" Target="../tags/tag103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038.xml" /><Relationship Id="rId3" Type="http://schemas.openxmlformats.org/officeDocument/2006/relationships/tags" Target="../tags/tag103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1040.xml" /><Relationship Id="rId3" Type="http://schemas.openxmlformats.org/officeDocument/2006/relationships/tags" Target="../tags/tag104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1045.xml" /><Relationship Id="rId4" Type="http://schemas.openxmlformats.org/officeDocument/2006/relationships/tags" Target="../tags/tag1046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1055.xml" /><Relationship Id="rId11" Type="http://schemas.openxmlformats.org/officeDocument/2006/relationships/tags" Target="../tags/tag1056.xml" /><Relationship Id="rId12" Type="http://schemas.openxmlformats.org/officeDocument/2006/relationships/tags" Target="../tags/tag1057.xml" /><Relationship Id="rId13" Type="http://schemas.openxmlformats.org/officeDocument/2006/relationships/tags" Target="../tags/tag1058.xml" /><Relationship Id="rId14" Type="http://schemas.openxmlformats.org/officeDocument/2006/relationships/tags" Target="../tags/tag1059.xml" /><Relationship Id="rId15" Type="http://schemas.openxmlformats.org/officeDocument/2006/relationships/tags" Target="../tags/tag1060.xml" /><Relationship Id="rId16" Type="http://schemas.openxmlformats.org/officeDocument/2006/relationships/tags" Target="../tags/tag1061.xml" /><Relationship Id="rId17" Type="http://schemas.openxmlformats.org/officeDocument/2006/relationships/tags" Target="../tags/tag1062.xml" /><Relationship Id="rId18" Type="http://schemas.openxmlformats.org/officeDocument/2006/relationships/tags" Target="../tags/tag1063.xml" /><Relationship Id="rId19" Type="http://schemas.openxmlformats.org/officeDocument/2006/relationships/tags" Target="../tags/tag1064.xml" /><Relationship Id="rId2" Type="http://schemas.openxmlformats.org/officeDocument/2006/relationships/notesSlide" Target="../notesSlides/notesSlide10.xml" /><Relationship Id="rId20" Type="http://schemas.openxmlformats.org/officeDocument/2006/relationships/tags" Target="../tags/tag1065.xml" /><Relationship Id="rId21" Type="http://schemas.openxmlformats.org/officeDocument/2006/relationships/tags" Target="../tags/tag1066.xml" /><Relationship Id="rId22" Type="http://schemas.openxmlformats.org/officeDocument/2006/relationships/tags" Target="../tags/tag1067.xml" /><Relationship Id="rId23" Type="http://schemas.openxmlformats.org/officeDocument/2006/relationships/tags" Target="../tags/tag1068.xml" /><Relationship Id="rId3" Type="http://schemas.openxmlformats.org/officeDocument/2006/relationships/tags" Target="../tags/tag1050.xml" /><Relationship Id="rId4" Type="http://schemas.openxmlformats.org/officeDocument/2006/relationships/tags" Target="../tags/tag1051.xml" /><Relationship Id="rId5" Type="http://schemas.openxmlformats.org/officeDocument/2006/relationships/image" Target="../media/image11.jpeg" /><Relationship Id="rId6" Type="http://schemas.openxmlformats.org/officeDocument/2006/relationships/tags" Target="../tags/tag1052.xml" /><Relationship Id="rId7" Type="http://schemas.openxmlformats.org/officeDocument/2006/relationships/tags" Target="../tags/tag1053.xml" /><Relationship Id="rId8" Type="http://schemas.openxmlformats.org/officeDocument/2006/relationships/image" Target="../media/image12.png" /><Relationship Id="rId9" Type="http://schemas.openxmlformats.org/officeDocument/2006/relationships/tags" Target="../tags/tag105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1072.xml" /><Relationship Id="rId4" Type="http://schemas.openxmlformats.org/officeDocument/2006/relationships/image" Target="../media/image13.png" /><Relationship Id="rId5" Type="http://schemas.openxmlformats.org/officeDocument/2006/relationships/tags" Target="../tags/tag1073.xml" /><Relationship Id="rId6" Type="http://schemas.openxmlformats.org/officeDocument/2006/relationships/tags" Target="../tags/tag1074.xml" /><Relationship Id="rId7" Type="http://schemas.openxmlformats.org/officeDocument/2006/relationships/tags" Target="../tags/tag107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image" Target="../media/image13.png" /><Relationship Id="rId11" Type="http://schemas.openxmlformats.org/officeDocument/2006/relationships/tags" Target="../tags/tag1084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1079.xml" /><Relationship Id="rId4" Type="http://schemas.openxmlformats.org/officeDocument/2006/relationships/tags" Target="../tags/tag1080.xml" /><Relationship Id="rId5" Type="http://schemas.openxmlformats.org/officeDocument/2006/relationships/tags" Target="../tags/tag1081.xml" /><Relationship Id="rId6" Type="http://schemas.openxmlformats.org/officeDocument/2006/relationships/image" Target="../media/image7.jpeg" /><Relationship Id="rId7" Type="http://schemas.openxmlformats.org/officeDocument/2006/relationships/tags" Target="../tags/tag1082.xml" /><Relationship Id="rId8" Type="http://schemas.openxmlformats.org/officeDocument/2006/relationships/image" Target="../media/image8.jpeg" /><Relationship Id="rId9" Type="http://schemas.openxmlformats.org/officeDocument/2006/relationships/tags" Target="../tags/tag1083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1088.xml" /><Relationship Id="rId4" Type="http://schemas.openxmlformats.org/officeDocument/2006/relationships/tags" Target="../tags/tag1089.xml" /><Relationship Id="rId5" Type="http://schemas.openxmlformats.org/officeDocument/2006/relationships/image" Target="../media/image14.png" /><Relationship Id="rId6" Type="http://schemas.openxmlformats.org/officeDocument/2006/relationships/tags" Target="../tags/tag1090.xml" /><Relationship Id="rId7" Type="http://schemas.openxmlformats.org/officeDocument/2006/relationships/image" Target="../media/image15.png" /><Relationship Id="rId8" Type="http://schemas.openxmlformats.org/officeDocument/2006/relationships/tags" Target="../tags/tag1091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9874" name="矩形 2"/>
          <p:cNvSpPr/>
          <p:nvPr>
            <p:custDataLst>
              <p:tags r:id="rId3"/>
            </p:custDataLst>
          </p:nvPr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9875" name="标题 1"/>
          <p:cNvSpPr>
            <a:spLocks noGrp="1"/>
          </p:cNvSpPr>
          <p:nvPr>
            <p:ph type="ctrTitle" idx="4294967295"/>
            <p:custDataLst>
              <p:tags r:id="rId4"/>
            </p:custDataLst>
          </p:nvPr>
        </p:nvSpPr>
        <p:spPr>
          <a:xfrm>
            <a:off x="723900" y="2063750"/>
            <a:ext cx="5146675" cy="14700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热机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79876" name="矩形 3"/>
          <p:cNvSpPr/>
          <p:nvPr>
            <p:custDataLst>
              <p:tags r:id="rId5"/>
            </p:custDataLst>
          </p:nvPr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79877" name="图片 1"/>
          <p:cNvPicPr/>
          <p:nvPr>
            <p:custDataLst>
              <p:tags r:id="rId7"/>
            </p:custDataLst>
          </p:nvPr>
        </p:nvPicPr>
        <p:blipFill>
          <a:blip r:embed="rId6"/>
          <a:srcRect l="5985" r="15792" b="3781"/>
          <a:stretch>
            <a:fillRect/>
          </a:stretch>
        </p:blipFill>
        <p:spPr>
          <a:xfrm>
            <a:off x="5870575" y="1952625"/>
            <a:ext cx="2838450" cy="1708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1"/>
      <p:bldP spid="7987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0898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1150" y="4592638"/>
            <a:ext cx="85518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汽车、火车、轮船的机械能是从哪里来的呢？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80899" name="Picture 7" descr="学科网(www.zxxk.com)--教育资源门户，提供试题试卷、教案、课件、教学论文、素材等各类教学资源库下载，还有大量丰富的教学资讯！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69862" y="784225"/>
            <a:ext cx="3967162" cy="2620962"/>
          </a:xfrm>
          <a:prstGeom prst="rect">
            <a:avLst/>
          </a:prstGeom>
          <a:noFill/>
          <a:ln w="19050">
            <a:noFill/>
            <a:miter lim="800000"/>
          </a:ln>
        </p:spPr>
      </p:pic>
      <p:pic>
        <p:nvPicPr>
          <p:cNvPr id="80900" name="图片 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518025" y="784225"/>
            <a:ext cx="4391025" cy="2622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1922" name="矩形 10"/>
          <p:cNvSpPr/>
          <p:nvPr>
            <p:custDataLst>
              <p:tags r:id="rId4"/>
            </p:custDataLst>
          </p:nvPr>
        </p:nvSpPr>
        <p:spPr>
          <a:xfrm>
            <a:off x="184150" y="266700"/>
            <a:ext cx="30226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一、热机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23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84150" y="4478338"/>
            <a:ext cx="9147175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）整个过程中，能量是怎么转化的？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）试管口为什么会出现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白雾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81924" name="图片 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92162" y="1700212"/>
            <a:ext cx="2551112" cy="2778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25" name="Rectangle 4"/>
          <p:cNvSpPr/>
          <p:nvPr>
            <p:custDataLst>
              <p:tags r:id="rId8"/>
            </p:custDataLst>
          </p:nvPr>
        </p:nvSpPr>
        <p:spPr>
          <a:xfrm>
            <a:off x="374650" y="1152525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anose="02010609060101010101" pitchFamily="49" charset="-122"/>
              </a:rPr>
              <a:t>小实验</a:t>
            </a:r>
            <a:endParaRPr lang="zh-CN" altLang="en-US" sz="2400" b="1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81926" name="矩形 1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29050" y="1936750"/>
            <a:ext cx="4854575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瓶塞会在水蒸气的压力作用下飞出去，试管口会出现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白雾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2946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06363" y="889000"/>
            <a:ext cx="893127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热机：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利用内能做功的机械。</a:t>
            </a:r>
            <a:endParaRPr lang="zh-CN" altLang="en-US" sz="2800" b="1" u="sng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2947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06363" y="1625600"/>
            <a:ext cx="893127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热机的分类：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蒸汽机、内燃机、汽轮机、喷气发动机。</a:t>
            </a:r>
            <a:endParaRPr lang="zh-CN" altLang="en-US" sz="2800" b="1" u="sng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2948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6363" y="2590800"/>
            <a:ext cx="48958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内燃机：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燃料在汽缸内燃烧产生动力的热机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2949" name="矩形 1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6363" y="4146550"/>
            <a:ext cx="48958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内燃机分为：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汽油机、柴油机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82950" name="图片 7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168900" y="2590800"/>
            <a:ext cx="3868738" cy="3848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951" name="矩形 10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06363" y="-1587"/>
            <a:ext cx="893127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P18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，填空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3970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620125" cy="2030412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1、热机：内能转化为机械能的机械。</a:t>
            </a:r>
            <a:endParaRPr lang="zh-CN" altLang="zh-CN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、内燃机：汽油机、柴油机。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4994" name="矩形 10"/>
          <p:cNvSpPr/>
          <p:nvPr>
            <p:custDataLst>
              <p:tags r:id="rId3"/>
            </p:custDataLst>
          </p:nvPr>
        </p:nvSpPr>
        <p:spPr>
          <a:xfrm>
            <a:off x="187325" y="238125"/>
            <a:ext cx="326866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二、汽油机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4995" name="图片 1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730500" y="2005012"/>
            <a:ext cx="4384675" cy="4638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4996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87325" y="1085850"/>
            <a:ext cx="855662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P18“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汽油机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，认识汽油机的工作原理。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6018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13113" y="190023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阀门：进气门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； 排气门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6019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13113" y="3105150"/>
            <a:ext cx="51831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活塞运动方向：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6020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313113" y="4202113"/>
            <a:ext cx="51831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吸入气体: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    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86021" name="Group 14"/>
          <p:cNvGrpSpPr/>
          <p:nvPr>
            <p:custDataLst>
              <p:tags r:id="rId7"/>
            </p:custDataLst>
          </p:nvPr>
        </p:nvGrpSpPr>
        <p:grpSpPr>
          <a:xfrm>
            <a:off x="25400" y="739775"/>
            <a:ext cx="3233738" cy="4706938"/>
            <a:chOff x="2788" y="164"/>
            <a:chExt cx="1361" cy="1980"/>
          </a:xfrm>
        </p:grpSpPr>
        <p:pic>
          <p:nvPicPr>
            <p:cNvPr id="86022" name="Picture 8" descr="14-1-4甲乙"/>
            <p:cNvPicPr/>
            <p:nvPr>
              <p:custDataLst>
                <p:tags r:id="rId9"/>
              </p:custDataLst>
            </p:nvPr>
          </p:nvPicPr>
          <p:blipFill>
            <a:blip r:embed="rId8"/>
            <a:srcRect r="50880"/>
            <a:stretch>
              <a:fillRect/>
            </a:stretch>
          </p:blipFill>
          <p:spPr>
            <a:xfrm>
              <a:off x="2788" y="164"/>
              <a:ext cx="1361" cy="1980"/>
            </a:xfrm>
            <a:prstGeom prst="rect">
              <a:avLst/>
            </a:prstGeom>
            <a:noFill/>
            <a:ln>
              <a:solidFill>
                <a:schemeClr val="accent1"/>
              </a:solidFill>
              <a:miter lim="800000"/>
            </a:ln>
          </p:spPr>
        </p:pic>
        <p:pic>
          <p:nvPicPr>
            <p:cNvPr id="86023" name="Picture 10" descr=")AVQFT}[$)C8`ZVNPEK6C{8"/>
            <p:cNvPicPr/>
            <p:nvPr>
              <p:custDataLst>
                <p:tags r:id="rId11"/>
              </p:custDataLst>
            </p:nvPr>
          </p:nvPicPr>
          <p:blipFill>
            <a:blip r:embed="rId10"/>
            <a:srcRect r="81114"/>
            <a:stretch>
              <a:fillRect/>
            </a:stretch>
          </p:blipFill>
          <p:spPr>
            <a:xfrm>
              <a:off x="2993" y="164"/>
              <a:ext cx="998" cy="172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7042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13113" y="150018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阀门：进气门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； 排气门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7043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13113" y="237648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活塞运动方向：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7044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313113" y="3298825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燃料混合物：压强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 温度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7045" name="矩形 1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286125" y="4314825"/>
            <a:ext cx="51816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能量转化：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能转化为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能。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87046" name="Group 15"/>
          <p:cNvGrpSpPr/>
          <p:nvPr>
            <p:custDataLst>
              <p:tags r:id="rId8"/>
            </p:custDataLst>
          </p:nvPr>
        </p:nvGrpSpPr>
        <p:grpSpPr>
          <a:xfrm>
            <a:off x="184150" y="915988"/>
            <a:ext cx="3101975" cy="4505325"/>
            <a:chOff x="4239" y="164"/>
            <a:chExt cx="1363" cy="1980"/>
          </a:xfrm>
        </p:grpSpPr>
        <p:pic>
          <p:nvPicPr>
            <p:cNvPr id="87047" name="Picture 8" descr="14-1-4甲乙"/>
            <p:cNvPicPr/>
            <p:nvPr>
              <p:custDataLst>
                <p:tags r:id="rId10"/>
              </p:custDataLst>
            </p:nvPr>
          </p:nvPicPr>
          <p:blipFill>
            <a:blip r:embed="rId9"/>
            <a:srcRect l="50805"/>
            <a:stretch>
              <a:fillRect/>
            </a:stretch>
          </p:blipFill>
          <p:spPr>
            <a:xfrm>
              <a:off x="4239" y="164"/>
              <a:ext cx="1363" cy="1980"/>
            </a:xfrm>
            <a:prstGeom prst="rect">
              <a:avLst/>
            </a:prstGeom>
            <a:noFill/>
            <a:ln>
              <a:solidFill>
                <a:schemeClr val="accent1"/>
              </a:solidFill>
              <a:miter lim="800000"/>
            </a:ln>
          </p:spPr>
        </p:pic>
        <p:pic>
          <p:nvPicPr>
            <p:cNvPr id="87048" name="Picture 11" descr=")AVQFT}[$)C8`ZVNPEK6C{8"/>
            <p:cNvPicPr/>
            <p:nvPr>
              <p:custDataLst>
                <p:tags r:id="rId12"/>
              </p:custDataLst>
            </p:nvPr>
          </p:nvPicPr>
          <p:blipFill>
            <a:blip r:embed="rId11"/>
            <a:srcRect l="26192" r="53199"/>
            <a:stretch>
              <a:fillRect/>
            </a:stretch>
          </p:blipFill>
          <p:spPr>
            <a:xfrm>
              <a:off x="4377" y="164"/>
              <a:ext cx="1089" cy="172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8066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13113" y="150018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阀门：进气门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； 排气门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8067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13113" y="237648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活塞运动方向：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8068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313113" y="3298825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点火。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88069" name="Group 16"/>
          <p:cNvGrpSpPr/>
          <p:nvPr>
            <p:custDataLst>
              <p:tags r:id="rId7"/>
            </p:custDataLst>
          </p:nvPr>
        </p:nvGrpSpPr>
        <p:grpSpPr>
          <a:xfrm>
            <a:off x="254000" y="952500"/>
            <a:ext cx="3043238" cy="4560888"/>
            <a:chOff x="2789" y="2208"/>
            <a:chExt cx="1360" cy="2039"/>
          </a:xfrm>
        </p:grpSpPr>
        <p:pic>
          <p:nvPicPr>
            <p:cNvPr id="88070" name="Picture 5" descr="14-1-4丙丁"/>
            <p:cNvPicPr/>
            <p:nvPr>
              <p:custDataLst>
                <p:tags r:id="rId9"/>
              </p:custDataLst>
            </p:nvPr>
          </p:nvPicPr>
          <p:blipFill>
            <a:blip r:embed="rId8"/>
            <a:srcRect l="3264" r="47950"/>
            <a:stretch>
              <a:fillRect/>
            </a:stretch>
          </p:blipFill>
          <p:spPr>
            <a:xfrm>
              <a:off x="2789" y="2208"/>
              <a:ext cx="1360" cy="2039"/>
            </a:xfrm>
            <a:prstGeom prst="rect">
              <a:avLst/>
            </a:prstGeom>
            <a:noFill/>
            <a:ln>
              <a:solidFill>
                <a:schemeClr val="accent1"/>
              </a:solidFill>
              <a:miter lim="800000"/>
            </a:ln>
          </p:spPr>
        </p:pic>
        <p:pic>
          <p:nvPicPr>
            <p:cNvPr id="88071" name="Picture 12" descr=")AVQFT}[$)C8`ZVNPEK6C{8"/>
            <p:cNvPicPr/>
            <p:nvPr>
              <p:custDataLst>
                <p:tags r:id="rId11"/>
              </p:custDataLst>
            </p:nvPr>
          </p:nvPicPr>
          <p:blipFill>
            <a:blip r:embed="rId10"/>
            <a:srcRect l="53237" r="26590"/>
            <a:stretch>
              <a:fillRect/>
            </a:stretch>
          </p:blipFill>
          <p:spPr>
            <a:xfrm>
              <a:off x="2925" y="2228"/>
              <a:ext cx="1066" cy="172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88072" name="矩形 10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286125" y="4314825"/>
            <a:ext cx="51816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能量转化：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能转化为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能。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9090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13113" y="150018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阀门：进气门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； 排气门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89091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13113" y="2376488"/>
            <a:ext cx="51831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活塞运动方向：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89092" name="Group 17"/>
          <p:cNvGrpSpPr/>
          <p:nvPr>
            <p:custDataLst>
              <p:tags r:id="rId6"/>
            </p:custDataLst>
          </p:nvPr>
        </p:nvGrpSpPr>
        <p:grpSpPr>
          <a:xfrm>
            <a:off x="130175" y="815975"/>
            <a:ext cx="3046412" cy="4638675"/>
            <a:chOff x="4240" y="2208"/>
            <a:chExt cx="1337" cy="2039"/>
          </a:xfrm>
        </p:grpSpPr>
        <p:pic>
          <p:nvPicPr>
            <p:cNvPr id="89093" name="Picture 5" descr="14-1-4丙丁"/>
            <p:cNvPicPr/>
            <p:nvPr>
              <p:custDataLst>
                <p:tags r:id="rId8"/>
              </p:custDataLst>
            </p:nvPr>
          </p:nvPicPr>
          <p:blipFill>
            <a:blip r:embed="rId7"/>
            <a:srcRect l="52049"/>
            <a:stretch>
              <a:fillRect/>
            </a:stretch>
          </p:blipFill>
          <p:spPr>
            <a:xfrm>
              <a:off x="4240" y="2208"/>
              <a:ext cx="1337" cy="2039"/>
            </a:xfrm>
            <a:prstGeom prst="rect">
              <a:avLst/>
            </a:prstGeom>
            <a:noFill/>
            <a:ln>
              <a:solidFill>
                <a:schemeClr val="accent1"/>
              </a:solidFill>
              <a:miter lim="800000"/>
            </a:ln>
          </p:spPr>
        </p:pic>
        <p:pic>
          <p:nvPicPr>
            <p:cNvPr id="89094" name="Picture 13" descr=")AVQFT}[$)C8`ZVNPEK6C{8"/>
            <p:cNvPicPr/>
            <p:nvPr>
              <p:custDataLst>
                <p:tags r:id="rId10"/>
              </p:custDataLst>
            </p:nvPr>
          </p:nvPicPr>
          <p:blipFill>
            <a:blip r:embed="rId9"/>
            <a:srcRect l="80697" r="-453"/>
            <a:stretch>
              <a:fillRect/>
            </a:stretch>
          </p:blipFill>
          <p:spPr>
            <a:xfrm>
              <a:off x="4354" y="2228"/>
              <a:ext cx="1044" cy="172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89095" name="矩形 10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13113" y="3349625"/>
            <a:ext cx="51831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排出</a:t>
            </a:r>
            <a:r>
              <a:rPr lang="zh-CN" altLang="en-US" sz="24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0114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048250" y="1536700"/>
            <a:ext cx="38433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一个工作循环：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包含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个冲程；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对外做功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次；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飞轮转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圈；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活塞往返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次。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90115" name="图片 2"/>
          <p:cNvPicPr/>
          <p:nvPr>
            <p:custDataLst>
              <p:tags r:id="rId6"/>
            </p:custDataLst>
          </p:nvPr>
        </p:nvPicPr>
        <p:blipFill>
          <a:blip r:embed="rId5"/>
          <a:srcRect l="26354" t="13066" r="50440" b="43339"/>
          <a:stretch>
            <a:fillRect/>
          </a:stretch>
        </p:blipFill>
        <p:spPr>
          <a:xfrm>
            <a:off x="254000" y="1317625"/>
            <a:ext cx="4291012" cy="4533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1138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7475" y="392113"/>
            <a:ext cx="8907463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问题：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（1）在四个冲程中，哪些冲程发生了能量转化？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（2）哪个冲程使机械获得动力？其他几个冲程中活塞的运动是靠什么来完成的？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（3）哪个冲程排出了废气？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4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）一个工作循环，包含几个冲程，对外做功几次，活塞往复运动几次，飞轮转动几圈？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2162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80975" y="522288"/>
            <a:ext cx="8551863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例题：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四冲程汽油机进气门和排气门都关闭、活塞向下运动的是</a:t>
            </a:r>
            <a:r>
              <a:rPr 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</a:t>
            </a: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冲程，若其转速为1800r/min，每秒钟经过_______个冲程，做功</a:t>
            </a:r>
            <a:r>
              <a:rPr 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</a:t>
            </a:r>
            <a:r>
              <a:rPr 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次。</a:t>
            </a:r>
            <a:endParaRPr 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3186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620125" cy="5262562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1、汽油机四个冲程：吸气、压缩、做功、排气。</a:t>
            </a:r>
            <a:endParaRPr lang="zh-CN" altLang="zh-CN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、吸气：吸入空气和汽油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压缩：机械能转化为内能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做功：内能转化为机械能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排气：排出废气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、一个工作循环：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个冲程、对外做功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次，飞轮转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圈，活塞往返</a:t>
            </a: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次。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4210" name="矩形 10"/>
          <p:cNvSpPr/>
          <p:nvPr>
            <p:custDataLst>
              <p:tags r:id="rId4"/>
            </p:custDataLst>
          </p:nvPr>
        </p:nvSpPr>
        <p:spPr>
          <a:xfrm>
            <a:off x="169862" y="252412"/>
            <a:ext cx="320198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三、柴油机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4211" name="Picture 25" descr="ZD2B8AS{M%6J6}D9(WG]@D5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01625" y="2063750"/>
            <a:ext cx="3829050" cy="404177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94212" name="组合 5"/>
          <p:cNvGrpSpPr/>
          <p:nvPr>
            <p:custDataLst>
              <p:tags r:id="rId7"/>
            </p:custDataLst>
          </p:nvPr>
        </p:nvGrpSpPr>
        <p:grpSpPr>
          <a:xfrm>
            <a:off x="4594225" y="2228850"/>
            <a:ext cx="4346575" cy="3876675"/>
            <a:chOff x="7055" y="1150"/>
            <a:chExt cx="7230" cy="6605"/>
          </a:xfrm>
        </p:grpSpPr>
        <p:pic>
          <p:nvPicPr>
            <p:cNvPr id="94213" name="Picture 3" descr="构造(柴)"/>
            <p:cNvPicPr/>
            <p:nvPr>
              <p:custDataLst>
                <p:tags r:id="rId9"/>
              </p:custDataLst>
            </p:nvPr>
          </p:nvPicPr>
          <p:blipFill>
            <a:blip r:embed="rId8">
              <a:clrChange>
                <a:clrFrom>
                  <a:srgbClr val="00989F"/>
                </a:clrFrom>
                <a:clrTo>
                  <a:srgbClr val="00989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128" y="1165"/>
              <a:ext cx="2127" cy="659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94214" name="Text Box 4"/>
            <p:cNvSpPr/>
            <p:nvPr>
              <p:custDataLst>
                <p:tags r:id="rId10"/>
              </p:custDataLst>
            </p:nvPr>
          </p:nvSpPr>
          <p:spPr>
            <a:xfrm>
              <a:off x="7113" y="1150"/>
              <a:ext cx="2430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喷油嘴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4215" name="Text Box 5"/>
            <p:cNvSpPr/>
            <p:nvPr>
              <p:custDataLst>
                <p:tags r:id="rId11"/>
              </p:custDataLst>
            </p:nvPr>
          </p:nvSpPr>
          <p:spPr>
            <a:xfrm>
              <a:off x="7055" y="2295"/>
              <a:ext cx="2295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进气门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4216" name="Text Box 6"/>
            <p:cNvSpPr/>
            <p:nvPr>
              <p:custDataLst>
                <p:tags r:id="rId12"/>
              </p:custDataLst>
            </p:nvPr>
          </p:nvSpPr>
          <p:spPr>
            <a:xfrm>
              <a:off x="7475" y="3240"/>
              <a:ext cx="1620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活塞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4217" name="Text Box 7"/>
            <p:cNvSpPr/>
            <p:nvPr>
              <p:custDataLst>
                <p:tags r:id="rId13"/>
              </p:custDataLst>
            </p:nvPr>
          </p:nvSpPr>
          <p:spPr>
            <a:xfrm>
              <a:off x="7685" y="5150"/>
              <a:ext cx="1680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连杆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4218" name="Text Box 8"/>
            <p:cNvSpPr/>
            <p:nvPr>
              <p:custDataLst>
                <p:tags r:id="rId14"/>
              </p:custDataLst>
            </p:nvPr>
          </p:nvSpPr>
          <p:spPr>
            <a:xfrm>
              <a:off x="11990" y="1455"/>
              <a:ext cx="2295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排气门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4219" name="Text Box 9"/>
            <p:cNvSpPr/>
            <p:nvPr>
              <p:custDataLst>
                <p:tags r:id="rId15"/>
              </p:custDataLst>
            </p:nvPr>
          </p:nvSpPr>
          <p:spPr>
            <a:xfrm>
              <a:off x="11675" y="2400"/>
              <a:ext cx="1620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气缸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4220" name="Text Box 10"/>
            <p:cNvSpPr/>
            <p:nvPr>
              <p:custDataLst>
                <p:tags r:id="rId16"/>
              </p:custDataLst>
            </p:nvPr>
          </p:nvSpPr>
          <p:spPr>
            <a:xfrm>
              <a:off x="11780" y="6705"/>
              <a:ext cx="1515" cy="7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eaLnBrk="0" hangingPunct="0"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sym typeface="Wingdings"/>
                </a:rPr>
                <a:t>曲轴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94221" name="Line 11"/>
            <p:cNvCxnSpPr/>
            <p:nvPr>
              <p:custDataLst>
                <p:tags r:id="rId17"/>
              </p:custDataLst>
            </p:nvPr>
          </p:nvCxnSpPr>
          <p:spPr>
            <a:xfrm>
              <a:off x="9050" y="1665"/>
              <a:ext cx="1050" cy="84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  <p:cxnSp>
          <p:nvCxnSpPr>
            <p:cNvPr id="94222" name="Line 12"/>
            <p:cNvCxnSpPr/>
            <p:nvPr>
              <p:custDataLst>
                <p:tags r:id="rId18"/>
              </p:custDataLst>
            </p:nvPr>
          </p:nvCxnSpPr>
          <p:spPr>
            <a:xfrm flipV="1">
              <a:off x="8735" y="2190"/>
              <a:ext cx="630" cy="42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  <p:cxnSp>
          <p:nvCxnSpPr>
            <p:cNvPr id="94223" name="Line 13"/>
            <p:cNvCxnSpPr/>
            <p:nvPr>
              <p:custDataLst>
                <p:tags r:id="rId19"/>
              </p:custDataLst>
            </p:nvPr>
          </p:nvCxnSpPr>
          <p:spPr>
            <a:xfrm>
              <a:off x="8735" y="3660"/>
              <a:ext cx="1260" cy="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  <p:cxnSp>
          <p:nvCxnSpPr>
            <p:cNvPr id="94224" name="Line 14"/>
            <p:cNvCxnSpPr/>
            <p:nvPr>
              <p:custDataLst>
                <p:tags r:id="rId20"/>
              </p:custDataLst>
            </p:nvPr>
          </p:nvCxnSpPr>
          <p:spPr>
            <a:xfrm>
              <a:off x="8945" y="5550"/>
              <a:ext cx="1365" cy="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  <p:cxnSp>
          <p:nvCxnSpPr>
            <p:cNvPr id="94225" name="Line 15"/>
            <p:cNvCxnSpPr/>
            <p:nvPr>
              <p:custDataLst>
                <p:tags r:id="rId21"/>
              </p:custDataLst>
            </p:nvPr>
          </p:nvCxnSpPr>
          <p:spPr>
            <a:xfrm flipH="1">
              <a:off x="10625" y="7125"/>
              <a:ext cx="1155" cy="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  <p:cxnSp>
          <p:nvCxnSpPr>
            <p:cNvPr id="94226" name="Line 16"/>
            <p:cNvCxnSpPr/>
            <p:nvPr>
              <p:custDataLst>
                <p:tags r:id="rId22"/>
              </p:custDataLst>
            </p:nvPr>
          </p:nvCxnSpPr>
          <p:spPr>
            <a:xfrm flipH="1">
              <a:off x="10310" y="2820"/>
              <a:ext cx="1260" cy="0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  <p:cxnSp>
          <p:nvCxnSpPr>
            <p:cNvPr id="94227" name="Line 17"/>
            <p:cNvCxnSpPr/>
            <p:nvPr>
              <p:custDataLst>
                <p:tags r:id="rId23"/>
              </p:custDataLst>
            </p:nvPr>
          </p:nvCxnSpPr>
          <p:spPr>
            <a:xfrm flipH="1">
              <a:off x="10940" y="1875"/>
              <a:ext cx="1050" cy="315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bevel/>
              <a:tailEnd type="triangle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95234" name="图片 1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38212" y="1449388"/>
            <a:ext cx="1914525" cy="4795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5235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770313" y="2043113"/>
            <a:ext cx="5191125" cy="332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吸气：吸入空气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压缩：压缩程度比汽油机大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做功：喷油嘴喷出柴油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   点燃方式：压燃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排气：排出废气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95236" name="矩形 1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25413" y="298450"/>
            <a:ext cx="889317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P19“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柴油机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，总结汽油机与柴油机的区别。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6258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90513" y="3255963"/>
            <a:ext cx="8755063" cy="332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1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</a:t>
            </a: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由于柴油机对空气的压缩程度比汽油机更高，因此在做功冲程中气体的压强也大于汽油机中气体的压强，因而可以输出更大的功率。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2.由于柴油机工作的过程中压强较大，要求各有关零件具有较高的结构强度，因此柴油机比较笨重。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grpSp>
        <p:nvGrpSpPr>
          <p:cNvPr id="96259" name="Group 14"/>
          <p:cNvGrpSpPr/>
          <p:nvPr>
            <p:custDataLst>
              <p:tags r:id="rId5"/>
            </p:custDataLst>
          </p:nvPr>
        </p:nvGrpSpPr>
        <p:grpSpPr>
          <a:xfrm>
            <a:off x="1482725" y="263525"/>
            <a:ext cx="2106612" cy="2822575"/>
            <a:chOff x="2788" y="164"/>
            <a:chExt cx="1361" cy="1823"/>
          </a:xfrm>
        </p:grpSpPr>
        <p:pic>
          <p:nvPicPr>
            <p:cNvPr id="96260" name="Picture 8" descr="14-1-4甲乙"/>
            <p:cNvPicPr/>
            <p:nvPr>
              <p:custDataLst>
                <p:tags r:id="rId7"/>
              </p:custDataLst>
            </p:nvPr>
          </p:nvPicPr>
          <p:blipFill>
            <a:blip r:embed="rId6"/>
            <a:srcRect r="50880" b="7950"/>
            <a:stretch>
              <a:fillRect/>
            </a:stretch>
          </p:blipFill>
          <p:spPr>
            <a:xfrm>
              <a:off x="2788" y="164"/>
              <a:ext cx="1361" cy="1823"/>
            </a:xfrm>
            <a:prstGeom prst="rect">
              <a:avLst/>
            </a:prstGeom>
            <a:noFill/>
            <a:ln>
              <a:solidFill>
                <a:schemeClr val="accent1"/>
              </a:solidFill>
              <a:miter lim="800000"/>
            </a:ln>
          </p:spPr>
        </p:pic>
        <p:pic>
          <p:nvPicPr>
            <p:cNvPr id="96261" name="Picture 10" descr=")AVQFT}[$)C8`ZVNPEK6C{8"/>
            <p:cNvPicPr/>
            <p:nvPr>
              <p:custDataLst>
                <p:tags r:id="rId9"/>
              </p:custDataLst>
            </p:nvPr>
          </p:nvPicPr>
          <p:blipFill>
            <a:blip r:embed="rId8"/>
            <a:srcRect r="81114"/>
            <a:stretch>
              <a:fillRect/>
            </a:stretch>
          </p:blipFill>
          <p:spPr>
            <a:xfrm>
              <a:off x="2993" y="164"/>
              <a:ext cx="998" cy="172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96262" name="图片 1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481638" y="263525"/>
            <a:ext cx="1652588" cy="2822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7282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620125" cy="4616450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、柴油机四冲程：吸气、压缩、做功、排气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吸气：吸入空气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压缩：压缩程度大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做功：压燃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排气：排出废气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、柴油机比汽油机功率更大，但更笨重。</a:t>
            </a:r>
            <a:endParaRPr lang="zh-CN" altLang="en-US" sz="2800" b="1" baseline="-2500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7283" name="New picture" hidden="1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388600" y="11201400"/>
            <a:ext cx="266700" cy="3556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  <p:pic>
        <p:nvPicPr>
          <p:cNvPr id="97284" name="New picture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1010900" y="108077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819"/>
</p:tagLst>
</file>

<file path=ppt/tags/tag2.xml><?xml version="1.0" encoding="utf-8"?>
<p:tagLst xmlns:p="http://schemas.openxmlformats.org/presentationml/2006/main">
  <p:tag name="AS_UNIQUEID" val="229"/>
</p:tagLst>
</file>

<file path=ppt/tags/tag3.xml><?xml version="1.0" encoding="utf-8"?>
<p:tagLst xmlns:p="http://schemas.openxmlformats.org/presentationml/2006/main">
  <p:tag name="AS_UNIQUEID" val="230"/>
</p:tagLst>
</file>

<file path=ppt/tags/tag4.xml><?xml version="1.0" encoding="utf-8"?>
<p:tagLst xmlns:p="http://schemas.openxmlformats.org/presentationml/2006/main">
  <p:tag name="AS_UNIQUEID" val="231"/>
</p:tagLst>
</file>

<file path=ppt/tags/tag5.xml><?xml version="1.0" encoding="utf-8"?>
<p:tagLst xmlns:p="http://schemas.openxmlformats.org/presentationml/2006/main">
  <p:tag name="AS_UNIQUEID" val="820"/>
</p:tagLst>
</file>

<file path=ppt/tags/tag6.xml><?xml version="1.0" encoding="utf-8"?>
<p:tagLst xmlns:p="http://schemas.openxmlformats.org/presentationml/2006/main">
  <p:tag name="AS_UNIQUEID" val="227"/>
</p:tagLst>
</file>

<file path=ppt/tags/tag7.xml><?xml version="1.0" encoding="utf-8"?>
<p:tagLst xmlns:p="http://schemas.openxmlformats.org/presentationml/2006/main">
  <p:tag name="AS_UNIQUEID" val="228"/>
</p:tagLst>
</file>

<file path=ppt/tags/tag8.xml><?xml version="1.0" encoding="utf-8"?>
<p:tagLst xmlns:p="http://schemas.openxmlformats.org/presentationml/2006/main">
  <p:tag name="AS_UNIQUEID" val="229"/>
</p:tagLst>
</file>

<file path=ppt/tags/tag9.xml><?xml version="1.0" encoding="utf-8"?>
<p:tagLst xmlns:p="http://schemas.openxmlformats.org/presentationml/2006/main">
  <p:tag name="AS_UNIQUEID" val="230"/>
</p:tagLst>
</file>

<file path=ppt/tags/tag10.xml><?xml version="1.0" encoding="utf-8"?>
<p:tagLst xmlns:p="http://schemas.openxmlformats.org/presentationml/2006/main">
  <p:tag name="AS_UNIQUEID" val="231"/>
</p:tagLst>
</file>

<file path=ppt/tags/tag11.xml><?xml version="1.0" encoding="utf-8"?>
<p:tagLst xmlns:p="http://schemas.openxmlformats.org/presentationml/2006/main">
  <p:tag name="AS_UNIQUEID" val="821"/>
</p:tagLst>
</file>

<file path=ppt/tags/tag12.xml><?xml version="1.0" encoding="utf-8"?>
<p:tagLst xmlns:p="http://schemas.openxmlformats.org/presentationml/2006/main">
  <p:tag name="AS_UNIQUEID" val="234"/>
</p:tagLst>
</file>

<file path=ppt/tags/tag13.xml><?xml version="1.0" encoding="utf-8"?>
<p:tagLst xmlns:p="http://schemas.openxmlformats.org/presentationml/2006/main">
  <p:tag name="AS_UNIQUEID" val="235"/>
</p:tagLst>
</file>

<file path=ppt/tags/tag14.xml><?xml version="1.0" encoding="utf-8"?>
<p:tagLst xmlns:p="http://schemas.openxmlformats.org/presentationml/2006/main">
  <p:tag name="AS_UNIQUEID" val="236"/>
</p:tagLst>
</file>

<file path=ppt/tags/tag15.xml><?xml version="1.0" encoding="utf-8"?>
<p:tagLst xmlns:p="http://schemas.openxmlformats.org/presentationml/2006/main">
  <p:tag name="AS_UNIQUEID" val="822"/>
</p:tagLst>
</file>

<file path=ppt/tags/tag16.xml><?xml version="1.0" encoding="utf-8"?>
<p:tagLst xmlns:p="http://schemas.openxmlformats.org/presentationml/2006/main">
  <p:tag name="AS_UNIQUEID" val="232"/>
</p:tagLst>
</file>

<file path=ppt/tags/tag17.xml><?xml version="1.0" encoding="utf-8"?>
<p:tagLst xmlns:p="http://schemas.openxmlformats.org/presentationml/2006/main">
  <p:tag name="AS_UNIQUEID" val="233"/>
</p:tagLst>
</file>

<file path=ppt/tags/tag18.xml><?xml version="1.0" encoding="utf-8"?>
<p:tagLst xmlns:p="http://schemas.openxmlformats.org/presentationml/2006/main">
  <p:tag name="AS_UNIQUEID" val="234"/>
</p:tagLst>
</file>

<file path=ppt/tags/tag19.xml><?xml version="1.0" encoding="utf-8"?>
<p:tagLst xmlns:p="http://schemas.openxmlformats.org/presentationml/2006/main">
  <p:tag name="AS_UNIQUEID" val="235"/>
</p:tagLst>
</file>

<file path=ppt/tags/tag20.xml><?xml version="1.0" encoding="utf-8"?>
<p:tagLst xmlns:p="http://schemas.openxmlformats.org/presentationml/2006/main">
  <p:tag name="AS_UNIQUEID" val="236"/>
</p:tagLst>
</file>

<file path=ppt/tags/tag21.xml><?xml version="1.0" encoding="utf-8"?>
<p:tagLst xmlns:p="http://schemas.openxmlformats.org/presentationml/2006/main">
  <p:tag name="AS_UNIQUEID" val="823"/>
</p:tagLst>
</file>

<file path=ppt/tags/tag22.xml><?xml version="1.0" encoding="utf-8"?>
<p:tagLst xmlns:p="http://schemas.openxmlformats.org/presentationml/2006/main">
  <p:tag name="AS_UNIQUEID" val="239"/>
</p:tagLst>
</file>

<file path=ppt/tags/tag23.xml><?xml version="1.0" encoding="utf-8"?>
<p:tagLst xmlns:p="http://schemas.openxmlformats.org/presentationml/2006/main">
  <p:tag name="AS_UNIQUEID" val="240"/>
</p:tagLst>
</file>

<file path=ppt/tags/tag24.xml><?xml version="1.0" encoding="utf-8"?>
<p:tagLst xmlns:p="http://schemas.openxmlformats.org/presentationml/2006/main">
  <p:tag name="AS_UNIQUEID" val="241"/>
</p:tagLst>
</file>

<file path=ppt/tags/tag25.xml><?xml version="1.0" encoding="utf-8"?>
<p:tagLst xmlns:p="http://schemas.openxmlformats.org/presentationml/2006/main">
  <p:tag name="AS_UNIQUEID" val="824"/>
</p:tagLst>
</file>

<file path=ppt/tags/tag26.xml><?xml version="1.0" encoding="utf-8"?>
<p:tagLst xmlns:p="http://schemas.openxmlformats.org/presentationml/2006/main">
  <p:tag name="AS_UNIQUEID" val="237"/>
</p:tagLst>
</file>

<file path=ppt/tags/tag27.xml><?xml version="1.0" encoding="utf-8"?>
<p:tagLst xmlns:p="http://schemas.openxmlformats.org/presentationml/2006/main">
  <p:tag name="AS_UNIQUEID" val="238"/>
</p:tagLst>
</file>

<file path=ppt/tags/tag28.xml><?xml version="1.0" encoding="utf-8"?>
<p:tagLst xmlns:p="http://schemas.openxmlformats.org/presentationml/2006/main">
  <p:tag name="AS_UNIQUEID" val="239"/>
</p:tagLst>
</file>

<file path=ppt/tags/tag29.xml><?xml version="1.0" encoding="utf-8"?>
<p:tagLst xmlns:p="http://schemas.openxmlformats.org/presentationml/2006/main">
  <p:tag name="AS_UNIQUEID" val="240"/>
</p:tagLst>
</file>

<file path=ppt/tags/tag30.xml><?xml version="1.0" encoding="utf-8"?>
<p:tagLst xmlns:p="http://schemas.openxmlformats.org/presentationml/2006/main">
  <p:tag name="AS_UNIQUEID" val="241"/>
</p:tagLst>
</file>

<file path=ppt/tags/tag31.xml><?xml version="1.0" encoding="utf-8"?>
<p:tagLst xmlns:p="http://schemas.openxmlformats.org/presentationml/2006/main">
  <p:tag name="AS_UNIQUEID" val="825"/>
</p:tagLst>
</file>

<file path=ppt/tags/tag32.xml><?xml version="1.0" encoding="utf-8"?>
<p:tagLst xmlns:p="http://schemas.openxmlformats.org/presentationml/2006/main">
  <p:tag name="AS_UNIQUEID" val="244"/>
</p:tagLst>
</file>

<file path=ppt/tags/tag33.xml><?xml version="1.0" encoding="utf-8"?>
<p:tagLst xmlns:p="http://schemas.openxmlformats.org/presentationml/2006/main">
  <p:tag name="AS_UNIQUEID" val="245"/>
</p:tagLst>
</file>

<file path=ppt/tags/tag34.xml><?xml version="1.0" encoding="utf-8"?>
<p:tagLst xmlns:p="http://schemas.openxmlformats.org/presentationml/2006/main">
  <p:tag name="AS_UNIQUEID" val="246"/>
</p:tagLst>
</file>

<file path=ppt/tags/tag35.xml><?xml version="1.0" encoding="utf-8"?>
<p:tagLst xmlns:p="http://schemas.openxmlformats.org/presentationml/2006/main">
  <p:tag name="AS_UNIQUEID" val="826"/>
</p:tagLst>
</file>

<file path=ppt/tags/tag36.xml><?xml version="1.0" encoding="utf-8"?>
<p:tagLst xmlns:p="http://schemas.openxmlformats.org/presentationml/2006/main">
  <p:tag name="AS_UNIQUEID" val="242"/>
</p:tagLst>
</file>

<file path=ppt/tags/tag37.xml><?xml version="1.0" encoding="utf-8"?>
<p:tagLst xmlns:p="http://schemas.openxmlformats.org/presentationml/2006/main">
  <p:tag name="AS_UNIQUEID" val="243"/>
</p:tagLst>
</file>

<file path=ppt/tags/tag38.xml><?xml version="1.0" encoding="utf-8"?>
<p:tagLst xmlns:p="http://schemas.openxmlformats.org/presentationml/2006/main">
  <p:tag name="AS_UNIQUEID" val="244"/>
</p:tagLst>
</file>

<file path=ppt/tags/tag39.xml><?xml version="1.0" encoding="utf-8"?>
<p:tagLst xmlns:p="http://schemas.openxmlformats.org/presentationml/2006/main">
  <p:tag name="AS_UNIQUEID" val="245"/>
</p:tagLst>
</file>

<file path=ppt/tags/tag40.xml><?xml version="1.0" encoding="utf-8"?>
<p:tagLst xmlns:p="http://schemas.openxmlformats.org/presentationml/2006/main">
  <p:tag name="AS_UNIQUEID" val="246"/>
</p:tagLst>
</file>

<file path=ppt/tags/tag41.xml><?xml version="1.0" encoding="utf-8"?>
<p:tagLst xmlns:p="http://schemas.openxmlformats.org/presentationml/2006/main">
  <p:tag name="AS_UNIQUEID" val="827"/>
</p:tagLst>
</file>

<file path=ppt/tags/tag42.xml><?xml version="1.0" encoding="utf-8"?>
<p:tagLst xmlns:p="http://schemas.openxmlformats.org/presentationml/2006/main">
  <p:tag name="AS_UNIQUEID" val="249"/>
</p:tagLst>
</file>

<file path=ppt/tags/tag43.xml><?xml version="1.0" encoding="utf-8"?>
<p:tagLst xmlns:p="http://schemas.openxmlformats.org/presentationml/2006/main">
  <p:tag name="AS_UNIQUEID" val="250"/>
</p:tagLst>
</file>

<file path=ppt/tags/tag44.xml><?xml version="1.0" encoding="utf-8"?>
<p:tagLst xmlns:p="http://schemas.openxmlformats.org/presentationml/2006/main">
  <p:tag name="AS_UNIQUEID" val="251"/>
</p:tagLst>
</file>

<file path=ppt/tags/tag45.xml><?xml version="1.0" encoding="utf-8"?>
<p:tagLst xmlns:p="http://schemas.openxmlformats.org/presentationml/2006/main">
  <p:tag name="AS_UNIQUEID" val="828"/>
</p:tagLst>
</file>

<file path=ppt/tags/tag46.xml><?xml version="1.0" encoding="utf-8"?>
<p:tagLst xmlns:p="http://schemas.openxmlformats.org/presentationml/2006/main">
  <p:tag name="AS_UNIQUEID" val="247"/>
</p:tagLst>
</file>

<file path=ppt/tags/tag47.xml><?xml version="1.0" encoding="utf-8"?>
<p:tagLst xmlns:p="http://schemas.openxmlformats.org/presentationml/2006/main">
  <p:tag name="AS_UNIQUEID" val="248"/>
</p:tagLst>
</file>

<file path=ppt/tags/tag48.xml><?xml version="1.0" encoding="utf-8"?>
<p:tagLst xmlns:p="http://schemas.openxmlformats.org/presentationml/2006/main">
  <p:tag name="AS_UNIQUEID" val="249"/>
</p:tagLst>
</file>

<file path=ppt/tags/tag49.xml><?xml version="1.0" encoding="utf-8"?>
<p:tagLst xmlns:p="http://schemas.openxmlformats.org/presentationml/2006/main">
  <p:tag name="AS_UNIQUEID" val="250"/>
</p:tagLst>
</file>

<file path=ppt/tags/tag50.xml><?xml version="1.0" encoding="utf-8"?>
<p:tagLst xmlns:p="http://schemas.openxmlformats.org/presentationml/2006/main">
  <p:tag name="AS_UNIQUEID" val="251"/>
</p:tagLst>
</file>

<file path=ppt/tags/tag51.xml><?xml version="1.0" encoding="utf-8"?>
<p:tagLst xmlns:p="http://schemas.openxmlformats.org/presentationml/2006/main">
  <p:tag name="AS_UNIQUEID" val="829"/>
</p:tagLst>
</file>

<file path=ppt/tags/tag52.xml><?xml version="1.0" encoding="utf-8"?>
<p:tagLst xmlns:p="http://schemas.openxmlformats.org/presentationml/2006/main">
  <p:tag name="AS_UNIQUEID" val="254"/>
</p:tagLst>
</file>

<file path=ppt/tags/tag53.xml><?xml version="1.0" encoding="utf-8"?>
<p:tagLst xmlns:p="http://schemas.openxmlformats.org/presentationml/2006/main">
  <p:tag name="AS_UNIQUEID" val="255"/>
</p:tagLst>
</file>

<file path=ppt/tags/tag54.xml><?xml version="1.0" encoding="utf-8"?>
<p:tagLst xmlns:p="http://schemas.openxmlformats.org/presentationml/2006/main">
  <p:tag name="AS_UNIQUEID" val="256"/>
</p:tagLst>
</file>

<file path=ppt/tags/tag55.xml><?xml version="1.0" encoding="utf-8"?>
<p:tagLst xmlns:p="http://schemas.openxmlformats.org/presentationml/2006/main">
  <p:tag name="AS_UNIQUEID" val="830"/>
</p:tagLst>
</file>

<file path=ppt/tags/tag56.xml><?xml version="1.0" encoding="utf-8"?>
<p:tagLst xmlns:p="http://schemas.openxmlformats.org/presentationml/2006/main">
  <p:tag name="AS_UNIQUEID" val="252"/>
</p:tagLst>
</file>

<file path=ppt/tags/tag57.xml><?xml version="1.0" encoding="utf-8"?>
<p:tagLst xmlns:p="http://schemas.openxmlformats.org/presentationml/2006/main">
  <p:tag name="AS_UNIQUEID" val="253"/>
</p:tagLst>
</file>

<file path=ppt/tags/tag58.xml><?xml version="1.0" encoding="utf-8"?>
<p:tagLst xmlns:p="http://schemas.openxmlformats.org/presentationml/2006/main">
  <p:tag name="AS_UNIQUEID" val="254"/>
</p:tagLst>
</file>

<file path=ppt/tags/tag59.xml><?xml version="1.0" encoding="utf-8"?>
<p:tagLst xmlns:p="http://schemas.openxmlformats.org/presentationml/2006/main">
  <p:tag name="AS_UNIQUEID" val="255"/>
</p:tagLst>
</file>

<file path=ppt/tags/tag60.xml><?xml version="1.0" encoding="utf-8"?>
<p:tagLst xmlns:p="http://schemas.openxmlformats.org/presentationml/2006/main">
  <p:tag name="AS_UNIQUEID" val="256"/>
</p:tagLst>
</file>

<file path=ppt/tags/tag61.xml><?xml version="1.0" encoding="utf-8"?>
<p:tagLst xmlns:p="http://schemas.openxmlformats.org/presentationml/2006/main">
  <p:tag name="AS_UNIQUEID" val="831"/>
</p:tagLst>
</file>

<file path=ppt/tags/tag62.xml><?xml version="1.0" encoding="utf-8"?>
<p:tagLst xmlns:p="http://schemas.openxmlformats.org/presentationml/2006/main">
  <p:tag name="AS_UNIQUEID" val="259"/>
</p:tagLst>
</file>

<file path=ppt/tags/tag63.xml><?xml version="1.0" encoding="utf-8"?>
<p:tagLst xmlns:p="http://schemas.openxmlformats.org/presentationml/2006/main">
  <p:tag name="AS_UNIQUEID" val="260"/>
</p:tagLst>
</file>

<file path=ppt/tags/tag64.xml><?xml version="1.0" encoding="utf-8"?>
<p:tagLst xmlns:p="http://schemas.openxmlformats.org/presentationml/2006/main">
  <p:tag name="AS_UNIQUEID" val="261"/>
</p:tagLst>
</file>

<file path=ppt/tags/tag65.xml><?xml version="1.0" encoding="utf-8"?>
<p:tagLst xmlns:p="http://schemas.openxmlformats.org/presentationml/2006/main">
  <p:tag name="AS_UNIQUEID" val="832"/>
</p:tagLst>
</file>

<file path=ppt/tags/tag66.xml><?xml version="1.0" encoding="utf-8"?>
<p:tagLst xmlns:p="http://schemas.openxmlformats.org/presentationml/2006/main">
  <p:tag name="AS_UNIQUEID" val="257"/>
</p:tagLst>
</file>

<file path=ppt/tags/tag67.xml><?xml version="1.0" encoding="utf-8"?>
<p:tagLst xmlns:p="http://schemas.openxmlformats.org/presentationml/2006/main">
  <p:tag name="AS_UNIQUEID" val="258"/>
</p:tagLst>
</file>

<file path=ppt/tags/tag68.xml><?xml version="1.0" encoding="utf-8"?>
<p:tagLst xmlns:p="http://schemas.openxmlformats.org/presentationml/2006/main">
  <p:tag name="AS_UNIQUEID" val="259"/>
</p:tagLst>
</file>

<file path=ppt/tags/tag69.xml><?xml version="1.0" encoding="utf-8"?>
<p:tagLst xmlns:p="http://schemas.openxmlformats.org/presentationml/2006/main">
  <p:tag name="AS_UNIQUEID" val="260"/>
</p:tagLst>
</file>

<file path=ppt/tags/tag70.xml><?xml version="1.0" encoding="utf-8"?>
<p:tagLst xmlns:p="http://schemas.openxmlformats.org/presentationml/2006/main">
  <p:tag name="AS_UNIQUEID" val="261"/>
</p:tagLst>
</file>

<file path=ppt/tags/tag71.xml><?xml version="1.0" encoding="utf-8"?>
<p:tagLst xmlns:p="http://schemas.openxmlformats.org/presentationml/2006/main">
  <p:tag name="AS_UNIQUEID" val="833"/>
</p:tagLst>
</file>

<file path=ppt/tags/tag72.xml><?xml version="1.0" encoding="utf-8"?>
<p:tagLst xmlns:p="http://schemas.openxmlformats.org/presentationml/2006/main">
  <p:tag name="AS_UNIQUEID" val="804"/>
</p:tagLst>
</file>

<file path=ppt/tags/tag73.xml><?xml version="1.0" encoding="utf-8"?>
<p:tagLst xmlns:p="http://schemas.openxmlformats.org/presentationml/2006/main">
  <p:tag name="AS_UNIQUEID" val="805"/>
</p:tagLst>
</file>

<file path=ppt/tags/tag74.xml><?xml version="1.0" encoding="utf-8"?>
<p:tagLst xmlns:p="http://schemas.openxmlformats.org/presentationml/2006/main">
  <p:tag name="AS_UNIQUEID" val="229"/>
</p:tagLst>
</file>

<file path=ppt/tags/tag75.xml><?xml version="1.0" encoding="utf-8"?>
<p:tagLst xmlns:p="http://schemas.openxmlformats.org/presentationml/2006/main">
  <p:tag name="AS_UNIQUEID" val="230"/>
</p:tagLst>
</file>

<file path=ppt/tags/tag76.xml><?xml version="1.0" encoding="utf-8"?>
<p:tagLst xmlns:p="http://schemas.openxmlformats.org/presentationml/2006/main">
  <p:tag name="AS_UNIQUEID" val="231"/>
</p:tagLst>
</file>

<file path=ppt/tags/tag77.xml><?xml version="1.0" encoding="utf-8"?>
<p:tagLst xmlns:p="http://schemas.openxmlformats.org/presentationml/2006/main">
  <p:tag name="AS_UNIQUEID" val="834"/>
</p:tagLst>
</file>

<file path=ppt/tags/tag78.xml><?xml version="1.0" encoding="utf-8"?>
<p:tagLst xmlns:p="http://schemas.openxmlformats.org/presentationml/2006/main">
  <p:tag name="AS_UNIQUEID" val="262"/>
</p:tagLst>
</file>

<file path=ppt/tags/tag79.xml><?xml version="1.0" encoding="utf-8"?>
<p:tagLst xmlns:p="http://schemas.openxmlformats.org/presentationml/2006/main">
  <p:tag name="AS_UNIQUEID" val="227"/>
</p:tagLst>
</file>

<file path=ppt/tags/tag80.xml><?xml version="1.0" encoding="utf-8"?>
<p:tagLst xmlns:p="http://schemas.openxmlformats.org/presentationml/2006/main">
  <p:tag name="AS_UNIQUEID" val="228"/>
</p:tagLst>
</file>

<file path=ppt/tags/tag81.xml><?xml version="1.0" encoding="utf-8"?>
<p:tagLst xmlns:p="http://schemas.openxmlformats.org/presentationml/2006/main">
  <p:tag name="AS_UNIQUEID" val="263"/>
</p:tagLst>
</file>

<file path=ppt/tags/tag82.xml><?xml version="1.0" encoding="utf-8"?>
<p:tagLst xmlns:p="http://schemas.openxmlformats.org/presentationml/2006/main">
  <p:tag name="AS_UNIQUEID" val="264"/>
</p:tagLst>
</file>

<file path=ppt/tags/tag83.xml><?xml version="1.0" encoding="utf-8"?>
<p:tagLst xmlns:p="http://schemas.openxmlformats.org/presentationml/2006/main">
  <p:tag name="AS_UNIQUEID" val="835"/>
</p:tagLst>
</file>

<file path=ppt/tags/tag84.xml><?xml version="1.0" encoding="utf-8"?>
<p:tagLst xmlns:p="http://schemas.openxmlformats.org/presentationml/2006/main">
  <p:tag name="AS_UNIQUEID" val="836"/>
</p:tagLst>
</file>

<file path=ppt/tags/tag85.xml><?xml version="1.0" encoding="utf-8"?>
<p:tagLst xmlns:p="http://schemas.openxmlformats.org/presentationml/2006/main">
  <p:tag name="AS_UNIQUEID" val="837"/>
</p:tagLst>
</file>

<file path=ppt/tags/tag86.xml><?xml version="1.0" encoding="utf-8"?>
<p:tagLst xmlns:p="http://schemas.openxmlformats.org/presentationml/2006/main">
  <p:tag name="AS_UNIQUEID" val="229"/>
</p:tagLst>
</file>

<file path=ppt/tags/tag87.xml><?xml version="1.0" encoding="utf-8"?>
<p:tagLst xmlns:p="http://schemas.openxmlformats.org/presentationml/2006/main">
  <p:tag name="AS_UNIQUEID" val="230"/>
</p:tagLst>
</file>

<file path=ppt/tags/tag88.xml><?xml version="1.0" encoding="utf-8"?>
<p:tagLst xmlns:p="http://schemas.openxmlformats.org/presentationml/2006/main">
  <p:tag name="AS_UNIQUEID" val="231"/>
</p:tagLst>
</file>

<file path=ppt/tags/tag89.xml><?xml version="1.0" encoding="utf-8"?>
<p:tagLst xmlns:p="http://schemas.openxmlformats.org/presentationml/2006/main">
  <p:tag name="AS_UNIQUEID" val="838"/>
</p:tagLst>
</file>

<file path=ppt/tags/tag90.xml><?xml version="1.0" encoding="utf-8"?>
<p:tagLst xmlns:p="http://schemas.openxmlformats.org/presentationml/2006/main">
  <p:tag name="AS_UNIQUEID" val="268"/>
</p:tagLst>
</file>

<file path=ppt/tags/tag91.xml><?xml version="1.0" encoding="utf-8"?>
<p:tagLst xmlns:p="http://schemas.openxmlformats.org/presentationml/2006/main">
  <p:tag name="AS_UNIQUEID" val="227"/>
</p:tagLst>
</file>

<file path=ppt/tags/tag92.xml><?xml version="1.0" encoding="utf-8"?>
<p:tagLst xmlns:p="http://schemas.openxmlformats.org/presentationml/2006/main">
  <p:tag name="AS_UNIQUEID" val="228"/>
</p:tagLst>
</file>

<file path=ppt/tags/tag93.xml><?xml version="1.0" encoding="utf-8"?>
<p:tagLst xmlns:p="http://schemas.openxmlformats.org/presentationml/2006/main">
  <p:tag name="AS_UNIQUEID" val="269"/>
</p:tagLst>
</file>

<file path=ppt/tags/tag94.xml><?xml version="1.0" encoding="utf-8"?>
<p:tagLst xmlns:p="http://schemas.openxmlformats.org/presentationml/2006/main">
  <p:tag name="AS_UNIQUEID" val="270"/>
</p:tagLst>
</file>

<file path=ppt/tags/tag95.xml><?xml version="1.0" encoding="utf-8"?>
<p:tagLst xmlns:p="http://schemas.openxmlformats.org/presentationml/2006/main">
  <p:tag name="AS_UNIQUEID" val="839"/>
</p:tagLst>
</file>

<file path=ppt/tags/tag96.xml><?xml version="1.0" encoding="utf-8"?>
<p:tagLst xmlns:p="http://schemas.openxmlformats.org/presentationml/2006/main">
  <p:tag name="AS_UNIQUEID" val="840"/>
</p:tagLst>
</file>

<file path=ppt/tags/tag97.xml><?xml version="1.0" encoding="utf-8"?>
<p:tagLst xmlns:p="http://schemas.openxmlformats.org/presentationml/2006/main">
  <p:tag name="AS_UNIQUEID" val="841"/>
</p:tagLst>
</file>

<file path=ppt/tags/tag98.xml><?xml version="1.0" encoding="utf-8"?>
<p:tagLst xmlns:p="http://schemas.openxmlformats.org/presentationml/2006/main">
  <p:tag name="AS_UNIQUEID" val="229"/>
</p:tagLst>
</file>

<file path=ppt/tags/tag99.xml><?xml version="1.0" encoding="utf-8"?>
<p:tagLst xmlns:p="http://schemas.openxmlformats.org/presentationml/2006/main">
  <p:tag name="AS_UNIQUEID" val="230"/>
</p:tagLst>
</file>

<file path=ppt/tags/tag100.xml><?xml version="1.0" encoding="utf-8"?>
<p:tagLst xmlns:p="http://schemas.openxmlformats.org/presentationml/2006/main">
  <p:tag name="AS_UNIQUEID" val="231"/>
</p:tagLst>
</file>

<file path=ppt/tags/tag101.xml><?xml version="1.0" encoding="utf-8"?>
<p:tagLst xmlns:p="http://schemas.openxmlformats.org/presentationml/2006/main">
  <p:tag name="AS_UNIQUEID" val="842"/>
</p:tagLst>
</file>

<file path=ppt/tags/tag102.xml><?xml version="1.0" encoding="utf-8"?>
<p:tagLst xmlns:p="http://schemas.openxmlformats.org/presentationml/2006/main">
  <p:tag name="AS_UNIQUEID" val="274"/>
</p:tagLst>
</file>

<file path=ppt/tags/tag103.xml><?xml version="1.0" encoding="utf-8"?>
<p:tagLst xmlns:p="http://schemas.openxmlformats.org/presentationml/2006/main">
  <p:tag name="AS_UNIQUEID" val="227"/>
</p:tagLst>
</file>

<file path=ppt/tags/tag104.xml><?xml version="1.0" encoding="utf-8"?>
<p:tagLst xmlns:p="http://schemas.openxmlformats.org/presentationml/2006/main">
  <p:tag name="AS_UNIQUEID" val="228"/>
</p:tagLst>
</file>

<file path=ppt/tags/tag105.xml><?xml version="1.0" encoding="utf-8"?>
<p:tagLst xmlns:p="http://schemas.openxmlformats.org/presentationml/2006/main">
  <p:tag name="AS_UNIQUEID" val="275"/>
</p:tagLst>
</file>

<file path=ppt/tags/tag106.xml><?xml version="1.0" encoding="utf-8"?>
<p:tagLst xmlns:p="http://schemas.openxmlformats.org/presentationml/2006/main">
  <p:tag name="AS_UNIQUEID" val="276"/>
</p:tagLst>
</file>

<file path=ppt/tags/tag107.xml><?xml version="1.0" encoding="utf-8"?>
<p:tagLst xmlns:p="http://schemas.openxmlformats.org/presentationml/2006/main">
  <p:tag name="AS_UNIQUEID" val="843"/>
</p:tagLst>
</file>

<file path=ppt/tags/tag108.xml><?xml version="1.0" encoding="utf-8"?>
<p:tagLst xmlns:p="http://schemas.openxmlformats.org/presentationml/2006/main">
  <p:tag name="AS_UNIQUEID" val="844"/>
</p:tagLst>
</file>

<file path=ppt/tags/tag109.xml><?xml version="1.0" encoding="utf-8"?>
<p:tagLst xmlns:p="http://schemas.openxmlformats.org/presentationml/2006/main">
  <p:tag name="AS_UNIQUEID" val="845"/>
</p:tagLst>
</file>

<file path=ppt/tags/tag110.xml><?xml version="1.0" encoding="utf-8"?>
<p:tagLst xmlns:p="http://schemas.openxmlformats.org/presentationml/2006/main">
  <p:tag name="AS_UNIQUEID" val="846"/>
</p:tagLst>
</file>

<file path=ppt/tags/tag111.xml><?xml version="1.0" encoding="utf-8"?>
<p:tagLst xmlns:p="http://schemas.openxmlformats.org/presentationml/2006/main">
  <p:tag name="AS_UNIQUEID" val="229"/>
</p:tagLst>
</file>

<file path=ppt/tags/tag112.xml><?xml version="1.0" encoding="utf-8"?>
<p:tagLst xmlns:p="http://schemas.openxmlformats.org/presentationml/2006/main">
  <p:tag name="AS_UNIQUEID" val="230"/>
</p:tagLst>
</file>

<file path=ppt/tags/tag113.xml><?xml version="1.0" encoding="utf-8"?>
<p:tagLst xmlns:p="http://schemas.openxmlformats.org/presentationml/2006/main">
  <p:tag name="AS_UNIQUEID" val="231"/>
</p:tagLst>
</file>

<file path=ppt/tags/tag114.xml><?xml version="1.0" encoding="utf-8"?>
<p:tagLst xmlns:p="http://schemas.openxmlformats.org/presentationml/2006/main">
  <p:tag name="AS_UNIQUEID" val="847"/>
</p:tagLst>
</file>

<file path=ppt/tags/tag115.xml><?xml version="1.0" encoding="utf-8"?>
<p:tagLst xmlns:p="http://schemas.openxmlformats.org/presentationml/2006/main">
  <p:tag name="AS_UNIQUEID" val="280"/>
</p:tagLst>
</file>

<file path=ppt/tags/tag116.xml><?xml version="1.0" encoding="utf-8"?>
<p:tagLst xmlns:p="http://schemas.openxmlformats.org/presentationml/2006/main">
  <p:tag name="AS_UNIQUEID" val="227"/>
</p:tagLst>
</file>

<file path=ppt/tags/tag117.xml><?xml version="1.0" encoding="utf-8"?>
<p:tagLst xmlns:p="http://schemas.openxmlformats.org/presentationml/2006/main">
  <p:tag name="AS_UNIQUEID" val="228"/>
</p:tagLst>
</file>

<file path=ppt/tags/tag118.xml><?xml version="1.0" encoding="utf-8"?>
<p:tagLst xmlns:p="http://schemas.openxmlformats.org/presentationml/2006/main">
  <p:tag name="AS_UNIQUEID" val="281"/>
</p:tagLst>
</file>

<file path=ppt/tags/tag119.xml><?xml version="1.0" encoding="utf-8"?>
<p:tagLst xmlns:p="http://schemas.openxmlformats.org/presentationml/2006/main">
  <p:tag name="AS_UNIQUEID" val="282"/>
</p:tagLst>
</file>

<file path=ppt/tags/tag120.xml><?xml version="1.0" encoding="utf-8"?>
<p:tagLst xmlns:p="http://schemas.openxmlformats.org/presentationml/2006/main">
  <p:tag name="AS_UNIQUEID" val="848"/>
</p:tagLst>
</file>

<file path=ppt/tags/tag121.xml><?xml version="1.0" encoding="utf-8"?>
<p:tagLst xmlns:p="http://schemas.openxmlformats.org/presentationml/2006/main">
  <p:tag name="AS_UNIQUEID" val="849"/>
</p:tagLst>
</file>

<file path=ppt/tags/tag122.xml><?xml version="1.0" encoding="utf-8"?>
<p:tagLst xmlns:p="http://schemas.openxmlformats.org/presentationml/2006/main">
  <p:tag name="AS_UNIQUEID" val="850"/>
</p:tagLst>
</file>

<file path=ppt/tags/tag123.xml><?xml version="1.0" encoding="utf-8"?>
<p:tagLst xmlns:p="http://schemas.openxmlformats.org/presentationml/2006/main">
  <p:tag name="AS_UNIQUEID" val="851"/>
</p:tagLst>
</file>

<file path=ppt/tags/tag124.xml><?xml version="1.0" encoding="utf-8"?>
<p:tagLst xmlns:p="http://schemas.openxmlformats.org/presentationml/2006/main">
  <p:tag name="AS_UNIQUEID" val="852"/>
</p:tagLst>
</file>

<file path=ppt/tags/tag125.xml><?xml version="1.0" encoding="utf-8"?>
<p:tagLst xmlns:p="http://schemas.openxmlformats.org/presentationml/2006/main">
  <p:tag name="AS_UNIQUEID" val="853"/>
</p:tagLst>
</file>

<file path=ppt/tags/tag126.xml><?xml version="1.0" encoding="utf-8"?>
<p:tagLst xmlns:p="http://schemas.openxmlformats.org/presentationml/2006/main">
  <p:tag name="AS_UNIQUEID" val="229"/>
</p:tagLst>
</file>

<file path=ppt/tags/tag127.xml><?xml version="1.0" encoding="utf-8"?>
<p:tagLst xmlns:p="http://schemas.openxmlformats.org/presentationml/2006/main">
  <p:tag name="AS_UNIQUEID" val="230"/>
</p:tagLst>
</file>

<file path=ppt/tags/tag128.xml><?xml version="1.0" encoding="utf-8"?>
<p:tagLst xmlns:p="http://schemas.openxmlformats.org/presentationml/2006/main">
  <p:tag name="AS_UNIQUEID" val="231"/>
</p:tagLst>
</file>

<file path=ppt/tags/tag129.xml><?xml version="1.0" encoding="utf-8"?>
<p:tagLst xmlns:p="http://schemas.openxmlformats.org/presentationml/2006/main">
  <p:tag name="AS_UNIQUEID" val="854"/>
</p:tagLst>
</file>

<file path=ppt/tags/tag130.xml><?xml version="1.0" encoding="utf-8"?>
<p:tagLst xmlns:p="http://schemas.openxmlformats.org/presentationml/2006/main">
  <p:tag name="AS_UNIQUEID" val="287"/>
</p:tagLst>
</file>

<file path=ppt/tags/tag131.xml><?xml version="1.0" encoding="utf-8"?>
<p:tagLst xmlns:p="http://schemas.openxmlformats.org/presentationml/2006/main">
  <p:tag name="AS_UNIQUEID" val="227"/>
</p:tagLst>
</file>

<file path=ppt/tags/tag132.xml><?xml version="1.0" encoding="utf-8"?>
<p:tagLst xmlns:p="http://schemas.openxmlformats.org/presentationml/2006/main">
  <p:tag name="AS_UNIQUEID" val="228"/>
</p:tagLst>
</file>

<file path=ppt/tags/tag133.xml><?xml version="1.0" encoding="utf-8"?>
<p:tagLst xmlns:p="http://schemas.openxmlformats.org/presentationml/2006/main">
  <p:tag name="AS_UNIQUEID" val="288"/>
</p:tagLst>
</file>

<file path=ppt/tags/tag134.xml><?xml version="1.0" encoding="utf-8"?>
<p:tagLst xmlns:p="http://schemas.openxmlformats.org/presentationml/2006/main">
  <p:tag name="AS_UNIQUEID" val="289"/>
</p:tagLst>
</file>

<file path=ppt/tags/tag135.xml><?xml version="1.0" encoding="utf-8"?>
<p:tagLst xmlns:p="http://schemas.openxmlformats.org/presentationml/2006/main">
  <p:tag name="AS_UNIQUEID" val="855"/>
</p:tagLst>
</file>

<file path=ppt/tags/tag136.xml><?xml version="1.0" encoding="utf-8"?>
<p:tagLst xmlns:p="http://schemas.openxmlformats.org/presentationml/2006/main">
  <p:tag name="AS_UNIQUEID" val="856"/>
</p:tagLst>
</file>

<file path=ppt/tags/tag137.xml><?xml version="1.0" encoding="utf-8"?>
<p:tagLst xmlns:p="http://schemas.openxmlformats.org/presentationml/2006/main">
  <p:tag name="AS_UNIQUEID" val="229"/>
</p:tagLst>
</file>

<file path=ppt/tags/tag138.xml><?xml version="1.0" encoding="utf-8"?>
<p:tagLst xmlns:p="http://schemas.openxmlformats.org/presentationml/2006/main">
  <p:tag name="AS_UNIQUEID" val="230"/>
</p:tagLst>
</file>

<file path=ppt/tags/tag139.xml><?xml version="1.0" encoding="utf-8"?>
<p:tagLst xmlns:p="http://schemas.openxmlformats.org/presentationml/2006/main">
  <p:tag name="AS_UNIQUEID" val="231"/>
</p:tagLst>
</file>

<file path=ppt/tags/tag140.xml><?xml version="1.0" encoding="utf-8"?>
<p:tagLst xmlns:p="http://schemas.openxmlformats.org/presentationml/2006/main">
  <p:tag name="AS_UNIQUEID" val="857"/>
</p:tagLst>
</file>

<file path=ppt/tags/tag141.xml><?xml version="1.0" encoding="utf-8"?>
<p:tagLst xmlns:p="http://schemas.openxmlformats.org/presentationml/2006/main">
  <p:tag name="AS_UNIQUEID" val="296"/>
</p:tagLst>
</file>

<file path=ppt/tags/tag142.xml><?xml version="1.0" encoding="utf-8"?>
<p:tagLst xmlns:p="http://schemas.openxmlformats.org/presentationml/2006/main">
  <p:tag name="AS_UNIQUEID" val="227"/>
</p:tagLst>
</file>

<file path=ppt/tags/tag143.xml><?xml version="1.0" encoding="utf-8"?>
<p:tagLst xmlns:p="http://schemas.openxmlformats.org/presentationml/2006/main">
  <p:tag name="AS_UNIQUEID" val="228"/>
</p:tagLst>
</file>

<file path=ppt/tags/tag144.xml><?xml version="1.0" encoding="utf-8"?>
<p:tagLst xmlns:p="http://schemas.openxmlformats.org/presentationml/2006/main">
  <p:tag name="AS_UNIQUEID" val="297"/>
</p:tagLst>
</file>

<file path=ppt/tags/tag145.xml><?xml version="1.0" encoding="utf-8"?>
<p:tagLst xmlns:p="http://schemas.openxmlformats.org/presentationml/2006/main">
  <p:tag name="AS_UNIQUEID" val="298"/>
</p:tagLst>
</file>

<file path=ppt/tags/tag146.xml><?xml version="1.0" encoding="utf-8"?>
<p:tagLst xmlns:p="http://schemas.openxmlformats.org/presentationml/2006/main">
  <p:tag name="AS_UNIQUEID" val="858"/>
</p:tagLst>
</file>

<file path=ppt/tags/tag147.xml><?xml version="1.0" encoding="utf-8"?>
<p:tagLst xmlns:p="http://schemas.openxmlformats.org/presentationml/2006/main">
  <p:tag name="AS_UNIQUEID" val="859"/>
</p:tagLst>
</file>

<file path=ppt/tags/tag148.xml><?xml version="1.0" encoding="utf-8"?>
<p:tagLst xmlns:p="http://schemas.openxmlformats.org/presentationml/2006/main">
  <p:tag name="AS_UNIQUEID" val="860"/>
</p:tagLst>
</file>

<file path=ppt/tags/tag149.xml><?xml version="1.0" encoding="utf-8"?>
<p:tagLst xmlns:p="http://schemas.openxmlformats.org/presentationml/2006/main">
  <p:tag name="AS_UNIQUEID" val="861"/>
</p:tagLst>
</file>

<file path=ppt/tags/tag150.xml><?xml version="1.0" encoding="utf-8"?>
<p:tagLst xmlns:p="http://schemas.openxmlformats.org/presentationml/2006/main">
  <p:tag name="AS_UNIQUEID" val="229"/>
</p:tagLst>
</file>

<file path=ppt/tags/tag151.xml><?xml version="1.0" encoding="utf-8"?>
<p:tagLst xmlns:p="http://schemas.openxmlformats.org/presentationml/2006/main">
  <p:tag name="AS_UNIQUEID" val="230"/>
</p:tagLst>
</file>

<file path=ppt/tags/tag152.xml><?xml version="1.0" encoding="utf-8"?>
<p:tagLst xmlns:p="http://schemas.openxmlformats.org/presentationml/2006/main">
  <p:tag name="AS_UNIQUEID" val="231"/>
</p:tagLst>
</file>

<file path=ppt/tags/tag153.xml><?xml version="1.0" encoding="utf-8"?>
<p:tagLst xmlns:p="http://schemas.openxmlformats.org/presentationml/2006/main">
  <p:tag name="AS_UNIQUEID" val="862"/>
</p:tagLst>
</file>

<file path=ppt/tags/tag154.xml><?xml version="1.0" encoding="utf-8"?>
<p:tagLst xmlns:p="http://schemas.openxmlformats.org/presentationml/2006/main">
  <p:tag name="AS_UNIQUEID" val="302"/>
</p:tagLst>
</file>

<file path=ppt/tags/tag155.xml><?xml version="1.0" encoding="utf-8"?>
<p:tagLst xmlns:p="http://schemas.openxmlformats.org/presentationml/2006/main">
  <p:tag name="AS_UNIQUEID" val="227"/>
</p:tagLst>
</file>

<file path=ppt/tags/tag156.xml><?xml version="1.0" encoding="utf-8"?>
<p:tagLst xmlns:p="http://schemas.openxmlformats.org/presentationml/2006/main">
  <p:tag name="AS_UNIQUEID" val="228"/>
</p:tagLst>
</file>

<file path=ppt/tags/tag157.xml><?xml version="1.0" encoding="utf-8"?>
<p:tagLst xmlns:p="http://schemas.openxmlformats.org/presentationml/2006/main">
  <p:tag name="AS_UNIQUEID" val="303"/>
</p:tagLst>
</file>

<file path=ppt/tags/tag158.xml><?xml version="1.0" encoding="utf-8"?>
<p:tagLst xmlns:p="http://schemas.openxmlformats.org/presentationml/2006/main">
  <p:tag name="AS_UNIQUEID" val="304"/>
</p:tagLst>
</file>

<file path=ppt/tags/tag159.xml><?xml version="1.0" encoding="utf-8"?>
<p:tagLst xmlns:p="http://schemas.openxmlformats.org/presentationml/2006/main">
  <p:tag name="AS_UNIQUEID" val="863"/>
</p:tagLst>
</file>

<file path=ppt/tags/tag160.xml><?xml version="1.0" encoding="utf-8"?>
<p:tagLst xmlns:p="http://schemas.openxmlformats.org/presentationml/2006/main">
  <p:tag name="AS_UNIQUEID" val="864"/>
</p:tagLst>
</file>

<file path=ppt/tags/tag161.xml><?xml version="1.0" encoding="utf-8"?>
<p:tagLst xmlns:p="http://schemas.openxmlformats.org/presentationml/2006/main">
  <p:tag name="AS_UNIQUEID" val="865"/>
</p:tagLst>
</file>

<file path=ppt/tags/tag162.xml><?xml version="1.0" encoding="utf-8"?>
<p:tagLst xmlns:p="http://schemas.openxmlformats.org/presentationml/2006/main">
  <p:tag name="AS_UNIQUEID" val="866"/>
</p:tagLst>
</file>

<file path=ppt/tags/tag163.xml><?xml version="1.0" encoding="utf-8"?>
<p:tagLst xmlns:p="http://schemas.openxmlformats.org/presentationml/2006/main">
  <p:tag name="AS_UNIQUEID" val="229"/>
</p:tagLst>
</file>

<file path=ppt/tags/tag164.xml><?xml version="1.0" encoding="utf-8"?>
<p:tagLst xmlns:p="http://schemas.openxmlformats.org/presentationml/2006/main">
  <p:tag name="AS_UNIQUEID" val="230"/>
</p:tagLst>
</file>

<file path=ppt/tags/tag165.xml><?xml version="1.0" encoding="utf-8"?>
<p:tagLst xmlns:p="http://schemas.openxmlformats.org/presentationml/2006/main">
  <p:tag name="AS_UNIQUEID" val="231"/>
</p:tagLst>
</file>

<file path=ppt/tags/tag166.xml><?xml version="1.0" encoding="utf-8"?>
<p:tagLst xmlns:p="http://schemas.openxmlformats.org/presentationml/2006/main">
  <p:tag name="AS_UNIQUEID" val="867"/>
</p:tagLst>
</file>

<file path=ppt/tags/tag167.xml><?xml version="1.0" encoding="utf-8"?>
<p:tagLst xmlns:p="http://schemas.openxmlformats.org/presentationml/2006/main">
  <p:tag name="AS_UNIQUEID" val="309"/>
</p:tagLst>
</file>

<file path=ppt/tags/tag168.xml><?xml version="1.0" encoding="utf-8"?>
<p:tagLst xmlns:p="http://schemas.openxmlformats.org/presentationml/2006/main">
  <p:tag name="AS_UNIQUEID" val="227"/>
</p:tagLst>
</file>

<file path=ppt/tags/tag169.xml><?xml version="1.0" encoding="utf-8"?>
<p:tagLst xmlns:p="http://schemas.openxmlformats.org/presentationml/2006/main">
  <p:tag name="AS_UNIQUEID" val="228"/>
</p:tagLst>
</file>

<file path=ppt/tags/tag170.xml><?xml version="1.0" encoding="utf-8"?>
<p:tagLst xmlns:p="http://schemas.openxmlformats.org/presentationml/2006/main">
  <p:tag name="AS_UNIQUEID" val="310"/>
</p:tagLst>
</file>

<file path=ppt/tags/tag171.xml><?xml version="1.0" encoding="utf-8"?>
<p:tagLst xmlns:p="http://schemas.openxmlformats.org/presentationml/2006/main">
  <p:tag name="AS_UNIQUEID" val="311"/>
</p:tagLst>
</file>

<file path=ppt/tags/tag172.xml><?xml version="1.0" encoding="utf-8"?>
<p:tagLst xmlns:p="http://schemas.openxmlformats.org/presentationml/2006/main">
  <p:tag name="AS_UNIQUEID" val="868"/>
</p:tagLst>
</file>

<file path=ppt/tags/tag173.xml><?xml version="1.0" encoding="utf-8"?>
<p:tagLst xmlns:p="http://schemas.openxmlformats.org/presentationml/2006/main">
  <p:tag name="AS_UNIQUEID" val="869"/>
</p:tagLst>
</file>

<file path=ppt/tags/tag174.xml><?xml version="1.0" encoding="utf-8"?>
<p:tagLst xmlns:p="http://schemas.openxmlformats.org/presentationml/2006/main">
  <p:tag name="AS_UNIQUEID" val="870"/>
</p:tagLst>
</file>

<file path=ppt/tags/tag175.xml><?xml version="1.0" encoding="utf-8"?>
<p:tagLst xmlns:p="http://schemas.openxmlformats.org/presentationml/2006/main">
  <p:tag name="AS_UNIQUEID" val="229"/>
</p:tagLst>
</file>

<file path=ppt/tags/tag176.xml><?xml version="1.0" encoding="utf-8"?>
<p:tagLst xmlns:p="http://schemas.openxmlformats.org/presentationml/2006/main">
  <p:tag name="AS_UNIQUEID" val="230"/>
</p:tagLst>
</file>

<file path=ppt/tags/tag177.xml><?xml version="1.0" encoding="utf-8"?>
<p:tagLst xmlns:p="http://schemas.openxmlformats.org/presentationml/2006/main">
  <p:tag name="AS_UNIQUEID" val="231"/>
</p:tagLst>
</file>

<file path=ppt/tags/tag178.xml><?xml version="1.0" encoding="utf-8"?>
<p:tagLst xmlns:p="http://schemas.openxmlformats.org/presentationml/2006/main">
  <p:tag name="AS_UNIQUEID" val="871"/>
</p:tagLst>
</file>

<file path=ppt/tags/tag179.xml><?xml version="1.0" encoding="utf-8"?>
<p:tagLst xmlns:p="http://schemas.openxmlformats.org/presentationml/2006/main">
  <p:tag name="AS_UNIQUEID" val="316"/>
</p:tagLst>
</file>

<file path=ppt/tags/tag180.xml><?xml version="1.0" encoding="utf-8"?>
<p:tagLst xmlns:p="http://schemas.openxmlformats.org/presentationml/2006/main">
  <p:tag name="AS_UNIQUEID" val="227"/>
</p:tagLst>
</file>

<file path=ppt/tags/tag181.xml><?xml version="1.0" encoding="utf-8"?>
<p:tagLst xmlns:p="http://schemas.openxmlformats.org/presentationml/2006/main">
  <p:tag name="AS_UNIQUEID" val="228"/>
</p:tagLst>
</file>

<file path=ppt/tags/tag182.xml><?xml version="1.0" encoding="utf-8"?>
<p:tagLst xmlns:p="http://schemas.openxmlformats.org/presentationml/2006/main">
  <p:tag name="AS_UNIQUEID" val="317"/>
</p:tagLst>
</file>

<file path=ppt/tags/tag183.xml><?xml version="1.0" encoding="utf-8"?>
<p:tagLst xmlns:p="http://schemas.openxmlformats.org/presentationml/2006/main">
  <p:tag name="AS_UNIQUEID" val="318"/>
</p:tagLst>
</file>

<file path=ppt/tags/tag184.xml><?xml version="1.0" encoding="utf-8"?>
<p:tagLst xmlns:p="http://schemas.openxmlformats.org/presentationml/2006/main">
  <p:tag name="AS_UNIQUEID" val="872"/>
</p:tagLst>
</file>

<file path=ppt/tags/tag185.xml><?xml version="1.0" encoding="utf-8"?>
<p:tagLst xmlns:p="http://schemas.openxmlformats.org/presentationml/2006/main">
  <p:tag name="AS_UNIQUEID" val="873"/>
</p:tagLst>
</file>

<file path=ppt/tags/tag186.xml><?xml version="1.0" encoding="utf-8"?>
<p:tagLst xmlns:p="http://schemas.openxmlformats.org/presentationml/2006/main">
  <p:tag name="AS_UNIQUEID" val="874"/>
</p:tagLst>
</file>

<file path=ppt/tags/tag187.xml><?xml version="1.0" encoding="utf-8"?>
<p:tagLst xmlns:p="http://schemas.openxmlformats.org/presentationml/2006/main">
  <p:tag name="AS_UNIQUEID" val="229"/>
</p:tagLst>
</file>

<file path=ppt/tags/tag188.xml><?xml version="1.0" encoding="utf-8"?>
<p:tagLst xmlns:p="http://schemas.openxmlformats.org/presentationml/2006/main">
  <p:tag name="AS_UNIQUEID" val="230"/>
</p:tagLst>
</file>

<file path=ppt/tags/tag189.xml><?xml version="1.0" encoding="utf-8"?>
<p:tagLst xmlns:p="http://schemas.openxmlformats.org/presentationml/2006/main">
  <p:tag name="AS_UNIQUEID" val="231"/>
</p:tagLst>
</file>

<file path=ppt/tags/tag190.xml><?xml version="1.0" encoding="utf-8"?>
<p:tagLst xmlns:p="http://schemas.openxmlformats.org/presentationml/2006/main">
  <p:tag name="AS_UNIQUEID" val="875"/>
</p:tagLst>
</file>

<file path=ppt/tags/tag191.xml><?xml version="1.0" encoding="utf-8"?>
<p:tagLst xmlns:p="http://schemas.openxmlformats.org/presentationml/2006/main">
  <p:tag name="AS_UNIQUEID" val="322"/>
</p:tagLst>
</file>

<file path=ppt/tags/tag192.xml><?xml version="1.0" encoding="utf-8"?>
<p:tagLst xmlns:p="http://schemas.openxmlformats.org/presentationml/2006/main">
  <p:tag name="AS_UNIQUEID" val="227"/>
</p:tagLst>
</file>

<file path=ppt/tags/tag193.xml><?xml version="1.0" encoding="utf-8"?>
<p:tagLst xmlns:p="http://schemas.openxmlformats.org/presentationml/2006/main">
  <p:tag name="AS_UNIQUEID" val="228"/>
</p:tagLst>
</file>

<file path=ppt/tags/tag194.xml><?xml version="1.0" encoding="utf-8"?>
<p:tagLst xmlns:p="http://schemas.openxmlformats.org/presentationml/2006/main">
  <p:tag name="AS_UNIQUEID" val="323"/>
</p:tagLst>
</file>

<file path=ppt/tags/tag195.xml><?xml version="1.0" encoding="utf-8"?>
<p:tagLst xmlns:p="http://schemas.openxmlformats.org/presentationml/2006/main">
  <p:tag name="AS_UNIQUEID" val="324"/>
</p:tagLst>
</file>

<file path=ppt/tags/tag196.xml><?xml version="1.0" encoding="utf-8"?>
<p:tagLst xmlns:p="http://schemas.openxmlformats.org/presentationml/2006/main">
  <p:tag name="AS_UNIQUEID" val="876"/>
</p:tagLst>
</file>

<file path=ppt/tags/tag197.xml><?xml version="1.0" encoding="utf-8"?>
<p:tagLst xmlns:p="http://schemas.openxmlformats.org/presentationml/2006/main">
  <p:tag name="AS_UNIQUEID" val="806"/>
</p:tagLst>
</file>

<file path=ppt/tags/tag198.xml><?xml version="1.0" encoding="utf-8"?>
<p:tagLst xmlns:p="http://schemas.openxmlformats.org/presentationml/2006/main">
  <p:tag name="AS_UNIQUEID" val="807"/>
</p:tagLst>
</file>

<file path=ppt/tags/tag199.xml><?xml version="1.0" encoding="utf-8"?>
<p:tagLst xmlns:p="http://schemas.openxmlformats.org/presentationml/2006/main">
  <p:tag name="AS_UNIQUEID" val="234"/>
</p:tagLst>
</file>

<file path=ppt/tags/tag200.xml><?xml version="1.0" encoding="utf-8"?>
<p:tagLst xmlns:p="http://schemas.openxmlformats.org/presentationml/2006/main">
  <p:tag name="AS_UNIQUEID" val="235"/>
</p:tagLst>
</file>

<file path=ppt/tags/tag201.xml><?xml version="1.0" encoding="utf-8"?>
<p:tagLst xmlns:p="http://schemas.openxmlformats.org/presentationml/2006/main">
  <p:tag name="AS_UNIQUEID" val="236"/>
</p:tagLst>
</file>

<file path=ppt/tags/tag202.xml><?xml version="1.0" encoding="utf-8"?>
<p:tagLst xmlns:p="http://schemas.openxmlformats.org/presentationml/2006/main">
  <p:tag name="AS_UNIQUEID" val="877"/>
</p:tagLst>
</file>

<file path=ppt/tags/tag203.xml><?xml version="1.0" encoding="utf-8"?>
<p:tagLst xmlns:p="http://schemas.openxmlformats.org/presentationml/2006/main">
  <p:tag name="AS_UNIQUEID" val="328"/>
</p:tagLst>
</file>

<file path=ppt/tags/tag204.xml><?xml version="1.0" encoding="utf-8"?>
<p:tagLst xmlns:p="http://schemas.openxmlformats.org/presentationml/2006/main">
  <p:tag name="AS_UNIQUEID" val="232"/>
</p:tagLst>
</file>

<file path=ppt/tags/tag205.xml><?xml version="1.0" encoding="utf-8"?>
<p:tagLst xmlns:p="http://schemas.openxmlformats.org/presentationml/2006/main">
  <p:tag name="AS_UNIQUEID" val="233"/>
</p:tagLst>
</file>

<file path=ppt/tags/tag206.xml><?xml version="1.0" encoding="utf-8"?>
<p:tagLst xmlns:p="http://schemas.openxmlformats.org/presentationml/2006/main">
  <p:tag name="AS_UNIQUEID" val="329"/>
</p:tagLst>
</file>

<file path=ppt/tags/tag207.xml><?xml version="1.0" encoding="utf-8"?>
<p:tagLst xmlns:p="http://schemas.openxmlformats.org/presentationml/2006/main">
  <p:tag name="AS_UNIQUEID" val="330"/>
</p:tagLst>
</file>

<file path=ppt/tags/tag208.xml><?xml version="1.0" encoding="utf-8"?>
<p:tagLst xmlns:p="http://schemas.openxmlformats.org/presentationml/2006/main">
  <p:tag name="AS_UNIQUEID" val="878"/>
</p:tagLst>
</file>

<file path=ppt/tags/tag209.xml><?xml version="1.0" encoding="utf-8"?>
<p:tagLst xmlns:p="http://schemas.openxmlformats.org/presentationml/2006/main">
  <p:tag name="AS_UNIQUEID" val="879"/>
</p:tagLst>
</file>

<file path=ppt/tags/tag210.xml><?xml version="1.0" encoding="utf-8"?>
<p:tagLst xmlns:p="http://schemas.openxmlformats.org/presentationml/2006/main">
  <p:tag name="AS_UNIQUEID" val="880"/>
</p:tagLst>
</file>

<file path=ppt/tags/tag211.xml><?xml version="1.0" encoding="utf-8"?>
<p:tagLst xmlns:p="http://schemas.openxmlformats.org/presentationml/2006/main">
  <p:tag name="AS_UNIQUEID" val="234"/>
</p:tagLst>
</file>

<file path=ppt/tags/tag212.xml><?xml version="1.0" encoding="utf-8"?>
<p:tagLst xmlns:p="http://schemas.openxmlformats.org/presentationml/2006/main">
  <p:tag name="AS_UNIQUEID" val="235"/>
</p:tagLst>
</file>

<file path=ppt/tags/tag213.xml><?xml version="1.0" encoding="utf-8"?>
<p:tagLst xmlns:p="http://schemas.openxmlformats.org/presentationml/2006/main">
  <p:tag name="AS_UNIQUEID" val="236"/>
</p:tagLst>
</file>

<file path=ppt/tags/tag214.xml><?xml version="1.0" encoding="utf-8"?>
<p:tagLst xmlns:p="http://schemas.openxmlformats.org/presentationml/2006/main">
  <p:tag name="AS_UNIQUEID" val="881"/>
</p:tagLst>
</file>

<file path=ppt/tags/tag215.xml><?xml version="1.0" encoding="utf-8"?>
<p:tagLst xmlns:p="http://schemas.openxmlformats.org/presentationml/2006/main">
  <p:tag name="AS_UNIQUEID" val="334"/>
</p:tagLst>
</file>

<file path=ppt/tags/tag216.xml><?xml version="1.0" encoding="utf-8"?>
<p:tagLst xmlns:p="http://schemas.openxmlformats.org/presentationml/2006/main">
  <p:tag name="AS_UNIQUEID" val="232"/>
</p:tagLst>
</file>

<file path=ppt/tags/tag217.xml><?xml version="1.0" encoding="utf-8"?>
<p:tagLst xmlns:p="http://schemas.openxmlformats.org/presentationml/2006/main">
  <p:tag name="AS_UNIQUEID" val="233"/>
</p:tagLst>
</file>

<file path=ppt/tags/tag218.xml><?xml version="1.0" encoding="utf-8"?>
<p:tagLst xmlns:p="http://schemas.openxmlformats.org/presentationml/2006/main">
  <p:tag name="AS_UNIQUEID" val="335"/>
</p:tagLst>
</file>

<file path=ppt/tags/tag219.xml><?xml version="1.0" encoding="utf-8"?>
<p:tagLst xmlns:p="http://schemas.openxmlformats.org/presentationml/2006/main">
  <p:tag name="AS_UNIQUEID" val="336"/>
</p:tagLst>
</file>

<file path=ppt/tags/tag220.xml><?xml version="1.0" encoding="utf-8"?>
<p:tagLst xmlns:p="http://schemas.openxmlformats.org/presentationml/2006/main">
  <p:tag name="AS_UNIQUEID" val="882"/>
</p:tagLst>
</file>

<file path=ppt/tags/tag221.xml><?xml version="1.0" encoding="utf-8"?>
<p:tagLst xmlns:p="http://schemas.openxmlformats.org/presentationml/2006/main">
  <p:tag name="AS_UNIQUEID" val="883"/>
</p:tagLst>
</file>

<file path=ppt/tags/tag222.xml><?xml version="1.0" encoding="utf-8"?>
<p:tagLst xmlns:p="http://schemas.openxmlformats.org/presentationml/2006/main">
  <p:tag name="AS_UNIQUEID" val="884"/>
</p:tagLst>
</file>

<file path=ppt/tags/tag223.xml><?xml version="1.0" encoding="utf-8"?>
<p:tagLst xmlns:p="http://schemas.openxmlformats.org/presentationml/2006/main">
  <p:tag name="AS_UNIQUEID" val="234"/>
</p:tagLst>
</file>

<file path=ppt/tags/tag224.xml><?xml version="1.0" encoding="utf-8"?>
<p:tagLst xmlns:p="http://schemas.openxmlformats.org/presentationml/2006/main">
  <p:tag name="AS_UNIQUEID" val="235"/>
</p:tagLst>
</file>

<file path=ppt/tags/tag225.xml><?xml version="1.0" encoding="utf-8"?>
<p:tagLst xmlns:p="http://schemas.openxmlformats.org/presentationml/2006/main">
  <p:tag name="AS_UNIQUEID" val="236"/>
</p:tagLst>
</file>

<file path=ppt/tags/tag226.xml><?xml version="1.0" encoding="utf-8"?>
<p:tagLst xmlns:p="http://schemas.openxmlformats.org/presentationml/2006/main">
  <p:tag name="AS_UNIQUEID" val="885"/>
</p:tagLst>
</file>

<file path=ppt/tags/tag227.xml><?xml version="1.0" encoding="utf-8"?>
<p:tagLst xmlns:p="http://schemas.openxmlformats.org/presentationml/2006/main">
  <p:tag name="AS_UNIQUEID" val="340"/>
</p:tagLst>
</file>

<file path=ppt/tags/tag228.xml><?xml version="1.0" encoding="utf-8"?>
<p:tagLst xmlns:p="http://schemas.openxmlformats.org/presentationml/2006/main">
  <p:tag name="AS_UNIQUEID" val="232"/>
</p:tagLst>
</file>

<file path=ppt/tags/tag229.xml><?xml version="1.0" encoding="utf-8"?>
<p:tagLst xmlns:p="http://schemas.openxmlformats.org/presentationml/2006/main">
  <p:tag name="AS_UNIQUEID" val="233"/>
</p:tagLst>
</file>

<file path=ppt/tags/tag230.xml><?xml version="1.0" encoding="utf-8"?>
<p:tagLst xmlns:p="http://schemas.openxmlformats.org/presentationml/2006/main">
  <p:tag name="AS_UNIQUEID" val="341"/>
</p:tagLst>
</file>

<file path=ppt/tags/tag231.xml><?xml version="1.0" encoding="utf-8"?>
<p:tagLst xmlns:p="http://schemas.openxmlformats.org/presentationml/2006/main">
  <p:tag name="AS_UNIQUEID" val="342"/>
</p:tagLst>
</file>

<file path=ppt/tags/tag232.xml><?xml version="1.0" encoding="utf-8"?>
<p:tagLst xmlns:p="http://schemas.openxmlformats.org/presentationml/2006/main">
  <p:tag name="AS_UNIQUEID" val="886"/>
</p:tagLst>
</file>

<file path=ppt/tags/tag233.xml><?xml version="1.0" encoding="utf-8"?>
<p:tagLst xmlns:p="http://schemas.openxmlformats.org/presentationml/2006/main">
  <p:tag name="AS_UNIQUEID" val="887"/>
</p:tagLst>
</file>

<file path=ppt/tags/tag234.xml><?xml version="1.0" encoding="utf-8"?>
<p:tagLst xmlns:p="http://schemas.openxmlformats.org/presentationml/2006/main">
  <p:tag name="AS_UNIQUEID" val="888"/>
</p:tagLst>
</file>

<file path=ppt/tags/tag235.xml><?xml version="1.0" encoding="utf-8"?>
<p:tagLst xmlns:p="http://schemas.openxmlformats.org/presentationml/2006/main">
  <p:tag name="AS_UNIQUEID" val="889"/>
</p:tagLst>
</file>

<file path=ppt/tags/tag236.xml><?xml version="1.0" encoding="utf-8"?>
<p:tagLst xmlns:p="http://schemas.openxmlformats.org/presentationml/2006/main">
  <p:tag name="AS_UNIQUEID" val="234"/>
</p:tagLst>
</file>

<file path=ppt/tags/tag237.xml><?xml version="1.0" encoding="utf-8"?>
<p:tagLst xmlns:p="http://schemas.openxmlformats.org/presentationml/2006/main">
  <p:tag name="AS_UNIQUEID" val="235"/>
</p:tagLst>
</file>

<file path=ppt/tags/tag238.xml><?xml version="1.0" encoding="utf-8"?>
<p:tagLst xmlns:p="http://schemas.openxmlformats.org/presentationml/2006/main">
  <p:tag name="AS_UNIQUEID" val="236"/>
</p:tagLst>
</file>

<file path=ppt/tags/tag239.xml><?xml version="1.0" encoding="utf-8"?>
<p:tagLst xmlns:p="http://schemas.openxmlformats.org/presentationml/2006/main">
  <p:tag name="AS_UNIQUEID" val="890"/>
</p:tagLst>
</file>

<file path=ppt/tags/tag240.xml><?xml version="1.0" encoding="utf-8"?>
<p:tagLst xmlns:p="http://schemas.openxmlformats.org/presentationml/2006/main">
  <p:tag name="AS_UNIQUEID" val="346"/>
</p:tagLst>
</file>

<file path=ppt/tags/tag241.xml><?xml version="1.0" encoding="utf-8"?>
<p:tagLst xmlns:p="http://schemas.openxmlformats.org/presentationml/2006/main">
  <p:tag name="AS_UNIQUEID" val="232"/>
</p:tagLst>
</file>

<file path=ppt/tags/tag242.xml><?xml version="1.0" encoding="utf-8"?>
<p:tagLst xmlns:p="http://schemas.openxmlformats.org/presentationml/2006/main">
  <p:tag name="AS_UNIQUEID" val="233"/>
</p:tagLst>
</file>

<file path=ppt/tags/tag243.xml><?xml version="1.0" encoding="utf-8"?>
<p:tagLst xmlns:p="http://schemas.openxmlformats.org/presentationml/2006/main">
  <p:tag name="AS_UNIQUEID" val="347"/>
</p:tagLst>
</file>

<file path=ppt/tags/tag244.xml><?xml version="1.0" encoding="utf-8"?>
<p:tagLst xmlns:p="http://schemas.openxmlformats.org/presentationml/2006/main">
  <p:tag name="AS_UNIQUEID" val="348"/>
</p:tagLst>
</file>

<file path=ppt/tags/tag245.xml><?xml version="1.0" encoding="utf-8"?>
<p:tagLst xmlns:p="http://schemas.openxmlformats.org/presentationml/2006/main">
  <p:tag name="AS_UNIQUEID" val="891"/>
</p:tagLst>
</file>

<file path=ppt/tags/tag246.xml><?xml version="1.0" encoding="utf-8"?>
<p:tagLst xmlns:p="http://schemas.openxmlformats.org/presentationml/2006/main">
  <p:tag name="AS_UNIQUEID" val="892"/>
</p:tagLst>
</file>

<file path=ppt/tags/tag247.xml><?xml version="1.0" encoding="utf-8"?>
<p:tagLst xmlns:p="http://schemas.openxmlformats.org/presentationml/2006/main">
  <p:tag name="AS_UNIQUEID" val="893"/>
</p:tagLst>
</file>

<file path=ppt/tags/tag248.xml><?xml version="1.0" encoding="utf-8"?>
<p:tagLst xmlns:p="http://schemas.openxmlformats.org/presentationml/2006/main">
  <p:tag name="AS_UNIQUEID" val="894"/>
</p:tagLst>
</file>

<file path=ppt/tags/tag249.xml><?xml version="1.0" encoding="utf-8"?>
<p:tagLst xmlns:p="http://schemas.openxmlformats.org/presentationml/2006/main">
  <p:tag name="AS_UNIQUEID" val="895"/>
</p:tagLst>
</file>

<file path=ppt/tags/tag250.xml><?xml version="1.0" encoding="utf-8"?>
<p:tagLst xmlns:p="http://schemas.openxmlformats.org/presentationml/2006/main">
  <p:tag name="AS_UNIQUEID" val="896"/>
</p:tagLst>
</file>

<file path=ppt/tags/tag251.xml><?xml version="1.0" encoding="utf-8"?>
<p:tagLst xmlns:p="http://schemas.openxmlformats.org/presentationml/2006/main">
  <p:tag name="AS_UNIQUEID" val="234"/>
</p:tagLst>
</file>

<file path=ppt/tags/tag252.xml><?xml version="1.0" encoding="utf-8"?>
<p:tagLst xmlns:p="http://schemas.openxmlformats.org/presentationml/2006/main">
  <p:tag name="AS_UNIQUEID" val="235"/>
</p:tagLst>
</file>

<file path=ppt/tags/tag253.xml><?xml version="1.0" encoding="utf-8"?>
<p:tagLst xmlns:p="http://schemas.openxmlformats.org/presentationml/2006/main">
  <p:tag name="AS_UNIQUEID" val="236"/>
</p:tagLst>
</file>

<file path=ppt/tags/tag254.xml><?xml version="1.0" encoding="utf-8"?>
<p:tagLst xmlns:p="http://schemas.openxmlformats.org/presentationml/2006/main">
  <p:tag name="AS_UNIQUEID" val="897"/>
</p:tagLst>
</file>

<file path=ppt/tags/tag255.xml><?xml version="1.0" encoding="utf-8"?>
<p:tagLst xmlns:p="http://schemas.openxmlformats.org/presentationml/2006/main">
  <p:tag name="AS_UNIQUEID" val="353"/>
</p:tagLst>
</file>

<file path=ppt/tags/tag256.xml><?xml version="1.0" encoding="utf-8"?>
<p:tagLst xmlns:p="http://schemas.openxmlformats.org/presentationml/2006/main">
  <p:tag name="AS_UNIQUEID" val="232"/>
</p:tagLst>
</file>

<file path=ppt/tags/tag257.xml><?xml version="1.0" encoding="utf-8"?>
<p:tagLst xmlns:p="http://schemas.openxmlformats.org/presentationml/2006/main">
  <p:tag name="AS_UNIQUEID" val="233"/>
</p:tagLst>
</file>

<file path=ppt/tags/tag258.xml><?xml version="1.0" encoding="utf-8"?>
<p:tagLst xmlns:p="http://schemas.openxmlformats.org/presentationml/2006/main">
  <p:tag name="AS_UNIQUEID" val="354"/>
</p:tagLst>
</file>

<file path=ppt/tags/tag259.xml><?xml version="1.0" encoding="utf-8"?>
<p:tagLst xmlns:p="http://schemas.openxmlformats.org/presentationml/2006/main">
  <p:tag name="AS_UNIQUEID" val="355"/>
</p:tagLst>
</file>

<file path=ppt/tags/tag260.xml><?xml version="1.0" encoding="utf-8"?>
<p:tagLst xmlns:p="http://schemas.openxmlformats.org/presentationml/2006/main">
  <p:tag name="AS_UNIQUEID" val="898"/>
</p:tagLst>
</file>

<file path=ppt/tags/tag261.xml><?xml version="1.0" encoding="utf-8"?>
<p:tagLst xmlns:p="http://schemas.openxmlformats.org/presentationml/2006/main">
  <p:tag name="AS_UNIQUEID" val="899"/>
</p:tagLst>
</file>

<file path=ppt/tags/tag262.xml><?xml version="1.0" encoding="utf-8"?>
<p:tagLst xmlns:p="http://schemas.openxmlformats.org/presentationml/2006/main">
  <p:tag name="AS_UNIQUEID" val="234"/>
</p:tagLst>
</file>

<file path=ppt/tags/tag263.xml><?xml version="1.0" encoding="utf-8"?>
<p:tagLst xmlns:p="http://schemas.openxmlformats.org/presentationml/2006/main">
  <p:tag name="AS_UNIQUEID" val="235"/>
</p:tagLst>
</file>

<file path=ppt/tags/tag264.xml><?xml version="1.0" encoding="utf-8"?>
<p:tagLst xmlns:p="http://schemas.openxmlformats.org/presentationml/2006/main">
  <p:tag name="AS_UNIQUEID" val="236"/>
</p:tagLst>
</file>

<file path=ppt/tags/tag265.xml><?xml version="1.0" encoding="utf-8"?>
<p:tagLst xmlns:p="http://schemas.openxmlformats.org/presentationml/2006/main">
  <p:tag name="AS_UNIQUEID" val="900"/>
</p:tagLst>
</file>

<file path=ppt/tags/tag266.xml><?xml version="1.0" encoding="utf-8"?>
<p:tagLst xmlns:p="http://schemas.openxmlformats.org/presentationml/2006/main">
  <p:tag name="AS_UNIQUEID" val="362"/>
</p:tagLst>
</file>

<file path=ppt/tags/tag267.xml><?xml version="1.0" encoding="utf-8"?>
<p:tagLst xmlns:p="http://schemas.openxmlformats.org/presentationml/2006/main">
  <p:tag name="AS_UNIQUEID" val="232"/>
</p:tagLst>
</file>

<file path=ppt/tags/tag268.xml><?xml version="1.0" encoding="utf-8"?>
<p:tagLst xmlns:p="http://schemas.openxmlformats.org/presentationml/2006/main">
  <p:tag name="AS_UNIQUEID" val="233"/>
</p:tagLst>
</file>

<file path=ppt/tags/tag269.xml><?xml version="1.0" encoding="utf-8"?>
<p:tagLst xmlns:p="http://schemas.openxmlformats.org/presentationml/2006/main">
  <p:tag name="AS_UNIQUEID" val="363"/>
</p:tagLst>
</file>

<file path=ppt/tags/tag270.xml><?xml version="1.0" encoding="utf-8"?>
<p:tagLst xmlns:p="http://schemas.openxmlformats.org/presentationml/2006/main">
  <p:tag name="AS_UNIQUEID" val="364"/>
</p:tagLst>
</file>

<file path=ppt/tags/tag271.xml><?xml version="1.0" encoding="utf-8"?>
<p:tagLst xmlns:p="http://schemas.openxmlformats.org/presentationml/2006/main">
  <p:tag name="AS_UNIQUEID" val="901"/>
</p:tagLst>
</file>

<file path=ppt/tags/tag272.xml><?xml version="1.0" encoding="utf-8"?>
<p:tagLst xmlns:p="http://schemas.openxmlformats.org/presentationml/2006/main">
  <p:tag name="AS_UNIQUEID" val="902"/>
</p:tagLst>
</file>

<file path=ppt/tags/tag273.xml><?xml version="1.0" encoding="utf-8"?>
<p:tagLst xmlns:p="http://schemas.openxmlformats.org/presentationml/2006/main">
  <p:tag name="AS_UNIQUEID" val="903"/>
</p:tagLst>
</file>

<file path=ppt/tags/tag274.xml><?xml version="1.0" encoding="utf-8"?>
<p:tagLst xmlns:p="http://schemas.openxmlformats.org/presentationml/2006/main">
  <p:tag name="AS_UNIQUEID" val="904"/>
</p:tagLst>
</file>

<file path=ppt/tags/tag275.xml><?xml version="1.0" encoding="utf-8"?>
<p:tagLst xmlns:p="http://schemas.openxmlformats.org/presentationml/2006/main">
  <p:tag name="AS_UNIQUEID" val="234"/>
</p:tagLst>
</file>

<file path=ppt/tags/tag276.xml><?xml version="1.0" encoding="utf-8"?>
<p:tagLst xmlns:p="http://schemas.openxmlformats.org/presentationml/2006/main">
  <p:tag name="AS_UNIQUEID" val="235"/>
</p:tagLst>
</file>

<file path=ppt/tags/tag277.xml><?xml version="1.0" encoding="utf-8"?>
<p:tagLst xmlns:p="http://schemas.openxmlformats.org/presentationml/2006/main">
  <p:tag name="AS_UNIQUEID" val="236"/>
</p:tagLst>
</file>

<file path=ppt/tags/tag278.xml><?xml version="1.0" encoding="utf-8"?>
<p:tagLst xmlns:p="http://schemas.openxmlformats.org/presentationml/2006/main">
  <p:tag name="AS_UNIQUEID" val="905"/>
</p:tagLst>
</file>

<file path=ppt/tags/tag279.xml><?xml version="1.0" encoding="utf-8"?>
<p:tagLst xmlns:p="http://schemas.openxmlformats.org/presentationml/2006/main">
  <p:tag name="AS_UNIQUEID" val="368"/>
</p:tagLst>
</file>

<file path=ppt/tags/tag280.xml><?xml version="1.0" encoding="utf-8"?>
<p:tagLst xmlns:p="http://schemas.openxmlformats.org/presentationml/2006/main">
  <p:tag name="AS_UNIQUEID" val="232"/>
</p:tagLst>
</file>

<file path=ppt/tags/tag281.xml><?xml version="1.0" encoding="utf-8"?>
<p:tagLst xmlns:p="http://schemas.openxmlformats.org/presentationml/2006/main">
  <p:tag name="AS_UNIQUEID" val="233"/>
</p:tagLst>
</file>

<file path=ppt/tags/tag282.xml><?xml version="1.0" encoding="utf-8"?>
<p:tagLst xmlns:p="http://schemas.openxmlformats.org/presentationml/2006/main">
  <p:tag name="AS_UNIQUEID" val="369"/>
</p:tagLst>
</file>

<file path=ppt/tags/tag283.xml><?xml version="1.0" encoding="utf-8"?>
<p:tagLst xmlns:p="http://schemas.openxmlformats.org/presentationml/2006/main">
  <p:tag name="AS_UNIQUEID" val="370"/>
</p:tagLst>
</file>

<file path=ppt/tags/tag284.xml><?xml version="1.0" encoding="utf-8"?>
<p:tagLst xmlns:p="http://schemas.openxmlformats.org/presentationml/2006/main">
  <p:tag name="AS_UNIQUEID" val="906"/>
</p:tagLst>
</file>

<file path=ppt/tags/tag285.xml><?xml version="1.0" encoding="utf-8"?>
<p:tagLst xmlns:p="http://schemas.openxmlformats.org/presentationml/2006/main">
  <p:tag name="AS_UNIQUEID" val="907"/>
</p:tagLst>
</file>

<file path=ppt/tags/tag286.xml><?xml version="1.0" encoding="utf-8"?>
<p:tagLst xmlns:p="http://schemas.openxmlformats.org/presentationml/2006/main">
  <p:tag name="AS_UNIQUEID" val="908"/>
</p:tagLst>
</file>

<file path=ppt/tags/tag287.xml><?xml version="1.0" encoding="utf-8"?>
<p:tagLst xmlns:p="http://schemas.openxmlformats.org/presentationml/2006/main">
  <p:tag name="AS_UNIQUEID" val="909"/>
</p:tagLst>
</file>

<file path=ppt/tags/tag288.xml><?xml version="1.0" encoding="utf-8"?>
<p:tagLst xmlns:p="http://schemas.openxmlformats.org/presentationml/2006/main">
  <p:tag name="AS_UNIQUEID" val="234"/>
</p:tagLst>
</file>

<file path=ppt/tags/tag289.xml><?xml version="1.0" encoding="utf-8"?>
<p:tagLst xmlns:p="http://schemas.openxmlformats.org/presentationml/2006/main">
  <p:tag name="AS_UNIQUEID" val="235"/>
</p:tagLst>
</file>

<file path=ppt/tags/tag290.xml><?xml version="1.0" encoding="utf-8"?>
<p:tagLst xmlns:p="http://schemas.openxmlformats.org/presentationml/2006/main">
  <p:tag name="AS_UNIQUEID" val="236"/>
</p:tagLst>
</file>

<file path=ppt/tags/tag291.xml><?xml version="1.0" encoding="utf-8"?>
<p:tagLst xmlns:p="http://schemas.openxmlformats.org/presentationml/2006/main">
  <p:tag name="AS_UNIQUEID" val="910"/>
</p:tagLst>
</file>

<file path=ppt/tags/tag292.xml><?xml version="1.0" encoding="utf-8"?>
<p:tagLst xmlns:p="http://schemas.openxmlformats.org/presentationml/2006/main">
  <p:tag name="AS_UNIQUEID" val="375"/>
</p:tagLst>
</file>

<file path=ppt/tags/tag293.xml><?xml version="1.0" encoding="utf-8"?>
<p:tagLst xmlns:p="http://schemas.openxmlformats.org/presentationml/2006/main">
  <p:tag name="AS_UNIQUEID" val="232"/>
</p:tagLst>
</file>

<file path=ppt/tags/tag294.xml><?xml version="1.0" encoding="utf-8"?>
<p:tagLst xmlns:p="http://schemas.openxmlformats.org/presentationml/2006/main">
  <p:tag name="AS_UNIQUEID" val="233"/>
</p:tagLst>
</file>

<file path=ppt/tags/tag295.xml><?xml version="1.0" encoding="utf-8"?>
<p:tagLst xmlns:p="http://schemas.openxmlformats.org/presentationml/2006/main">
  <p:tag name="AS_UNIQUEID" val="376"/>
</p:tagLst>
</file>

<file path=ppt/tags/tag296.xml><?xml version="1.0" encoding="utf-8"?>
<p:tagLst xmlns:p="http://schemas.openxmlformats.org/presentationml/2006/main">
  <p:tag name="AS_UNIQUEID" val="377"/>
</p:tagLst>
</file>

<file path=ppt/tags/tag297.xml><?xml version="1.0" encoding="utf-8"?>
<p:tagLst xmlns:p="http://schemas.openxmlformats.org/presentationml/2006/main">
  <p:tag name="AS_UNIQUEID" val="911"/>
</p:tagLst>
</file>

<file path=ppt/tags/tag298.xml><?xml version="1.0" encoding="utf-8"?>
<p:tagLst xmlns:p="http://schemas.openxmlformats.org/presentationml/2006/main">
  <p:tag name="AS_UNIQUEID" val="912"/>
</p:tagLst>
</file>

<file path=ppt/tags/tag299.xml><?xml version="1.0" encoding="utf-8"?>
<p:tagLst xmlns:p="http://schemas.openxmlformats.org/presentationml/2006/main">
  <p:tag name="AS_UNIQUEID" val="913"/>
</p:tagLst>
</file>

<file path=ppt/tags/tag300.xml><?xml version="1.0" encoding="utf-8"?>
<p:tagLst xmlns:p="http://schemas.openxmlformats.org/presentationml/2006/main">
  <p:tag name="AS_UNIQUEID" val="234"/>
</p:tagLst>
</file>

<file path=ppt/tags/tag301.xml><?xml version="1.0" encoding="utf-8"?>
<p:tagLst xmlns:p="http://schemas.openxmlformats.org/presentationml/2006/main">
  <p:tag name="AS_UNIQUEID" val="235"/>
</p:tagLst>
</file>

<file path=ppt/tags/tag302.xml><?xml version="1.0" encoding="utf-8"?>
<p:tagLst xmlns:p="http://schemas.openxmlformats.org/presentationml/2006/main">
  <p:tag name="AS_UNIQUEID" val="236"/>
</p:tagLst>
</file>

<file path=ppt/tags/tag303.xml><?xml version="1.0" encoding="utf-8"?>
<p:tagLst xmlns:p="http://schemas.openxmlformats.org/presentationml/2006/main">
  <p:tag name="AS_UNIQUEID" val="914"/>
</p:tagLst>
</file>

<file path=ppt/tags/tag304.xml><?xml version="1.0" encoding="utf-8"?>
<p:tagLst xmlns:p="http://schemas.openxmlformats.org/presentationml/2006/main">
  <p:tag name="AS_UNIQUEID" val="382"/>
</p:tagLst>
</file>

<file path=ppt/tags/tag305.xml><?xml version="1.0" encoding="utf-8"?>
<p:tagLst xmlns:p="http://schemas.openxmlformats.org/presentationml/2006/main">
  <p:tag name="AS_UNIQUEID" val="232"/>
</p:tagLst>
</file>

<file path=ppt/tags/tag306.xml><?xml version="1.0" encoding="utf-8"?>
<p:tagLst xmlns:p="http://schemas.openxmlformats.org/presentationml/2006/main">
  <p:tag name="AS_UNIQUEID" val="233"/>
</p:tagLst>
</file>

<file path=ppt/tags/tag307.xml><?xml version="1.0" encoding="utf-8"?>
<p:tagLst xmlns:p="http://schemas.openxmlformats.org/presentationml/2006/main">
  <p:tag name="AS_UNIQUEID" val="383"/>
</p:tagLst>
</file>

<file path=ppt/tags/tag308.xml><?xml version="1.0" encoding="utf-8"?>
<p:tagLst xmlns:p="http://schemas.openxmlformats.org/presentationml/2006/main">
  <p:tag name="AS_UNIQUEID" val="384"/>
</p:tagLst>
</file>

<file path=ppt/tags/tag309.xml><?xml version="1.0" encoding="utf-8"?>
<p:tagLst xmlns:p="http://schemas.openxmlformats.org/presentationml/2006/main">
  <p:tag name="AS_UNIQUEID" val="915"/>
</p:tagLst>
</file>

<file path=ppt/tags/tag310.xml><?xml version="1.0" encoding="utf-8"?>
<p:tagLst xmlns:p="http://schemas.openxmlformats.org/presentationml/2006/main">
  <p:tag name="AS_UNIQUEID" val="916"/>
</p:tagLst>
</file>

<file path=ppt/tags/tag311.xml><?xml version="1.0" encoding="utf-8"?>
<p:tagLst xmlns:p="http://schemas.openxmlformats.org/presentationml/2006/main">
  <p:tag name="AS_UNIQUEID" val="917"/>
</p:tagLst>
</file>

<file path=ppt/tags/tag312.xml><?xml version="1.0" encoding="utf-8"?>
<p:tagLst xmlns:p="http://schemas.openxmlformats.org/presentationml/2006/main">
  <p:tag name="AS_UNIQUEID" val="234"/>
</p:tagLst>
</file>

<file path=ppt/tags/tag313.xml><?xml version="1.0" encoding="utf-8"?>
<p:tagLst xmlns:p="http://schemas.openxmlformats.org/presentationml/2006/main">
  <p:tag name="AS_UNIQUEID" val="235"/>
</p:tagLst>
</file>

<file path=ppt/tags/tag314.xml><?xml version="1.0" encoding="utf-8"?>
<p:tagLst xmlns:p="http://schemas.openxmlformats.org/presentationml/2006/main">
  <p:tag name="AS_UNIQUEID" val="236"/>
</p:tagLst>
</file>

<file path=ppt/tags/tag315.xml><?xml version="1.0" encoding="utf-8"?>
<p:tagLst xmlns:p="http://schemas.openxmlformats.org/presentationml/2006/main">
  <p:tag name="AS_UNIQUEID" val="918"/>
</p:tagLst>
</file>

<file path=ppt/tags/tag316.xml><?xml version="1.0" encoding="utf-8"?>
<p:tagLst xmlns:p="http://schemas.openxmlformats.org/presentationml/2006/main">
  <p:tag name="AS_UNIQUEID" val="388"/>
</p:tagLst>
</file>

<file path=ppt/tags/tag317.xml><?xml version="1.0" encoding="utf-8"?>
<p:tagLst xmlns:p="http://schemas.openxmlformats.org/presentationml/2006/main">
  <p:tag name="AS_UNIQUEID" val="232"/>
</p:tagLst>
</file>

<file path=ppt/tags/tag318.xml><?xml version="1.0" encoding="utf-8"?>
<p:tagLst xmlns:p="http://schemas.openxmlformats.org/presentationml/2006/main">
  <p:tag name="AS_UNIQUEID" val="233"/>
</p:tagLst>
</file>

<file path=ppt/tags/tag319.xml><?xml version="1.0" encoding="utf-8"?>
<p:tagLst xmlns:p="http://schemas.openxmlformats.org/presentationml/2006/main">
  <p:tag name="AS_UNIQUEID" val="389"/>
</p:tagLst>
</file>

<file path=ppt/tags/tag320.xml><?xml version="1.0" encoding="utf-8"?>
<p:tagLst xmlns:p="http://schemas.openxmlformats.org/presentationml/2006/main">
  <p:tag name="AS_UNIQUEID" val="390"/>
</p:tagLst>
</file>

<file path=ppt/tags/tag321.xml><?xml version="1.0" encoding="utf-8"?>
<p:tagLst xmlns:p="http://schemas.openxmlformats.org/presentationml/2006/main">
  <p:tag name="AS_UNIQUEID" val="919"/>
</p:tagLst>
</file>

<file path=ppt/tags/tag322.xml><?xml version="1.0" encoding="utf-8"?>
<p:tagLst xmlns:p="http://schemas.openxmlformats.org/presentationml/2006/main">
  <p:tag name="AS_UNIQUEID" val="808"/>
</p:tagLst>
</file>

<file path=ppt/tags/tag323.xml><?xml version="1.0" encoding="utf-8"?>
<p:tagLst xmlns:p="http://schemas.openxmlformats.org/presentationml/2006/main">
  <p:tag name="AS_UNIQUEID" val="809"/>
</p:tagLst>
</file>

<file path=ppt/tags/tag324.xml><?xml version="1.0" encoding="utf-8"?>
<p:tagLst xmlns:p="http://schemas.openxmlformats.org/presentationml/2006/main">
  <p:tag name="AS_UNIQUEID" val="239"/>
</p:tagLst>
</file>

<file path=ppt/tags/tag325.xml><?xml version="1.0" encoding="utf-8"?>
<p:tagLst xmlns:p="http://schemas.openxmlformats.org/presentationml/2006/main">
  <p:tag name="AS_UNIQUEID" val="240"/>
</p:tagLst>
</file>

<file path=ppt/tags/tag326.xml><?xml version="1.0" encoding="utf-8"?>
<p:tagLst xmlns:p="http://schemas.openxmlformats.org/presentationml/2006/main">
  <p:tag name="AS_UNIQUEID" val="241"/>
</p:tagLst>
</file>

<file path=ppt/tags/tag327.xml><?xml version="1.0" encoding="utf-8"?>
<p:tagLst xmlns:p="http://schemas.openxmlformats.org/presentationml/2006/main">
  <p:tag name="AS_UNIQUEID" val="920"/>
</p:tagLst>
</file>

<file path=ppt/tags/tag328.xml><?xml version="1.0" encoding="utf-8"?>
<p:tagLst xmlns:p="http://schemas.openxmlformats.org/presentationml/2006/main">
  <p:tag name="AS_UNIQUEID" val="394"/>
</p:tagLst>
</file>

<file path=ppt/tags/tag329.xml><?xml version="1.0" encoding="utf-8"?>
<p:tagLst xmlns:p="http://schemas.openxmlformats.org/presentationml/2006/main">
  <p:tag name="AS_UNIQUEID" val="237"/>
</p:tagLst>
</file>

<file path=ppt/tags/tag330.xml><?xml version="1.0" encoding="utf-8"?>
<p:tagLst xmlns:p="http://schemas.openxmlformats.org/presentationml/2006/main">
  <p:tag name="AS_UNIQUEID" val="238"/>
</p:tagLst>
</file>

<file path=ppt/tags/tag331.xml><?xml version="1.0" encoding="utf-8"?>
<p:tagLst xmlns:p="http://schemas.openxmlformats.org/presentationml/2006/main">
  <p:tag name="AS_UNIQUEID" val="395"/>
</p:tagLst>
</file>

<file path=ppt/tags/tag332.xml><?xml version="1.0" encoding="utf-8"?>
<p:tagLst xmlns:p="http://schemas.openxmlformats.org/presentationml/2006/main">
  <p:tag name="AS_UNIQUEID" val="396"/>
</p:tagLst>
</file>

<file path=ppt/tags/tag333.xml><?xml version="1.0" encoding="utf-8"?>
<p:tagLst xmlns:p="http://schemas.openxmlformats.org/presentationml/2006/main">
  <p:tag name="AS_UNIQUEID" val="921"/>
</p:tagLst>
</file>

<file path=ppt/tags/tag334.xml><?xml version="1.0" encoding="utf-8"?>
<p:tagLst xmlns:p="http://schemas.openxmlformats.org/presentationml/2006/main">
  <p:tag name="AS_UNIQUEID" val="922"/>
</p:tagLst>
</file>

<file path=ppt/tags/tag335.xml><?xml version="1.0" encoding="utf-8"?>
<p:tagLst xmlns:p="http://schemas.openxmlformats.org/presentationml/2006/main">
  <p:tag name="AS_UNIQUEID" val="923"/>
</p:tagLst>
</file>

<file path=ppt/tags/tag336.xml><?xml version="1.0" encoding="utf-8"?>
<p:tagLst xmlns:p="http://schemas.openxmlformats.org/presentationml/2006/main">
  <p:tag name="AS_UNIQUEID" val="239"/>
</p:tagLst>
</file>

<file path=ppt/tags/tag337.xml><?xml version="1.0" encoding="utf-8"?>
<p:tagLst xmlns:p="http://schemas.openxmlformats.org/presentationml/2006/main">
  <p:tag name="AS_UNIQUEID" val="240"/>
</p:tagLst>
</file>

<file path=ppt/tags/tag338.xml><?xml version="1.0" encoding="utf-8"?>
<p:tagLst xmlns:p="http://schemas.openxmlformats.org/presentationml/2006/main">
  <p:tag name="AS_UNIQUEID" val="241"/>
</p:tagLst>
</file>

<file path=ppt/tags/tag339.xml><?xml version="1.0" encoding="utf-8"?>
<p:tagLst xmlns:p="http://schemas.openxmlformats.org/presentationml/2006/main">
  <p:tag name="AS_UNIQUEID" val="924"/>
</p:tagLst>
</file>

<file path=ppt/tags/tag340.xml><?xml version="1.0" encoding="utf-8"?>
<p:tagLst xmlns:p="http://schemas.openxmlformats.org/presentationml/2006/main">
  <p:tag name="AS_UNIQUEID" val="400"/>
</p:tagLst>
</file>

<file path=ppt/tags/tag341.xml><?xml version="1.0" encoding="utf-8"?>
<p:tagLst xmlns:p="http://schemas.openxmlformats.org/presentationml/2006/main">
  <p:tag name="AS_UNIQUEID" val="237"/>
</p:tagLst>
</file>

<file path=ppt/tags/tag342.xml><?xml version="1.0" encoding="utf-8"?>
<p:tagLst xmlns:p="http://schemas.openxmlformats.org/presentationml/2006/main">
  <p:tag name="AS_UNIQUEID" val="238"/>
</p:tagLst>
</file>

<file path=ppt/tags/tag343.xml><?xml version="1.0" encoding="utf-8"?>
<p:tagLst xmlns:p="http://schemas.openxmlformats.org/presentationml/2006/main">
  <p:tag name="AS_UNIQUEID" val="401"/>
</p:tagLst>
</file>

<file path=ppt/tags/tag344.xml><?xml version="1.0" encoding="utf-8"?>
<p:tagLst xmlns:p="http://schemas.openxmlformats.org/presentationml/2006/main">
  <p:tag name="AS_UNIQUEID" val="402"/>
</p:tagLst>
</file>

<file path=ppt/tags/tag345.xml><?xml version="1.0" encoding="utf-8"?>
<p:tagLst xmlns:p="http://schemas.openxmlformats.org/presentationml/2006/main">
  <p:tag name="AS_UNIQUEID" val="925"/>
</p:tagLst>
</file>

<file path=ppt/tags/tag346.xml><?xml version="1.0" encoding="utf-8"?>
<p:tagLst xmlns:p="http://schemas.openxmlformats.org/presentationml/2006/main">
  <p:tag name="AS_UNIQUEID" val="926"/>
</p:tagLst>
</file>

<file path=ppt/tags/tag347.xml><?xml version="1.0" encoding="utf-8"?>
<p:tagLst xmlns:p="http://schemas.openxmlformats.org/presentationml/2006/main">
  <p:tag name="AS_UNIQUEID" val="927"/>
</p:tagLst>
</file>

<file path=ppt/tags/tag348.xml><?xml version="1.0" encoding="utf-8"?>
<p:tagLst xmlns:p="http://schemas.openxmlformats.org/presentationml/2006/main">
  <p:tag name="AS_UNIQUEID" val="239"/>
</p:tagLst>
</file>

<file path=ppt/tags/tag349.xml><?xml version="1.0" encoding="utf-8"?>
<p:tagLst xmlns:p="http://schemas.openxmlformats.org/presentationml/2006/main">
  <p:tag name="AS_UNIQUEID" val="240"/>
</p:tagLst>
</file>

<file path=ppt/tags/tag350.xml><?xml version="1.0" encoding="utf-8"?>
<p:tagLst xmlns:p="http://schemas.openxmlformats.org/presentationml/2006/main">
  <p:tag name="AS_UNIQUEID" val="241"/>
</p:tagLst>
</file>

<file path=ppt/tags/tag351.xml><?xml version="1.0" encoding="utf-8"?>
<p:tagLst xmlns:p="http://schemas.openxmlformats.org/presentationml/2006/main">
  <p:tag name="AS_UNIQUEID" val="928"/>
</p:tagLst>
</file>

<file path=ppt/tags/tag352.xml><?xml version="1.0" encoding="utf-8"?>
<p:tagLst xmlns:p="http://schemas.openxmlformats.org/presentationml/2006/main">
  <p:tag name="AS_UNIQUEID" val="406"/>
</p:tagLst>
</file>

<file path=ppt/tags/tag353.xml><?xml version="1.0" encoding="utf-8"?>
<p:tagLst xmlns:p="http://schemas.openxmlformats.org/presentationml/2006/main">
  <p:tag name="AS_UNIQUEID" val="237"/>
</p:tagLst>
</file>

<file path=ppt/tags/tag354.xml><?xml version="1.0" encoding="utf-8"?>
<p:tagLst xmlns:p="http://schemas.openxmlformats.org/presentationml/2006/main">
  <p:tag name="AS_UNIQUEID" val="238"/>
</p:tagLst>
</file>

<file path=ppt/tags/tag355.xml><?xml version="1.0" encoding="utf-8"?>
<p:tagLst xmlns:p="http://schemas.openxmlformats.org/presentationml/2006/main">
  <p:tag name="AS_UNIQUEID" val="407"/>
</p:tagLst>
</file>

<file path=ppt/tags/tag356.xml><?xml version="1.0" encoding="utf-8"?>
<p:tagLst xmlns:p="http://schemas.openxmlformats.org/presentationml/2006/main">
  <p:tag name="AS_UNIQUEID" val="408"/>
</p:tagLst>
</file>

<file path=ppt/tags/tag357.xml><?xml version="1.0" encoding="utf-8"?>
<p:tagLst xmlns:p="http://schemas.openxmlformats.org/presentationml/2006/main">
  <p:tag name="AS_UNIQUEID" val="929"/>
</p:tagLst>
</file>

<file path=ppt/tags/tag358.xml><?xml version="1.0" encoding="utf-8"?>
<p:tagLst xmlns:p="http://schemas.openxmlformats.org/presentationml/2006/main">
  <p:tag name="AS_UNIQUEID" val="930"/>
</p:tagLst>
</file>

<file path=ppt/tags/tag359.xml><?xml version="1.0" encoding="utf-8"?>
<p:tagLst xmlns:p="http://schemas.openxmlformats.org/presentationml/2006/main">
  <p:tag name="AS_UNIQUEID" val="931"/>
</p:tagLst>
</file>

<file path=ppt/tags/tag360.xml><?xml version="1.0" encoding="utf-8"?>
<p:tagLst xmlns:p="http://schemas.openxmlformats.org/presentationml/2006/main">
  <p:tag name="AS_UNIQUEID" val="932"/>
</p:tagLst>
</file>

<file path=ppt/tags/tag361.xml><?xml version="1.0" encoding="utf-8"?>
<p:tagLst xmlns:p="http://schemas.openxmlformats.org/presentationml/2006/main">
  <p:tag name="AS_UNIQUEID" val="239"/>
</p:tagLst>
</file>

<file path=ppt/tags/tag362.xml><?xml version="1.0" encoding="utf-8"?>
<p:tagLst xmlns:p="http://schemas.openxmlformats.org/presentationml/2006/main">
  <p:tag name="AS_UNIQUEID" val="240"/>
</p:tagLst>
</file>

<file path=ppt/tags/tag363.xml><?xml version="1.0" encoding="utf-8"?>
<p:tagLst xmlns:p="http://schemas.openxmlformats.org/presentationml/2006/main">
  <p:tag name="AS_UNIQUEID" val="241"/>
</p:tagLst>
</file>

<file path=ppt/tags/tag364.xml><?xml version="1.0" encoding="utf-8"?>
<p:tagLst xmlns:p="http://schemas.openxmlformats.org/presentationml/2006/main">
  <p:tag name="AS_UNIQUEID" val="933"/>
</p:tagLst>
</file>

<file path=ppt/tags/tag365.xml><?xml version="1.0" encoding="utf-8"?>
<p:tagLst xmlns:p="http://schemas.openxmlformats.org/presentationml/2006/main">
  <p:tag name="AS_UNIQUEID" val="412"/>
</p:tagLst>
</file>

<file path=ppt/tags/tag366.xml><?xml version="1.0" encoding="utf-8"?>
<p:tagLst xmlns:p="http://schemas.openxmlformats.org/presentationml/2006/main">
  <p:tag name="AS_UNIQUEID" val="237"/>
</p:tagLst>
</file>

<file path=ppt/tags/tag367.xml><?xml version="1.0" encoding="utf-8"?>
<p:tagLst xmlns:p="http://schemas.openxmlformats.org/presentationml/2006/main">
  <p:tag name="AS_UNIQUEID" val="238"/>
</p:tagLst>
</file>

<file path=ppt/tags/tag368.xml><?xml version="1.0" encoding="utf-8"?>
<p:tagLst xmlns:p="http://schemas.openxmlformats.org/presentationml/2006/main">
  <p:tag name="AS_UNIQUEID" val="413"/>
</p:tagLst>
</file>

<file path=ppt/tags/tag369.xml><?xml version="1.0" encoding="utf-8"?>
<p:tagLst xmlns:p="http://schemas.openxmlformats.org/presentationml/2006/main">
  <p:tag name="AS_UNIQUEID" val="414"/>
</p:tagLst>
</file>

<file path=ppt/tags/tag370.xml><?xml version="1.0" encoding="utf-8"?>
<p:tagLst xmlns:p="http://schemas.openxmlformats.org/presentationml/2006/main">
  <p:tag name="AS_UNIQUEID" val="934"/>
</p:tagLst>
</file>

<file path=ppt/tags/tag371.xml><?xml version="1.0" encoding="utf-8"?>
<p:tagLst xmlns:p="http://schemas.openxmlformats.org/presentationml/2006/main">
  <p:tag name="AS_UNIQUEID" val="935"/>
</p:tagLst>
</file>

<file path=ppt/tags/tag372.xml><?xml version="1.0" encoding="utf-8"?>
<p:tagLst xmlns:p="http://schemas.openxmlformats.org/presentationml/2006/main">
  <p:tag name="AS_UNIQUEID" val="936"/>
</p:tagLst>
</file>

<file path=ppt/tags/tag373.xml><?xml version="1.0" encoding="utf-8"?>
<p:tagLst xmlns:p="http://schemas.openxmlformats.org/presentationml/2006/main">
  <p:tag name="AS_UNIQUEID" val="937"/>
</p:tagLst>
</file>

<file path=ppt/tags/tag374.xml><?xml version="1.0" encoding="utf-8"?>
<p:tagLst xmlns:p="http://schemas.openxmlformats.org/presentationml/2006/main">
  <p:tag name="AS_UNIQUEID" val="938"/>
</p:tagLst>
</file>

<file path=ppt/tags/tag375.xml><?xml version="1.0" encoding="utf-8"?>
<p:tagLst xmlns:p="http://schemas.openxmlformats.org/presentationml/2006/main">
  <p:tag name="AS_UNIQUEID" val="939"/>
</p:tagLst>
</file>

<file path=ppt/tags/tag376.xml><?xml version="1.0" encoding="utf-8"?>
<p:tagLst xmlns:p="http://schemas.openxmlformats.org/presentationml/2006/main">
  <p:tag name="AS_UNIQUEID" val="239"/>
</p:tagLst>
</file>

<file path=ppt/tags/tag377.xml><?xml version="1.0" encoding="utf-8"?>
<p:tagLst xmlns:p="http://schemas.openxmlformats.org/presentationml/2006/main">
  <p:tag name="AS_UNIQUEID" val="240"/>
</p:tagLst>
</file>

<file path=ppt/tags/tag378.xml><?xml version="1.0" encoding="utf-8"?>
<p:tagLst xmlns:p="http://schemas.openxmlformats.org/presentationml/2006/main">
  <p:tag name="AS_UNIQUEID" val="241"/>
</p:tagLst>
</file>

<file path=ppt/tags/tag379.xml><?xml version="1.0" encoding="utf-8"?>
<p:tagLst xmlns:p="http://schemas.openxmlformats.org/presentationml/2006/main">
  <p:tag name="AS_UNIQUEID" val="940"/>
</p:tagLst>
</file>

<file path=ppt/tags/tag380.xml><?xml version="1.0" encoding="utf-8"?>
<p:tagLst xmlns:p="http://schemas.openxmlformats.org/presentationml/2006/main">
  <p:tag name="AS_UNIQUEID" val="419"/>
</p:tagLst>
</file>

<file path=ppt/tags/tag381.xml><?xml version="1.0" encoding="utf-8"?>
<p:tagLst xmlns:p="http://schemas.openxmlformats.org/presentationml/2006/main">
  <p:tag name="AS_UNIQUEID" val="237"/>
</p:tagLst>
</file>

<file path=ppt/tags/tag382.xml><?xml version="1.0" encoding="utf-8"?>
<p:tagLst xmlns:p="http://schemas.openxmlformats.org/presentationml/2006/main">
  <p:tag name="AS_UNIQUEID" val="238"/>
</p:tagLst>
</file>

<file path=ppt/tags/tag383.xml><?xml version="1.0" encoding="utf-8"?>
<p:tagLst xmlns:p="http://schemas.openxmlformats.org/presentationml/2006/main">
  <p:tag name="AS_UNIQUEID" val="420"/>
</p:tagLst>
</file>

<file path=ppt/tags/tag384.xml><?xml version="1.0" encoding="utf-8"?>
<p:tagLst xmlns:p="http://schemas.openxmlformats.org/presentationml/2006/main">
  <p:tag name="AS_UNIQUEID" val="421"/>
</p:tagLst>
</file>

<file path=ppt/tags/tag385.xml><?xml version="1.0" encoding="utf-8"?>
<p:tagLst xmlns:p="http://schemas.openxmlformats.org/presentationml/2006/main">
  <p:tag name="AS_UNIQUEID" val="941"/>
</p:tagLst>
</file>

<file path=ppt/tags/tag386.xml><?xml version="1.0" encoding="utf-8"?>
<p:tagLst xmlns:p="http://schemas.openxmlformats.org/presentationml/2006/main">
  <p:tag name="AS_UNIQUEID" val="942"/>
</p:tagLst>
</file>

<file path=ppt/tags/tag387.xml><?xml version="1.0" encoding="utf-8"?>
<p:tagLst xmlns:p="http://schemas.openxmlformats.org/presentationml/2006/main">
  <p:tag name="AS_UNIQUEID" val="239"/>
</p:tagLst>
</file>

<file path=ppt/tags/tag388.xml><?xml version="1.0" encoding="utf-8"?>
<p:tagLst xmlns:p="http://schemas.openxmlformats.org/presentationml/2006/main">
  <p:tag name="AS_UNIQUEID" val="240"/>
</p:tagLst>
</file>

<file path=ppt/tags/tag389.xml><?xml version="1.0" encoding="utf-8"?>
<p:tagLst xmlns:p="http://schemas.openxmlformats.org/presentationml/2006/main">
  <p:tag name="AS_UNIQUEID" val="241"/>
</p:tagLst>
</file>

<file path=ppt/tags/tag390.xml><?xml version="1.0" encoding="utf-8"?>
<p:tagLst xmlns:p="http://schemas.openxmlformats.org/presentationml/2006/main">
  <p:tag name="AS_UNIQUEID" val="943"/>
</p:tagLst>
</file>

<file path=ppt/tags/tag391.xml><?xml version="1.0" encoding="utf-8"?>
<p:tagLst xmlns:p="http://schemas.openxmlformats.org/presentationml/2006/main">
  <p:tag name="AS_UNIQUEID" val="428"/>
</p:tagLst>
</file>

<file path=ppt/tags/tag392.xml><?xml version="1.0" encoding="utf-8"?>
<p:tagLst xmlns:p="http://schemas.openxmlformats.org/presentationml/2006/main">
  <p:tag name="AS_UNIQUEID" val="237"/>
</p:tagLst>
</file>

<file path=ppt/tags/tag393.xml><?xml version="1.0" encoding="utf-8"?>
<p:tagLst xmlns:p="http://schemas.openxmlformats.org/presentationml/2006/main">
  <p:tag name="AS_UNIQUEID" val="238"/>
</p:tagLst>
</file>

<file path=ppt/tags/tag394.xml><?xml version="1.0" encoding="utf-8"?>
<p:tagLst xmlns:p="http://schemas.openxmlformats.org/presentationml/2006/main">
  <p:tag name="AS_UNIQUEID" val="429"/>
</p:tagLst>
</file>

<file path=ppt/tags/tag395.xml><?xml version="1.0" encoding="utf-8"?>
<p:tagLst xmlns:p="http://schemas.openxmlformats.org/presentationml/2006/main">
  <p:tag name="AS_UNIQUEID" val="430"/>
</p:tagLst>
</file>

<file path=ppt/tags/tag396.xml><?xml version="1.0" encoding="utf-8"?>
<p:tagLst xmlns:p="http://schemas.openxmlformats.org/presentationml/2006/main">
  <p:tag name="AS_UNIQUEID" val="944"/>
</p:tagLst>
</file>

<file path=ppt/tags/tag397.xml><?xml version="1.0" encoding="utf-8"?>
<p:tagLst xmlns:p="http://schemas.openxmlformats.org/presentationml/2006/main">
  <p:tag name="AS_UNIQUEID" val="945"/>
</p:tagLst>
</file>

<file path=ppt/tags/tag398.xml><?xml version="1.0" encoding="utf-8"?>
<p:tagLst xmlns:p="http://schemas.openxmlformats.org/presentationml/2006/main">
  <p:tag name="AS_UNIQUEID" val="946"/>
</p:tagLst>
</file>

<file path=ppt/tags/tag399.xml><?xml version="1.0" encoding="utf-8"?>
<p:tagLst xmlns:p="http://schemas.openxmlformats.org/presentationml/2006/main">
  <p:tag name="AS_UNIQUEID" val="947"/>
</p:tagLst>
</file>

<file path=ppt/tags/tag400.xml><?xml version="1.0" encoding="utf-8"?>
<p:tagLst xmlns:p="http://schemas.openxmlformats.org/presentationml/2006/main">
  <p:tag name="AS_UNIQUEID" val="239"/>
</p:tagLst>
</file>

<file path=ppt/tags/tag401.xml><?xml version="1.0" encoding="utf-8"?>
<p:tagLst xmlns:p="http://schemas.openxmlformats.org/presentationml/2006/main">
  <p:tag name="AS_UNIQUEID" val="240"/>
</p:tagLst>
</file>

<file path=ppt/tags/tag402.xml><?xml version="1.0" encoding="utf-8"?>
<p:tagLst xmlns:p="http://schemas.openxmlformats.org/presentationml/2006/main">
  <p:tag name="AS_UNIQUEID" val="241"/>
</p:tagLst>
</file>

<file path=ppt/tags/tag403.xml><?xml version="1.0" encoding="utf-8"?>
<p:tagLst xmlns:p="http://schemas.openxmlformats.org/presentationml/2006/main">
  <p:tag name="AS_UNIQUEID" val="948"/>
</p:tagLst>
</file>

<file path=ppt/tags/tag404.xml><?xml version="1.0" encoding="utf-8"?>
<p:tagLst xmlns:p="http://schemas.openxmlformats.org/presentationml/2006/main">
  <p:tag name="AS_UNIQUEID" val="434"/>
</p:tagLst>
</file>

<file path=ppt/tags/tag405.xml><?xml version="1.0" encoding="utf-8"?>
<p:tagLst xmlns:p="http://schemas.openxmlformats.org/presentationml/2006/main">
  <p:tag name="AS_UNIQUEID" val="237"/>
</p:tagLst>
</file>

<file path=ppt/tags/tag406.xml><?xml version="1.0" encoding="utf-8"?>
<p:tagLst xmlns:p="http://schemas.openxmlformats.org/presentationml/2006/main">
  <p:tag name="AS_UNIQUEID" val="238"/>
</p:tagLst>
</file>

<file path=ppt/tags/tag407.xml><?xml version="1.0" encoding="utf-8"?>
<p:tagLst xmlns:p="http://schemas.openxmlformats.org/presentationml/2006/main">
  <p:tag name="AS_UNIQUEID" val="435"/>
</p:tagLst>
</file>

<file path=ppt/tags/tag408.xml><?xml version="1.0" encoding="utf-8"?>
<p:tagLst xmlns:p="http://schemas.openxmlformats.org/presentationml/2006/main">
  <p:tag name="AS_UNIQUEID" val="436"/>
</p:tagLst>
</file>

<file path=ppt/tags/tag409.xml><?xml version="1.0" encoding="utf-8"?>
<p:tagLst xmlns:p="http://schemas.openxmlformats.org/presentationml/2006/main">
  <p:tag name="AS_UNIQUEID" val="949"/>
</p:tagLst>
</file>

<file path=ppt/tags/tag410.xml><?xml version="1.0" encoding="utf-8"?>
<p:tagLst xmlns:p="http://schemas.openxmlformats.org/presentationml/2006/main">
  <p:tag name="AS_UNIQUEID" val="950"/>
</p:tagLst>
</file>

<file path=ppt/tags/tag411.xml><?xml version="1.0" encoding="utf-8"?>
<p:tagLst xmlns:p="http://schemas.openxmlformats.org/presentationml/2006/main">
  <p:tag name="AS_UNIQUEID" val="951"/>
</p:tagLst>
</file>

<file path=ppt/tags/tag412.xml><?xml version="1.0" encoding="utf-8"?>
<p:tagLst xmlns:p="http://schemas.openxmlformats.org/presentationml/2006/main">
  <p:tag name="AS_UNIQUEID" val="952"/>
</p:tagLst>
</file>

<file path=ppt/tags/tag413.xml><?xml version="1.0" encoding="utf-8"?>
<p:tagLst xmlns:p="http://schemas.openxmlformats.org/presentationml/2006/main">
  <p:tag name="AS_UNIQUEID" val="239"/>
</p:tagLst>
</file>

<file path=ppt/tags/tag414.xml><?xml version="1.0" encoding="utf-8"?>
<p:tagLst xmlns:p="http://schemas.openxmlformats.org/presentationml/2006/main">
  <p:tag name="AS_UNIQUEID" val="240"/>
</p:tagLst>
</file>

<file path=ppt/tags/tag415.xml><?xml version="1.0" encoding="utf-8"?>
<p:tagLst xmlns:p="http://schemas.openxmlformats.org/presentationml/2006/main">
  <p:tag name="AS_UNIQUEID" val="241"/>
</p:tagLst>
</file>

<file path=ppt/tags/tag416.xml><?xml version="1.0" encoding="utf-8"?>
<p:tagLst xmlns:p="http://schemas.openxmlformats.org/presentationml/2006/main">
  <p:tag name="AS_UNIQUEID" val="953"/>
</p:tagLst>
</file>

<file path=ppt/tags/tag417.xml><?xml version="1.0" encoding="utf-8"?>
<p:tagLst xmlns:p="http://schemas.openxmlformats.org/presentationml/2006/main">
  <p:tag name="AS_UNIQUEID" val="441"/>
</p:tagLst>
</file>

<file path=ppt/tags/tag418.xml><?xml version="1.0" encoding="utf-8"?>
<p:tagLst xmlns:p="http://schemas.openxmlformats.org/presentationml/2006/main">
  <p:tag name="AS_UNIQUEID" val="237"/>
</p:tagLst>
</file>

<file path=ppt/tags/tag419.xml><?xml version="1.0" encoding="utf-8"?>
<p:tagLst xmlns:p="http://schemas.openxmlformats.org/presentationml/2006/main">
  <p:tag name="AS_UNIQUEID" val="238"/>
</p:tagLst>
</file>

<file path=ppt/tags/tag420.xml><?xml version="1.0" encoding="utf-8"?>
<p:tagLst xmlns:p="http://schemas.openxmlformats.org/presentationml/2006/main">
  <p:tag name="AS_UNIQUEID" val="442"/>
</p:tagLst>
</file>

<file path=ppt/tags/tag421.xml><?xml version="1.0" encoding="utf-8"?>
<p:tagLst xmlns:p="http://schemas.openxmlformats.org/presentationml/2006/main">
  <p:tag name="AS_UNIQUEID" val="443"/>
</p:tagLst>
</file>

<file path=ppt/tags/tag422.xml><?xml version="1.0" encoding="utf-8"?>
<p:tagLst xmlns:p="http://schemas.openxmlformats.org/presentationml/2006/main">
  <p:tag name="AS_UNIQUEID" val="954"/>
</p:tagLst>
</file>

<file path=ppt/tags/tag423.xml><?xml version="1.0" encoding="utf-8"?>
<p:tagLst xmlns:p="http://schemas.openxmlformats.org/presentationml/2006/main">
  <p:tag name="AS_UNIQUEID" val="955"/>
</p:tagLst>
</file>

<file path=ppt/tags/tag424.xml><?xml version="1.0" encoding="utf-8"?>
<p:tagLst xmlns:p="http://schemas.openxmlformats.org/presentationml/2006/main">
  <p:tag name="AS_UNIQUEID" val="956"/>
</p:tagLst>
</file>

<file path=ppt/tags/tag425.xml><?xml version="1.0" encoding="utf-8"?>
<p:tagLst xmlns:p="http://schemas.openxmlformats.org/presentationml/2006/main">
  <p:tag name="AS_UNIQUEID" val="239"/>
</p:tagLst>
</file>

<file path=ppt/tags/tag426.xml><?xml version="1.0" encoding="utf-8"?>
<p:tagLst xmlns:p="http://schemas.openxmlformats.org/presentationml/2006/main">
  <p:tag name="AS_UNIQUEID" val="240"/>
</p:tagLst>
</file>

<file path=ppt/tags/tag427.xml><?xml version="1.0" encoding="utf-8"?>
<p:tagLst xmlns:p="http://schemas.openxmlformats.org/presentationml/2006/main">
  <p:tag name="AS_UNIQUEID" val="241"/>
</p:tagLst>
</file>

<file path=ppt/tags/tag428.xml><?xml version="1.0" encoding="utf-8"?>
<p:tagLst xmlns:p="http://schemas.openxmlformats.org/presentationml/2006/main">
  <p:tag name="AS_UNIQUEID" val="957"/>
</p:tagLst>
</file>

<file path=ppt/tags/tag429.xml><?xml version="1.0" encoding="utf-8"?>
<p:tagLst xmlns:p="http://schemas.openxmlformats.org/presentationml/2006/main">
  <p:tag name="AS_UNIQUEID" val="448"/>
</p:tagLst>
</file>

<file path=ppt/tags/tag430.xml><?xml version="1.0" encoding="utf-8"?>
<p:tagLst xmlns:p="http://schemas.openxmlformats.org/presentationml/2006/main">
  <p:tag name="AS_UNIQUEID" val="237"/>
</p:tagLst>
</file>

<file path=ppt/tags/tag431.xml><?xml version="1.0" encoding="utf-8"?>
<p:tagLst xmlns:p="http://schemas.openxmlformats.org/presentationml/2006/main">
  <p:tag name="AS_UNIQUEID" val="238"/>
</p:tagLst>
</file>

<file path=ppt/tags/tag432.xml><?xml version="1.0" encoding="utf-8"?>
<p:tagLst xmlns:p="http://schemas.openxmlformats.org/presentationml/2006/main">
  <p:tag name="AS_UNIQUEID" val="449"/>
</p:tagLst>
</file>

<file path=ppt/tags/tag433.xml><?xml version="1.0" encoding="utf-8"?>
<p:tagLst xmlns:p="http://schemas.openxmlformats.org/presentationml/2006/main">
  <p:tag name="AS_UNIQUEID" val="450"/>
</p:tagLst>
</file>

<file path=ppt/tags/tag434.xml><?xml version="1.0" encoding="utf-8"?>
<p:tagLst xmlns:p="http://schemas.openxmlformats.org/presentationml/2006/main">
  <p:tag name="AS_UNIQUEID" val="958"/>
</p:tagLst>
</file>

<file path=ppt/tags/tag435.xml><?xml version="1.0" encoding="utf-8"?>
<p:tagLst xmlns:p="http://schemas.openxmlformats.org/presentationml/2006/main">
  <p:tag name="AS_UNIQUEID" val="959"/>
</p:tagLst>
</file>

<file path=ppt/tags/tag436.xml><?xml version="1.0" encoding="utf-8"?>
<p:tagLst xmlns:p="http://schemas.openxmlformats.org/presentationml/2006/main">
  <p:tag name="AS_UNIQUEID" val="960"/>
</p:tagLst>
</file>

<file path=ppt/tags/tag437.xml><?xml version="1.0" encoding="utf-8"?>
<p:tagLst xmlns:p="http://schemas.openxmlformats.org/presentationml/2006/main">
  <p:tag name="AS_UNIQUEID" val="239"/>
</p:tagLst>
</file>

<file path=ppt/tags/tag438.xml><?xml version="1.0" encoding="utf-8"?>
<p:tagLst xmlns:p="http://schemas.openxmlformats.org/presentationml/2006/main">
  <p:tag name="AS_UNIQUEID" val="240"/>
</p:tagLst>
</file>

<file path=ppt/tags/tag439.xml><?xml version="1.0" encoding="utf-8"?>
<p:tagLst xmlns:p="http://schemas.openxmlformats.org/presentationml/2006/main">
  <p:tag name="AS_UNIQUEID" val="241"/>
</p:tagLst>
</file>

<file path=ppt/tags/tag440.xml><?xml version="1.0" encoding="utf-8"?>
<p:tagLst xmlns:p="http://schemas.openxmlformats.org/presentationml/2006/main">
  <p:tag name="AS_UNIQUEID" val="961"/>
</p:tagLst>
</file>

<file path=ppt/tags/tag441.xml><?xml version="1.0" encoding="utf-8"?>
<p:tagLst xmlns:p="http://schemas.openxmlformats.org/presentationml/2006/main">
  <p:tag name="AS_UNIQUEID" val="454"/>
</p:tagLst>
</file>

<file path=ppt/tags/tag442.xml><?xml version="1.0" encoding="utf-8"?>
<p:tagLst xmlns:p="http://schemas.openxmlformats.org/presentationml/2006/main">
  <p:tag name="AS_UNIQUEID" val="237"/>
</p:tagLst>
</file>

<file path=ppt/tags/tag443.xml><?xml version="1.0" encoding="utf-8"?>
<p:tagLst xmlns:p="http://schemas.openxmlformats.org/presentationml/2006/main">
  <p:tag name="AS_UNIQUEID" val="238"/>
</p:tagLst>
</file>

<file path=ppt/tags/tag444.xml><?xml version="1.0" encoding="utf-8"?>
<p:tagLst xmlns:p="http://schemas.openxmlformats.org/presentationml/2006/main">
  <p:tag name="AS_UNIQUEID" val="455"/>
</p:tagLst>
</file>

<file path=ppt/tags/tag445.xml><?xml version="1.0" encoding="utf-8"?>
<p:tagLst xmlns:p="http://schemas.openxmlformats.org/presentationml/2006/main">
  <p:tag name="AS_UNIQUEID" val="456"/>
</p:tagLst>
</file>

<file path=ppt/tags/tag446.xml><?xml version="1.0" encoding="utf-8"?>
<p:tagLst xmlns:p="http://schemas.openxmlformats.org/presentationml/2006/main">
  <p:tag name="AS_UNIQUEID" val="962"/>
</p:tagLst>
</file>

<file path=ppt/tags/tag447.xml><?xml version="1.0" encoding="utf-8"?>
<p:tagLst xmlns:p="http://schemas.openxmlformats.org/presentationml/2006/main">
  <p:tag name="AS_UNIQUEID" val="810"/>
</p:tagLst>
</file>

<file path=ppt/tags/tag448.xml><?xml version="1.0" encoding="utf-8"?>
<p:tagLst xmlns:p="http://schemas.openxmlformats.org/presentationml/2006/main">
  <p:tag name="AS_UNIQUEID" val="811"/>
</p:tagLst>
</file>

<file path=ppt/tags/tag449.xml><?xml version="1.0" encoding="utf-8"?>
<p:tagLst xmlns:p="http://schemas.openxmlformats.org/presentationml/2006/main">
  <p:tag name="AS_UNIQUEID" val="244"/>
</p:tagLst>
</file>

<file path=ppt/tags/tag450.xml><?xml version="1.0" encoding="utf-8"?>
<p:tagLst xmlns:p="http://schemas.openxmlformats.org/presentationml/2006/main">
  <p:tag name="AS_UNIQUEID" val="245"/>
</p:tagLst>
</file>

<file path=ppt/tags/tag451.xml><?xml version="1.0" encoding="utf-8"?>
<p:tagLst xmlns:p="http://schemas.openxmlformats.org/presentationml/2006/main">
  <p:tag name="AS_UNIQUEID" val="246"/>
</p:tagLst>
</file>

<file path=ppt/tags/tag452.xml><?xml version="1.0" encoding="utf-8"?>
<p:tagLst xmlns:p="http://schemas.openxmlformats.org/presentationml/2006/main">
  <p:tag name="AS_UNIQUEID" val="963"/>
</p:tagLst>
</file>

<file path=ppt/tags/tag453.xml><?xml version="1.0" encoding="utf-8"?>
<p:tagLst xmlns:p="http://schemas.openxmlformats.org/presentationml/2006/main">
  <p:tag name="AS_UNIQUEID" val="460"/>
</p:tagLst>
</file>

<file path=ppt/tags/tag454.xml><?xml version="1.0" encoding="utf-8"?>
<p:tagLst xmlns:p="http://schemas.openxmlformats.org/presentationml/2006/main">
  <p:tag name="AS_UNIQUEID" val="242"/>
</p:tagLst>
</file>

<file path=ppt/tags/tag455.xml><?xml version="1.0" encoding="utf-8"?>
<p:tagLst xmlns:p="http://schemas.openxmlformats.org/presentationml/2006/main">
  <p:tag name="AS_UNIQUEID" val="243"/>
</p:tagLst>
</file>

<file path=ppt/tags/tag456.xml><?xml version="1.0" encoding="utf-8"?>
<p:tagLst xmlns:p="http://schemas.openxmlformats.org/presentationml/2006/main">
  <p:tag name="AS_UNIQUEID" val="461"/>
</p:tagLst>
</file>

<file path=ppt/tags/tag457.xml><?xml version="1.0" encoding="utf-8"?>
<p:tagLst xmlns:p="http://schemas.openxmlformats.org/presentationml/2006/main">
  <p:tag name="AS_UNIQUEID" val="462"/>
</p:tagLst>
</file>

<file path=ppt/tags/tag458.xml><?xml version="1.0" encoding="utf-8"?>
<p:tagLst xmlns:p="http://schemas.openxmlformats.org/presentationml/2006/main">
  <p:tag name="AS_UNIQUEID" val="964"/>
</p:tagLst>
</file>

<file path=ppt/tags/tag459.xml><?xml version="1.0" encoding="utf-8"?>
<p:tagLst xmlns:p="http://schemas.openxmlformats.org/presentationml/2006/main">
  <p:tag name="AS_UNIQUEID" val="965"/>
</p:tagLst>
</file>

<file path=ppt/tags/tag460.xml><?xml version="1.0" encoding="utf-8"?>
<p:tagLst xmlns:p="http://schemas.openxmlformats.org/presentationml/2006/main">
  <p:tag name="AS_UNIQUEID" val="966"/>
</p:tagLst>
</file>

<file path=ppt/tags/tag461.xml><?xml version="1.0" encoding="utf-8"?>
<p:tagLst xmlns:p="http://schemas.openxmlformats.org/presentationml/2006/main">
  <p:tag name="AS_UNIQUEID" val="244"/>
</p:tagLst>
</file>

<file path=ppt/tags/tag462.xml><?xml version="1.0" encoding="utf-8"?>
<p:tagLst xmlns:p="http://schemas.openxmlformats.org/presentationml/2006/main">
  <p:tag name="AS_UNIQUEID" val="245"/>
</p:tagLst>
</file>

<file path=ppt/tags/tag463.xml><?xml version="1.0" encoding="utf-8"?>
<p:tagLst xmlns:p="http://schemas.openxmlformats.org/presentationml/2006/main">
  <p:tag name="AS_UNIQUEID" val="246"/>
</p:tagLst>
</file>

<file path=ppt/tags/tag464.xml><?xml version="1.0" encoding="utf-8"?>
<p:tagLst xmlns:p="http://schemas.openxmlformats.org/presentationml/2006/main">
  <p:tag name="AS_UNIQUEID" val="967"/>
</p:tagLst>
</file>

<file path=ppt/tags/tag465.xml><?xml version="1.0" encoding="utf-8"?>
<p:tagLst xmlns:p="http://schemas.openxmlformats.org/presentationml/2006/main">
  <p:tag name="AS_UNIQUEID" val="466"/>
</p:tagLst>
</file>

<file path=ppt/tags/tag466.xml><?xml version="1.0" encoding="utf-8"?>
<p:tagLst xmlns:p="http://schemas.openxmlformats.org/presentationml/2006/main">
  <p:tag name="AS_UNIQUEID" val="242"/>
</p:tagLst>
</file>

<file path=ppt/tags/tag467.xml><?xml version="1.0" encoding="utf-8"?>
<p:tagLst xmlns:p="http://schemas.openxmlformats.org/presentationml/2006/main">
  <p:tag name="AS_UNIQUEID" val="243"/>
</p:tagLst>
</file>

<file path=ppt/tags/tag468.xml><?xml version="1.0" encoding="utf-8"?>
<p:tagLst xmlns:p="http://schemas.openxmlformats.org/presentationml/2006/main">
  <p:tag name="AS_UNIQUEID" val="467"/>
</p:tagLst>
</file>

<file path=ppt/tags/tag469.xml><?xml version="1.0" encoding="utf-8"?>
<p:tagLst xmlns:p="http://schemas.openxmlformats.org/presentationml/2006/main">
  <p:tag name="AS_UNIQUEID" val="468"/>
</p:tagLst>
</file>

<file path=ppt/tags/tag470.xml><?xml version="1.0" encoding="utf-8"?>
<p:tagLst xmlns:p="http://schemas.openxmlformats.org/presentationml/2006/main">
  <p:tag name="AS_UNIQUEID" val="968"/>
</p:tagLst>
</file>

<file path=ppt/tags/tag471.xml><?xml version="1.0" encoding="utf-8"?>
<p:tagLst xmlns:p="http://schemas.openxmlformats.org/presentationml/2006/main">
  <p:tag name="AS_UNIQUEID" val="969"/>
</p:tagLst>
</file>

<file path=ppt/tags/tag472.xml><?xml version="1.0" encoding="utf-8"?>
<p:tagLst xmlns:p="http://schemas.openxmlformats.org/presentationml/2006/main">
  <p:tag name="AS_UNIQUEID" val="970"/>
</p:tagLst>
</file>

<file path=ppt/tags/tag473.xml><?xml version="1.0" encoding="utf-8"?>
<p:tagLst xmlns:p="http://schemas.openxmlformats.org/presentationml/2006/main">
  <p:tag name="AS_UNIQUEID" val="244"/>
</p:tagLst>
</file>

<file path=ppt/tags/tag474.xml><?xml version="1.0" encoding="utf-8"?>
<p:tagLst xmlns:p="http://schemas.openxmlformats.org/presentationml/2006/main">
  <p:tag name="AS_UNIQUEID" val="245"/>
</p:tagLst>
</file>

<file path=ppt/tags/tag475.xml><?xml version="1.0" encoding="utf-8"?>
<p:tagLst xmlns:p="http://schemas.openxmlformats.org/presentationml/2006/main">
  <p:tag name="AS_UNIQUEID" val="246"/>
</p:tagLst>
</file>

<file path=ppt/tags/tag476.xml><?xml version="1.0" encoding="utf-8"?>
<p:tagLst xmlns:p="http://schemas.openxmlformats.org/presentationml/2006/main">
  <p:tag name="AS_UNIQUEID" val="971"/>
</p:tagLst>
</file>

<file path=ppt/tags/tag477.xml><?xml version="1.0" encoding="utf-8"?>
<p:tagLst xmlns:p="http://schemas.openxmlformats.org/presentationml/2006/main">
  <p:tag name="AS_UNIQUEID" val="472"/>
</p:tagLst>
</file>

<file path=ppt/tags/tag478.xml><?xml version="1.0" encoding="utf-8"?>
<p:tagLst xmlns:p="http://schemas.openxmlformats.org/presentationml/2006/main">
  <p:tag name="AS_UNIQUEID" val="242"/>
</p:tagLst>
</file>

<file path=ppt/tags/tag479.xml><?xml version="1.0" encoding="utf-8"?>
<p:tagLst xmlns:p="http://schemas.openxmlformats.org/presentationml/2006/main">
  <p:tag name="AS_UNIQUEID" val="243"/>
</p:tagLst>
</file>

<file path=ppt/tags/tag480.xml><?xml version="1.0" encoding="utf-8"?>
<p:tagLst xmlns:p="http://schemas.openxmlformats.org/presentationml/2006/main">
  <p:tag name="AS_UNIQUEID" val="473"/>
</p:tagLst>
</file>

<file path=ppt/tags/tag481.xml><?xml version="1.0" encoding="utf-8"?>
<p:tagLst xmlns:p="http://schemas.openxmlformats.org/presentationml/2006/main">
  <p:tag name="AS_UNIQUEID" val="474"/>
</p:tagLst>
</file>

<file path=ppt/tags/tag482.xml><?xml version="1.0" encoding="utf-8"?>
<p:tagLst xmlns:p="http://schemas.openxmlformats.org/presentationml/2006/main">
  <p:tag name="AS_UNIQUEID" val="972"/>
</p:tagLst>
</file>

<file path=ppt/tags/tag483.xml><?xml version="1.0" encoding="utf-8"?>
<p:tagLst xmlns:p="http://schemas.openxmlformats.org/presentationml/2006/main">
  <p:tag name="AS_UNIQUEID" val="973"/>
</p:tagLst>
</file>

<file path=ppt/tags/tag484.xml><?xml version="1.0" encoding="utf-8"?>
<p:tagLst xmlns:p="http://schemas.openxmlformats.org/presentationml/2006/main">
  <p:tag name="AS_UNIQUEID" val="974"/>
</p:tagLst>
</file>

<file path=ppt/tags/tag485.xml><?xml version="1.0" encoding="utf-8"?>
<p:tagLst xmlns:p="http://schemas.openxmlformats.org/presentationml/2006/main">
  <p:tag name="AS_UNIQUEID" val="975"/>
</p:tagLst>
</file>

<file path=ppt/tags/tag486.xml><?xml version="1.0" encoding="utf-8"?>
<p:tagLst xmlns:p="http://schemas.openxmlformats.org/presentationml/2006/main">
  <p:tag name="AS_UNIQUEID" val="244"/>
</p:tagLst>
</file>

<file path=ppt/tags/tag487.xml><?xml version="1.0" encoding="utf-8"?>
<p:tagLst xmlns:p="http://schemas.openxmlformats.org/presentationml/2006/main">
  <p:tag name="AS_UNIQUEID" val="245"/>
</p:tagLst>
</file>

<file path=ppt/tags/tag488.xml><?xml version="1.0" encoding="utf-8"?>
<p:tagLst xmlns:p="http://schemas.openxmlformats.org/presentationml/2006/main">
  <p:tag name="AS_UNIQUEID" val="246"/>
</p:tagLst>
</file>

<file path=ppt/tags/tag489.xml><?xml version="1.0" encoding="utf-8"?>
<p:tagLst xmlns:p="http://schemas.openxmlformats.org/presentationml/2006/main">
  <p:tag name="AS_UNIQUEID" val="976"/>
</p:tagLst>
</file>

<file path=ppt/tags/tag490.xml><?xml version="1.0" encoding="utf-8"?>
<p:tagLst xmlns:p="http://schemas.openxmlformats.org/presentationml/2006/main">
  <p:tag name="AS_UNIQUEID" val="478"/>
</p:tagLst>
</file>

<file path=ppt/tags/tag491.xml><?xml version="1.0" encoding="utf-8"?>
<p:tagLst xmlns:p="http://schemas.openxmlformats.org/presentationml/2006/main">
  <p:tag name="AS_UNIQUEID" val="242"/>
</p:tagLst>
</file>

<file path=ppt/tags/tag492.xml><?xml version="1.0" encoding="utf-8"?>
<p:tagLst xmlns:p="http://schemas.openxmlformats.org/presentationml/2006/main">
  <p:tag name="AS_UNIQUEID" val="243"/>
</p:tagLst>
</file>

<file path=ppt/tags/tag493.xml><?xml version="1.0" encoding="utf-8"?>
<p:tagLst xmlns:p="http://schemas.openxmlformats.org/presentationml/2006/main">
  <p:tag name="AS_UNIQUEID" val="479"/>
</p:tagLst>
</file>

<file path=ppt/tags/tag494.xml><?xml version="1.0" encoding="utf-8"?>
<p:tagLst xmlns:p="http://schemas.openxmlformats.org/presentationml/2006/main">
  <p:tag name="AS_UNIQUEID" val="480"/>
</p:tagLst>
</file>

<file path=ppt/tags/tag495.xml><?xml version="1.0" encoding="utf-8"?>
<p:tagLst xmlns:p="http://schemas.openxmlformats.org/presentationml/2006/main">
  <p:tag name="AS_UNIQUEID" val="977"/>
</p:tagLst>
</file>

<file path=ppt/tags/tag496.xml><?xml version="1.0" encoding="utf-8"?>
<p:tagLst xmlns:p="http://schemas.openxmlformats.org/presentationml/2006/main">
  <p:tag name="AS_UNIQUEID" val="978"/>
</p:tagLst>
</file>

<file path=ppt/tags/tag497.xml><?xml version="1.0" encoding="utf-8"?>
<p:tagLst xmlns:p="http://schemas.openxmlformats.org/presentationml/2006/main">
  <p:tag name="AS_UNIQUEID" val="979"/>
</p:tagLst>
</file>

<file path=ppt/tags/tag498.xml><?xml version="1.0" encoding="utf-8"?>
<p:tagLst xmlns:p="http://schemas.openxmlformats.org/presentationml/2006/main">
  <p:tag name="AS_UNIQUEID" val="980"/>
</p:tagLst>
</file>

<file path=ppt/tags/tag499.xml><?xml version="1.0" encoding="utf-8"?>
<p:tagLst xmlns:p="http://schemas.openxmlformats.org/presentationml/2006/main">
  <p:tag name="AS_UNIQUEID" val="981"/>
</p:tagLst>
</file>

<file path=ppt/tags/tag500.xml><?xml version="1.0" encoding="utf-8"?>
<p:tagLst xmlns:p="http://schemas.openxmlformats.org/presentationml/2006/main">
  <p:tag name="AS_UNIQUEID" val="982"/>
</p:tagLst>
</file>

<file path=ppt/tags/tag501.xml><?xml version="1.0" encoding="utf-8"?>
<p:tagLst xmlns:p="http://schemas.openxmlformats.org/presentationml/2006/main">
  <p:tag name="AS_UNIQUEID" val="244"/>
</p:tagLst>
</file>

<file path=ppt/tags/tag502.xml><?xml version="1.0" encoding="utf-8"?>
<p:tagLst xmlns:p="http://schemas.openxmlformats.org/presentationml/2006/main">
  <p:tag name="AS_UNIQUEID" val="245"/>
</p:tagLst>
</file>

<file path=ppt/tags/tag503.xml><?xml version="1.0" encoding="utf-8"?>
<p:tagLst xmlns:p="http://schemas.openxmlformats.org/presentationml/2006/main">
  <p:tag name="AS_UNIQUEID" val="246"/>
</p:tagLst>
</file>

<file path=ppt/tags/tag504.xml><?xml version="1.0" encoding="utf-8"?>
<p:tagLst xmlns:p="http://schemas.openxmlformats.org/presentationml/2006/main">
  <p:tag name="AS_UNIQUEID" val="983"/>
</p:tagLst>
</file>

<file path=ppt/tags/tag505.xml><?xml version="1.0" encoding="utf-8"?>
<p:tagLst xmlns:p="http://schemas.openxmlformats.org/presentationml/2006/main">
  <p:tag name="AS_UNIQUEID" val="485"/>
</p:tagLst>
</file>

<file path=ppt/tags/tag506.xml><?xml version="1.0" encoding="utf-8"?>
<p:tagLst xmlns:p="http://schemas.openxmlformats.org/presentationml/2006/main">
  <p:tag name="AS_UNIQUEID" val="242"/>
</p:tagLst>
</file>

<file path=ppt/tags/tag507.xml><?xml version="1.0" encoding="utf-8"?>
<p:tagLst xmlns:p="http://schemas.openxmlformats.org/presentationml/2006/main">
  <p:tag name="AS_UNIQUEID" val="243"/>
</p:tagLst>
</file>

<file path=ppt/tags/tag508.xml><?xml version="1.0" encoding="utf-8"?>
<p:tagLst xmlns:p="http://schemas.openxmlformats.org/presentationml/2006/main">
  <p:tag name="AS_UNIQUEID" val="486"/>
</p:tagLst>
</file>

<file path=ppt/tags/tag509.xml><?xml version="1.0" encoding="utf-8"?>
<p:tagLst xmlns:p="http://schemas.openxmlformats.org/presentationml/2006/main">
  <p:tag name="AS_UNIQUEID" val="487"/>
</p:tagLst>
</file>

<file path=ppt/tags/tag510.xml><?xml version="1.0" encoding="utf-8"?>
<p:tagLst xmlns:p="http://schemas.openxmlformats.org/presentationml/2006/main">
  <p:tag name="AS_UNIQUEID" val="984"/>
</p:tagLst>
</file>

<file path=ppt/tags/tag511.xml><?xml version="1.0" encoding="utf-8"?>
<p:tagLst xmlns:p="http://schemas.openxmlformats.org/presentationml/2006/main">
  <p:tag name="AS_UNIQUEID" val="985"/>
</p:tagLst>
</file>

<file path=ppt/tags/tag512.xml><?xml version="1.0" encoding="utf-8"?>
<p:tagLst xmlns:p="http://schemas.openxmlformats.org/presentationml/2006/main">
  <p:tag name="AS_UNIQUEID" val="244"/>
</p:tagLst>
</file>

<file path=ppt/tags/tag513.xml><?xml version="1.0" encoding="utf-8"?>
<p:tagLst xmlns:p="http://schemas.openxmlformats.org/presentationml/2006/main">
  <p:tag name="AS_UNIQUEID" val="245"/>
</p:tagLst>
</file>

<file path=ppt/tags/tag514.xml><?xml version="1.0" encoding="utf-8"?>
<p:tagLst xmlns:p="http://schemas.openxmlformats.org/presentationml/2006/main">
  <p:tag name="AS_UNIQUEID" val="246"/>
</p:tagLst>
</file>

<file path=ppt/tags/tag515.xml><?xml version="1.0" encoding="utf-8"?>
<p:tagLst xmlns:p="http://schemas.openxmlformats.org/presentationml/2006/main">
  <p:tag name="AS_UNIQUEID" val="986"/>
</p:tagLst>
</file>

<file path=ppt/tags/tag516.xml><?xml version="1.0" encoding="utf-8"?>
<p:tagLst xmlns:p="http://schemas.openxmlformats.org/presentationml/2006/main">
  <p:tag name="AS_UNIQUEID" val="494"/>
</p:tagLst>
</file>

<file path=ppt/tags/tag517.xml><?xml version="1.0" encoding="utf-8"?>
<p:tagLst xmlns:p="http://schemas.openxmlformats.org/presentationml/2006/main">
  <p:tag name="AS_UNIQUEID" val="242"/>
</p:tagLst>
</file>

<file path=ppt/tags/tag518.xml><?xml version="1.0" encoding="utf-8"?>
<p:tagLst xmlns:p="http://schemas.openxmlformats.org/presentationml/2006/main">
  <p:tag name="AS_UNIQUEID" val="243"/>
</p:tagLst>
</file>

<file path=ppt/tags/tag519.xml><?xml version="1.0" encoding="utf-8"?>
<p:tagLst xmlns:p="http://schemas.openxmlformats.org/presentationml/2006/main">
  <p:tag name="AS_UNIQUEID" val="495"/>
</p:tagLst>
</file>

<file path=ppt/tags/tag520.xml><?xml version="1.0" encoding="utf-8"?>
<p:tagLst xmlns:p="http://schemas.openxmlformats.org/presentationml/2006/main">
  <p:tag name="AS_UNIQUEID" val="496"/>
</p:tagLst>
</file>

<file path=ppt/tags/tag521.xml><?xml version="1.0" encoding="utf-8"?>
<p:tagLst xmlns:p="http://schemas.openxmlformats.org/presentationml/2006/main">
  <p:tag name="AS_UNIQUEID" val="987"/>
</p:tagLst>
</file>

<file path=ppt/tags/tag522.xml><?xml version="1.0" encoding="utf-8"?>
<p:tagLst xmlns:p="http://schemas.openxmlformats.org/presentationml/2006/main">
  <p:tag name="AS_UNIQUEID" val="988"/>
</p:tagLst>
</file>

<file path=ppt/tags/tag523.xml><?xml version="1.0" encoding="utf-8"?>
<p:tagLst xmlns:p="http://schemas.openxmlformats.org/presentationml/2006/main">
  <p:tag name="AS_UNIQUEID" val="989"/>
</p:tagLst>
</file>

<file path=ppt/tags/tag524.xml><?xml version="1.0" encoding="utf-8"?>
<p:tagLst xmlns:p="http://schemas.openxmlformats.org/presentationml/2006/main">
  <p:tag name="AS_UNIQUEID" val="990"/>
</p:tagLst>
</file>

<file path=ppt/tags/tag525.xml><?xml version="1.0" encoding="utf-8"?>
<p:tagLst xmlns:p="http://schemas.openxmlformats.org/presentationml/2006/main">
  <p:tag name="AS_UNIQUEID" val="244"/>
</p:tagLst>
</file>

<file path=ppt/tags/tag526.xml><?xml version="1.0" encoding="utf-8"?>
<p:tagLst xmlns:p="http://schemas.openxmlformats.org/presentationml/2006/main">
  <p:tag name="AS_UNIQUEID" val="245"/>
</p:tagLst>
</file>

<file path=ppt/tags/tag527.xml><?xml version="1.0" encoding="utf-8"?>
<p:tagLst xmlns:p="http://schemas.openxmlformats.org/presentationml/2006/main">
  <p:tag name="AS_UNIQUEID" val="246"/>
</p:tagLst>
</file>

<file path=ppt/tags/tag528.xml><?xml version="1.0" encoding="utf-8"?>
<p:tagLst xmlns:p="http://schemas.openxmlformats.org/presentationml/2006/main">
  <p:tag name="AS_UNIQUEID" val="991"/>
</p:tagLst>
</file>

<file path=ppt/tags/tag529.xml><?xml version="1.0" encoding="utf-8"?>
<p:tagLst xmlns:p="http://schemas.openxmlformats.org/presentationml/2006/main">
  <p:tag name="AS_UNIQUEID" val="500"/>
</p:tagLst>
</file>

<file path=ppt/tags/tag530.xml><?xml version="1.0" encoding="utf-8"?>
<p:tagLst xmlns:p="http://schemas.openxmlformats.org/presentationml/2006/main">
  <p:tag name="AS_UNIQUEID" val="242"/>
</p:tagLst>
</file>

<file path=ppt/tags/tag531.xml><?xml version="1.0" encoding="utf-8"?>
<p:tagLst xmlns:p="http://schemas.openxmlformats.org/presentationml/2006/main">
  <p:tag name="AS_UNIQUEID" val="243"/>
</p:tagLst>
</file>

<file path=ppt/tags/tag532.xml><?xml version="1.0" encoding="utf-8"?>
<p:tagLst xmlns:p="http://schemas.openxmlformats.org/presentationml/2006/main">
  <p:tag name="AS_UNIQUEID" val="501"/>
</p:tagLst>
</file>

<file path=ppt/tags/tag533.xml><?xml version="1.0" encoding="utf-8"?>
<p:tagLst xmlns:p="http://schemas.openxmlformats.org/presentationml/2006/main">
  <p:tag name="AS_UNIQUEID" val="502"/>
</p:tagLst>
</file>

<file path=ppt/tags/tag534.xml><?xml version="1.0" encoding="utf-8"?>
<p:tagLst xmlns:p="http://schemas.openxmlformats.org/presentationml/2006/main">
  <p:tag name="AS_UNIQUEID" val="992"/>
</p:tagLst>
</file>

<file path=ppt/tags/tag535.xml><?xml version="1.0" encoding="utf-8"?>
<p:tagLst xmlns:p="http://schemas.openxmlformats.org/presentationml/2006/main">
  <p:tag name="AS_UNIQUEID" val="993"/>
</p:tagLst>
</file>

<file path=ppt/tags/tag536.xml><?xml version="1.0" encoding="utf-8"?>
<p:tagLst xmlns:p="http://schemas.openxmlformats.org/presentationml/2006/main">
  <p:tag name="AS_UNIQUEID" val="994"/>
</p:tagLst>
</file>

<file path=ppt/tags/tag537.xml><?xml version="1.0" encoding="utf-8"?>
<p:tagLst xmlns:p="http://schemas.openxmlformats.org/presentationml/2006/main">
  <p:tag name="AS_UNIQUEID" val="995"/>
</p:tagLst>
</file>

<file path=ppt/tags/tag538.xml><?xml version="1.0" encoding="utf-8"?>
<p:tagLst xmlns:p="http://schemas.openxmlformats.org/presentationml/2006/main">
  <p:tag name="AS_UNIQUEID" val="244"/>
</p:tagLst>
</file>

<file path=ppt/tags/tag539.xml><?xml version="1.0" encoding="utf-8"?>
<p:tagLst xmlns:p="http://schemas.openxmlformats.org/presentationml/2006/main">
  <p:tag name="AS_UNIQUEID" val="245"/>
</p:tagLst>
</file>

<file path=ppt/tags/tag540.xml><?xml version="1.0" encoding="utf-8"?>
<p:tagLst xmlns:p="http://schemas.openxmlformats.org/presentationml/2006/main">
  <p:tag name="AS_UNIQUEID" val="246"/>
</p:tagLst>
</file>

<file path=ppt/tags/tag541.xml><?xml version="1.0" encoding="utf-8"?>
<p:tagLst xmlns:p="http://schemas.openxmlformats.org/presentationml/2006/main">
  <p:tag name="AS_UNIQUEID" val="996"/>
</p:tagLst>
</file>

<file path=ppt/tags/tag542.xml><?xml version="1.0" encoding="utf-8"?>
<p:tagLst xmlns:p="http://schemas.openxmlformats.org/presentationml/2006/main">
  <p:tag name="AS_UNIQUEID" val="507"/>
</p:tagLst>
</file>

<file path=ppt/tags/tag543.xml><?xml version="1.0" encoding="utf-8"?>
<p:tagLst xmlns:p="http://schemas.openxmlformats.org/presentationml/2006/main">
  <p:tag name="AS_UNIQUEID" val="242"/>
</p:tagLst>
</file>

<file path=ppt/tags/tag544.xml><?xml version="1.0" encoding="utf-8"?>
<p:tagLst xmlns:p="http://schemas.openxmlformats.org/presentationml/2006/main">
  <p:tag name="AS_UNIQUEID" val="243"/>
</p:tagLst>
</file>

<file path=ppt/tags/tag545.xml><?xml version="1.0" encoding="utf-8"?>
<p:tagLst xmlns:p="http://schemas.openxmlformats.org/presentationml/2006/main">
  <p:tag name="AS_UNIQUEID" val="508"/>
</p:tagLst>
</file>

<file path=ppt/tags/tag546.xml><?xml version="1.0" encoding="utf-8"?>
<p:tagLst xmlns:p="http://schemas.openxmlformats.org/presentationml/2006/main">
  <p:tag name="AS_UNIQUEID" val="509"/>
</p:tagLst>
</file>

<file path=ppt/tags/tag547.xml><?xml version="1.0" encoding="utf-8"?>
<p:tagLst xmlns:p="http://schemas.openxmlformats.org/presentationml/2006/main">
  <p:tag name="AS_UNIQUEID" val="997"/>
</p:tagLst>
</file>

<file path=ppt/tags/tag548.xml><?xml version="1.0" encoding="utf-8"?>
<p:tagLst xmlns:p="http://schemas.openxmlformats.org/presentationml/2006/main">
  <p:tag name="AS_UNIQUEID" val="998"/>
</p:tagLst>
</file>

<file path=ppt/tags/tag549.xml><?xml version="1.0" encoding="utf-8"?>
<p:tagLst xmlns:p="http://schemas.openxmlformats.org/presentationml/2006/main">
  <p:tag name="AS_UNIQUEID" val="999"/>
</p:tagLst>
</file>

<file path=ppt/tags/tag550.xml><?xml version="1.0" encoding="utf-8"?>
<p:tagLst xmlns:p="http://schemas.openxmlformats.org/presentationml/2006/main">
  <p:tag name="AS_UNIQUEID" val="244"/>
</p:tagLst>
</file>

<file path=ppt/tags/tag551.xml><?xml version="1.0" encoding="utf-8"?>
<p:tagLst xmlns:p="http://schemas.openxmlformats.org/presentationml/2006/main">
  <p:tag name="AS_UNIQUEID" val="245"/>
</p:tagLst>
</file>

<file path=ppt/tags/tag552.xml><?xml version="1.0" encoding="utf-8"?>
<p:tagLst xmlns:p="http://schemas.openxmlformats.org/presentationml/2006/main">
  <p:tag name="AS_UNIQUEID" val="246"/>
</p:tagLst>
</file>

<file path=ppt/tags/tag553.xml><?xml version="1.0" encoding="utf-8"?>
<p:tagLst xmlns:p="http://schemas.openxmlformats.org/presentationml/2006/main">
  <p:tag name="AS_UNIQUEID" val="1000"/>
</p:tagLst>
</file>

<file path=ppt/tags/tag554.xml><?xml version="1.0" encoding="utf-8"?>
<p:tagLst xmlns:p="http://schemas.openxmlformats.org/presentationml/2006/main">
  <p:tag name="AS_UNIQUEID" val="514"/>
</p:tagLst>
</file>

<file path=ppt/tags/tag555.xml><?xml version="1.0" encoding="utf-8"?>
<p:tagLst xmlns:p="http://schemas.openxmlformats.org/presentationml/2006/main">
  <p:tag name="AS_UNIQUEID" val="242"/>
</p:tagLst>
</file>

<file path=ppt/tags/tag556.xml><?xml version="1.0" encoding="utf-8"?>
<p:tagLst xmlns:p="http://schemas.openxmlformats.org/presentationml/2006/main">
  <p:tag name="AS_UNIQUEID" val="243"/>
</p:tagLst>
</file>

<file path=ppt/tags/tag557.xml><?xml version="1.0" encoding="utf-8"?>
<p:tagLst xmlns:p="http://schemas.openxmlformats.org/presentationml/2006/main">
  <p:tag name="AS_UNIQUEID" val="515"/>
</p:tagLst>
</file>

<file path=ppt/tags/tag558.xml><?xml version="1.0" encoding="utf-8"?>
<p:tagLst xmlns:p="http://schemas.openxmlformats.org/presentationml/2006/main">
  <p:tag name="AS_UNIQUEID" val="516"/>
</p:tagLst>
</file>

<file path=ppt/tags/tag559.xml><?xml version="1.0" encoding="utf-8"?>
<p:tagLst xmlns:p="http://schemas.openxmlformats.org/presentationml/2006/main">
  <p:tag name="AS_UNIQUEID" val="1001"/>
</p:tagLst>
</file>

<file path=ppt/tags/tag560.xml><?xml version="1.0" encoding="utf-8"?>
<p:tagLst xmlns:p="http://schemas.openxmlformats.org/presentationml/2006/main">
  <p:tag name="AS_UNIQUEID" val="1002"/>
</p:tagLst>
</file>

<file path=ppt/tags/tag561.xml><?xml version="1.0" encoding="utf-8"?>
<p:tagLst xmlns:p="http://schemas.openxmlformats.org/presentationml/2006/main">
  <p:tag name="AS_UNIQUEID" val="1003"/>
</p:tagLst>
</file>

<file path=ppt/tags/tag562.xml><?xml version="1.0" encoding="utf-8"?>
<p:tagLst xmlns:p="http://schemas.openxmlformats.org/presentationml/2006/main">
  <p:tag name="AS_UNIQUEID" val="244"/>
</p:tagLst>
</file>

<file path=ppt/tags/tag563.xml><?xml version="1.0" encoding="utf-8"?>
<p:tagLst xmlns:p="http://schemas.openxmlformats.org/presentationml/2006/main">
  <p:tag name="AS_UNIQUEID" val="245"/>
</p:tagLst>
</file>

<file path=ppt/tags/tag564.xml><?xml version="1.0" encoding="utf-8"?>
<p:tagLst xmlns:p="http://schemas.openxmlformats.org/presentationml/2006/main">
  <p:tag name="AS_UNIQUEID" val="246"/>
</p:tagLst>
</file>

<file path=ppt/tags/tag565.xml><?xml version="1.0" encoding="utf-8"?>
<p:tagLst xmlns:p="http://schemas.openxmlformats.org/presentationml/2006/main">
  <p:tag name="AS_UNIQUEID" val="1004"/>
</p:tagLst>
</file>

<file path=ppt/tags/tag566.xml><?xml version="1.0" encoding="utf-8"?>
<p:tagLst xmlns:p="http://schemas.openxmlformats.org/presentationml/2006/main">
  <p:tag name="AS_UNIQUEID" val="520"/>
</p:tagLst>
</file>

<file path=ppt/tags/tag567.xml><?xml version="1.0" encoding="utf-8"?>
<p:tagLst xmlns:p="http://schemas.openxmlformats.org/presentationml/2006/main">
  <p:tag name="AS_UNIQUEID" val="242"/>
</p:tagLst>
</file>

<file path=ppt/tags/tag568.xml><?xml version="1.0" encoding="utf-8"?>
<p:tagLst xmlns:p="http://schemas.openxmlformats.org/presentationml/2006/main">
  <p:tag name="AS_UNIQUEID" val="243"/>
</p:tagLst>
</file>

<file path=ppt/tags/tag569.xml><?xml version="1.0" encoding="utf-8"?>
<p:tagLst xmlns:p="http://schemas.openxmlformats.org/presentationml/2006/main">
  <p:tag name="AS_UNIQUEID" val="521"/>
</p:tagLst>
</file>

<file path=ppt/tags/tag570.xml><?xml version="1.0" encoding="utf-8"?>
<p:tagLst xmlns:p="http://schemas.openxmlformats.org/presentationml/2006/main">
  <p:tag name="AS_UNIQUEID" val="522"/>
</p:tagLst>
</file>

<file path=ppt/tags/tag571.xml><?xml version="1.0" encoding="utf-8"?>
<p:tagLst xmlns:p="http://schemas.openxmlformats.org/presentationml/2006/main">
  <p:tag name="AS_UNIQUEID" val="1005"/>
</p:tagLst>
</file>

<file path=ppt/tags/tag572.xml><?xml version="1.0" encoding="utf-8"?>
<p:tagLst xmlns:p="http://schemas.openxmlformats.org/presentationml/2006/main">
  <p:tag name="AS_UNIQUEID" val="812"/>
</p:tagLst>
</file>

<file path=ppt/tags/tag573.xml><?xml version="1.0" encoding="utf-8"?>
<p:tagLst xmlns:p="http://schemas.openxmlformats.org/presentationml/2006/main">
  <p:tag name="AS_UNIQUEID" val="813"/>
</p:tagLst>
</file>

<file path=ppt/tags/tag574.xml><?xml version="1.0" encoding="utf-8"?>
<p:tagLst xmlns:p="http://schemas.openxmlformats.org/presentationml/2006/main">
  <p:tag name="AS_UNIQUEID" val="249"/>
</p:tagLst>
</file>

<file path=ppt/tags/tag575.xml><?xml version="1.0" encoding="utf-8"?>
<p:tagLst xmlns:p="http://schemas.openxmlformats.org/presentationml/2006/main">
  <p:tag name="AS_UNIQUEID" val="250"/>
</p:tagLst>
</file>

<file path=ppt/tags/tag576.xml><?xml version="1.0" encoding="utf-8"?>
<p:tagLst xmlns:p="http://schemas.openxmlformats.org/presentationml/2006/main">
  <p:tag name="AS_UNIQUEID" val="251"/>
</p:tagLst>
</file>

<file path=ppt/tags/tag577.xml><?xml version="1.0" encoding="utf-8"?>
<p:tagLst xmlns:p="http://schemas.openxmlformats.org/presentationml/2006/main">
  <p:tag name="AS_UNIQUEID" val="1006"/>
</p:tagLst>
</file>

<file path=ppt/tags/tag578.xml><?xml version="1.0" encoding="utf-8"?>
<p:tagLst xmlns:p="http://schemas.openxmlformats.org/presentationml/2006/main">
  <p:tag name="AS_UNIQUEID" val="526"/>
</p:tagLst>
</file>

<file path=ppt/tags/tag579.xml><?xml version="1.0" encoding="utf-8"?>
<p:tagLst xmlns:p="http://schemas.openxmlformats.org/presentationml/2006/main">
  <p:tag name="AS_UNIQUEID" val="247"/>
</p:tagLst>
</file>

<file path=ppt/tags/tag580.xml><?xml version="1.0" encoding="utf-8"?>
<p:tagLst xmlns:p="http://schemas.openxmlformats.org/presentationml/2006/main">
  <p:tag name="AS_UNIQUEID" val="248"/>
</p:tagLst>
</file>

<file path=ppt/tags/tag581.xml><?xml version="1.0" encoding="utf-8"?>
<p:tagLst xmlns:p="http://schemas.openxmlformats.org/presentationml/2006/main">
  <p:tag name="AS_UNIQUEID" val="527"/>
</p:tagLst>
</file>

<file path=ppt/tags/tag582.xml><?xml version="1.0" encoding="utf-8"?>
<p:tagLst xmlns:p="http://schemas.openxmlformats.org/presentationml/2006/main">
  <p:tag name="AS_UNIQUEID" val="528"/>
</p:tagLst>
</file>

<file path=ppt/tags/tag583.xml><?xml version="1.0" encoding="utf-8"?>
<p:tagLst xmlns:p="http://schemas.openxmlformats.org/presentationml/2006/main">
  <p:tag name="AS_UNIQUEID" val="1007"/>
</p:tagLst>
</file>

<file path=ppt/tags/tag584.xml><?xml version="1.0" encoding="utf-8"?>
<p:tagLst xmlns:p="http://schemas.openxmlformats.org/presentationml/2006/main">
  <p:tag name="AS_UNIQUEID" val="1008"/>
</p:tagLst>
</file>

<file path=ppt/tags/tag585.xml><?xml version="1.0" encoding="utf-8"?>
<p:tagLst xmlns:p="http://schemas.openxmlformats.org/presentationml/2006/main">
  <p:tag name="AS_UNIQUEID" val="1009"/>
</p:tagLst>
</file>

<file path=ppt/tags/tag586.xml><?xml version="1.0" encoding="utf-8"?>
<p:tagLst xmlns:p="http://schemas.openxmlformats.org/presentationml/2006/main">
  <p:tag name="AS_UNIQUEID" val="249"/>
</p:tagLst>
</file>

<file path=ppt/tags/tag587.xml><?xml version="1.0" encoding="utf-8"?>
<p:tagLst xmlns:p="http://schemas.openxmlformats.org/presentationml/2006/main">
  <p:tag name="AS_UNIQUEID" val="250"/>
</p:tagLst>
</file>

<file path=ppt/tags/tag588.xml><?xml version="1.0" encoding="utf-8"?>
<p:tagLst xmlns:p="http://schemas.openxmlformats.org/presentationml/2006/main">
  <p:tag name="AS_UNIQUEID" val="251"/>
</p:tagLst>
</file>

<file path=ppt/tags/tag589.xml><?xml version="1.0" encoding="utf-8"?>
<p:tagLst xmlns:p="http://schemas.openxmlformats.org/presentationml/2006/main">
  <p:tag name="AS_UNIQUEID" val="1010"/>
</p:tagLst>
</file>

<file path=ppt/tags/tag590.xml><?xml version="1.0" encoding="utf-8"?>
<p:tagLst xmlns:p="http://schemas.openxmlformats.org/presentationml/2006/main">
  <p:tag name="AS_UNIQUEID" val="532"/>
</p:tagLst>
</file>

<file path=ppt/tags/tag591.xml><?xml version="1.0" encoding="utf-8"?>
<p:tagLst xmlns:p="http://schemas.openxmlformats.org/presentationml/2006/main">
  <p:tag name="AS_UNIQUEID" val="247"/>
</p:tagLst>
</file>

<file path=ppt/tags/tag592.xml><?xml version="1.0" encoding="utf-8"?>
<p:tagLst xmlns:p="http://schemas.openxmlformats.org/presentationml/2006/main">
  <p:tag name="AS_UNIQUEID" val="248"/>
</p:tagLst>
</file>

<file path=ppt/tags/tag593.xml><?xml version="1.0" encoding="utf-8"?>
<p:tagLst xmlns:p="http://schemas.openxmlformats.org/presentationml/2006/main">
  <p:tag name="AS_UNIQUEID" val="533"/>
</p:tagLst>
</file>

<file path=ppt/tags/tag594.xml><?xml version="1.0" encoding="utf-8"?>
<p:tagLst xmlns:p="http://schemas.openxmlformats.org/presentationml/2006/main">
  <p:tag name="AS_UNIQUEID" val="534"/>
</p:tagLst>
</file>

<file path=ppt/tags/tag595.xml><?xml version="1.0" encoding="utf-8"?>
<p:tagLst xmlns:p="http://schemas.openxmlformats.org/presentationml/2006/main">
  <p:tag name="AS_UNIQUEID" val="1011"/>
</p:tagLst>
</file>

<file path=ppt/tags/tag596.xml><?xml version="1.0" encoding="utf-8"?>
<p:tagLst xmlns:p="http://schemas.openxmlformats.org/presentationml/2006/main">
  <p:tag name="AS_UNIQUEID" val="1012"/>
</p:tagLst>
</file>

<file path=ppt/tags/tag597.xml><?xml version="1.0" encoding="utf-8"?>
<p:tagLst xmlns:p="http://schemas.openxmlformats.org/presentationml/2006/main">
  <p:tag name="AS_UNIQUEID" val="1013"/>
</p:tagLst>
</file>

<file path=ppt/tags/tag598.xml><?xml version="1.0" encoding="utf-8"?>
<p:tagLst xmlns:p="http://schemas.openxmlformats.org/presentationml/2006/main">
  <p:tag name="AS_UNIQUEID" val="249"/>
</p:tagLst>
</file>

<file path=ppt/tags/tag599.xml><?xml version="1.0" encoding="utf-8"?>
<p:tagLst xmlns:p="http://schemas.openxmlformats.org/presentationml/2006/main">
  <p:tag name="AS_UNIQUEID" val="250"/>
</p:tagLst>
</file>

<file path=ppt/tags/tag600.xml><?xml version="1.0" encoding="utf-8"?>
<p:tagLst xmlns:p="http://schemas.openxmlformats.org/presentationml/2006/main">
  <p:tag name="AS_UNIQUEID" val="251"/>
</p:tagLst>
</file>

<file path=ppt/tags/tag601.xml><?xml version="1.0" encoding="utf-8"?>
<p:tagLst xmlns:p="http://schemas.openxmlformats.org/presentationml/2006/main">
  <p:tag name="AS_UNIQUEID" val="1014"/>
</p:tagLst>
</file>

<file path=ppt/tags/tag602.xml><?xml version="1.0" encoding="utf-8"?>
<p:tagLst xmlns:p="http://schemas.openxmlformats.org/presentationml/2006/main">
  <p:tag name="AS_UNIQUEID" val="538"/>
</p:tagLst>
</file>

<file path=ppt/tags/tag603.xml><?xml version="1.0" encoding="utf-8"?>
<p:tagLst xmlns:p="http://schemas.openxmlformats.org/presentationml/2006/main">
  <p:tag name="AS_UNIQUEID" val="247"/>
</p:tagLst>
</file>

<file path=ppt/tags/tag604.xml><?xml version="1.0" encoding="utf-8"?>
<p:tagLst xmlns:p="http://schemas.openxmlformats.org/presentationml/2006/main">
  <p:tag name="AS_UNIQUEID" val="248"/>
</p:tagLst>
</file>

<file path=ppt/tags/tag605.xml><?xml version="1.0" encoding="utf-8"?>
<p:tagLst xmlns:p="http://schemas.openxmlformats.org/presentationml/2006/main">
  <p:tag name="AS_UNIQUEID" val="539"/>
</p:tagLst>
</file>

<file path=ppt/tags/tag606.xml><?xml version="1.0" encoding="utf-8"?>
<p:tagLst xmlns:p="http://schemas.openxmlformats.org/presentationml/2006/main">
  <p:tag name="AS_UNIQUEID" val="540"/>
</p:tagLst>
</file>

<file path=ppt/tags/tag607.xml><?xml version="1.0" encoding="utf-8"?>
<p:tagLst xmlns:p="http://schemas.openxmlformats.org/presentationml/2006/main">
  <p:tag name="AS_UNIQUEID" val="1015"/>
</p:tagLst>
</file>

<file path=ppt/tags/tag608.xml><?xml version="1.0" encoding="utf-8"?>
<p:tagLst xmlns:p="http://schemas.openxmlformats.org/presentationml/2006/main">
  <p:tag name="AS_UNIQUEID" val="1016"/>
</p:tagLst>
</file>

<file path=ppt/tags/tag609.xml><?xml version="1.0" encoding="utf-8"?>
<p:tagLst xmlns:p="http://schemas.openxmlformats.org/presentationml/2006/main">
  <p:tag name="AS_UNIQUEID" val="1017"/>
</p:tagLst>
</file>

<file path=ppt/tags/tag610.xml><?xml version="1.0" encoding="utf-8"?>
<p:tagLst xmlns:p="http://schemas.openxmlformats.org/presentationml/2006/main">
  <p:tag name="AS_UNIQUEID" val="1018"/>
</p:tagLst>
</file>

<file path=ppt/tags/tag611.xml><?xml version="1.0" encoding="utf-8"?>
<p:tagLst xmlns:p="http://schemas.openxmlformats.org/presentationml/2006/main">
  <p:tag name="AS_UNIQUEID" val="249"/>
</p:tagLst>
</file>

<file path=ppt/tags/tag612.xml><?xml version="1.0" encoding="utf-8"?>
<p:tagLst xmlns:p="http://schemas.openxmlformats.org/presentationml/2006/main">
  <p:tag name="AS_UNIQUEID" val="250"/>
</p:tagLst>
</file>

<file path=ppt/tags/tag613.xml><?xml version="1.0" encoding="utf-8"?>
<p:tagLst xmlns:p="http://schemas.openxmlformats.org/presentationml/2006/main">
  <p:tag name="AS_UNIQUEID" val="251"/>
</p:tagLst>
</file>

<file path=ppt/tags/tag614.xml><?xml version="1.0" encoding="utf-8"?>
<p:tagLst xmlns:p="http://schemas.openxmlformats.org/presentationml/2006/main">
  <p:tag name="AS_UNIQUEID" val="1019"/>
</p:tagLst>
</file>

<file path=ppt/tags/tag615.xml><?xml version="1.0" encoding="utf-8"?>
<p:tagLst xmlns:p="http://schemas.openxmlformats.org/presentationml/2006/main">
  <p:tag name="AS_UNIQUEID" val="544"/>
</p:tagLst>
</file>

<file path=ppt/tags/tag616.xml><?xml version="1.0" encoding="utf-8"?>
<p:tagLst xmlns:p="http://schemas.openxmlformats.org/presentationml/2006/main">
  <p:tag name="AS_UNIQUEID" val="247"/>
</p:tagLst>
</file>

<file path=ppt/tags/tag617.xml><?xml version="1.0" encoding="utf-8"?>
<p:tagLst xmlns:p="http://schemas.openxmlformats.org/presentationml/2006/main">
  <p:tag name="AS_UNIQUEID" val="248"/>
</p:tagLst>
</file>

<file path=ppt/tags/tag618.xml><?xml version="1.0" encoding="utf-8"?>
<p:tagLst xmlns:p="http://schemas.openxmlformats.org/presentationml/2006/main">
  <p:tag name="AS_UNIQUEID" val="545"/>
</p:tagLst>
</file>

<file path=ppt/tags/tag619.xml><?xml version="1.0" encoding="utf-8"?>
<p:tagLst xmlns:p="http://schemas.openxmlformats.org/presentationml/2006/main">
  <p:tag name="AS_UNIQUEID" val="546"/>
</p:tagLst>
</file>

<file path=ppt/tags/tag620.xml><?xml version="1.0" encoding="utf-8"?>
<p:tagLst xmlns:p="http://schemas.openxmlformats.org/presentationml/2006/main">
  <p:tag name="AS_UNIQUEID" val="1020"/>
</p:tagLst>
</file>

<file path=ppt/tags/tag621.xml><?xml version="1.0" encoding="utf-8"?>
<p:tagLst xmlns:p="http://schemas.openxmlformats.org/presentationml/2006/main">
  <p:tag name="AS_UNIQUEID" val="1021"/>
</p:tagLst>
</file>

<file path=ppt/tags/tag622.xml><?xml version="1.0" encoding="utf-8"?>
<p:tagLst xmlns:p="http://schemas.openxmlformats.org/presentationml/2006/main">
  <p:tag name="AS_UNIQUEID" val="1022"/>
</p:tagLst>
</file>

<file path=ppt/tags/tag623.xml><?xml version="1.0" encoding="utf-8"?>
<p:tagLst xmlns:p="http://schemas.openxmlformats.org/presentationml/2006/main">
  <p:tag name="AS_UNIQUEID" val="1023"/>
</p:tagLst>
</file>

<file path=ppt/tags/tag624.xml><?xml version="1.0" encoding="utf-8"?>
<p:tagLst xmlns:p="http://schemas.openxmlformats.org/presentationml/2006/main">
  <p:tag name="AS_UNIQUEID" val="1024"/>
</p:tagLst>
</file>

<file path=ppt/tags/tag625.xml><?xml version="1.0" encoding="utf-8"?>
<p:tagLst xmlns:p="http://schemas.openxmlformats.org/presentationml/2006/main">
  <p:tag name="AS_UNIQUEID" val="1025"/>
</p:tagLst>
</file>

<file path=ppt/tags/tag626.xml><?xml version="1.0" encoding="utf-8"?>
<p:tagLst xmlns:p="http://schemas.openxmlformats.org/presentationml/2006/main">
  <p:tag name="AS_UNIQUEID" val="249"/>
</p:tagLst>
</file>

<file path=ppt/tags/tag627.xml><?xml version="1.0" encoding="utf-8"?>
<p:tagLst xmlns:p="http://schemas.openxmlformats.org/presentationml/2006/main">
  <p:tag name="AS_UNIQUEID" val="250"/>
</p:tagLst>
</file>

<file path=ppt/tags/tag628.xml><?xml version="1.0" encoding="utf-8"?>
<p:tagLst xmlns:p="http://schemas.openxmlformats.org/presentationml/2006/main">
  <p:tag name="AS_UNIQUEID" val="251"/>
</p:tagLst>
</file>

<file path=ppt/tags/tag629.xml><?xml version="1.0" encoding="utf-8"?>
<p:tagLst xmlns:p="http://schemas.openxmlformats.org/presentationml/2006/main">
  <p:tag name="AS_UNIQUEID" val="1026"/>
</p:tagLst>
</file>

<file path=ppt/tags/tag630.xml><?xml version="1.0" encoding="utf-8"?>
<p:tagLst xmlns:p="http://schemas.openxmlformats.org/presentationml/2006/main">
  <p:tag name="AS_UNIQUEID" val="551"/>
</p:tagLst>
</file>

<file path=ppt/tags/tag631.xml><?xml version="1.0" encoding="utf-8"?>
<p:tagLst xmlns:p="http://schemas.openxmlformats.org/presentationml/2006/main">
  <p:tag name="AS_UNIQUEID" val="247"/>
</p:tagLst>
</file>

<file path=ppt/tags/tag632.xml><?xml version="1.0" encoding="utf-8"?>
<p:tagLst xmlns:p="http://schemas.openxmlformats.org/presentationml/2006/main">
  <p:tag name="AS_UNIQUEID" val="248"/>
</p:tagLst>
</file>

<file path=ppt/tags/tag633.xml><?xml version="1.0" encoding="utf-8"?>
<p:tagLst xmlns:p="http://schemas.openxmlformats.org/presentationml/2006/main">
  <p:tag name="AS_UNIQUEID" val="552"/>
</p:tagLst>
</file>

<file path=ppt/tags/tag634.xml><?xml version="1.0" encoding="utf-8"?>
<p:tagLst xmlns:p="http://schemas.openxmlformats.org/presentationml/2006/main">
  <p:tag name="AS_UNIQUEID" val="553"/>
</p:tagLst>
</file>

<file path=ppt/tags/tag635.xml><?xml version="1.0" encoding="utf-8"?>
<p:tagLst xmlns:p="http://schemas.openxmlformats.org/presentationml/2006/main">
  <p:tag name="AS_UNIQUEID" val="1027"/>
</p:tagLst>
</file>

<file path=ppt/tags/tag636.xml><?xml version="1.0" encoding="utf-8"?>
<p:tagLst xmlns:p="http://schemas.openxmlformats.org/presentationml/2006/main">
  <p:tag name="AS_UNIQUEID" val="1028"/>
</p:tagLst>
</file>

<file path=ppt/tags/tag637.xml><?xml version="1.0" encoding="utf-8"?>
<p:tagLst xmlns:p="http://schemas.openxmlformats.org/presentationml/2006/main">
  <p:tag name="AS_UNIQUEID" val="249"/>
</p:tagLst>
</file>

<file path=ppt/tags/tag638.xml><?xml version="1.0" encoding="utf-8"?>
<p:tagLst xmlns:p="http://schemas.openxmlformats.org/presentationml/2006/main">
  <p:tag name="AS_UNIQUEID" val="250"/>
</p:tagLst>
</file>

<file path=ppt/tags/tag639.xml><?xml version="1.0" encoding="utf-8"?>
<p:tagLst xmlns:p="http://schemas.openxmlformats.org/presentationml/2006/main">
  <p:tag name="AS_UNIQUEID" val="251"/>
</p:tagLst>
</file>

<file path=ppt/tags/tag640.xml><?xml version="1.0" encoding="utf-8"?>
<p:tagLst xmlns:p="http://schemas.openxmlformats.org/presentationml/2006/main">
  <p:tag name="AS_UNIQUEID" val="1029"/>
</p:tagLst>
</file>

<file path=ppt/tags/tag641.xml><?xml version="1.0" encoding="utf-8"?>
<p:tagLst xmlns:p="http://schemas.openxmlformats.org/presentationml/2006/main">
  <p:tag name="AS_UNIQUEID" val="560"/>
</p:tagLst>
</file>

<file path=ppt/tags/tag642.xml><?xml version="1.0" encoding="utf-8"?>
<p:tagLst xmlns:p="http://schemas.openxmlformats.org/presentationml/2006/main">
  <p:tag name="AS_UNIQUEID" val="247"/>
</p:tagLst>
</file>

<file path=ppt/tags/tag643.xml><?xml version="1.0" encoding="utf-8"?>
<p:tagLst xmlns:p="http://schemas.openxmlformats.org/presentationml/2006/main">
  <p:tag name="AS_UNIQUEID" val="248"/>
</p:tagLst>
</file>

<file path=ppt/tags/tag644.xml><?xml version="1.0" encoding="utf-8"?>
<p:tagLst xmlns:p="http://schemas.openxmlformats.org/presentationml/2006/main">
  <p:tag name="AS_UNIQUEID" val="561"/>
</p:tagLst>
</file>

<file path=ppt/tags/tag645.xml><?xml version="1.0" encoding="utf-8"?>
<p:tagLst xmlns:p="http://schemas.openxmlformats.org/presentationml/2006/main">
  <p:tag name="AS_UNIQUEID" val="562"/>
</p:tagLst>
</file>

<file path=ppt/tags/tag646.xml><?xml version="1.0" encoding="utf-8"?>
<p:tagLst xmlns:p="http://schemas.openxmlformats.org/presentationml/2006/main">
  <p:tag name="AS_UNIQUEID" val="1030"/>
</p:tagLst>
</file>

<file path=ppt/tags/tag647.xml><?xml version="1.0" encoding="utf-8"?>
<p:tagLst xmlns:p="http://schemas.openxmlformats.org/presentationml/2006/main">
  <p:tag name="AS_UNIQUEID" val="1031"/>
</p:tagLst>
</file>

<file path=ppt/tags/tag648.xml><?xml version="1.0" encoding="utf-8"?>
<p:tagLst xmlns:p="http://schemas.openxmlformats.org/presentationml/2006/main">
  <p:tag name="AS_UNIQUEID" val="1032"/>
</p:tagLst>
</file>

<file path=ppt/tags/tag649.xml><?xml version="1.0" encoding="utf-8"?>
<p:tagLst xmlns:p="http://schemas.openxmlformats.org/presentationml/2006/main">
  <p:tag name="AS_UNIQUEID" val="1033"/>
</p:tagLst>
</file>

<file path=ppt/tags/tag650.xml><?xml version="1.0" encoding="utf-8"?>
<p:tagLst xmlns:p="http://schemas.openxmlformats.org/presentationml/2006/main">
  <p:tag name="AS_UNIQUEID" val="249"/>
</p:tagLst>
</file>

<file path=ppt/tags/tag651.xml><?xml version="1.0" encoding="utf-8"?>
<p:tagLst xmlns:p="http://schemas.openxmlformats.org/presentationml/2006/main">
  <p:tag name="AS_UNIQUEID" val="250"/>
</p:tagLst>
</file>

<file path=ppt/tags/tag652.xml><?xml version="1.0" encoding="utf-8"?>
<p:tagLst xmlns:p="http://schemas.openxmlformats.org/presentationml/2006/main">
  <p:tag name="AS_UNIQUEID" val="251"/>
</p:tagLst>
</file>

<file path=ppt/tags/tag653.xml><?xml version="1.0" encoding="utf-8"?>
<p:tagLst xmlns:p="http://schemas.openxmlformats.org/presentationml/2006/main">
  <p:tag name="AS_UNIQUEID" val="1034"/>
</p:tagLst>
</file>

<file path=ppt/tags/tag654.xml><?xml version="1.0" encoding="utf-8"?>
<p:tagLst xmlns:p="http://schemas.openxmlformats.org/presentationml/2006/main">
  <p:tag name="AS_UNIQUEID" val="566"/>
</p:tagLst>
</file>

<file path=ppt/tags/tag655.xml><?xml version="1.0" encoding="utf-8"?>
<p:tagLst xmlns:p="http://schemas.openxmlformats.org/presentationml/2006/main">
  <p:tag name="AS_UNIQUEID" val="247"/>
</p:tagLst>
</file>

<file path=ppt/tags/tag656.xml><?xml version="1.0" encoding="utf-8"?>
<p:tagLst xmlns:p="http://schemas.openxmlformats.org/presentationml/2006/main">
  <p:tag name="AS_UNIQUEID" val="248"/>
</p:tagLst>
</file>

<file path=ppt/tags/tag657.xml><?xml version="1.0" encoding="utf-8"?>
<p:tagLst xmlns:p="http://schemas.openxmlformats.org/presentationml/2006/main">
  <p:tag name="AS_UNIQUEID" val="567"/>
</p:tagLst>
</file>

<file path=ppt/tags/tag658.xml><?xml version="1.0" encoding="utf-8"?>
<p:tagLst xmlns:p="http://schemas.openxmlformats.org/presentationml/2006/main">
  <p:tag name="AS_UNIQUEID" val="568"/>
</p:tagLst>
</file>

<file path=ppt/tags/tag659.xml><?xml version="1.0" encoding="utf-8"?>
<p:tagLst xmlns:p="http://schemas.openxmlformats.org/presentationml/2006/main">
  <p:tag name="AS_UNIQUEID" val="1035"/>
</p:tagLst>
</file>

<file path=ppt/tags/tag660.xml><?xml version="1.0" encoding="utf-8"?>
<p:tagLst xmlns:p="http://schemas.openxmlformats.org/presentationml/2006/main">
  <p:tag name="AS_UNIQUEID" val="1036"/>
</p:tagLst>
</file>

<file path=ppt/tags/tag661.xml><?xml version="1.0" encoding="utf-8"?>
<p:tagLst xmlns:p="http://schemas.openxmlformats.org/presentationml/2006/main">
  <p:tag name="AS_UNIQUEID" val="1037"/>
</p:tagLst>
</file>

<file path=ppt/tags/tag662.xml><?xml version="1.0" encoding="utf-8"?>
<p:tagLst xmlns:p="http://schemas.openxmlformats.org/presentationml/2006/main">
  <p:tag name="AS_UNIQUEID" val="1038"/>
</p:tagLst>
</file>

<file path=ppt/tags/tag663.xml><?xml version="1.0" encoding="utf-8"?>
<p:tagLst xmlns:p="http://schemas.openxmlformats.org/presentationml/2006/main">
  <p:tag name="AS_UNIQUEID" val="249"/>
</p:tagLst>
</file>

<file path=ppt/tags/tag664.xml><?xml version="1.0" encoding="utf-8"?>
<p:tagLst xmlns:p="http://schemas.openxmlformats.org/presentationml/2006/main">
  <p:tag name="AS_UNIQUEID" val="250"/>
</p:tagLst>
</file>

<file path=ppt/tags/tag665.xml><?xml version="1.0" encoding="utf-8"?>
<p:tagLst xmlns:p="http://schemas.openxmlformats.org/presentationml/2006/main">
  <p:tag name="AS_UNIQUEID" val="251"/>
</p:tagLst>
</file>

<file path=ppt/tags/tag666.xml><?xml version="1.0" encoding="utf-8"?>
<p:tagLst xmlns:p="http://schemas.openxmlformats.org/presentationml/2006/main">
  <p:tag name="AS_UNIQUEID" val="1039"/>
</p:tagLst>
</file>

<file path=ppt/tags/tag667.xml><?xml version="1.0" encoding="utf-8"?>
<p:tagLst xmlns:p="http://schemas.openxmlformats.org/presentationml/2006/main">
  <p:tag name="AS_UNIQUEID" val="573"/>
</p:tagLst>
</file>

<file path=ppt/tags/tag668.xml><?xml version="1.0" encoding="utf-8"?>
<p:tagLst xmlns:p="http://schemas.openxmlformats.org/presentationml/2006/main">
  <p:tag name="AS_UNIQUEID" val="247"/>
</p:tagLst>
</file>

<file path=ppt/tags/tag669.xml><?xml version="1.0" encoding="utf-8"?>
<p:tagLst xmlns:p="http://schemas.openxmlformats.org/presentationml/2006/main">
  <p:tag name="AS_UNIQUEID" val="248"/>
</p:tagLst>
</file>

<file path=ppt/tags/tag670.xml><?xml version="1.0" encoding="utf-8"?>
<p:tagLst xmlns:p="http://schemas.openxmlformats.org/presentationml/2006/main">
  <p:tag name="AS_UNIQUEID" val="574"/>
</p:tagLst>
</file>

<file path=ppt/tags/tag671.xml><?xml version="1.0" encoding="utf-8"?>
<p:tagLst xmlns:p="http://schemas.openxmlformats.org/presentationml/2006/main">
  <p:tag name="AS_UNIQUEID" val="575"/>
</p:tagLst>
</file>

<file path=ppt/tags/tag672.xml><?xml version="1.0" encoding="utf-8"?>
<p:tagLst xmlns:p="http://schemas.openxmlformats.org/presentationml/2006/main">
  <p:tag name="AS_UNIQUEID" val="1040"/>
</p:tagLst>
</file>

<file path=ppt/tags/tag673.xml><?xml version="1.0" encoding="utf-8"?>
<p:tagLst xmlns:p="http://schemas.openxmlformats.org/presentationml/2006/main">
  <p:tag name="AS_UNIQUEID" val="1041"/>
</p:tagLst>
</file>

<file path=ppt/tags/tag674.xml><?xml version="1.0" encoding="utf-8"?>
<p:tagLst xmlns:p="http://schemas.openxmlformats.org/presentationml/2006/main">
  <p:tag name="AS_UNIQUEID" val="1042"/>
</p:tagLst>
</file>

<file path=ppt/tags/tag675.xml><?xml version="1.0" encoding="utf-8"?>
<p:tagLst xmlns:p="http://schemas.openxmlformats.org/presentationml/2006/main">
  <p:tag name="AS_UNIQUEID" val="249"/>
</p:tagLst>
</file>

<file path=ppt/tags/tag676.xml><?xml version="1.0" encoding="utf-8"?>
<p:tagLst xmlns:p="http://schemas.openxmlformats.org/presentationml/2006/main">
  <p:tag name="AS_UNIQUEID" val="250"/>
</p:tagLst>
</file>

<file path=ppt/tags/tag677.xml><?xml version="1.0" encoding="utf-8"?>
<p:tagLst xmlns:p="http://schemas.openxmlformats.org/presentationml/2006/main">
  <p:tag name="AS_UNIQUEID" val="251"/>
</p:tagLst>
</file>

<file path=ppt/tags/tag678.xml><?xml version="1.0" encoding="utf-8"?>
<p:tagLst xmlns:p="http://schemas.openxmlformats.org/presentationml/2006/main">
  <p:tag name="AS_UNIQUEID" val="1043"/>
</p:tagLst>
</file>

<file path=ppt/tags/tag679.xml><?xml version="1.0" encoding="utf-8"?>
<p:tagLst xmlns:p="http://schemas.openxmlformats.org/presentationml/2006/main">
  <p:tag name="AS_UNIQUEID" val="580"/>
</p:tagLst>
</file>

<file path=ppt/tags/tag680.xml><?xml version="1.0" encoding="utf-8"?>
<p:tagLst xmlns:p="http://schemas.openxmlformats.org/presentationml/2006/main">
  <p:tag name="AS_UNIQUEID" val="247"/>
</p:tagLst>
</file>

<file path=ppt/tags/tag681.xml><?xml version="1.0" encoding="utf-8"?>
<p:tagLst xmlns:p="http://schemas.openxmlformats.org/presentationml/2006/main">
  <p:tag name="AS_UNIQUEID" val="248"/>
</p:tagLst>
</file>

<file path=ppt/tags/tag682.xml><?xml version="1.0" encoding="utf-8"?>
<p:tagLst xmlns:p="http://schemas.openxmlformats.org/presentationml/2006/main">
  <p:tag name="AS_UNIQUEID" val="581"/>
</p:tagLst>
</file>

<file path=ppt/tags/tag683.xml><?xml version="1.0" encoding="utf-8"?>
<p:tagLst xmlns:p="http://schemas.openxmlformats.org/presentationml/2006/main">
  <p:tag name="AS_UNIQUEID" val="582"/>
</p:tagLst>
</file>

<file path=ppt/tags/tag684.xml><?xml version="1.0" encoding="utf-8"?>
<p:tagLst xmlns:p="http://schemas.openxmlformats.org/presentationml/2006/main">
  <p:tag name="AS_UNIQUEID" val="1044"/>
</p:tagLst>
</file>

<file path=ppt/tags/tag685.xml><?xml version="1.0" encoding="utf-8"?>
<p:tagLst xmlns:p="http://schemas.openxmlformats.org/presentationml/2006/main">
  <p:tag name="AS_UNIQUEID" val="1045"/>
</p:tagLst>
</file>

<file path=ppt/tags/tag686.xml><?xml version="1.0" encoding="utf-8"?>
<p:tagLst xmlns:p="http://schemas.openxmlformats.org/presentationml/2006/main">
  <p:tag name="AS_UNIQUEID" val="1046"/>
</p:tagLst>
</file>

<file path=ppt/tags/tag687.xml><?xml version="1.0" encoding="utf-8"?>
<p:tagLst xmlns:p="http://schemas.openxmlformats.org/presentationml/2006/main">
  <p:tag name="AS_UNIQUEID" val="249"/>
</p:tagLst>
</file>

<file path=ppt/tags/tag688.xml><?xml version="1.0" encoding="utf-8"?>
<p:tagLst xmlns:p="http://schemas.openxmlformats.org/presentationml/2006/main">
  <p:tag name="AS_UNIQUEID" val="250"/>
</p:tagLst>
</file>

<file path=ppt/tags/tag689.xml><?xml version="1.0" encoding="utf-8"?>
<p:tagLst xmlns:p="http://schemas.openxmlformats.org/presentationml/2006/main">
  <p:tag name="AS_UNIQUEID" val="251"/>
</p:tagLst>
</file>

<file path=ppt/tags/tag690.xml><?xml version="1.0" encoding="utf-8"?>
<p:tagLst xmlns:p="http://schemas.openxmlformats.org/presentationml/2006/main">
  <p:tag name="AS_UNIQUEID" val="1047"/>
</p:tagLst>
</file>

<file path=ppt/tags/tag691.xml><?xml version="1.0" encoding="utf-8"?>
<p:tagLst xmlns:p="http://schemas.openxmlformats.org/presentationml/2006/main">
  <p:tag name="AS_UNIQUEID" val="586"/>
</p:tagLst>
</file>

<file path=ppt/tags/tag692.xml><?xml version="1.0" encoding="utf-8"?>
<p:tagLst xmlns:p="http://schemas.openxmlformats.org/presentationml/2006/main">
  <p:tag name="AS_UNIQUEID" val="247"/>
</p:tagLst>
</file>

<file path=ppt/tags/tag693.xml><?xml version="1.0" encoding="utf-8"?>
<p:tagLst xmlns:p="http://schemas.openxmlformats.org/presentationml/2006/main">
  <p:tag name="AS_UNIQUEID" val="248"/>
</p:tagLst>
</file>

<file path=ppt/tags/tag694.xml><?xml version="1.0" encoding="utf-8"?>
<p:tagLst xmlns:p="http://schemas.openxmlformats.org/presentationml/2006/main">
  <p:tag name="AS_UNIQUEID" val="587"/>
</p:tagLst>
</file>

<file path=ppt/tags/tag695.xml><?xml version="1.0" encoding="utf-8"?>
<p:tagLst xmlns:p="http://schemas.openxmlformats.org/presentationml/2006/main">
  <p:tag name="AS_UNIQUEID" val="588"/>
</p:tagLst>
</file>

<file path=ppt/tags/tag696.xml><?xml version="1.0" encoding="utf-8"?>
<p:tagLst xmlns:p="http://schemas.openxmlformats.org/presentationml/2006/main">
  <p:tag name="AS_UNIQUEID" val="1048"/>
</p:tagLst>
</file>

<file path=ppt/tags/tag697.xml><?xml version="1.0" encoding="utf-8"?>
<p:tagLst xmlns:p="http://schemas.openxmlformats.org/presentationml/2006/main">
  <p:tag name="AS_UNIQUEID" val="814"/>
</p:tagLst>
</file>

<file path=ppt/tags/tag698.xml><?xml version="1.0" encoding="utf-8"?>
<p:tagLst xmlns:p="http://schemas.openxmlformats.org/presentationml/2006/main">
  <p:tag name="AS_UNIQUEID" val="815"/>
</p:tagLst>
</file>

<file path=ppt/tags/tag699.xml><?xml version="1.0" encoding="utf-8"?>
<p:tagLst xmlns:p="http://schemas.openxmlformats.org/presentationml/2006/main">
  <p:tag name="AS_UNIQUEID" val="254"/>
</p:tagLst>
</file>

<file path=ppt/tags/tag700.xml><?xml version="1.0" encoding="utf-8"?>
<p:tagLst xmlns:p="http://schemas.openxmlformats.org/presentationml/2006/main">
  <p:tag name="AS_UNIQUEID" val="255"/>
</p:tagLst>
</file>

<file path=ppt/tags/tag701.xml><?xml version="1.0" encoding="utf-8"?>
<p:tagLst xmlns:p="http://schemas.openxmlformats.org/presentationml/2006/main">
  <p:tag name="AS_UNIQUEID" val="256"/>
</p:tagLst>
</file>

<file path=ppt/tags/tag702.xml><?xml version="1.0" encoding="utf-8"?>
<p:tagLst xmlns:p="http://schemas.openxmlformats.org/presentationml/2006/main">
  <p:tag name="AS_UNIQUEID" val="1049"/>
</p:tagLst>
</file>

<file path=ppt/tags/tag703.xml><?xml version="1.0" encoding="utf-8"?>
<p:tagLst xmlns:p="http://schemas.openxmlformats.org/presentationml/2006/main">
  <p:tag name="AS_UNIQUEID" val="592"/>
</p:tagLst>
</file>

<file path=ppt/tags/tag704.xml><?xml version="1.0" encoding="utf-8"?>
<p:tagLst xmlns:p="http://schemas.openxmlformats.org/presentationml/2006/main">
  <p:tag name="AS_UNIQUEID" val="252"/>
</p:tagLst>
</file>

<file path=ppt/tags/tag705.xml><?xml version="1.0" encoding="utf-8"?>
<p:tagLst xmlns:p="http://schemas.openxmlformats.org/presentationml/2006/main">
  <p:tag name="AS_UNIQUEID" val="253"/>
</p:tagLst>
</file>

<file path=ppt/tags/tag706.xml><?xml version="1.0" encoding="utf-8"?>
<p:tagLst xmlns:p="http://schemas.openxmlformats.org/presentationml/2006/main">
  <p:tag name="AS_UNIQUEID" val="593"/>
</p:tagLst>
</file>

<file path=ppt/tags/tag707.xml><?xml version="1.0" encoding="utf-8"?>
<p:tagLst xmlns:p="http://schemas.openxmlformats.org/presentationml/2006/main">
  <p:tag name="AS_UNIQUEID" val="594"/>
</p:tagLst>
</file>

<file path=ppt/tags/tag708.xml><?xml version="1.0" encoding="utf-8"?>
<p:tagLst xmlns:p="http://schemas.openxmlformats.org/presentationml/2006/main">
  <p:tag name="AS_UNIQUEID" val="1050"/>
</p:tagLst>
</file>

<file path=ppt/tags/tag709.xml><?xml version="1.0" encoding="utf-8"?>
<p:tagLst xmlns:p="http://schemas.openxmlformats.org/presentationml/2006/main">
  <p:tag name="AS_UNIQUEID" val="1051"/>
</p:tagLst>
</file>

<file path=ppt/tags/tag710.xml><?xml version="1.0" encoding="utf-8"?>
<p:tagLst xmlns:p="http://schemas.openxmlformats.org/presentationml/2006/main">
  <p:tag name="AS_UNIQUEID" val="1052"/>
</p:tagLst>
</file>

<file path=ppt/tags/tag711.xml><?xml version="1.0" encoding="utf-8"?>
<p:tagLst xmlns:p="http://schemas.openxmlformats.org/presentationml/2006/main">
  <p:tag name="AS_UNIQUEID" val="254"/>
</p:tagLst>
</file>

<file path=ppt/tags/tag712.xml><?xml version="1.0" encoding="utf-8"?>
<p:tagLst xmlns:p="http://schemas.openxmlformats.org/presentationml/2006/main">
  <p:tag name="AS_UNIQUEID" val="255"/>
</p:tagLst>
</file>

<file path=ppt/tags/tag713.xml><?xml version="1.0" encoding="utf-8"?>
<p:tagLst xmlns:p="http://schemas.openxmlformats.org/presentationml/2006/main">
  <p:tag name="AS_UNIQUEID" val="256"/>
</p:tagLst>
</file>

<file path=ppt/tags/tag714.xml><?xml version="1.0" encoding="utf-8"?>
<p:tagLst xmlns:p="http://schemas.openxmlformats.org/presentationml/2006/main">
  <p:tag name="AS_UNIQUEID" val="1053"/>
</p:tagLst>
</file>

<file path=ppt/tags/tag715.xml><?xml version="1.0" encoding="utf-8"?>
<p:tagLst xmlns:p="http://schemas.openxmlformats.org/presentationml/2006/main">
  <p:tag name="AS_UNIQUEID" val="598"/>
</p:tagLst>
</file>

<file path=ppt/tags/tag716.xml><?xml version="1.0" encoding="utf-8"?>
<p:tagLst xmlns:p="http://schemas.openxmlformats.org/presentationml/2006/main">
  <p:tag name="AS_UNIQUEID" val="252"/>
</p:tagLst>
</file>

<file path=ppt/tags/tag717.xml><?xml version="1.0" encoding="utf-8"?>
<p:tagLst xmlns:p="http://schemas.openxmlformats.org/presentationml/2006/main">
  <p:tag name="AS_UNIQUEID" val="253"/>
</p:tagLst>
</file>

<file path=ppt/tags/tag718.xml><?xml version="1.0" encoding="utf-8"?>
<p:tagLst xmlns:p="http://schemas.openxmlformats.org/presentationml/2006/main">
  <p:tag name="AS_UNIQUEID" val="599"/>
</p:tagLst>
</file>

<file path=ppt/tags/tag719.xml><?xml version="1.0" encoding="utf-8"?>
<p:tagLst xmlns:p="http://schemas.openxmlformats.org/presentationml/2006/main">
  <p:tag name="AS_UNIQUEID" val="600"/>
</p:tagLst>
</file>

<file path=ppt/tags/tag720.xml><?xml version="1.0" encoding="utf-8"?>
<p:tagLst xmlns:p="http://schemas.openxmlformats.org/presentationml/2006/main">
  <p:tag name="AS_UNIQUEID" val="1054"/>
</p:tagLst>
</file>

<file path=ppt/tags/tag721.xml><?xml version="1.0" encoding="utf-8"?>
<p:tagLst xmlns:p="http://schemas.openxmlformats.org/presentationml/2006/main">
  <p:tag name="AS_UNIQUEID" val="1055"/>
</p:tagLst>
</file>

<file path=ppt/tags/tag722.xml><?xml version="1.0" encoding="utf-8"?>
<p:tagLst xmlns:p="http://schemas.openxmlformats.org/presentationml/2006/main">
  <p:tag name="AS_UNIQUEID" val="1056"/>
</p:tagLst>
</file>

<file path=ppt/tags/tag723.xml><?xml version="1.0" encoding="utf-8"?>
<p:tagLst xmlns:p="http://schemas.openxmlformats.org/presentationml/2006/main">
  <p:tag name="AS_UNIQUEID" val="254"/>
</p:tagLst>
</file>

<file path=ppt/tags/tag724.xml><?xml version="1.0" encoding="utf-8"?>
<p:tagLst xmlns:p="http://schemas.openxmlformats.org/presentationml/2006/main">
  <p:tag name="AS_UNIQUEID" val="255"/>
</p:tagLst>
</file>

<file path=ppt/tags/tag725.xml><?xml version="1.0" encoding="utf-8"?>
<p:tagLst xmlns:p="http://schemas.openxmlformats.org/presentationml/2006/main">
  <p:tag name="AS_UNIQUEID" val="256"/>
</p:tagLst>
</file>

<file path=ppt/tags/tag726.xml><?xml version="1.0" encoding="utf-8"?>
<p:tagLst xmlns:p="http://schemas.openxmlformats.org/presentationml/2006/main">
  <p:tag name="AS_UNIQUEID" val="1057"/>
</p:tagLst>
</file>

<file path=ppt/tags/tag727.xml><?xml version="1.0" encoding="utf-8"?>
<p:tagLst xmlns:p="http://schemas.openxmlformats.org/presentationml/2006/main">
  <p:tag name="AS_UNIQUEID" val="604"/>
</p:tagLst>
</file>

<file path=ppt/tags/tag728.xml><?xml version="1.0" encoding="utf-8"?>
<p:tagLst xmlns:p="http://schemas.openxmlformats.org/presentationml/2006/main">
  <p:tag name="AS_UNIQUEID" val="252"/>
</p:tagLst>
</file>

<file path=ppt/tags/tag729.xml><?xml version="1.0" encoding="utf-8"?>
<p:tagLst xmlns:p="http://schemas.openxmlformats.org/presentationml/2006/main">
  <p:tag name="AS_UNIQUEID" val="253"/>
</p:tagLst>
</file>

<file path=ppt/tags/tag730.xml><?xml version="1.0" encoding="utf-8"?>
<p:tagLst xmlns:p="http://schemas.openxmlformats.org/presentationml/2006/main">
  <p:tag name="AS_UNIQUEID" val="605"/>
</p:tagLst>
</file>

<file path=ppt/tags/tag731.xml><?xml version="1.0" encoding="utf-8"?>
<p:tagLst xmlns:p="http://schemas.openxmlformats.org/presentationml/2006/main">
  <p:tag name="AS_UNIQUEID" val="606"/>
</p:tagLst>
</file>

<file path=ppt/tags/tag732.xml><?xml version="1.0" encoding="utf-8"?>
<p:tagLst xmlns:p="http://schemas.openxmlformats.org/presentationml/2006/main">
  <p:tag name="AS_UNIQUEID" val="1058"/>
</p:tagLst>
</file>

<file path=ppt/tags/tag733.xml><?xml version="1.0" encoding="utf-8"?>
<p:tagLst xmlns:p="http://schemas.openxmlformats.org/presentationml/2006/main">
  <p:tag name="AS_UNIQUEID" val="1059"/>
</p:tagLst>
</file>

<file path=ppt/tags/tag734.xml><?xml version="1.0" encoding="utf-8"?>
<p:tagLst xmlns:p="http://schemas.openxmlformats.org/presentationml/2006/main">
  <p:tag name="AS_UNIQUEID" val="1060"/>
</p:tagLst>
</file>

<file path=ppt/tags/tag735.xml><?xml version="1.0" encoding="utf-8"?>
<p:tagLst xmlns:p="http://schemas.openxmlformats.org/presentationml/2006/main">
  <p:tag name="AS_UNIQUEID" val="1061"/>
</p:tagLst>
</file>

<file path=ppt/tags/tag736.xml><?xml version="1.0" encoding="utf-8"?>
<p:tagLst xmlns:p="http://schemas.openxmlformats.org/presentationml/2006/main">
  <p:tag name="AS_UNIQUEID" val="254"/>
</p:tagLst>
</file>

<file path=ppt/tags/tag737.xml><?xml version="1.0" encoding="utf-8"?>
<p:tagLst xmlns:p="http://schemas.openxmlformats.org/presentationml/2006/main">
  <p:tag name="AS_UNIQUEID" val="255"/>
</p:tagLst>
</file>

<file path=ppt/tags/tag738.xml><?xml version="1.0" encoding="utf-8"?>
<p:tagLst xmlns:p="http://schemas.openxmlformats.org/presentationml/2006/main">
  <p:tag name="AS_UNIQUEID" val="256"/>
</p:tagLst>
</file>

<file path=ppt/tags/tag739.xml><?xml version="1.0" encoding="utf-8"?>
<p:tagLst xmlns:p="http://schemas.openxmlformats.org/presentationml/2006/main">
  <p:tag name="AS_UNIQUEID" val="1062"/>
</p:tagLst>
</file>

<file path=ppt/tags/tag740.xml><?xml version="1.0" encoding="utf-8"?>
<p:tagLst xmlns:p="http://schemas.openxmlformats.org/presentationml/2006/main">
  <p:tag name="AS_UNIQUEID" val="610"/>
</p:tagLst>
</file>

<file path=ppt/tags/tag741.xml><?xml version="1.0" encoding="utf-8"?>
<p:tagLst xmlns:p="http://schemas.openxmlformats.org/presentationml/2006/main">
  <p:tag name="AS_UNIQUEID" val="252"/>
</p:tagLst>
</file>

<file path=ppt/tags/tag742.xml><?xml version="1.0" encoding="utf-8"?>
<p:tagLst xmlns:p="http://schemas.openxmlformats.org/presentationml/2006/main">
  <p:tag name="AS_UNIQUEID" val="253"/>
</p:tagLst>
</file>

<file path=ppt/tags/tag743.xml><?xml version="1.0" encoding="utf-8"?>
<p:tagLst xmlns:p="http://schemas.openxmlformats.org/presentationml/2006/main">
  <p:tag name="AS_UNIQUEID" val="611"/>
</p:tagLst>
</file>

<file path=ppt/tags/tag744.xml><?xml version="1.0" encoding="utf-8"?>
<p:tagLst xmlns:p="http://schemas.openxmlformats.org/presentationml/2006/main">
  <p:tag name="AS_UNIQUEID" val="612"/>
</p:tagLst>
</file>

<file path=ppt/tags/tag745.xml><?xml version="1.0" encoding="utf-8"?>
<p:tagLst xmlns:p="http://schemas.openxmlformats.org/presentationml/2006/main">
  <p:tag name="AS_UNIQUEID" val="1063"/>
</p:tagLst>
</file>

<file path=ppt/tags/tag746.xml><?xml version="1.0" encoding="utf-8"?>
<p:tagLst xmlns:p="http://schemas.openxmlformats.org/presentationml/2006/main">
  <p:tag name="AS_UNIQUEID" val="1064"/>
</p:tagLst>
</file>

<file path=ppt/tags/tag747.xml><?xml version="1.0" encoding="utf-8"?>
<p:tagLst xmlns:p="http://schemas.openxmlformats.org/presentationml/2006/main">
  <p:tag name="AS_UNIQUEID" val="1065"/>
</p:tagLst>
</file>

<file path=ppt/tags/tag748.xml><?xml version="1.0" encoding="utf-8"?>
<p:tagLst xmlns:p="http://schemas.openxmlformats.org/presentationml/2006/main">
  <p:tag name="AS_UNIQUEID" val="1066"/>
</p:tagLst>
</file>

<file path=ppt/tags/tag749.xml><?xml version="1.0" encoding="utf-8"?>
<p:tagLst xmlns:p="http://schemas.openxmlformats.org/presentationml/2006/main">
  <p:tag name="AS_UNIQUEID" val="1067"/>
</p:tagLst>
</file>

<file path=ppt/tags/tag750.xml><?xml version="1.0" encoding="utf-8"?>
<p:tagLst xmlns:p="http://schemas.openxmlformats.org/presentationml/2006/main">
  <p:tag name="AS_UNIQUEID" val="1068"/>
</p:tagLst>
</file>

<file path=ppt/tags/tag751.xml><?xml version="1.0" encoding="utf-8"?>
<p:tagLst xmlns:p="http://schemas.openxmlformats.org/presentationml/2006/main">
  <p:tag name="AS_UNIQUEID" val="254"/>
</p:tagLst>
</file>

<file path=ppt/tags/tag752.xml><?xml version="1.0" encoding="utf-8"?>
<p:tagLst xmlns:p="http://schemas.openxmlformats.org/presentationml/2006/main">
  <p:tag name="AS_UNIQUEID" val="255"/>
</p:tagLst>
</file>

<file path=ppt/tags/tag753.xml><?xml version="1.0" encoding="utf-8"?>
<p:tagLst xmlns:p="http://schemas.openxmlformats.org/presentationml/2006/main">
  <p:tag name="AS_UNIQUEID" val="256"/>
</p:tagLst>
</file>

<file path=ppt/tags/tag754.xml><?xml version="1.0" encoding="utf-8"?>
<p:tagLst xmlns:p="http://schemas.openxmlformats.org/presentationml/2006/main">
  <p:tag name="AS_UNIQUEID" val="1069"/>
</p:tagLst>
</file>

<file path=ppt/tags/tag755.xml><?xml version="1.0" encoding="utf-8"?>
<p:tagLst xmlns:p="http://schemas.openxmlformats.org/presentationml/2006/main">
  <p:tag name="AS_UNIQUEID" val="617"/>
</p:tagLst>
</file>

<file path=ppt/tags/tag756.xml><?xml version="1.0" encoding="utf-8"?>
<p:tagLst xmlns:p="http://schemas.openxmlformats.org/presentationml/2006/main">
  <p:tag name="AS_UNIQUEID" val="252"/>
</p:tagLst>
</file>

<file path=ppt/tags/tag757.xml><?xml version="1.0" encoding="utf-8"?>
<p:tagLst xmlns:p="http://schemas.openxmlformats.org/presentationml/2006/main">
  <p:tag name="AS_UNIQUEID" val="253"/>
</p:tagLst>
</file>

<file path=ppt/tags/tag758.xml><?xml version="1.0" encoding="utf-8"?>
<p:tagLst xmlns:p="http://schemas.openxmlformats.org/presentationml/2006/main">
  <p:tag name="AS_UNIQUEID" val="618"/>
</p:tagLst>
</file>

<file path=ppt/tags/tag759.xml><?xml version="1.0" encoding="utf-8"?>
<p:tagLst xmlns:p="http://schemas.openxmlformats.org/presentationml/2006/main">
  <p:tag name="AS_UNIQUEID" val="619"/>
</p:tagLst>
</file>

<file path=ppt/tags/tag760.xml><?xml version="1.0" encoding="utf-8"?>
<p:tagLst xmlns:p="http://schemas.openxmlformats.org/presentationml/2006/main">
  <p:tag name="AS_UNIQUEID" val="1070"/>
</p:tagLst>
</file>

<file path=ppt/tags/tag761.xml><?xml version="1.0" encoding="utf-8"?>
<p:tagLst xmlns:p="http://schemas.openxmlformats.org/presentationml/2006/main">
  <p:tag name="AS_UNIQUEID" val="1071"/>
</p:tagLst>
</file>

<file path=ppt/tags/tag762.xml><?xml version="1.0" encoding="utf-8"?>
<p:tagLst xmlns:p="http://schemas.openxmlformats.org/presentationml/2006/main">
  <p:tag name="AS_UNIQUEID" val="254"/>
</p:tagLst>
</file>

<file path=ppt/tags/tag763.xml><?xml version="1.0" encoding="utf-8"?>
<p:tagLst xmlns:p="http://schemas.openxmlformats.org/presentationml/2006/main">
  <p:tag name="AS_UNIQUEID" val="255"/>
</p:tagLst>
</file>

<file path=ppt/tags/tag764.xml><?xml version="1.0" encoding="utf-8"?>
<p:tagLst xmlns:p="http://schemas.openxmlformats.org/presentationml/2006/main">
  <p:tag name="AS_UNIQUEID" val="256"/>
</p:tagLst>
</file>

<file path=ppt/tags/tag765.xml><?xml version="1.0" encoding="utf-8"?>
<p:tagLst xmlns:p="http://schemas.openxmlformats.org/presentationml/2006/main">
  <p:tag name="AS_UNIQUEID" val="1072"/>
</p:tagLst>
</file>

<file path=ppt/tags/tag766.xml><?xml version="1.0" encoding="utf-8"?>
<p:tagLst xmlns:p="http://schemas.openxmlformats.org/presentationml/2006/main">
  <p:tag name="AS_UNIQUEID" val="626"/>
</p:tagLst>
</file>

<file path=ppt/tags/tag767.xml><?xml version="1.0" encoding="utf-8"?>
<p:tagLst xmlns:p="http://schemas.openxmlformats.org/presentationml/2006/main">
  <p:tag name="AS_UNIQUEID" val="252"/>
</p:tagLst>
</file>

<file path=ppt/tags/tag768.xml><?xml version="1.0" encoding="utf-8"?>
<p:tagLst xmlns:p="http://schemas.openxmlformats.org/presentationml/2006/main">
  <p:tag name="AS_UNIQUEID" val="253"/>
</p:tagLst>
</file>

<file path=ppt/tags/tag769.xml><?xml version="1.0" encoding="utf-8"?>
<p:tagLst xmlns:p="http://schemas.openxmlformats.org/presentationml/2006/main">
  <p:tag name="AS_UNIQUEID" val="627"/>
</p:tagLst>
</file>

<file path=ppt/tags/tag770.xml><?xml version="1.0" encoding="utf-8"?>
<p:tagLst xmlns:p="http://schemas.openxmlformats.org/presentationml/2006/main">
  <p:tag name="AS_UNIQUEID" val="628"/>
</p:tagLst>
</file>

<file path=ppt/tags/tag771.xml><?xml version="1.0" encoding="utf-8"?>
<p:tagLst xmlns:p="http://schemas.openxmlformats.org/presentationml/2006/main">
  <p:tag name="AS_UNIQUEID" val="1073"/>
</p:tagLst>
</file>

<file path=ppt/tags/tag772.xml><?xml version="1.0" encoding="utf-8"?>
<p:tagLst xmlns:p="http://schemas.openxmlformats.org/presentationml/2006/main">
  <p:tag name="AS_UNIQUEID" val="1074"/>
</p:tagLst>
</file>

<file path=ppt/tags/tag773.xml><?xml version="1.0" encoding="utf-8"?>
<p:tagLst xmlns:p="http://schemas.openxmlformats.org/presentationml/2006/main">
  <p:tag name="AS_UNIQUEID" val="1075"/>
</p:tagLst>
</file>

<file path=ppt/tags/tag774.xml><?xml version="1.0" encoding="utf-8"?>
<p:tagLst xmlns:p="http://schemas.openxmlformats.org/presentationml/2006/main">
  <p:tag name="AS_UNIQUEID" val="1076"/>
</p:tagLst>
</file>

<file path=ppt/tags/tag775.xml><?xml version="1.0" encoding="utf-8"?>
<p:tagLst xmlns:p="http://schemas.openxmlformats.org/presentationml/2006/main">
  <p:tag name="AS_UNIQUEID" val="254"/>
</p:tagLst>
</file>

<file path=ppt/tags/tag776.xml><?xml version="1.0" encoding="utf-8"?>
<p:tagLst xmlns:p="http://schemas.openxmlformats.org/presentationml/2006/main">
  <p:tag name="AS_UNIQUEID" val="255"/>
</p:tagLst>
</file>

<file path=ppt/tags/tag777.xml><?xml version="1.0" encoding="utf-8"?>
<p:tagLst xmlns:p="http://schemas.openxmlformats.org/presentationml/2006/main">
  <p:tag name="AS_UNIQUEID" val="256"/>
</p:tagLst>
</file>

<file path=ppt/tags/tag778.xml><?xml version="1.0" encoding="utf-8"?>
<p:tagLst xmlns:p="http://schemas.openxmlformats.org/presentationml/2006/main">
  <p:tag name="AS_UNIQUEID" val="1077"/>
</p:tagLst>
</file>

<file path=ppt/tags/tag779.xml><?xml version="1.0" encoding="utf-8"?>
<p:tagLst xmlns:p="http://schemas.openxmlformats.org/presentationml/2006/main">
  <p:tag name="AS_UNIQUEID" val="632"/>
</p:tagLst>
</file>

<file path=ppt/tags/tag780.xml><?xml version="1.0" encoding="utf-8"?>
<p:tagLst xmlns:p="http://schemas.openxmlformats.org/presentationml/2006/main">
  <p:tag name="AS_UNIQUEID" val="252"/>
</p:tagLst>
</file>

<file path=ppt/tags/tag781.xml><?xml version="1.0" encoding="utf-8"?>
<p:tagLst xmlns:p="http://schemas.openxmlformats.org/presentationml/2006/main">
  <p:tag name="AS_UNIQUEID" val="253"/>
</p:tagLst>
</file>

<file path=ppt/tags/tag782.xml><?xml version="1.0" encoding="utf-8"?>
<p:tagLst xmlns:p="http://schemas.openxmlformats.org/presentationml/2006/main">
  <p:tag name="AS_UNIQUEID" val="633"/>
</p:tagLst>
</file>

<file path=ppt/tags/tag783.xml><?xml version="1.0" encoding="utf-8"?>
<p:tagLst xmlns:p="http://schemas.openxmlformats.org/presentationml/2006/main">
  <p:tag name="AS_UNIQUEID" val="634"/>
</p:tagLst>
</file>

<file path=ppt/tags/tag784.xml><?xml version="1.0" encoding="utf-8"?>
<p:tagLst xmlns:p="http://schemas.openxmlformats.org/presentationml/2006/main">
  <p:tag name="AS_UNIQUEID" val="1078"/>
</p:tagLst>
</file>

<file path=ppt/tags/tag785.xml><?xml version="1.0" encoding="utf-8"?>
<p:tagLst xmlns:p="http://schemas.openxmlformats.org/presentationml/2006/main">
  <p:tag name="AS_UNIQUEID" val="1079"/>
</p:tagLst>
</file>

<file path=ppt/tags/tag786.xml><?xml version="1.0" encoding="utf-8"?>
<p:tagLst xmlns:p="http://schemas.openxmlformats.org/presentationml/2006/main">
  <p:tag name="AS_UNIQUEID" val="1080"/>
</p:tagLst>
</file>

<file path=ppt/tags/tag787.xml><?xml version="1.0" encoding="utf-8"?>
<p:tagLst xmlns:p="http://schemas.openxmlformats.org/presentationml/2006/main">
  <p:tag name="AS_UNIQUEID" val="1081"/>
</p:tagLst>
</file>

<file path=ppt/tags/tag788.xml><?xml version="1.0" encoding="utf-8"?>
<p:tagLst xmlns:p="http://schemas.openxmlformats.org/presentationml/2006/main">
  <p:tag name="AS_UNIQUEID" val="254"/>
</p:tagLst>
</file>

<file path=ppt/tags/tag789.xml><?xml version="1.0" encoding="utf-8"?>
<p:tagLst xmlns:p="http://schemas.openxmlformats.org/presentationml/2006/main">
  <p:tag name="AS_UNIQUEID" val="255"/>
</p:tagLst>
</file>

<file path=ppt/tags/tag790.xml><?xml version="1.0" encoding="utf-8"?>
<p:tagLst xmlns:p="http://schemas.openxmlformats.org/presentationml/2006/main">
  <p:tag name="AS_UNIQUEID" val="256"/>
</p:tagLst>
</file>

<file path=ppt/tags/tag791.xml><?xml version="1.0" encoding="utf-8"?>
<p:tagLst xmlns:p="http://schemas.openxmlformats.org/presentationml/2006/main">
  <p:tag name="AS_UNIQUEID" val="1082"/>
</p:tagLst>
</file>

<file path=ppt/tags/tag792.xml><?xml version="1.0" encoding="utf-8"?>
<p:tagLst xmlns:p="http://schemas.openxmlformats.org/presentationml/2006/main">
  <p:tag name="AS_UNIQUEID" val="639"/>
</p:tagLst>
</file>

<file path=ppt/tags/tag793.xml><?xml version="1.0" encoding="utf-8"?>
<p:tagLst xmlns:p="http://schemas.openxmlformats.org/presentationml/2006/main">
  <p:tag name="AS_UNIQUEID" val="252"/>
</p:tagLst>
</file>

<file path=ppt/tags/tag794.xml><?xml version="1.0" encoding="utf-8"?>
<p:tagLst xmlns:p="http://schemas.openxmlformats.org/presentationml/2006/main">
  <p:tag name="AS_UNIQUEID" val="253"/>
</p:tagLst>
</file>

<file path=ppt/tags/tag795.xml><?xml version="1.0" encoding="utf-8"?>
<p:tagLst xmlns:p="http://schemas.openxmlformats.org/presentationml/2006/main">
  <p:tag name="AS_UNIQUEID" val="640"/>
</p:tagLst>
</file>

<file path=ppt/tags/tag796.xml><?xml version="1.0" encoding="utf-8"?>
<p:tagLst xmlns:p="http://schemas.openxmlformats.org/presentationml/2006/main">
  <p:tag name="AS_UNIQUEID" val="641"/>
</p:tagLst>
</file>

<file path=ppt/tags/tag797.xml><?xml version="1.0" encoding="utf-8"?>
<p:tagLst xmlns:p="http://schemas.openxmlformats.org/presentationml/2006/main">
  <p:tag name="AS_UNIQUEID" val="1083"/>
</p:tagLst>
</file>

<file path=ppt/tags/tag798.xml><?xml version="1.0" encoding="utf-8"?>
<p:tagLst xmlns:p="http://schemas.openxmlformats.org/presentationml/2006/main">
  <p:tag name="AS_UNIQUEID" val="1084"/>
</p:tagLst>
</file>

<file path=ppt/tags/tag799.xml><?xml version="1.0" encoding="utf-8"?>
<p:tagLst xmlns:p="http://schemas.openxmlformats.org/presentationml/2006/main">
  <p:tag name="AS_UNIQUEID" val="1085"/>
</p:tagLst>
</file>

<file path=ppt/tags/tag800.xml><?xml version="1.0" encoding="utf-8"?>
<p:tagLst xmlns:p="http://schemas.openxmlformats.org/presentationml/2006/main">
  <p:tag name="AS_UNIQUEID" val="254"/>
</p:tagLst>
</file>

<file path=ppt/tags/tag801.xml><?xml version="1.0" encoding="utf-8"?>
<p:tagLst xmlns:p="http://schemas.openxmlformats.org/presentationml/2006/main">
  <p:tag name="AS_UNIQUEID" val="255"/>
</p:tagLst>
</file>

<file path=ppt/tags/tag802.xml><?xml version="1.0" encoding="utf-8"?>
<p:tagLst xmlns:p="http://schemas.openxmlformats.org/presentationml/2006/main">
  <p:tag name="AS_UNIQUEID" val="256"/>
</p:tagLst>
</file>

<file path=ppt/tags/tag803.xml><?xml version="1.0" encoding="utf-8"?>
<p:tagLst xmlns:p="http://schemas.openxmlformats.org/presentationml/2006/main">
  <p:tag name="AS_UNIQUEID" val="1086"/>
</p:tagLst>
</file>

<file path=ppt/tags/tag804.xml><?xml version="1.0" encoding="utf-8"?>
<p:tagLst xmlns:p="http://schemas.openxmlformats.org/presentationml/2006/main">
  <p:tag name="AS_UNIQUEID" val="646"/>
</p:tagLst>
</file>

<file path=ppt/tags/tag805.xml><?xml version="1.0" encoding="utf-8"?>
<p:tagLst xmlns:p="http://schemas.openxmlformats.org/presentationml/2006/main">
  <p:tag name="AS_UNIQUEID" val="252"/>
</p:tagLst>
</file>

<file path=ppt/tags/tag806.xml><?xml version="1.0" encoding="utf-8"?>
<p:tagLst xmlns:p="http://schemas.openxmlformats.org/presentationml/2006/main">
  <p:tag name="AS_UNIQUEID" val="253"/>
</p:tagLst>
</file>

<file path=ppt/tags/tag807.xml><?xml version="1.0" encoding="utf-8"?>
<p:tagLst xmlns:p="http://schemas.openxmlformats.org/presentationml/2006/main">
  <p:tag name="AS_UNIQUEID" val="647"/>
</p:tagLst>
</file>

<file path=ppt/tags/tag808.xml><?xml version="1.0" encoding="utf-8"?>
<p:tagLst xmlns:p="http://schemas.openxmlformats.org/presentationml/2006/main">
  <p:tag name="AS_UNIQUEID" val="648"/>
</p:tagLst>
</file>

<file path=ppt/tags/tag809.xml><?xml version="1.0" encoding="utf-8"?>
<p:tagLst xmlns:p="http://schemas.openxmlformats.org/presentationml/2006/main">
  <p:tag name="AS_UNIQUEID" val="1087"/>
</p:tagLst>
</file>

<file path=ppt/tags/tag810.xml><?xml version="1.0" encoding="utf-8"?>
<p:tagLst xmlns:p="http://schemas.openxmlformats.org/presentationml/2006/main">
  <p:tag name="AS_UNIQUEID" val="1088"/>
</p:tagLst>
</file>

<file path=ppt/tags/tag811.xml><?xml version="1.0" encoding="utf-8"?>
<p:tagLst xmlns:p="http://schemas.openxmlformats.org/presentationml/2006/main">
  <p:tag name="AS_UNIQUEID" val="1089"/>
</p:tagLst>
</file>

<file path=ppt/tags/tag812.xml><?xml version="1.0" encoding="utf-8"?>
<p:tagLst xmlns:p="http://schemas.openxmlformats.org/presentationml/2006/main">
  <p:tag name="AS_UNIQUEID" val="254"/>
</p:tagLst>
</file>

<file path=ppt/tags/tag813.xml><?xml version="1.0" encoding="utf-8"?>
<p:tagLst xmlns:p="http://schemas.openxmlformats.org/presentationml/2006/main">
  <p:tag name="AS_UNIQUEID" val="255"/>
</p:tagLst>
</file>

<file path=ppt/tags/tag814.xml><?xml version="1.0" encoding="utf-8"?>
<p:tagLst xmlns:p="http://schemas.openxmlformats.org/presentationml/2006/main">
  <p:tag name="AS_UNIQUEID" val="256"/>
</p:tagLst>
</file>

<file path=ppt/tags/tag815.xml><?xml version="1.0" encoding="utf-8"?>
<p:tagLst xmlns:p="http://schemas.openxmlformats.org/presentationml/2006/main">
  <p:tag name="AS_UNIQUEID" val="1090"/>
</p:tagLst>
</file>

<file path=ppt/tags/tag816.xml><?xml version="1.0" encoding="utf-8"?>
<p:tagLst xmlns:p="http://schemas.openxmlformats.org/presentationml/2006/main">
  <p:tag name="AS_UNIQUEID" val="652"/>
</p:tagLst>
</file>

<file path=ppt/tags/tag817.xml><?xml version="1.0" encoding="utf-8"?>
<p:tagLst xmlns:p="http://schemas.openxmlformats.org/presentationml/2006/main">
  <p:tag name="AS_UNIQUEID" val="252"/>
</p:tagLst>
</file>

<file path=ppt/tags/tag818.xml><?xml version="1.0" encoding="utf-8"?>
<p:tagLst xmlns:p="http://schemas.openxmlformats.org/presentationml/2006/main">
  <p:tag name="AS_UNIQUEID" val="253"/>
</p:tagLst>
</file>

<file path=ppt/tags/tag819.xml><?xml version="1.0" encoding="utf-8"?>
<p:tagLst xmlns:p="http://schemas.openxmlformats.org/presentationml/2006/main">
  <p:tag name="AS_UNIQUEID" val="653"/>
</p:tagLst>
</file>

<file path=ppt/tags/tag820.xml><?xml version="1.0" encoding="utf-8"?>
<p:tagLst xmlns:p="http://schemas.openxmlformats.org/presentationml/2006/main">
  <p:tag name="AS_UNIQUEID" val="654"/>
</p:tagLst>
</file>

<file path=ppt/tags/tag821.xml><?xml version="1.0" encoding="utf-8"?>
<p:tagLst xmlns:p="http://schemas.openxmlformats.org/presentationml/2006/main">
  <p:tag name="AS_UNIQUEID" val="1091"/>
</p:tagLst>
</file>

<file path=ppt/tags/tag822.xml><?xml version="1.0" encoding="utf-8"?>
<p:tagLst xmlns:p="http://schemas.openxmlformats.org/presentationml/2006/main">
  <p:tag name="AS_UNIQUEID" val="816"/>
</p:tagLst>
</file>

<file path=ppt/tags/tag823.xml><?xml version="1.0" encoding="utf-8"?>
<p:tagLst xmlns:p="http://schemas.openxmlformats.org/presentationml/2006/main">
  <p:tag name="AS_UNIQUEID" val="817"/>
</p:tagLst>
</file>

<file path=ppt/tags/tag824.xml><?xml version="1.0" encoding="utf-8"?>
<p:tagLst xmlns:p="http://schemas.openxmlformats.org/presentationml/2006/main">
  <p:tag name="AS_UNIQUEID" val="259"/>
</p:tagLst>
</file>

<file path=ppt/tags/tag825.xml><?xml version="1.0" encoding="utf-8"?>
<p:tagLst xmlns:p="http://schemas.openxmlformats.org/presentationml/2006/main">
  <p:tag name="AS_UNIQUEID" val="260"/>
</p:tagLst>
</file>

<file path=ppt/tags/tag826.xml><?xml version="1.0" encoding="utf-8"?>
<p:tagLst xmlns:p="http://schemas.openxmlformats.org/presentationml/2006/main">
  <p:tag name="AS_UNIQUEID" val="261"/>
</p:tagLst>
</file>

<file path=ppt/tags/tag827.xml><?xml version="1.0" encoding="utf-8"?>
<p:tagLst xmlns:p="http://schemas.openxmlformats.org/presentationml/2006/main">
  <p:tag name="AS_UNIQUEID" val="1092"/>
</p:tagLst>
</file>

<file path=ppt/tags/tag828.xml><?xml version="1.0" encoding="utf-8"?>
<p:tagLst xmlns:p="http://schemas.openxmlformats.org/presentationml/2006/main">
  <p:tag name="AS_UNIQUEID" val="658"/>
</p:tagLst>
</file>

<file path=ppt/tags/tag829.xml><?xml version="1.0" encoding="utf-8"?>
<p:tagLst xmlns:p="http://schemas.openxmlformats.org/presentationml/2006/main">
  <p:tag name="AS_UNIQUEID" val="257"/>
</p:tagLst>
</file>

<file path=ppt/tags/tag830.xml><?xml version="1.0" encoding="utf-8"?>
<p:tagLst xmlns:p="http://schemas.openxmlformats.org/presentationml/2006/main">
  <p:tag name="AS_UNIQUEID" val="258"/>
</p:tagLst>
</file>

<file path=ppt/tags/tag831.xml><?xml version="1.0" encoding="utf-8"?>
<p:tagLst xmlns:p="http://schemas.openxmlformats.org/presentationml/2006/main">
  <p:tag name="AS_UNIQUEID" val="659"/>
</p:tagLst>
</file>

<file path=ppt/tags/tag832.xml><?xml version="1.0" encoding="utf-8"?>
<p:tagLst xmlns:p="http://schemas.openxmlformats.org/presentationml/2006/main">
  <p:tag name="AS_UNIQUEID" val="660"/>
</p:tagLst>
</file>

<file path=ppt/tags/tag833.xml><?xml version="1.0" encoding="utf-8"?>
<p:tagLst xmlns:p="http://schemas.openxmlformats.org/presentationml/2006/main">
  <p:tag name="AS_UNIQUEID" val="1093"/>
</p:tagLst>
</file>

<file path=ppt/tags/tag834.xml><?xml version="1.0" encoding="utf-8"?>
<p:tagLst xmlns:p="http://schemas.openxmlformats.org/presentationml/2006/main">
  <p:tag name="AS_UNIQUEID" val="1094"/>
</p:tagLst>
</file>

<file path=ppt/tags/tag835.xml><?xml version="1.0" encoding="utf-8"?>
<p:tagLst xmlns:p="http://schemas.openxmlformats.org/presentationml/2006/main">
  <p:tag name="AS_UNIQUEID" val="1095"/>
</p:tagLst>
</file>

<file path=ppt/tags/tag836.xml><?xml version="1.0" encoding="utf-8"?>
<p:tagLst xmlns:p="http://schemas.openxmlformats.org/presentationml/2006/main">
  <p:tag name="AS_UNIQUEID" val="259"/>
</p:tagLst>
</file>

<file path=ppt/tags/tag837.xml><?xml version="1.0" encoding="utf-8"?>
<p:tagLst xmlns:p="http://schemas.openxmlformats.org/presentationml/2006/main">
  <p:tag name="AS_UNIQUEID" val="260"/>
</p:tagLst>
</file>

<file path=ppt/tags/tag838.xml><?xml version="1.0" encoding="utf-8"?>
<p:tagLst xmlns:p="http://schemas.openxmlformats.org/presentationml/2006/main">
  <p:tag name="AS_UNIQUEID" val="261"/>
</p:tagLst>
</file>

<file path=ppt/tags/tag839.xml><?xml version="1.0" encoding="utf-8"?>
<p:tagLst xmlns:p="http://schemas.openxmlformats.org/presentationml/2006/main">
  <p:tag name="AS_UNIQUEID" val="1096"/>
</p:tagLst>
</file>

<file path=ppt/tags/tag840.xml><?xml version="1.0" encoding="utf-8"?>
<p:tagLst xmlns:p="http://schemas.openxmlformats.org/presentationml/2006/main">
  <p:tag name="AS_UNIQUEID" val="664"/>
</p:tagLst>
</file>

<file path=ppt/tags/tag841.xml><?xml version="1.0" encoding="utf-8"?>
<p:tagLst xmlns:p="http://schemas.openxmlformats.org/presentationml/2006/main">
  <p:tag name="AS_UNIQUEID" val="257"/>
</p:tagLst>
</file>

<file path=ppt/tags/tag842.xml><?xml version="1.0" encoding="utf-8"?>
<p:tagLst xmlns:p="http://schemas.openxmlformats.org/presentationml/2006/main">
  <p:tag name="AS_UNIQUEID" val="258"/>
</p:tagLst>
</file>

<file path=ppt/tags/tag843.xml><?xml version="1.0" encoding="utf-8"?>
<p:tagLst xmlns:p="http://schemas.openxmlformats.org/presentationml/2006/main">
  <p:tag name="AS_UNIQUEID" val="665"/>
</p:tagLst>
</file>

<file path=ppt/tags/tag844.xml><?xml version="1.0" encoding="utf-8"?>
<p:tagLst xmlns:p="http://schemas.openxmlformats.org/presentationml/2006/main">
  <p:tag name="AS_UNIQUEID" val="666"/>
</p:tagLst>
</file>

<file path=ppt/tags/tag845.xml><?xml version="1.0" encoding="utf-8"?>
<p:tagLst xmlns:p="http://schemas.openxmlformats.org/presentationml/2006/main">
  <p:tag name="AS_UNIQUEID" val="1097"/>
</p:tagLst>
</file>

<file path=ppt/tags/tag846.xml><?xml version="1.0" encoding="utf-8"?>
<p:tagLst xmlns:p="http://schemas.openxmlformats.org/presentationml/2006/main">
  <p:tag name="AS_UNIQUEID" val="1098"/>
</p:tagLst>
</file>

<file path=ppt/tags/tag847.xml><?xml version="1.0" encoding="utf-8"?>
<p:tagLst xmlns:p="http://schemas.openxmlformats.org/presentationml/2006/main">
  <p:tag name="AS_UNIQUEID" val="1099"/>
</p:tagLst>
</file>

<file path=ppt/tags/tag848.xml><?xml version="1.0" encoding="utf-8"?>
<p:tagLst xmlns:p="http://schemas.openxmlformats.org/presentationml/2006/main">
  <p:tag name="AS_UNIQUEID" val="259"/>
</p:tagLst>
</file>

<file path=ppt/tags/tag849.xml><?xml version="1.0" encoding="utf-8"?>
<p:tagLst xmlns:p="http://schemas.openxmlformats.org/presentationml/2006/main">
  <p:tag name="AS_UNIQUEID" val="260"/>
</p:tagLst>
</file>

<file path=ppt/tags/tag850.xml><?xml version="1.0" encoding="utf-8"?>
<p:tagLst xmlns:p="http://schemas.openxmlformats.org/presentationml/2006/main">
  <p:tag name="AS_UNIQUEID" val="261"/>
</p:tagLst>
</file>

<file path=ppt/tags/tag851.xml><?xml version="1.0" encoding="utf-8"?>
<p:tagLst xmlns:p="http://schemas.openxmlformats.org/presentationml/2006/main">
  <p:tag name="AS_UNIQUEID" val="1100"/>
</p:tagLst>
</file>

<file path=ppt/tags/tag852.xml><?xml version="1.0" encoding="utf-8"?>
<p:tagLst xmlns:p="http://schemas.openxmlformats.org/presentationml/2006/main">
  <p:tag name="AS_UNIQUEID" val="670"/>
</p:tagLst>
</file>

<file path=ppt/tags/tag853.xml><?xml version="1.0" encoding="utf-8"?>
<p:tagLst xmlns:p="http://schemas.openxmlformats.org/presentationml/2006/main">
  <p:tag name="AS_UNIQUEID" val="257"/>
</p:tagLst>
</file>

<file path=ppt/tags/tag854.xml><?xml version="1.0" encoding="utf-8"?>
<p:tagLst xmlns:p="http://schemas.openxmlformats.org/presentationml/2006/main">
  <p:tag name="AS_UNIQUEID" val="258"/>
</p:tagLst>
</file>

<file path=ppt/tags/tag855.xml><?xml version="1.0" encoding="utf-8"?>
<p:tagLst xmlns:p="http://schemas.openxmlformats.org/presentationml/2006/main">
  <p:tag name="AS_UNIQUEID" val="671"/>
</p:tagLst>
</file>

<file path=ppt/tags/tag856.xml><?xml version="1.0" encoding="utf-8"?>
<p:tagLst xmlns:p="http://schemas.openxmlformats.org/presentationml/2006/main">
  <p:tag name="AS_UNIQUEID" val="672"/>
</p:tagLst>
</file>

<file path=ppt/tags/tag857.xml><?xml version="1.0" encoding="utf-8"?>
<p:tagLst xmlns:p="http://schemas.openxmlformats.org/presentationml/2006/main">
  <p:tag name="AS_UNIQUEID" val="1101"/>
</p:tagLst>
</file>

<file path=ppt/tags/tag858.xml><?xml version="1.0" encoding="utf-8"?>
<p:tagLst xmlns:p="http://schemas.openxmlformats.org/presentationml/2006/main">
  <p:tag name="AS_UNIQUEID" val="1102"/>
</p:tagLst>
</file>

<file path=ppt/tags/tag859.xml><?xml version="1.0" encoding="utf-8"?>
<p:tagLst xmlns:p="http://schemas.openxmlformats.org/presentationml/2006/main">
  <p:tag name="AS_UNIQUEID" val="1103"/>
</p:tagLst>
</file>

<file path=ppt/tags/tag860.xml><?xml version="1.0" encoding="utf-8"?>
<p:tagLst xmlns:p="http://schemas.openxmlformats.org/presentationml/2006/main">
  <p:tag name="AS_UNIQUEID" val="1104"/>
</p:tagLst>
</file>

<file path=ppt/tags/tag861.xml><?xml version="1.0" encoding="utf-8"?>
<p:tagLst xmlns:p="http://schemas.openxmlformats.org/presentationml/2006/main">
  <p:tag name="AS_UNIQUEID" val="259"/>
</p:tagLst>
</file>

<file path=ppt/tags/tag862.xml><?xml version="1.0" encoding="utf-8"?>
<p:tagLst xmlns:p="http://schemas.openxmlformats.org/presentationml/2006/main">
  <p:tag name="AS_UNIQUEID" val="260"/>
</p:tagLst>
</file>

<file path=ppt/tags/tag863.xml><?xml version="1.0" encoding="utf-8"?>
<p:tagLst xmlns:p="http://schemas.openxmlformats.org/presentationml/2006/main">
  <p:tag name="AS_UNIQUEID" val="261"/>
</p:tagLst>
</file>

<file path=ppt/tags/tag864.xml><?xml version="1.0" encoding="utf-8"?>
<p:tagLst xmlns:p="http://schemas.openxmlformats.org/presentationml/2006/main">
  <p:tag name="AS_UNIQUEID" val="1105"/>
</p:tagLst>
</file>

<file path=ppt/tags/tag865.xml><?xml version="1.0" encoding="utf-8"?>
<p:tagLst xmlns:p="http://schemas.openxmlformats.org/presentationml/2006/main">
  <p:tag name="AS_UNIQUEID" val="676"/>
</p:tagLst>
</file>

<file path=ppt/tags/tag866.xml><?xml version="1.0" encoding="utf-8"?>
<p:tagLst xmlns:p="http://schemas.openxmlformats.org/presentationml/2006/main">
  <p:tag name="AS_UNIQUEID" val="257"/>
</p:tagLst>
</file>

<file path=ppt/tags/tag867.xml><?xml version="1.0" encoding="utf-8"?>
<p:tagLst xmlns:p="http://schemas.openxmlformats.org/presentationml/2006/main">
  <p:tag name="AS_UNIQUEID" val="258"/>
</p:tagLst>
</file>

<file path=ppt/tags/tag868.xml><?xml version="1.0" encoding="utf-8"?>
<p:tagLst xmlns:p="http://schemas.openxmlformats.org/presentationml/2006/main">
  <p:tag name="AS_UNIQUEID" val="677"/>
</p:tagLst>
</file>

<file path=ppt/tags/tag869.xml><?xml version="1.0" encoding="utf-8"?>
<p:tagLst xmlns:p="http://schemas.openxmlformats.org/presentationml/2006/main">
  <p:tag name="AS_UNIQUEID" val="678"/>
</p:tagLst>
</file>

<file path=ppt/tags/tag870.xml><?xml version="1.0" encoding="utf-8"?>
<p:tagLst xmlns:p="http://schemas.openxmlformats.org/presentationml/2006/main">
  <p:tag name="AS_UNIQUEID" val="1106"/>
</p:tagLst>
</file>

<file path=ppt/tags/tag871.xml><?xml version="1.0" encoding="utf-8"?>
<p:tagLst xmlns:p="http://schemas.openxmlformats.org/presentationml/2006/main">
  <p:tag name="AS_UNIQUEID" val="1107"/>
</p:tagLst>
</file>

<file path=ppt/tags/tag872.xml><?xml version="1.0" encoding="utf-8"?>
<p:tagLst xmlns:p="http://schemas.openxmlformats.org/presentationml/2006/main">
  <p:tag name="AS_UNIQUEID" val="1108"/>
</p:tagLst>
</file>

<file path=ppt/tags/tag873.xml><?xml version="1.0" encoding="utf-8"?>
<p:tagLst xmlns:p="http://schemas.openxmlformats.org/presentationml/2006/main">
  <p:tag name="AS_UNIQUEID" val="1109"/>
</p:tagLst>
</file>

<file path=ppt/tags/tag874.xml><?xml version="1.0" encoding="utf-8"?>
<p:tagLst xmlns:p="http://schemas.openxmlformats.org/presentationml/2006/main">
  <p:tag name="AS_UNIQUEID" val="1110"/>
</p:tagLst>
</file>

<file path=ppt/tags/tag875.xml><?xml version="1.0" encoding="utf-8"?>
<p:tagLst xmlns:p="http://schemas.openxmlformats.org/presentationml/2006/main">
  <p:tag name="AS_UNIQUEID" val="1111"/>
</p:tagLst>
</file>

<file path=ppt/tags/tag876.xml><?xml version="1.0" encoding="utf-8"?>
<p:tagLst xmlns:p="http://schemas.openxmlformats.org/presentationml/2006/main">
  <p:tag name="AS_UNIQUEID" val="259"/>
</p:tagLst>
</file>

<file path=ppt/tags/tag877.xml><?xml version="1.0" encoding="utf-8"?>
<p:tagLst xmlns:p="http://schemas.openxmlformats.org/presentationml/2006/main">
  <p:tag name="AS_UNIQUEID" val="260"/>
</p:tagLst>
</file>

<file path=ppt/tags/tag878.xml><?xml version="1.0" encoding="utf-8"?>
<p:tagLst xmlns:p="http://schemas.openxmlformats.org/presentationml/2006/main">
  <p:tag name="AS_UNIQUEID" val="261"/>
</p:tagLst>
</file>

<file path=ppt/tags/tag879.xml><?xml version="1.0" encoding="utf-8"?>
<p:tagLst xmlns:p="http://schemas.openxmlformats.org/presentationml/2006/main">
  <p:tag name="AS_UNIQUEID" val="1112"/>
</p:tagLst>
</file>

<file path=ppt/tags/tag880.xml><?xml version="1.0" encoding="utf-8"?>
<p:tagLst xmlns:p="http://schemas.openxmlformats.org/presentationml/2006/main">
  <p:tag name="AS_UNIQUEID" val="683"/>
</p:tagLst>
</file>

<file path=ppt/tags/tag881.xml><?xml version="1.0" encoding="utf-8"?>
<p:tagLst xmlns:p="http://schemas.openxmlformats.org/presentationml/2006/main">
  <p:tag name="AS_UNIQUEID" val="257"/>
</p:tagLst>
</file>

<file path=ppt/tags/tag882.xml><?xml version="1.0" encoding="utf-8"?>
<p:tagLst xmlns:p="http://schemas.openxmlformats.org/presentationml/2006/main">
  <p:tag name="AS_UNIQUEID" val="258"/>
</p:tagLst>
</file>

<file path=ppt/tags/tag883.xml><?xml version="1.0" encoding="utf-8"?>
<p:tagLst xmlns:p="http://schemas.openxmlformats.org/presentationml/2006/main">
  <p:tag name="AS_UNIQUEID" val="684"/>
</p:tagLst>
</file>

<file path=ppt/tags/tag884.xml><?xml version="1.0" encoding="utf-8"?>
<p:tagLst xmlns:p="http://schemas.openxmlformats.org/presentationml/2006/main">
  <p:tag name="AS_UNIQUEID" val="685"/>
</p:tagLst>
</file>

<file path=ppt/tags/tag885.xml><?xml version="1.0" encoding="utf-8"?>
<p:tagLst xmlns:p="http://schemas.openxmlformats.org/presentationml/2006/main">
  <p:tag name="AS_UNIQUEID" val="1113"/>
</p:tagLst>
</file>

<file path=ppt/tags/tag886.xml><?xml version="1.0" encoding="utf-8"?>
<p:tagLst xmlns:p="http://schemas.openxmlformats.org/presentationml/2006/main">
  <p:tag name="AS_UNIQUEID" val="1114"/>
</p:tagLst>
</file>

<file path=ppt/tags/tag887.xml><?xml version="1.0" encoding="utf-8"?>
<p:tagLst xmlns:p="http://schemas.openxmlformats.org/presentationml/2006/main">
  <p:tag name="AS_UNIQUEID" val="259"/>
</p:tagLst>
</file>

<file path=ppt/tags/tag888.xml><?xml version="1.0" encoding="utf-8"?>
<p:tagLst xmlns:p="http://schemas.openxmlformats.org/presentationml/2006/main">
  <p:tag name="AS_UNIQUEID" val="260"/>
</p:tagLst>
</file>

<file path=ppt/tags/tag889.xml><?xml version="1.0" encoding="utf-8"?>
<p:tagLst xmlns:p="http://schemas.openxmlformats.org/presentationml/2006/main">
  <p:tag name="AS_UNIQUEID" val="261"/>
</p:tagLst>
</file>

<file path=ppt/tags/tag890.xml><?xml version="1.0" encoding="utf-8"?>
<p:tagLst xmlns:p="http://schemas.openxmlformats.org/presentationml/2006/main">
  <p:tag name="AS_UNIQUEID" val="1115"/>
</p:tagLst>
</file>

<file path=ppt/tags/tag891.xml><?xml version="1.0" encoding="utf-8"?>
<p:tagLst xmlns:p="http://schemas.openxmlformats.org/presentationml/2006/main">
  <p:tag name="AS_UNIQUEID" val="692"/>
</p:tagLst>
</file>

<file path=ppt/tags/tag892.xml><?xml version="1.0" encoding="utf-8"?>
<p:tagLst xmlns:p="http://schemas.openxmlformats.org/presentationml/2006/main">
  <p:tag name="AS_UNIQUEID" val="257"/>
</p:tagLst>
</file>

<file path=ppt/tags/tag893.xml><?xml version="1.0" encoding="utf-8"?>
<p:tagLst xmlns:p="http://schemas.openxmlformats.org/presentationml/2006/main">
  <p:tag name="AS_UNIQUEID" val="258"/>
</p:tagLst>
</file>

<file path=ppt/tags/tag894.xml><?xml version="1.0" encoding="utf-8"?>
<p:tagLst xmlns:p="http://schemas.openxmlformats.org/presentationml/2006/main">
  <p:tag name="AS_UNIQUEID" val="693"/>
</p:tagLst>
</file>

<file path=ppt/tags/tag895.xml><?xml version="1.0" encoding="utf-8"?>
<p:tagLst xmlns:p="http://schemas.openxmlformats.org/presentationml/2006/main">
  <p:tag name="AS_UNIQUEID" val="694"/>
</p:tagLst>
</file>

<file path=ppt/tags/tag896.xml><?xml version="1.0" encoding="utf-8"?>
<p:tagLst xmlns:p="http://schemas.openxmlformats.org/presentationml/2006/main">
  <p:tag name="AS_UNIQUEID" val="1116"/>
</p:tagLst>
</file>

<file path=ppt/tags/tag897.xml><?xml version="1.0" encoding="utf-8"?>
<p:tagLst xmlns:p="http://schemas.openxmlformats.org/presentationml/2006/main">
  <p:tag name="AS_UNIQUEID" val="1117"/>
</p:tagLst>
</file>

<file path=ppt/tags/tag898.xml><?xml version="1.0" encoding="utf-8"?>
<p:tagLst xmlns:p="http://schemas.openxmlformats.org/presentationml/2006/main">
  <p:tag name="AS_UNIQUEID" val="1118"/>
</p:tagLst>
</file>

<file path=ppt/tags/tag899.xml><?xml version="1.0" encoding="utf-8"?>
<p:tagLst xmlns:p="http://schemas.openxmlformats.org/presentationml/2006/main">
  <p:tag name="AS_UNIQUEID" val="1119"/>
</p:tagLst>
</file>

<file path=ppt/tags/tag900.xml><?xml version="1.0" encoding="utf-8"?>
<p:tagLst xmlns:p="http://schemas.openxmlformats.org/presentationml/2006/main">
  <p:tag name="AS_UNIQUEID" val="259"/>
</p:tagLst>
</file>

<file path=ppt/tags/tag901.xml><?xml version="1.0" encoding="utf-8"?>
<p:tagLst xmlns:p="http://schemas.openxmlformats.org/presentationml/2006/main">
  <p:tag name="AS_UNIQUEID" val="260"/>
</p:tagLst>
</file>

<file path=ppt/tags/tag902.xml><?xml version="1.0" encoding="utf-8"?>
<p:tagLst xmlns:p="http://schemas.openxmlformats.org/presentationml/2006/main">
  <p:tag name="AS_UNIQUEID" val="261"/>
</p:tagLst>
</file>

<file path=ppt/tags/tag903.xml><?xml version="1.0" encoding="utf-8"?>
<p:tagLst xmlns:p="http://schemas.openxmlformats.org/presentationml/2006/main">
  <p:tag name="AS_UNIQUEID" val="1120"/>
</p:tagLst>
</file>

<file path=ppt/tags/tag904.xml><?xml version="1.0" encoding="utf-8"?>
<p:tagLst xmlns:p="http://schemas.openxmlformats.org/presentationml/2006/main">
  <p:tag name="AS_UNIQUEID" val="698"/>
</p:tagLst>
</file>

<file path=ppt/tags/tag905.xml><?xml version="1.0" encoding="utf-8"?>
<p:tagLst xmlns:p="http://schemas.openxmlformats.org/presentationml/2006/main">
  <p:tag name="AS_UNIQUEID" val="257"/>
</p:tagLst>
</file>

<file path=ppt/tags/tag906.xml><?xml version="1.0" encoding="utf-8"?>
<p:tagLst xmlns:p="http://schemas.openxmlformats.org/presentationml/2006/main">
  <p:tag name="AS_UNIQUEID" val="258"/>
</p:tagLst>
</file>

<file path=ppt/tags/tag907.xml><?xml version="1.0" encoding="utf-8"?>
<p:tagLst xmlns:p="http://schemas.openxmlformats.org/presentationml/2006/main">
  <p:tag name="AS_UNIQUEID" val="699"/>
</p:tagLst>
</file>

<file path=ppt/tags/tag908.xml><?xml version="1.0" encoding="utf-8"?>
<p:tagLst xmlns:p="http://schemas.openxmlformats.org/presentationml/2006/main">
  <p:tag name="AS_UNIQUEID" val="700"/>
</p:tagLst>
</file>

<file path=ppt/tags/tag909.xml><?xml version="1.0" encoding="utf-8"?>
<p:tagLst xmlns:p="http://schemas.openxmlformats.org/presentationml/2006/main">
  <p:tag name="AS_UNIQUEID" val="1121"/>
</p:tagLst>
</file>

<file path=ppt/tags/tag910.xml><?xml version="1.0" encoding="utf-8"?>
<p:tagLst xmlns:p="http://schemas.openxmlformats.org/presentationml/2006/main">
  <p:tag name="AS_UNIQUEID" val="1122"/>
</p:tagLst>
</file>

<file path=ppt/tags/tag911.xml><?xml version="1.0" encoding="utf-8"?>
<p:tagLst xmlns:p="http://schemas.openxmlformats.org/presentationml/2006/main">
  <p:tag name="AS_UNIQUEID" val="1123"/>
</p:tagLst>
</file>

<file path=ppt/tags/tag912.xml><?xml version="1.0" encoding="utf-8"?>
<p:tagLst xmlns:p="http://schemas.openxmlformats.org/presentationml/2006/main">
  <p:tag name="AS_UNIQUEID" val="1124"/>
</p:tagLst>
</file>

<file path=ppt/tags/tag913.xml><?xml version="1.0" encoding="utf-8"?>
<p:tagLst xmlns:p="http://schemas.openxmlformats.org/presentationml/2006/main">
  <p:tag name="AS_UNIQUEID" val="259"/>
</p:tagLst>
</file>

<file path=ppt/tags/tag914.xml><?xml version="1.0" encoding="utf-8"?>
<p:tagLst xmlns:p="http://schemas.openxmlformats.org/presentationml/2006/main">
  <p:tag name="AS_UNIQUEID" val="260"/>
</p:tagLst>
</file>

<file path=ppt/tags/tag915.xml><?xml version="1.0" encoding="utf-8"?>
<p:tagLst xmlns:p="http://schemas.openxmlformats.org/presentationml/2006/main">
  <p:tag name="AS_UNIQUEID" val="261"/>
</p:tagLst>
</file>

<file path=ppt/tags/tag916.xml><?xml version="1.0" encoding="utf-8"?>
<p:tagLst xmlns:p="http://schemas.openxmlformats.org/presentationml/2006/main">
  <p:tag name="AS_UNIQUEID" val="1125"/>
</p:tagLst>
</file>

<file path=ppt/tags/tag917.xml><?xml version="1.0" encoding="utf-8"?>
<p:tagLst xmlns:p="http://schemas.openxmlformats.org/presentationml/2006/main">
  <p:tag name="AS_UNIQUEID" val="705"/>
</p:tagLst>
</file>

<file path=ppt/tags/tag918.xml><?xml version="1.0" encoding="utf-8"?>
<p:tagLst xmlns:p="http://schemas.openxmlformats.org/presentationml/2006/main">
  <p:tag name="AS_UNIQUEID" val="257"/>
</p:tagLst>
</file>

<file path=ppt/tags/tag919.xml><?xml version="1.0" encoding="utf-8"?>
<p:tagLst xmlns:p="http://schemas.openxmlformats.org/presentationml/2006/main">
  <p:tag name="AS_UNIQUEID" val="258"/>
</p:tagLst>
</file>

<file path=ppt/tags/tag920.xml><?xml version="1.0" encoding="utf-8"?>
<p:tagLst xmlns:p="http://schemas.openxmlformats.org/presentationml/2006/main">
  <p:tag name="AS_UNIQUEID" val="706"/>
</p:tagLst>
</file>

<file path=ppt/tags/tag921.xml><?xml version="1.0" encoding="utf-8"?>
<p:tagLst xmlns:p="http://schemas.openxmlformats.org/presentationml/2006/main">
  <p:tag name="AS_UNIQUEID" val="707"/>
</p:tagLst>
</file>

<file path=ppt/tags/tag922.xml><?xml version="1.0" encoding="utf-8"?>
<p:tagLst xmlns:p="http://schemas.openxmlformats.org/presentationml/2006/main">
  <p:tag name="AS_UNIQUEID" val="1126"/>
</p:tagLst>
</file>

<file path=ppt/tags/tag923.xml><?xml version="1.0" encoding="utf-8"?>
<p:tagLst xmlns:p="http://schemas.openxmlformats.org/presentationml/2006/main">
  <p:tag name="AS_UNIQUEID" val="1127"/>
</p:tagLst>
</file>

<file path=ppt/tags/tag924.xml><?xml version="1.0" encoding="utf-8"?>
<p:tagLst xmlns:p="http://schemas.openxmlformats.org/presentationml/2006/main">
  <p:tag name="AS_UNIQUEID" val="1128"/>
</p:tagLst>
</file>

<file path=ppt/tags/tag925.xml><?xml version="1.0" encoding="utf-8"?>
<p:tagLst xmlns:p="http://schemas.openxmlformats.org/presentationml/2006/main">
  <p:tag name="AS_UNIQUEID" val="259"/>
</p:tagLst>
</file>

<file path=ppt/tags/tag926.xml><?xml version="1.0" encoding="utf-8"?>
<p:tagLst xmlns:p="http://schemas.openxmlformats.org/presentationml/2006/main">
  <p:tag name="AS_UNIQUEID" val="260"/>
</p:tagLst>
</file>

<file path=ppt/tags/tag927.xml><?xml version="1.0" encoding="utf-8"?>
<p:tagLst xmlns:p="http://schemas.openxmlformats.org/presentationml/2006/main">
  <p:tag name="AS_UNIQUEID" val="261"/>
</p:tagLst>
</file>

<file path=ppt/tags/tag928.xml><?xml version="1.0" encoding="utf-8"?>
<p:tagLst xmlns:p="http://schemas.openxmlformats.org/presentationml/2006/main">
  <p:tag name="AS_UNIQUEID" val="1129"/>
</p:tagLst>
</file>

<file path=ppt/tags/tag929.xml><?xml version="1.0" encoding="utf-8"?>
<p:tagLst xmlns:p="http://schemas.openxmlformats.org/presentationml/2006/main">
  <p:tag name="AS_UNIQUEID" val="712"/>
</p:tagLst>
</file>

<file path=ppt/tags/tag930.xml><?xml version="1.0" encoding="utf-8"?>
<p:tagLst xmlns:p="http://schemas.openxmlformats.org/presentationml/2006/main">
  <p:tag name="AS_UNIQUEID" val="257"/>
</p:tagLst>
</file>

<file path=ppt/tags/tag931.xml><?xml version="1.0" encoding="utf-8"?>
<p:tagLst xmlns:p="http://schemas.openxmlformats.org/presentationml/2006/main">
  <p:tag name="AS_UNIQUEID" val="258"/>
</p:tagLst>
</file>

<file path=ppt/tags/tag932.xml><?xml version="1.0" encoding="utf-8"?>
<p:tagLst xmlns:p="http://schemas.openxmlformats.org/presentationml/2006/main">
  <p:tag name="AS_UNIQUEID" val="713"/>
</p:tagLst>
</file>

<file path=ppt/tags/tag933.xml><?xml version="1.0" encoding="utf-8"?>
<p:tagLst xmlns:p="http://schemas.openxmlformats.org/presentationml/2006/main">
  <p:tag name="AS_UNIQUEID" val="714"/>
</p:tagLst>
</file>

<file path=ppt/tags/tag934.xml><?xml version="1.0" encoding="utf-8"?>
<p:tagLst xmlns:p="http://schemas.openxmlformats.org/presentationml/2006/main">
  <p:tag name="AS_UNIQUEID" val="1130"/>
</p:tagLst>
</file>

<file path=ppt/tags/tag935.xml><?xml version="1.0" encoding="utf-8"?>
<p:tagLst xmlns:p="http://schemas.openxmlformats.org/presentationml/2006/main">
  <p:tag name="AS_UNIQUEID" val="1131"/>
</p:tagLst>
</file>

<file path=ppt/tags/tag936.xml><?xml version="1.0" encoding="utf-8"?>
<p:tagLst xmlns:p="http://schemas.openxmlformats.org/presentationml/2006/main">
  <p:tag name="AS_UNIQUEID" val="1132"/>
</p:tagLst>
</file>

<file path=ppt/tags/tag937.xml><?xml version="1.0" encoding="utf-8"?>
<p:tagLst xmlns:p="http://schemas.openxmlformats.org/presentationml/2006/main">
  <p:tag name="AS_UNIQUEID" val="259"/>
</p:tagLst>
</file>

<file path=ppt/tags/tag938.xml><?xml version="1.0" encoding="utf-8"?>
<p:tagLst xmlns:p="http://schemas.openxmlformats.org/presentationml/2006/main">
  <p:tag name="AS_UNIQUEID" val="260"/>
</p:tagLst>
</file>

<file path=ppt/tags/tag939.xml><?xml version="1.0" encoding="utf-8"?>
<p:tagLst xmlns:p="http://schemas.openxmlformats.org/presentationml/2006/main">
  <p:tag name="AS_UNIQUEID" val="261"/>
</p:tagLst>
</file>

<file path=ppt/tags/tag940.xml><?xml version="1.0" encoding="utf-8"?>
<p:tagLst xmlns:p="http://schemas.openxmlformats.org/presentationml/2006/main">
  <p:tag name="AS_UNIQUEID" val="1133"/>
</p:tagLst>
</file>

<file path=ppt/tags/tag941.xml><?xml version="1.0" encoding="utf-8"?>
<p:tagLst xmlns:p="http://schemas.openxmlformats.org/presentationml/2006/main">
  <p:tag name="AS_UNIQUEID" val="718"/>
</p:tagLst>
</file>

<file path=ppt/tags/tag942.xml><?xml version="1.0" encoding="utf-8"?>
<p:tagLst xmlns:p="http://schemas.openxmlformats.org/presentationml/2006/main">
  <p:tag name="AS_UNIQUEID" val="257"/>
</p:tagLst>
</file>

<file path=ppt/tags/tag943.xml><?xml version="1.0" encoding="utf-8"?>
<p:tagLst xmlns:p="http://schemas.openxmlformats.org/presentationml/2006/main">
  <p:tag name="AS_UNIQUEID" val="258"/>
</p:tagLst>
</file>

<file path=ppt/tags/tag944.xml><?xml version="1.0" encoding="utf-8"?>
<p:tagLst xmlns:p="http://schemas.openxmlformats.org/presentationml/2006/main">
  <p:tag name="AS_UNIQUEID" val="719"/>
</p:tagLst>
</file>

<file path=ppt/tags/tag945.xml><?xml version="1.0" encoding="utf-8"?>
<p:tagLst xmlns:p="http://schemas.openxmlformats.org/presentationml/2006/main">
  <p:tag name="AS_UNIQUEID" val="720"/>
</p:tagLst>
</file>

<file path=ppt/tags/tag946.xml><?xml version="1.0" encoding="utf-8"?>
<p:tagLst xmlns:p="http://schemas.openxmlformats.org/presentationml/2006/main">
  <p:tag name="AS_UNIQUEID" val="1134"/>
</p:tagLst>
</file>

<file path=ppt/tags/tag947.xml><?xml version="1.0" encoding="utf-8"?>
<p:tagLst xmlns:p="http://schemas.openxmlformats.org/presentationml/2006/main">
  <p:tag name="AS_UNIQUEID" val="772"/>
</p:tagLst>
</file>

<file path=ppt/tags/tag948.xml><?xml version="1.0" encoding="utf-8"?>
<p:tagLst xmlns:p="http://schemas.openxmlformats.org/presentationml/2006/main">
  <p:tag name="AS_UNIQUEID" val="773"/>
</p:tagLst>
</file>

<file path=ppt/tags/tag949.xml><?xml version="1.0" encoding="utf-8"?>
<p:tagLst xmlns:p="http://schemas.openxmlformats.org/presentationml/2006/main">
  <p:tag name="AS_UNIQUEID" val="774"/>
</p:tagLst>
</file>

<file path=ppt/tags/tag950.xml><?xml version="1.0" encoding="utf-8"?>
<p:tagLst xmlns:p="http://schemas.openxmlformats.org/presentationml/2006/main">
  <p:tag name="AS_UNIQUEID" val="775"/>
</p:tagLst>
</file>

<file path=ppt/tags/tag951.xml><?xml version="1.0" encoding="utf-8"?>
<p:tagLst xmlns:p="http://schemas.openxmlformats.org/presentationml/2006/main">
  <p:tag name="AS_UNIQUEID" val="776"/>
</p:tagLst>
</file>

<file path=ppt/tags/tag952.xml><?xml version="1.0" encoding="utf-8"?>
<p:tagLst xmlns:p="http://schemas.openxmlformats.org/presentationml/2006/main">
  <p:tag name="AS_UNIQUEID" val="777"/>
</p:tagLst>
</file>

<file path=ppt/tags/tag953.xml><?xml version="1.0" encoding="utf-8"?>
<p:tagLst xmlns:p="http://schemas.openxmlformats.org/presentationml/2006/main">
  <p:tag name="AS_UNIQUEID" val="1135"/>
</p:tagLst>
</file>

<file path=ppt/tags/tag954.xml><?xml version="1.0" encoding="utf-8"?>
<p:tagLst xmlns:p="http://schemas.openxmlformats.org/presentationml/2006/main">
  <p:tag name="AS_UNIQUEID" val="724"/>
</p:tagLst>
</file>

<file path=ppt/tags/tag955.xml><?xml version="1.0" encoding="utf-8"?>
<p:tagLst xmlns:p="http://schemas.openxmlformats.org/presentationml/2006/main">
  <p:tag name="AS_UNIQUEID" val="725"/>
</p:tagLst>
</file>

<file path=ppt/tags/tag956.xml><?xml version="1.0" encoding="utf-8"?>
<p:tagLst xmlns:p="http://schemas.openxmlformats.org/presentationml/2006/main">
  <p:tag name="AS_UNIQUEID" val="726"/>
</p:tagLst>
</file>

<file path=ppt/tags/tag957.xml><?xml version="1.0" encoding="utf-8"?>
<p:tagLst xmlns:p="http://schemas.openxmlformats.org/presentationml/2006/main">
  <p:tag name="AS_UNIQUEID" val="727"/>
</p:tagLst>
</file>

<file path=ppt/tags/tag958.xml><?xml version="1.0" encoding="utf-8"?>
<p:tagLst xmlns:p="http://schemas.openxmlformats.org/presentationml/2006/main">
  <p:tag name="AS_UNIQUEID" val="1136"/>
</p:tagLst>
</file>

<file path=ppt/tags/tag959.xml><?xml version="1.0" encoding="utf-8"?>
<p:tagLst xmlns:p="http://schemas.openxmlformats.org/presentationml/2006/main">
  <p:tag name="AS_UNIQUEID" val="728"/>
</p:tagLst>
</file>

<file path=ppt/tags/tag960.xml><?xml version="1.0" encoding="utf-8"?>
<p:tagLst xmlns:p="http://schemas.openxmlformats.org/presentationml/2006/main">
  <p:tag name="AS_UNIQUEID" val="729"/>
</p:tagLst>
</file>

<file path=ppt/tags/tag961.xml><?xml version="1.0" encoding="utf-8"?>
<p:tagLst xmlns:p="http://schemas.openxmlformats.org/presentationml/2006/main">
  <p:tag name="AS_UNIQUEID" val="730"/>
</p:tagLst>
</file>

<file path=ppt/tags/tag962.xml><?xml version="1.0" encoding="utf-8"?>
<p:tagLst xmlns:p="http://schemas.openxmlformats.org/presentationml/2006/main">
  <p:tag name="AS_UNIQUEID" val="1137"/>
</p:tagLst>
</file>

<file path=ppt/tags/tag963.xml><?xml version="1.0" encoding="utf-8"?>
<p:tagLst xmlns:p="http://schemas.openxmlformats.org/presentationml/2006/main">
  <p:tag name="AS_UNIQUEID" val="778"/>
</p:tagLst>
</file>

<file path=ppt/tags/tag964.xml><?xml version="1.0" encoding="utf-8"?>
<p:tagLst xmlns:p="http://schemas.openxmlformats.org/presentationml/2006/main">
  <p:tag name="AS_UNIQUEID" val="779"/>
</p:tagLst>
</file>

<file path=ppt/tags/tag965.xml><?xml version="1.0" encoding="utf-8"?>
<p:tagLst xmlns:p="http://schemas.openxmlformats.org/presentationml/2006/main">
  <p:tag name="AS_UNIQUEID" val="1138"/>
</p:tagLst>
</file>

<file path=ppt/tags/tag966.xml><?xml version="1.0" encoding="utf-8"?>
<p:tagLst xmlns:p="http://schemas.openxmlformats.org/presentationml/2006/main">
  <p:tag name="AS_UNIQUEID" val="731"/>
</p:tagLst>
</file>

<file path=ppt/tags/tag967.xml><?xml version="1.0" encoding="utf-8"?>
<p:tagLst xmlns:p="http://schemas.openxmlformats.org/presentationml/2006/main">
  <p:tag name="AS_UNIQUEID" val="732"/>
</p:tagLst>
</file>

<file path=ppt/tags/tag968.xml><?xml version="1.0" encoding="utf-8"?>
<p:tagLst xmlns:p="http://schemas.openxmlformats.org/presentationml/2006/main">
  <p:tag name="AS_UNIQUEID" val="733"/>
</p:tagLst>
</file>

<file path=ppt/tags/tag969.xml><?xml version="1.0" encoding="utf-8"?>
<p:tagLst xmlns:p="http://schemas.openxmlformats.org/presentationml/2006/main">
  <p:tag name="AS_UNIQUEID" val="40"/>
</p:tagLst>
</file>

<file path=ppt/tags/tag970.xml><?xml version="1.0" encoding="utf-8"?>
<p:tagLst xmlns:p="http://schemas.openxmlformats.org/presentationml/2006/main">
  <p:tag name="AS_UNIQUEID" val="734"/>
</p:tagLst>
</file>

<file path=ppt/tags/tag971.xml><?xml version="1.0" encoding="utf-8"?>
<p:tagLst xmlns:p="http://schemas.openxmlformats.org/presentationml/2006/main">
  <p:tag name="AS_UNIQUEID" val="1139"/>
</p:tagLst>
</file>

<file path=ppt/tags/tag972.xml><?xml version="1.0" encoding="utf-8"?>
<p:tagLst xmlns:p="http://schemas.openxmlformats.org/presentationml/2006/main">
  <p:tag name="AS_UNIQUEID" val="780"/>
</p:tagLst>
</file>

<file path=ppt/tags/tag973.xml><?xml version="1.0" encoding="utf-8"?>
<p:tagLst xmlns:p="http://schemas.openxmlformats.org/presentationml/2006/main">
  <p:tag name="AS_UNIQUEID" val="781"/>
</p:tagLst>
</file>

<file path=ppt/tags/tag974.xml><?xml version="1.0" encoding="utf-8"?>
<p:tagLst xmlns:p="http://schemas.openxmlformats.org/presentationml/2006/main">
  <p:tag name="AS_UNIQUEID" val="1140"/>
</p:tagLst>
</file>

<file path=ppt/tags/tag975.xml><?xml version="1.0" encoding="utf-8"?>
<p:tagLst xmlns:p="http://schemas.openxmlformats.org/presentationml/2006/main">
  <p:tag name="AS_UNIQUEID" val="735"/>
</p:tagLst>
</file>

<file path=ppt/tags/tag976.xml><?xml version="1.0" encoding="utf-8"?>
<p:tagLst xmlns:p="http://schemas.openxmlformats.org/presentationml/2006/main">
  <p:tag name="AS_UNIQUEID" val="736"/>
</p:tagLst>
</file>

<file path=ppt/tags/tag977.xml><?xml version="1.0" encoding="utf-8"?>
<p:tagLst xmlns:p="http://schemas.openxmlformats.org/presentationml/2006/main">
  <p:tag name="AS_UNIQUEID" val="737"/>
</p:tagLst>
</file>

<file path=ppt/tags/tag978.xml><?xml version="1.0" encoding="utf-8"?>
<p:tagLst xmlns:p="http://schemas.openxmlformats.org/presentationml/2006/main">
  <p:tag name="AS_UNIQUEID" val="738"/>
</p:tagLst>
</file>

<file path=ppt/tags/tag979.xml><?xml version="1.0" encoding="utf-8"?>
<p:tagLst xmlns:p="http://schemas.openxmlformats.org/presentationml/2006/main">
  <p:tag name="AS_UNIQUEID" val="739"/>
</p:tagLst>
</file>

<file path=ppt/tags/tag980.xml><?xml version="1.0" encoding="utf-8"?>
<p:tagLst xmlns:p="http://schemas.openxmlformats.org/presentationml/2006/main">
  <p:tag name="AS_UNIQUEID" val="740"/>
</p:tagLst>
</file>

<file path=ppt/tags/tag981.xml><?xml version="1.0" encoding="utf-8"?>
<p:tagLst xmlns:p="http://schemas.openxmlformats.org/presentationml/2006/main">
  <p:tag name="AS_UNIQUEID" val="1141"/>
</p:tagLst>
</file>

<file path=ppt/tags/tag982.xml><?xml version="1.0" encoding="utf-8"?>
<p:tagLst xmlns:p="http://schemas.openxmlformats.org/presentationml/2006/main">
  <p:tag name="AS_UNIQUEID" val="782"/>
</p:tagLst>
</file>

<file path=ppt/tags/tag983.xml><?xml version="1.0" encoding="utf-8"?>
<p:tagLst xmlns:p="http://schemas.openxmlformats.org/presentationml/2006/main">
  <p:tag name="AS_UNIQUEID" val="783"/>
</p:tagLst>
</file>

<file path=ppt/tags/tag984.xml><?xml version="1.0" encoding="utf-8"?>
<p:tagLst xmlns:p="http://schemas.openxmlformats.org/presentationml/2006/main">
  <p:tag name="AS_UNIQUEID" val="1142"/>
</p:tagLst>
</file>

<file path=ppt/tags/tag985.xml><?xml version="1.0" encoding="utf-8"?>
<p:tagLst xmlns:p="http://schemas.openxmlformats.org/presentationml/2006/main">
  <p:tag name="AS_UNIQUEID" val="741"/>
</p:tagLst>
</file>

<file path=ppt/tags/tag986.xml><?xml version="1.0" encoding="utf-8"?>
<p:tagLst xmlns:p="http://schemas.openxmlformats.org/presentationml/2006/main">
  <p:tag name="AS_UNIQUEID" val="1143"/>
</p:tagLst>
</file>

<file path=ppt/tags/tag987.xml><?xml version="1.0" encoding="utf-8"?>
<p:tagLst xmlns:p="http://schemas.openxmlformats.org/presentationml/2006/main">
  <p:tag name="AS_UNIQUEID" val="742"/>
</p:tagLst>
</file>

<file path=ppt/tags/tag988.xml><?xml version="1.0" encoding="utf-8"?>
<p:tagLst xmlns:p="http://schemas.openxmlformats.org/presentationml/2006/main">
  <p:tag name="AS_UNIQUEID" val="743"/>
</p:tagLst>
</file>

<file path=ppt/tags/tag989.xml><?xml version="1.0" encoding="utf-8"?>
<p:tagLst xmlns:p="http://schemas.openxmlformats.org/presentationml/2006/main">
  <p:tag name="AS_UNIQUEID" val="744"/>
</p:tagLst>
</file>

<file path=ppt/tags/tag990.xml><?xml version="1.0" encoding="utf-8"?>
<p:tagLst xmlns:p="http://schemas.openxmlformats.org/presentationml/2006/main">
  <p:tag name="AS_UNIQUEID" val="1144"/>
</p:tagLst>
</file>

<file path=ppt/tags/tag991.xml><?xml version="1.0" encoding="utf-8"?>
<p:tagLst xmlns:p="http://schemas.openxmlformats.org/presentationml/2006/main">
  <p:tag name="AS_UNIQUEID" val="784"/>
</p:tagLst>
</file>

<file path=ppt/tags/tag992.xml><?xml version="1.0" encoding="utf-8"?>
<p:tagLst xmlns:p="http://schemas.openxmlformats.org/presentationml/2006/main">
  <p:tag name="AS_UNIQUEID" val="785"/>
</p:tagLst>
</file>

<file path=ppt/tags/tag993.xml><?xml version="1.0" encoding="utf-8"?>
<p:tagLst xmlns:p="http://schemas.openxmlformats.org/presentationml/2006/main">
  <p:tag name="AS_UNIQUEID" val="1145"/>
</p:tagLst>
</file>

<file path=ppt/tags/tag994.xml><?xml version="1.0" encoding="utf-8"?>
<p:tagLst xmlns:p="http://schemas.openxmlformats.org/presentationml/2006/main">
  <p:tag name="AS_UNIQUEID" val="745"/>
</p:tagLst>
</file>

<file path=ppt/tags/tag995.xml><?xml version="1.0" encoding="utf-8"?>
<p:tagLst xmlns:p="http://schemas.openxmlformats.org/presentationml/2006/main">
  <p:tag name="AS_UNIQUEID" val="746"/>
</p:tagLst>
</file>

<file path=ppt/tags/tag996.xml><?xml version="1.0" encoding="utf-8"?>
<p:tagLst xmlns:p="http://schemas.openxmlformats.org/presentationml/2006/main">
  <p:tag name="AS_UNIQUEID" val="747"/>
</p:tagLst>
</file>

<file path=ppt/tags/tag997.xml><?xml version="1.0" encoding="utf-8"?>
<p:tagLst xmlns:p="http://schemas.openxmlformats.org/presentationml/2006/main">
  <p:tag name="AS_UNIQUEID" val="1146"/>
</p:tagLst>
</file>

<file path=ppt/tags/tag998.xml><?xml version="1.0" encoding="utf-8"?>
<p:tagLst xmlns:p="http://schemas.openxmlformats.org/presentationml/2006/main">
  <p:tag name="AS_UNIQUEID" val="90"/>
</p:tagLst>
</file>

<file path=ppt/tags/tag999.xml><?xml version="1.0" encoding="utf-8"?>
<p:tagLst xmlns:p="http://schemas.openxmlformats.org/presentationml/2006/main">
  <p:tag name="AS_UNIQUEID" val="91"/>
</p:tagLst>
</file>

<file path=ppt/tags/tag1000.xml><?xml version="1.0" encoding="utf-8"?>
<p:tagLst xmlns:p="http://schemas.openxmlformats.org/presentationml/2006/main">
  <p:tag name="AS_UNIQUEID" val="1147"/>
</p:tagLst>
</file>

<file path=ppt/tags/tag1001.xml><?xml version="1.0" encoding="utf-8"?>
<p:tagLst xmlns:p="http://schemas.openxmlformats.org/presentationml/2006/main">
  <p:tag name="AS_UNIQUEID" val="786"/>
</p:tagLst>
</file>

<file path=ppt/tags/tag1002.xml><?xml version="1.0" encoding="utf-8"?>
<p:tagLst xmlns:p="http://schemas.openxmlformats.org/presentationml/2006/main">
  <p:tag name="AS_UNIQUEID" val="787"/>
</p:tagLst>
</file>

<file path=ppt/tags/tag1003.xml><?xml version="1.0" encoding="utf-8"?>
<p:tagLst xmlns:p="http://schemas.openxmlformats.org/presentationml/2006/main">
  <p:tag name="AS_UNIQUEID" val="1148"/>
</p:tagLst>
</file>

<file path=ppt/tags/tag1004.xml><?xml version="1.0" encoding="utf-8"?>
<p:tagLst xmlns:p="http://schemas.openxmlformats.org/presentationml/2006/main">
  <p:tag name="AS_UNIQUEID" val="748"/>
</p:tagLst>
</file>

<file path=ppt/tags/tag1005.xml><?xml version="1.0" encoding="utf-8"?>
<p:tagLst xmlns:p="http://schemas.openxmlformats.org/presentationml/2006/main">
  <p:tag name="AS_UNIQUEID" val="749"/>
</p:tagLst>
</file>

<file path=ppt/tags/tag1006.xml><?xml version="1.0" encoding="utf-8"?>
<p:tagLst xmlns:p="http://schemas.openxmlformats.org/presentationml/2006/main">
  <p:tag name="AS_UNIQUEID" val="750"/>
</p:tagLst>
</file>

<file path=ppt/tags/tag1007.xml><?xml version="1.0" encoding="utf-8"?>
<p:tagLst xmlns:p="http://schemas.openxmlformats.org/presentationml/2006/main">
  <p:tag name="AS_UNIQUEID" val="751"/>
</p:tagLst>
</file>

<file path=ppt/tags/tag1008.xml><?xml version="1.0" encoding="utf-8"?>
<p:tagLst xmlns:p="http://schemas.openxmlformats.org/presentationml/2006/main">
  <p:tag name="AS_UNIQUEID" val="1149"/>
</p:tagLst>
</file>

<file path=ppt/tags/tag1009.xml><?xml version="1.0" encoding="utf-8"?>
<p:tagLst xmlns:p="http://schemas.openxmlformats.org/presentationml/2006/main">
  <p:tag name="AS_UNIQUEID" val="92"/>
</p:tagLst>
</file>

<file path=ppt/tags/tag1010.xml><?xml version="1.0" encoding="utf-8"?>
<p:tagLst xmlns:p="http://schemas.openxmlformats.org/presentationml/2006/main">
  <p:tag name="AS_UNIQUEID" val="93"/>
</p:tagLst>
</file>

<file path=ppt/tags/tag1011.xml><?xml version="1.0" encoding="utf-8"?>
<p:tagLst xmlns:p="http://schemas.openxmlformats.org/presentationml/2006/main">
  <p:tag name="AS_UNIQUEID" val="1150"/>
</p:tagLst>
</file>

<file path=ppt/tags/tag1012.xml><?xml version="1.0" encoding="utf-8"?>
<p:tagLst xmlns:p="http://schemas.openxmlformats.org/presentationml/2006/main">
  <p:tag name="AS_UNIQUEID" val="788"/>
</p:tagLst>
</file>

<file path=ppt/tags/tag1013.xml><?xml version="1.0" encoding="utf-8"?>
<p:tagLst xmlns:p="http://schemas.openxmlformats.org/presentationml/2006/main">
  <p:tag name="AS_UNIQUEID" val="789"/>
</p:tagLst>
</file>

<file path=ppt/tags/tag1014.xml><?xml version="1.0" encoding="utf-8"?>
<p:tagLst xmlns:p="http://schemas.openxmlformats.org/presentationml/2006/main">
  <p:tag name="AS_UNIQUEID" val="1151"/>
</p:tagLst>
</file>

<file path=ppt/tags/tag1015.xml><?xml version="1.0" encoding="utf-8"?>
<p:tagLst xmlns:p="http://schemas.openxmlformats.org/presentationml/2006/main">
  <p:tag name="AS_UNIQUEID" val="752"/>
</p:tagLst>
</file>

<file path=ppt/tags/tag1016.xml><?xml version="1.0" encoding="utf-8"?>
<p:tagLst xmlns:p="http://schemas.openxmlformats.org/presentationml/2006/main">
  <p:tag name="AS_UNIQUEID" val="753"/>
</p:tagLst>
</file>

<file path=ppt/tags/tag1017.xml><?xml version="1.0" encoding="utf-8"?>
<p:tagLst xmlns:p="http://schemas.openxmlformats.org/presentationml/2006/main">
  <p:tag name="AS_UNIQUEID" val="754"/>
</p:tagLst>
</file>

<file path=ppt/tags/tag1018.xml><?xml version="1.0" encoding="utf-8"?>
<p:tagLst xmlns:p="http://schemas.openxmlformats.org/presentationml/2006/main">
  <p:tag name="AS_UNIQUEID" val="1152"/>
</p:tagLst>
</file>

<file path=ppt/tags/tag1019.xml><?xml version="1.0" encoding="utf-8"?>
<p:tagLst xmlns:p="http://schemas.openxmlformats.org/presentationml/2006/main">
  <p:tag name="AS_UNIQUEID" val="94"/>
</p:tagLst>
</file>

<file path=ppt/tags/tag1020.xml><?xml version="1.0" encoding="utf-8"?>
<p:tagLst xmlns:p="http://schemas.openxmlformats.org/presentationml/2006/main">
  <p:tag name="AS_UNIQUEID" val="95"/>
</p:tagLst>
</file>

<file path=ppt/tags/tag1021.xml><?xml version="1.0" encoding="utf-8"?>
<p:tagLst xmlns:p="http://schemas.openxmlformats.org/presentationml/2006/main">
  <p:tag name="AS_UNIQUEID" val="755"/>
</p:tagLst>
</file>

<file path=ppt/tags/tag1022.xml><?xml version="1.0" encoding="utf-8"?>
<p:tagLst xmlns:p="http://schemas.openxmlformats.org/presentationml/2006/main">
  <p:tag name="AS_UNIQUEID" val="1153"/>
</p:tagLst>
</file>

<file path=ppt/tags/tag1023.xml><?xml version="1.0" encoding="utf-8"?>
<p:tagLst xmlns:p="http://schemas.openxmlformats.org/presentationml/2006/main">
  <p:tag name="AS_UNIQUEID" val="790"/>
</p:tagLst>
</file>

<file path=ppt/tags/tag1024.xml><?xml version="1.0" encoding="utf-8"?>
<p:tagLst xmlns:p="http://schemas.openxmlformats.org/presentationml/2006/main">
  <p:tag name="AS_UNIQUEID" val="791"/>
</p:tagLst>
</file>

<file path=ppt/tags/tag1025.xml><?xml version="1.0" encoding="utf-8"?>
<p:tagLst xmlns:p="http://schemas.openxmlformats.org/presentationml/2006/main">
  <p:tag name="AS_UNIQUEID" val="1154"/>
</p:tagLst>
</file>

<file path=ppt/tags/tag1026.xml><?xml version="1.0" encoding="utf-8"?>
<p:tagLst xmlns:p="http://schemas.openxmlformats.org/presentationml/2006/main">
  <p:tag name="AS_UNIQUEID" val="756"/>
</p:tagLst>
</file>

<file path=ppt/tags/tag1027.xml><?xml version="1.0" encoding="utf-8"?>
<p:tagLst xmlns:p="http://schemas.openxmlformats.org/presentationml/2006/main">
  <p:tag name="AS_UNIQUEID" val="757"/>
</p:tagLst>
</file>

<file path=ppt/tags/tag1028.xml><?xml version="1.0" encoding="utf-8"?>
<p:tagLst xmlns:p="http://schemas.openxmlformats.org/presentationml/2006/main">
  <p:tag name="AS_UNIQUEID" val="1155"/>
</p:tagLst>
</file>

<file path=ppt/tags/tag1029.xml><?xml version="1.0" encoding="utf-8"?>
<p:tagLst xmlns:p="http://schemas.openxmlformats.org/presentationml/2006/main">
  <p:tag name="AS_UNIQUEID" val="96"/>
</p:tagLst>
</file>

<file path=ppt/tags/tag1030.xml><?xml version="1.0" encoding="utf-8"?>
<p:tagLst xmlns:p="http://schemas.openxmlformats.org/presentationml/2006/main">
  <p:tag name="AS_UNIQUEID" val="97"/>
</p:tagLst>
</file>

<file path=ppt/tags/tag1031.xml><?xml version="1.0" encoding="utf-8"?>
<p:tagLst xmlns:p="http://schemas.openxmlformats.org/presentationml/2006/main">
  <p:tag name="AS_UNIQUEID" val="758"/>
</p:tagLst>
</file>

<file path=ppt/tags/tag1032.xml><?xml version="1.0" encoding="utf-8"?>
<p:tagLst xmlns:p="http://schemas.openxmlformats.org/presentationml/2006/main">
  <p:tag name="AS_UNIQUEID" val="1156"/>
</p:tagLst>
</file>

<file path=ppt/tags/tag1033.xml><?xml version="1.0" encoding="utf-8"?>
<p:tagLst xmlns:p="http://schemas.openxmlformats.org/presentationml/2006/main">
  <p:tag name="AS_UNIQUEID" val="792"/>
</p:tagLst>
</file>

<file path=ppt/tags/tag1034.xml><?xml version="1.0" encoding="utf-8"?>
<p:tagLst xmlns:p="http://schemas.openxmlformats.org/presentationml/2006/main">
  <p:tag name="AS_UNIQUEID" val="793"/>
</p:tagLst>
</file>

<file path=ppt/tags/tag1035.xml><?xml version="1.0" encoding="utf-8"?>
<p:tagLst xmlns:p="http://schemas.openxmlformats.org/presentationml/2006/main">
  <p:tag name="AS_UNIQUEID" val="1157"/>
</p:tagLst>
</file>

<file path=ppt/tags/tag1036.xml><?xml version="1.0" encoding="utf-8"?>
<p:tagLst xmlns:p="http://schemas.openxmlformats.org/presentationml/2006/main">
  <p:tag name="AS_UNIQUEID" val="759"/>
</p:tagLst>
</file>

<file path=ppt/tags/tag1037.xml><?xml version="1.0" encoding="utf-8"?>
<p:tagLst xmlns:p="http://schemas.openxmlformats.org/presentationml/2006/main">
  <p:tag name="AS_UNIQUEID" val="760"/>
</p:tagLst>
</file>

<file path=ppt/tags/tag1038.xml><?xml version="1.0" encoding="utf-8"?>
<p:tagLst xmlns:p="http://schemas.openxmlformats.org/presentationml/2006/main">
  <p:tag name="AS_UNIQUEID" val="1158"/>
</p:tagLst>
</file>

<file path=ppt/tags/tag1039.xml><?xml version="1.0" encoding="utf-8"?>
<p:tagLst xmlns:p="http://schemas.openxmlformats.org/presentationml/2006/main">
  <p:tag name="AS_UNIQUEID" val="761"/>
</p:tagLst>
</file>

<file path=ppt/tags/tag1040.xml><?xml version="1.0" encoding="utf-8"?>
<p:tagLst xmlns:p="http://schemas.openxmlformats.org/presentationml/2006/main">
  <p:tag name="AS_UNIQUEID" val="1159"/>
</p:tagLst>
</file>

<file path=ppt/tags/tag1041.xml><?xml version="1.0" encoding="utf-8"?>
<p:tagLst xmlns:p="http://schemas.openxmlformats.org/presentationml/2006/main">
  <p:tag name="AS_UNIQUEID" val="762"/>
</p:tagLst>
</file>

<file path=ppt/tags/tag1042.xml><?xml version="1.0" encoding="utf-8"?>
<p:tagLst xmlns:p="http://schemas.openxmlformats.org/presentationml/2006/main">
  <p:tag name="AS_UNIQUEID" val="1160"/>
</p:tagLst>
</file>

<file path=ppt/tags/tag1043.xml><?xml version="1.0" encoding="utf-8"?>
<p:tagLst xmlns:p="http://schemas.openxmlformats.org/presentationml/2006/main">
  <p:tag name="AS_UNIQUEID" val="794"/>
</p:tagLst>
</file>

<file path=ppt/tags/tag1044.xml><?xml version="1.0" encoding="utf-8"?>
<p:tagLst xmlns:p="http://schemas.openxmlformats.org/presentationml/2006/main">
  <p:tag name="AS_UNIQUEID" val="795"/>
</p:tagLst>
</file>

<file path=ppt/tags/tag1045.xml><?xml version="1.0" encoding="utf-8"?>
<p:tagLst xmlns:p="http://schemas.openxmlformats.org/presentationml/2006/main">
  <p:tag name="AS_UNIQUEID" val="1161"/>
</p:tagLst>
</file>

<file path=ppt/tags/tag1046.xml><?xml version="1.0" encoding="utf-8"?>
<p:tagLst xmlns:p="http://schemas.openxmlformats.org/presentationml/2006/main">
  <p:tag name="AS_UNIQUEID" val="763"/>
</p:tagLst>
</file>

<file path=ppt/tags/tag1047.xml><?xml version="1.0" encoding="utf-8"?>
<p:tagLst xmlns:p="http://schemas.openxmlformats.org/presentationml/2006/main">
  <p:tag name="AS_UNIQUEID" val="1162"/>
</p:tagLst>
</file>

<file path=ppt/tags/tag1048.xml><?xml version="1.0" encoding="utf-8"?>
<p:tagLst xmlns:p="http://schemas.openxmlformats.org/presentationml/2006/main">
  <p:tag name="AS_UNIQUEID" val="796"/>
</p:tagLst>
</file>

<file path=ppt/tags/tag1049.xml><?xml version="1.0" encoding="utf-8"?>
<p:tagLst xmlns:p="http://schemas.openxmlformats.org/presentationml/2006/main">
  <p:tag name="AS_UNIQUEID" val="797"/>
</p:tagLst>
</file>

<file path=ppt/tags/tag1050.xml><?xml version="1.0" encoding="utf-8"?>
<p:tagLst xmlns:p="http://schemas.openxmlformats.org/presentationml/2006/main">
  <p:tag name="AS_UNIQUEID" val="1163"/>
</p:tagLst>
</file>

<file path=ppt/tags/tag1051.xml><?xml version="1.0" encoding="utf-8"?>
<p:tagLst xmlns:p="http://schemas.openxmlformats.org/presentationml/2006/main">
  <p:tag name="AS_UNIQUEID" val="764"/>
</p:tagLst>
</file>

<file path=ppt/tags/tag1052.xml><?xml version="1.0" encoding="utf-8"?>
<p:tagLst xmlns:p="http://schemas.openxmlformats.org/presentationml/2006/main">
  <p:tag name="AS_UNIQUEID" val="226"/>
</p:tagLst>
</file>

<file path=ppt/tags/tag1053.xml><?xml version="1.0" encoding="utf-8"?>
<p:tagLst xmlns:p="http://schemas.openxmlformats.org/presentationml/2006/main">
  <p:tag name="AS_UNIQUEID" val="1164"/>
</p:tagLst>
</file>

<file path=ppt/tags/tag1054.xml><?xml version="1.0" encoding="utf-8"?>
<p:tagLst xmlns:p="http://schemas.openxmlformats.org/presentationml/2006/main">
  <p:tag name="AS_UNIQUEID" val="210"/>
</p:tagLst>
</file>

<file path=ppt/tags/tag1055.xml><?xml version="1.0" encoding="utf-8"?>
<p:tagLst xmlns:p="http://schemas.openxmlformats.org/presentationml/2006/main">
  <p:tag name="AS_UNIQUEID" val="211"/>
</p:tagLst>
</file>

<file path=ppt/tags/tag1056.xml><?xml version="1.0" encoding="utf-8"?>
<p:tagLst xmlns:p="http://schemas.openxmlformats.org/presentationml/2006/main">
  <p:tag name="AS_UNIQUEID" val="212"/>
</p:tagLst>
</file>

<file path=ppt/tags/tag1057.xml><?xml version="1.0" encoding="utf-8"?>
<p:tagLst xmlns:p="http://schemas.openxmlformats.org/presentationml/2006/main">
  <p:tag name="AS_UNIQUEID" val="213"/>
</p:tagLst>
</file>

<file path=ppt/tags/tag1058.xml><?xml version="1.0" encoding="utf-8"?>
<p:tagLst xmlns:p="http://schemas.openxmlformats.org/presentationml/2006/main">
  <p:tag name="AS_UNIQUEID" val="214"/>
</p:tagLst>
</file>

<file path=ppt/tags/tag1059.xml><?xml version="1.0" encoding="utf-8"?>
<p:tagLst xmlns:p="http://schemas.openxmlformats.org/presentationml/2006/main">
  <p:tag name="AS_UNIQUEID" val="215"/>
</p:tagLst>
</file>

<file path=ppt/tags/tag1060.xml><?xml version="1.0" encoding="utf-8"?>
<p:tagLst xmlns:p="http://schemas.openxmlformats.org/presentationml/2006/main">
  <p:tag name="AS_UNIQUEID" val="216"/>
</p:tagLst>
</file>

<file path=ppt/tags/tag1061.xml><?xml version="1.0" encoding="utf-8"?>
<p:tagLst xmlns:p="http://schemas.openxmlformats.org/presentationml/2006/main">
  <p:tag name="AS_UNIQUEID" val="217"/>
</p:tagLst>
</file>

<file path=ppt/tags/tag1062.xml><?xml version="1.0" encoding="utf-8"?>
<p:tagLst xmlns:p="http://schemas.openxmlformats.org/presentationml/2006/main">
  <p:tag name="AS_UNIQUEID" val="218"/>
</p:tagLst>
</file>

<file path=ppt/tags/tag1063.xml><?xml version="1.0" encoding="utf-8"?>
<p:tagLst xmlns:p="http://schemas.openxmlformats.org/presentationml/2006/main">
  <p:tag name="AS_UNIQUEID" val="219"/>
</p:tagLst>
</file>

<file path=ppt/tags/tag1064.xml><?xml version="1.0" encoding="utf-8"?>
<p:tagLst xmlns:p="http://schemas.openxmlformats.org/presentationml/2006/main">
  <p:tag name="AS_UNIQUEID" val="220"/>
</p:tagLst>
</file>

<file path=ppt/tags/tag1065.xml><?xml version="1.0" encoding="utf-8"?>
<p:tagLst xmlns:p="http://schemas.openxmlformats.org/presentationml/2006/main">
  <p:tag name="AS_UNIQUEID" val="221"/>
</p:tagLst>
</file>

<file path=ppt/tags/tag1066.xml><?xml version="1.0" encoding="utf-8"?>
<p:tagLst xmlns:p="http://schemas.openxmlformats.org/presentationml/2006/main">
  <p:tag name="AS_UNIQUEID" val="222"/>
</p:tagLst>
</file>

<file path=ppt/tags/tag1067.xml><?xml version="1.0" encoding="utf-8"?>
<p:tagLst xmlns:p="http://schemas.openxmlformats.org/presentationml/2006/main">
  <p:tag name="AS_UNIQUEID" val="223"/>
</p:tagLst>
</file>

<file path=ppt/tags/tag1068.xml><?xml version="1.0" encoding="utf-8"?>
<p:tagLst xmlns:p="http://schemas.openxmlformats.org/presentationml/2006/main">
  <p:tag name="AS_UNIQUEID" val="224"/>
</p:tagLst>
</file>

<file path=ppt/tags/tag1069.xml><?xml version="1.0" encoding="utf-8"?>
<p:tagLst xmlns:p="http://schemas.openxmlformats.org/presentationml/2006/main">
  <p:tag name="AS_UNIQUEID" val="1165"/>
</p:tagLst>
</file>

<file path=ppt/tags/tag1070.xml><?xml version="1.0" encoding="utf-8"?>
<p:tagLst xmlns:p="http://schemas.openxmlformats.org/presentationml/2006/main">
  <p:tag name="AS_UNIQUEID" val="798"/>
</p:tagLst>
</file>

<file path=ppt/tags/tag1071.xml><?xml version="1.0" encoding="utf-8"?>
<p:tagLst xmlns:p="http://schemas.openxmlformats.org/presentationml/2006/main">
  <p:tag name="AS_UNIQUEID" val="799"/>
</p:tagLst>
</file>

<file path=ppt/tags/tag1072.xml><?xml version="1.0" encoding="utf-8"?>
<p:tagLst xmlns:p="http://schemas.openxmlformats.org/presentationml/2006/main">
  <p:tag name="AS_UNIQUEID" val="1166"/>
</p:tagLst>
</file>

<file path=ppt/tags/tag1073.xml><?xml version="1.0" encoding="utf-8"?>
<p:tagLst xmlns:p="http://schemas.openxmlformats.org/presentationml/2006/main">
  <p:tag name="AS_UNIQUEID" val="765"/>
</p:tagLst>
</file>

<file path=ppt/tags/tag1074.xml><?xml version="1.0" encoding="utf-8"?>
<p:tagLst xmlns:p="http://schemas.openxmlformats.org/presentationml/2006/main">
  <p:tag name="AS_UNIQUEID" val="766"/>
</p:tagLst>
</file>

<file path=ppt/tags/tag1075.xml><?xml version="1.0" encoding="utf-8"?>
<p:tagLst xmlns:p="http://schemas.openxmlformats.org/presentationml/2006/main">
  <p:tag name="AS_UNIQUEID" val="767"/>
</p:tagLst>
</file>

<file path=ppt/tags/tag1076.xml><?xml version="1.0" encoding="utf-8"?>
<p:tagLst xmlns:p="http://schemas.openxmlformats.org/presentationml/2006/main">
  <p:tag name="AS_UNIQUEID" val="1167"/>
</p:tagLst>
</file>

<file path=ppt/tags/tag1077.xml><?xml version="1.0" encoding="utf-8"?>
<p:tagLst xmlns:p="http://schemas.openxmlformats.org/presentationml/2006/main">
  <p:tag name="AS_UNIQUEID" val="800"/>
</p:tagLst>
</file>

<file path=ppt/tags/tag1078.xml><?xml version="1.0" encoding="utf-8"?>
<p:tagLst xmlns:p="http://schemas.openxmlformats.org/presentationml/2006/main">
  <p:tag name="AS_UNIQUEID" val="801"/>
</p:tagLst>
</file>

<file path=ppt/tags/tag1079.xml><?xml version="1.0" encoding="utf-8"?>
<p:tagLst xmlns:p="http://schemas.openxmlformats.org/presentationml/2006/main">
  <p:tag name="AS_UNIQUEID" val="1168"/>
</p:tagLst>
</file>

<file path=ppt/tags/tag1080.xml><?xml version="1.0" encoding="utf-8"?>
<p:tagLst xmlns:p="http://schemas.openxmlformats.org/presentationml/2006/main">
  <p:tag name="AS_UNIQUEID" val="768"/>
</p:tagLst>
</file>

<file path=ppt/tags/tag1081.xml><?xml version="1.0" encoding="utf-8"?>
<p:tagLst xmlns:p="http://schemas.openxmlformats.org/presentationml/2006/main">
  <p:tag name="AS_UNIQUEID" val="1169"/>
</p:tagLst>
</file>

<file path=ppt/tags/tag1082.xml><?xml version="1.0" encoding="utf-8"?>
<p:tagLst xmlns:p="http://schemas.openxmlformats.org/presentationml/2006/main">
  <p:tag name="AS_UNIQUEID" val="90"/>
</p:tagLst>
</file>

<file path=ppt/tags/tag1083.xml><?xml version="1.0" encoding="utf-8"?>
<p:tagLst xmlns:p="http://schemas.openxmlformats.org/presentationml/2006/main">
  <p:tag name="AS_UNIQUEID" val="91"/>
</p:tagLst>
</file>

<file path=ppt/tags/tag1084.xml><?xml version="1.0" encoding="utf-8"?>
<p:tagLst xmlns:p="http://schemas.openxmlformats.org/presentationml/2006/main">
  <p:tag name="AS_UNIQUEID" val="769"/>
</p:tagLst>
</file>

<file path=ppt/tags/tag1085.xml><?xml version="1.0" encoding="utf-8"?>
<p:tagLst xmlns:p="http://schemas.openxmlformats.org/presentationml/2006/main">
  <p:tag name="AS_UNIQUEID" val="1170"/>
</p:tagLst>
</file>

<file path=ppt/tags/tag1086.xml><?xml version="1.0" encoding="utf-8"?>
<p:tagLst xmlns:p="http://schemas.openxmlformats.org/presentationml/2006/main">
  <p:tag name="AS_UNIQUEID" val="802"/>
</p:tagLst>
</file>

<file path=ppt/tags/tag1087.xml><?xml version="1.0" encoding="utf-8"?>
<p:tagLst xmlns:p="http://schemas.openxmlformats.org/presentationml/2006/main">
  <p:tag name="AS_UNIQUEID" val="803"/>
</p:tagLst>
</file>

<file path=ppt/tags/tag1088.xml><?xml version="1.0" encoding="utf-8"?>
<p:tagLst xmlns:p="http://schemas.openxmlformats.org/presentationml/2006/main">
  <p:tag name="AS_UNIQUEID" val="1171"/>
</p:tagLst>
</file>

<file path=ppt/tags/tag1089.xml><?xml version="1.0" encoding="utf-8"?>
<p:tagLst xmlns:p="http://schemas.openxmlformats.org/presentationml/2006/main">
  <p:tag name="AS_UNIQUEID" val="770"/>
</p:tagLst>
</file>

<file path=ppt/tags/tag1090.xml><?xml version="1.0" encoding="utf-8"?>
<p:tagLst xmlns:p="http://schemas.openxmlformats.org/presentationml/2006/main">
  <p:tag name="AS_UNIQUEID" val="771"/>
</p:tagLst>
</file>

<file path=ppt/tags/tag1091.xml><?xml version="1.0" encoding="utf-8"?>
<p:tagLst xmlns:p="http://schemas.openxmlformats.org/presentationml/2006/main">
  <p:tag name="AS_UNIQUEID" val="818"/>
</p:tagLst>
</file>

<file path=ppt/tags/tag1092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r="http://schemas.openxmlformats.org/officeDocument/2006/relationships" xmlns:a="http://schemas.openxmlformats.org/drawingml/2006/main" name="8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r="http://schemas.openxmlformats.org/officeDocument/2006/relationships" xmlns:a="http://schemas.openxmlformats.org/drawingml/2006/main" name="9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r="http://schemas.openxmlformats.org/officeDocument/2006/relationships" xmlns:a="http://schemas.openxmlformats.org/drawingml/2006/main" name="10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r="http://schemas.openxmlformats.org/officeDocument/2006/relationships" xmlns:a="http://schemas.openxmlformats.org/drawingml/2006/main" name="1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r="http://schemas.openxmlformats.org/officeDocument/2006/relationships" xmlns:a="http://schemas.openxmlformats.org/drawingml/2006/main" name="1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r="http://schemas.openxmlformats.org/officeDocument/2006/relationships" xmlns:a="http://schemas.openxmlformats.org/drawingml/2006/main" name="2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r="http://schemas.openxmlformats.org/officeDocument/2006/relationships" xmlns:a="http://schemas.openxmlformats.org/drawingml/2006/main" name="3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r="http://schemas.openxmlformats.org/officeDocument/2006/relationships" xmlns:a="http://schemas.openxmlformats.org/drawingml/2006/main" name="4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r="http://schemas.openxmlformats.org/officeDocument/2006/relationships" xmlns:a="http://schemas.openxmlformats.org/drawingml/2006/main" name="5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r="http://schemas.openxmlformats.org/officeDocument/2006/relationships" xmlns:a="http://schemas.openxmlformats.org/drawingml/2006/main" name="6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r="http://schemas.openxmlformats.org/officeDocument/2006/relationships" xmlns:a="http://schemas.openxmlformats.org/drawingml/2006/main" name="8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r="http://schemas.openxmlformats.org/officeDocument/2006/relationships" xmlns:a="http://schemas.openxmlformats.org/drawingml/2006/main" name="9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r="http://schemas.openxmlformats.org/officeDocument/2006/relationships" xmlns:a="http://schemas.openxmlformats.org/drawingml/2006/main" name="10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r="http://schemas.openxmlformats.org/officeDocument/2006/relationships" xmlns:a="http://schemas.openxmlformats.org/drawingml/2006/main" name="11_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r="http://schemas.openxmlformats.org/officeDocument/2006/relationships" xmlns:a="http://schemas.openxmlformats.org/drawingml/2006/main" name="1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r="http://schemas.openxmlformats.org/officeDocument/2006/relationships" xmlns:a="http://schemas.openxmlformats.org/drawingml/2006/main" name="2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r="http://schemas.openxmlformats.org/officeDocument/2006/relationships" xmlns:a="http://schemas.openxmlformats.org/drawingml/2006/main" name="3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r="http://schemas.openxmlformats.org/officeDocument/2006/relationships" xmlns:a="http://schemas.openxmlformats.org/drawingml/2006/main" name="4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r="http://schemas.openxmlformats.org/officeDocument/2006/relationships" xmlns:a="http://schemas.openxmlformats.org/drawingml/2006/main" name="5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r="http://schemas.openxmlformats.org/officeDocument/2006/relationships" xmlns:a="http://schemas.openxmlformats.org/drawingml/2006/main" name="6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4.xml><?xml version="1.0" encoding="utf-8"?>
<a:theme xmlns:r="http://schemas.openxmlformats.org/officeDocument/2006/relationships" xmlns:a="http://schemas.openxmlformats.org/drawingml/2006/main" name="8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5.xml><?xml version="1.0" encoding="utf-8"?>
<a:theme xmlns:r="http://schemas.openxmlformats.org/officeDocument/2006/relationships" xmlns:a="http://schemas.openxmlformats.org/drawingml/2006/main" name="9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6.xml><?xml version="1.0" encoding="utf-8"?>
<a:theme xmlns:r="http://schemas.openxmlformats.org/officeDocument/2006/relationships" xmlns:a="http://schemas.openxmlformats.org/drawingml/2006/main" name="10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7.xml><?xml version="1.0" encoding="utf-8"?>
<a:theme xmlns:r="http://schemas.openxmlformats.org/officeDocument/2006/relationships" xmlns:a="http://schemas.openxmlformats.org/drawingml/2006/main" name="11_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8.xml><?xml version="1.0" encoding="utf-8"?>
<a:theme xmlns:r="http://schemas.openxmlformats.org/officeDocument/2006/relationships" xmlns:a="http://schemas.openxmlformats.org/drawingml/2006/main" name="1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9.xml><?xml version="1.0" encoding="utf-8"?>
<a:theme xmlns:r="http://schemas.openxmlformats.org/officeDocument/2006/relationships" xmlns:a="http://schemas.openxmlformats.org/drawingml/2006/main" name="2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0.xml><?xml version="1.0" encoding="utf-8"?>
<a:theme xmlns:r="http://schemas.openxmlformats.org/officeDocument/2006/relationships" xmlns:a="http://schemas.openxmlformats.org/drawingml/2006/main" name="3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1.xml><?xml version="1.0" encoding="utf-8"?>
<a:theme xmlns:r="http://schemas.openxmlformats.org/officeDocument/2006/relationships" xmlns:a="http://schemas.openxmlformats.org/drawingml/2006/main" name="4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2.xml><?xml version="1.0" encoding="utf-8"?>
<a:theme xmlns:r="http://schemas.openxmlformats.org/officeDocument/2006/relationships" xmlns:a="http://schemas.openxmlformats.org/drawingml/2006/main" name="5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3.xml><?xml version="1.0" encoding="utf-8"?>
<a:theme xmlns:r="http://schemas.openxmlformats.org/officeDocument/2006/relationships" xmlns:a="http://schemas.openxmlformats.org/drawingml/2006/main" name="6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4.xml><?xml version="1.0" encoding="utf-8"?>
<a:theme xmlns:r="http://schemas.openxmlformats.org/officeDocument/2006/relationships" xmlns:a="http://schemas.openxmlformats.org/drawingml/2006/main" name="8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5.xml><?xml version="1.0" encoding="utf-8"?>
<a:theme xmlns:r="http://schemas.openxmlformats.org/officeDocument/2006/relationships" xmlns:a="http://schemas.openxmlformats.org/drawingml/2006/main" name="9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6.xml><?xml version="1.0" encoding="utf-8"?>
<a:theme xmlns:r="http://schemas.openxmlformats.org/officeDocument/2006/relationships" xmlns:a="http://schemas.openxmlformats.org/drawingml/2006/main" name="10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7.xml><?xml version="1.0" encoding="utf-8"?>
<a:theme xmlns:r="http://schemas.openxmlformats.org/officeDocument/2006/relationships" xmlns:a="http://schemas.openxmlformats.org/drawingml/2006/main" name="11_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8.xml><?xml version="1.0" encoding="utf-8"?>
<a:theme xmlns:r="http://schemas.openxmlformats.org/officeDocument/2006/relationships" xmlns:a="http://schemas.openxmlformats.org/drawingml/2006/main" name="1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9.xml><?xml version="1.0" encoding="utf-8"?>
<a:theme xmlns:r="http://schemas.openxmlformats.org/officeDocument/2006/relationships" xmlns:a="http://schemas.openxmlformats.org/drawingml/2006/main" name="2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0.xml><?xml version="1.0" encoding="utf-8"?>
<a:theme xmlns:r="http://schemas.openxmlformats.org/officeDocument/2006/relationships" xmlns:a="http://schemas.openxmlformats.org/drawingml/2006/main" name="3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1.xml><?xml version="1.0" encoding="utf-8"?>
<a:theme xmlns:r="http://schemas.openxmlformats.org/officeDocument/2006/relationships" xmlns:a="http://schemas.openxmlformats.org/drawingml/2006/main" name="4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2.xml><?xml version="1.0" encoding="utf-8"?>
<a:theme xmlns:r="http://schemas.openxmlformats.org/officeDocument/2006/relationships" xmlns:a="http://schemas.openxmlformats.org/drawingml/2006/main" name="5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3.xml><?xml version="1.0" encoding="utf-8"?>
<a:theme xmlns:r="http://schemas.openxmlformats.org/officeDocument/2006/relationships" xmlns:a="http://schemas.openxmlformats.org/drawingml/2006/main" name="6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4.xml><?xml version="1.0" encoding="utf-8"?>
<a:theme xmlns:r="http://schemas.openxmlformats.org/officeDocument/2006/relationships" xmlns:a="http://schemas.openxmlformats.org/drawingml/2006/main" name="8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5.xml><?xml version="1.0" encoding="utf-8"?>
<a:theme xmlns:r="http://schemas.openxmlformats.org/officeDocument/2006/relationships" xmlns:a="http://schemas.openxmlformats.org/drawingml/2006/main" name="9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6.xml><?xml version="1.0" encoding="utf-8"?>
<a:theme xmlns:r="http://schemas.openxmlformats.org/officeDocument/2006/relationships" xmlns:a="http://schemas.openxmlformats.org/drawingml/2006/main" name="10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7.xml><?xml version="1.0" encoding="utf-8"?>
<a:theme xmlns:r="http://schemas.openxmlformats.org/officeDocument/2006/relationships" xmlns:a="http://schemas.openxmlformats.org/drawingml/2006/main" name="11_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8.xml><?xml version="1.0" encoding="utf-8"?>
<a:theme xmlns:r="http://schemas.openxmlformats.org/officeDocument/2006/relationships" xmlns:a="http://schemas.openxmlformats.org/drawingml/2006/main" name="1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9.xml><?xml version="1.0" encoding="utf-8"?>
<a:theme xmlns:r="http://schemas.openxmlformats.org/officeDocument/2006/relationships" xmlns:a="http://schemas.openxmlformats.org/drawingml/2006/main" name="2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0.xml><?xml version="1.0" encoding="utf-8"?>
<a:theme xmlns:r="http://schemas.openxmlformats.org/officeDocument/2006/relationships" xmlns:a="http://schemas.openxmlformats.org/drawingml/2006/main" name="3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1.xml><?xml version="1.0" encoding="utf-8"?>
<a:theme xmlns:r="http://schemas.openxmlformats.org/officeDocument/2006/relationships" xmlns:a="http://schemas.openxmlformats.org/drawingml/2006/main" name="4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2.xml><?xml version="1.0" encoding="utf-8"?>
<a:theme xmlns:r="http://schemas.openxmlformats.org/officeDocument/2006/relationships" xmlns:a="http://schemas.openxmlformats.org/drawingml/2006/main" name="5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3.xml><?xml version="1.0" encoding="utf-8"?>
<a:theme xmlns:r="http://schemas.openxmlformats.org/officeDocument/2006/relationships" xmlns:a="http://schemas.openxmlformats.org/drawingml/2006/main" name="6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4.xml><?xml version="1.0" encoding="utf-8"?>
<a:theme xmlns:r="http://schemas.openxmlformats.org/officeDocument/2006/relationships" xmlns:a="http://schemas.openxmlformats.org/drawingml/2006/main" name="8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5.xml><?xml version="1.0" encoding="utf-8"?>
<a:theme xmlns:r="http://schemas.openxmlformats.org/officeDocument/2006/relationships" xmlns:a="http://schemas.openxmlformats.org/drawingml/2006/main" name="9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6.xml><?xml version="1.0" encoding="utf-8"?>
<a:theme xmlns:r="http://schemas.openxmlformats.org/officeDocument/2006/relationships" xmlns:a="http://schemas.openxmlformats.org/drawingml/2006/main" name="10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7.xml><?xml version="1.0" encoding="utf-8"?>
<a:theme xmlns:r="http://schemas.openxmlformats.org/officeDocument/2006/relationships" xmlns:a="http://schemas.openxmlformats.org/drawingml/2006/main" name="11_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8.xml><?xml version="1.0" encoding="utf-8"?>
<a:theme xmlns:r="http://schemas.openxmlformats.org/officeDocument/2006/relationships" xmlns:a="http://schemas.openxmlformats.org/drawingml/2006/main" name="1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9.xml><?xml version="1.0" encoding="utf-8"?>
<a:theme xmlns:r="http://schemas.openxmlformats.org/officeDocument/2006/relationships" xmlns:a="http://schemas.openxmlformats.org/drawingml/2006/main" name="2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0.xml><?xml version="1.0" encoding="utf-8"?>
<a:theme xmlns:r="http://schemas.openxmlformats.org/officeDocument/2006/relationships" xmlns:a="http://schemas.openxmlformats.org/drawingml/2006/main" name="3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1.xml><?xml version="1.0" encoding="utf-8"?>
<a:theme xmlns:r="http://schemas.openxmlformats.org/officeDocument/2006/relationships" xmlns:a="http://schemas.openxmlformats.org/drawingml/2006/main" name="4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2.xml><?xml version="1.0" encoding="utf-8"?>
<a:theme xmlns:r="http://schemas.openxmlformats.org/officeDocument/2006/relationships" xmlns:a="http://schemas.openxmlformats.org/drawingml/2006/main" name="5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3.xml><?xml version="1.0" encoding="utf-8"?>
<a:theme xmlns:r="http://schemas.openxmlformats.org/officeDocument/2006/relationships" xmlns:a="http://schemas.openxmlformats.org/drawingml/2006/main" name="6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4.xml><?xml version="1.0" encoding="utf-8"?>
<a:theme xmlns:r="http://schemas.openxmlformats.org/officeDocument/2006/relationships" xmlns:a="http://schemas.openxmlformats.org/drawingml/2006/main" name="8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5.xml><?xml version="1.0" encoding="utf-8"?>
<a:theme xmlns:r="http://schemas.openxmlformats.org/officeDocument/2006/relationships" xmlns:a="http://schemas.openxmlformats.org/drawingml/2006/main" name="9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6.xml><?xml version="1.0" encoding="utf-8"?>
<a:theme xmlns:r="http://schemas.openxmlformats.org/officeDocument/2006/relationships" xmlns:a="http://schemas.openxmlformats.org/drawingml/2006/main" name="10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7.xml><?xml version="1.0" encoding="utf-8"?>
<a:theme xmlns:r="http://schemas.openxmlformats.org/officeDocument/2006/relationships" xmlns:a="http://schemas.openxmlformats.org/drawingml/2006/main" name="11_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8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73</Paragraphs>
  <Slides>18</Slides>
  <Notes>13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19">
      <vt:lpstr>Office 主题​​</vt:lpstr>
      <vt:lpstr>热机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2020-10-07T15:08:46.646</cp:lastPrinted>
  <dcterms:created xsi:type="dcterms:W3CDTF">2020-10-07T15:08:46Z</dcterms:created>
  <dcterms:modified xsi:type="dcterms:W3CDTF">2020-10-07T07:08:48Z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