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00.xml" ContentType="application/vnd.openxmlformats-officedocument.presentationml.tags+xml"/>
  <Override PartName="/ppt/tags/tag1001.xml" ContentType="application/vnd.openxmlformats-officedocument.presentationml.tags+xml"/>
  <Override PartName="/ppt/tags/tag1002.xml" ContentType="application/vnd.openxmlformats-officedocument.presentationml.tags+xml"/>
  <Override PartName="/ppt/tags/tag1003.xml" ContentType="application/vnd.openxmlformats-officedocument.presentationml.tags+xml"/>
  <Override PartName="/ppt/tags/tag1004.xml" ContentType="application/vnd.openxmlformats-officedocument.presentationml.tags+xml"/>
  <Override PartName="/ppt/tags/tag1005.xml" ContentType="application/vnd.openxmlformats-officedocument.presentationml.tags+xml"/>
  <Override PartName="/ppt/tags/tag1006.xml" ContentType="application/vnd.openxmlformats-officedocument.presentationml.tags+xml"/>
  <Override PartName="/ppt/tags/tag1007.xml" ContentType="application/vnd.openxmlformats-officedocument.presentationml.tags+xml"/>
  <Override PartName="/ppt/tags/tag1008.xml" ContentType="application/vnd.openxmlformats-officedocument.presentationml.tags+xml"/>
  <Override PartName="/ppt/tags/tag1009.xml" ContentType="application/vnd.openxmlformats-officedocument.presentationml.tags+xml"/>
  <Override PartName="/ppt/tags/tag101.xml" ContentType="application/vnd.openxmlformats-officedocument.presentationml.tags+xml"/>
  <Override PartName="/ppt/tags/tag1010.xml" ContentType="application/vnd.openxmlformats-officedocument.presentationml.tags+xml"/>
  <Override PartName="/ppt/tags/tag1011.xml" ContentType="application/vnd.openxmlformats-officedocument.presentationml.tags+xml"/>
  <Override PartName="/ppt/tags/tag1012.xml" ContentType="application/vnd.openxmlformats-officedocument.presentationml.tags+xml"/>
  <Override PartName="/ppt/tags/tag1013.xml" ContentType="application/vnd.openxmlformats-officedocument.presentationml.tags+xml"/>
  <Override PartName="/ppt/tags/tag1014.xml" ContentType="application/vnd.openxmlformats-officedocument.presentationml.tags+xml"/>
  <Override PartName="/ppt/tags/tag1015.xml" ContentType="application/vnd.openxmlformats-officedocument.presentationml.tags+xml"/>
  <Override PartName="/ppt/tags/tag1016.xml" ContentType="application/vnd.openxmlformats-officedocument.presentationml.tags+xml"/>
  <Override PartName="/ppt/tags/tag1017.xml" ContentType="application/vnd.openxmlformats-officedocument.presentationml.tags+xml"/>
  <Override PartName="/ppt/tags/tag1018.xml" ContentType="application/vnd.openxmlformats-officedocument.presentationml.tags+xml"/>
  <Override PartName="/ppt/tags/tag1019.xml" ContentType="application/vnd.openxmlformats-officedocument.presentationml.tags+xml"/>
  <Override PartName="/ppt/tags/tag102.xml" ContentType="application/vnd.openxmlformats-officedocument.presentationml.tags+xml"/>
  <Override PartName="/ppt/tags/tag1020.xml" ContentType="application/vnd.openxmlformats-officedocument.presentationml.tags+xml"/>
  <Override PartName="/ppt/tags/tag1021.xml" ContentType="application/vnd.openxmlformats-officedocument.presentationml.tags+xml"/>
  <Override PartName="/ppt/tags/tag1022.xml" ContentType="application/vnd.openxmlformats-officedocument.presentationml.tags+xml"/>
  <Override PartName="/ppt/tags/tag1023.xml" ContentType="application/vnd.openxmlformats-officedocument.presentationml.tags+xml"/>
  <Override PartName="/ppt/tags/tag1024.xml" ContentType="application/vnd.openxmlformats-officedocument.presentationml.tags+xml"/>
  <Override PartName="/ppt/tags/tag1025.xml" ContentType="application/vnd.openxmlformats-officedocument.presentationml.tags+xml"/>
  <Override PartName="/ppt/tags/tag1026.xml" ContentType="application/vnd.openxmlformats-officedocument.presentationml.tags+xml"/>
  <Override PartName="/ppt/tags/tag1027.xml" ContentType="application/vnd.openxmlformats-officedocument.presentationml.tags+xml"/>
  <Override PartName="/ppt/tags/tag1028.xml" ContentType="application/vnd.openxmlformats-officedocument.presentationml.tags+xml"/>
  <Override PartName="/ppt/tags/tag1029.xml" ContentType="application/vnd.openxmlformats-officedocument.presentationml.tags+xml"/>
  <Override PartName="/ppt/tags/tag103.xml" ContentType="application/vnd.openxmlformats-officedocument.presentationml.tags+xml"/>
  <Override PartName="/ppt/tags/tag1030.xml" ContentType="application/vnd.openxmlformats-officedocument.presentationml.tags+xml"/>
  <Override PartName="/ppt/tags/tag1031.xml" ContentType="application/vnd.openxmlformats-officedocument.presentationml.tags+xml"/>
  <Override PartName="/ppt/tags/tag1032.xml" ContentType="application/vnd.openxmlformats-officedocument.presentationml.tags+xml"/>
  <Override PartName="/ppt/tags/tag1033.xml" ContentType="application/vnd.openxmlformats-officedocument.presentationml.tags+xml"/>
  <Override PartName="/ppt/tags/tag1034.xml" ContentType="application/vnd.openxmlformats-officedocument.presentationml.tags+xml"/>
  <Override PartName="/ppt/tags/tag1035.xml" ContentType="application/vnd.openxmlformats-officedocument.presentationml.tags+xml"/>
  <Override PartName="/ppt/tags/tag1036.xml" ContentType="application/vnd.openxmlformats-officedocument.presentationml.tags+xml"/>
  <Override PartName="/ppt/tags/tag1037.xml" ContentType="application/vnd.openxmlformats-officedocument.presentationml.tags+xml"/>
  <Override PartName="/ppt/tags/tag1038.xml" ContentType="application/vnd.openxmlformats-officedocument.presentationml.tags+xml"/>
  <Override PartName="/ppt/tags/tag1039.xml" ContentType="application/vnd.openxmlformats-officedocument.presentationml.tags+xml"/>
  <Override PartName="/ppt/tags/tag104.xml" ContentType="application/vnd.openxmlformats-officedocument.presentationml.tags+xml"/>
  <Override PartName="/ppt/tags/tag1040.xml" ContentType="application/vnd.openxmlformats-officedocument.presentationml.tags+xml"/>
  <Override PartName="/ppt/tags/tag1041.xml" ContentType="application/vnd.openxmlformats-officedocument.presentationml.tags+xml"/>
  <Override PartName="/ppt/tags/tag1042.xml" ContentType="application/vnd.openxmlformats-officedocument.presentationml.tags+xml"/>
  <Override PartName="/ppt/tags/tag1043.xml" ContentType="application/vnd.openxmlformats-officedocument.presentationml.tags+xml"/>
  <Override PartName="/ppt/tags/tag1044.xml" ContentType="application/vnd.openxmlformats-officedocument.presentationml.tags+xml"/>
  <Override PartName="/ppt/tags/tag1045.xml" ContentType="application/vnd.openxmlformats-officedocument.presentationml.tags+xml"/>
  <Override PartName="/ppt/tags/tag1046.xml" ContentType="application/vnd.openxmlformats-officedocument.presentationml.tags+xml"/>
  <Override PartName="/ppt/tags/tag1047.xml" ContentType="application/vnd.openxmlformats-officedocument.presentationml.tags+xml"/>
  <Override PartName="/ppt/tags/tag1048.xml" ContentType="application/vnd.openxmlformats-officedocument.presentationml.tags+xml"/>
  <Override PartName="/ppt/tags/tag1049.xml" ContentType="application/vnd.openxmlformats-officedocument.presentationml.tags+xml"/>
  <Override PartName="/ppt/tags/tag105.xml" ContentType="application/vnd.openxmlformats-officedocument.presentationml.tags+xml"/>
  <Override PartName="/ppt/tags/tag1050.xml" ContentType="application/vnd.openxmlformats-officedocument.presentationml.tags+xml"/>
  <Override PartName="/ppt/tags/tag1051.xml" ContentType="application/vnd.openxmlformats-officedocument.presentationml.tags+xml"/>
  <Override PartName="/ppt/tags/tag1052.xml" ContentType="application/vnd.openxmlformats-officedocument.presentationml.tags+xml"/>
  <Override PartName="/ppt/tags/tag1053.xml" ContentType="application/vnd.openxmlformats-officedocument.presentationml.tags+xml"/>
  <Override PartName="/ppt/tags/tag1054.xml" ContentType="application/vnd.openxmlformats-officedocument.presentationml.tags+xml"/>
  <Override PartName="/ppt/tags/tag1055.xml" ContentType="application/vnd.openxmlformats-officedocument.presentationml.tags+xml"/>
  <Override PartName="/ppt/tags/tag1056.xml" ContentType="application/vnd.openxmlformats-officedocument.presentationml.tags+xml"/>
  <Override PartName="/ppt/tags/tag1057.xml" ContentType="application/vnd.openxmlformats-officedocument.presentationml.tags+xml"/>
  <Override PartName="/ppt/tags/tag1058.xml" ContentType="application/vnd.openxmlformats-officedocument.presentationml.tags+xml"/>
  <Override PartName="/ppt/tags/tag1059.xml" ContentType="application/vnd.openxmlformats-officedocument.presentationml.tags+xml"/>
  <Override PartName="/ppt/tags/tag106.xml" ContentType="application/vnd.openxmlformats-officedocument.presentationml.tags+xml"/>
  <Override PartName="/ppt/tags/tag1060.xml" ContentType="application/vnd.openxmlformats-officedocument.presentationml.tags+xml"/>
  <Override PartName="/ppt/tags/tag1061.xml" ContentType="application/vnd.openxmlformats-officedocument.presentationml.tags+xml"/>
  <Override PartName="/ppt/tags/tag1062.xml" ContentType="application/vnd.openxmlformats-officedocument.presentationml.tags+xml"/>
  <Override PartName="/ppt/tags/tag1063.xml" ContentType="application/vnd.openxmlformats-officedocument.presentationml.tags+xml"/>
  <Override PartName="/ppt/tags/tag1064.xml" ContentType="application/vnd.openxmlformats-officedocument.presentationml.tags+xml"/>
  <Override PartName="/ppt/tags/tag1065.xml" ContentType="application/vnd.openxmlformats-officedocument.presentationml.tags+xml"/>
  <Override PartName="/ppt/tags/tag1066.xml" ContentType="application/vnd.openxmlformats-officedocument.presentationml.tags+xml"/>
  <Override PartName="/ppt/tags/tag1067.xml" ContentType="application/vnd.openxmlformats-officedocument.presentationml.tags+xml"/>
  <Override PartName="/ppt/tags/tag1068.xml" ContentType="application/vnd.openxmlformats-officedocument.presentationml.tags+xml"/>
  <Override PartName="/ppt/tags/tag1069.xml" ContentType="application/vnd.openxmlformats-officedocument.presentationml.tags+xml"/>
  <Override PartName="/ppt/tags/tag107.xml" ContentType="application/vnd.openxmlformats-officedocument.presentationml.tags+xml"/>
  <Override PartName="/ppt/tags/tag1070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06.xml" ContentType="application/vnd.openxmlformats-officedocument.presentationml.tags+xml"/>
  <Override PartName="/ppt/tags/tag507.xml" ContentType="application/vnd.openxmlformats-officedocument.presentationml.tags+xml"/>
  <Override PartName="/ppt/tags/tag508.xml" ContentType="application/vnd.openxmlformats-officedocument.presentationml.tags+xml"/>
  <Override PartName="/ppt/tags/tag509.xml" ContentType="application/vnd.openxmlformats-officedocument.presentationml.tags+xml"/>
  <Override PartName="/ppt/tags/tag51.xml" ContentType="application/vnd.openxmlformats-officedocument.presentationml.tags+xml"/>
  <Override PartName="/ppt/tags/tag510.xml" ContentType="application/vnd.openxmlformats-officedocument.presentationml.tags+xml"/>
  <Override PartName="/ppt/tags/tag511.xml" ContentType="application/vnd.openxmlformats-officedocument.presentationml.tags+xml"/>
  <Override PartName="/ppt/tags/tag512.xml" ContentType="application/vnd.openxmlformats-officedocument.presentationml.tags+xml"/>
  <Override PartName="/ppt/tags/tag513.xml" ContentType="application/vnd.openxmlformats-officedocument.presentationml.tags+xml"/>
  <Override PartName="/ppt/tags/tag514.xml" ContentType="application/vnd.openxmlformats-officedocument.presentationml.tags+xml"/>
  <Override PartName="/ppt/tags/tag515.xml" ContentType="application/vnd.openxmlformats-officedocument.presentationml.tags+xml"/>
  <Override PartName="/ppt/tags/tag516.xml" ContentType="application/vnd.openxmlformats-officedocument.presentationml.tags+xml"/>
  <Override PartName="/ppt/tags/tag517.xml" ContentType="application/vnd.openxmlformats-officedocument.presentationml.tags+xml"/>
  <Override PartName="/ppt/tags/tag518.xml" ContentType="application/vnd.openxmlformats-officedocument.presentationml.tags+xml"/>
  <Override PartName="/ppt/tags/tag519.xml" ContentType="application/vnd.openxmlformats-officedocument.presentationml.tags+xml"/>
  <Override PartName="/ppt/tags/tag52.xml" ContentType="application/vnd.openxmlformats-officedocument.presentationml.tags+xml"/>
  <Override PartName="/ppt/tags/tag520.xml" ContentType="application/vnd.openxmlformats-officedocument.presentationml.tags+xml"/>
  <Override PartName="/ppt/tags/tag521.xml" ContentType="application/vnd.openxmlformats-officedocument.presentationml.tags+xml"/>
  <Override PartName="/ppt/tags/tag522.xml" ContentType="application/vnd.openxmlformats-officedocument.presentationml.tags+xml"/>
  <Override PartName="/ppt/tags/tag523.xml" ContentType="application/vnd.openxmlformats-officedocument.presentationml.tags+xml"/>
  <Override PartName="/ppt/tags/tag524.xml" ContentType="application/vnd.openxmlformats-officedocument.presentationml.tags+xml"/>
  <Override PartName="/ppt/tags/tag525.xml" ContentType="application/vnd.openxmlformats-officedocument.presentationml.tags+xml"/>
  <Override PartName="/ppt/tags/tag526.xml" ContentType="application/vnd.openxmlformats-officedocument.presentationml.tags+xml"/>
  <Override PartName="/ppt/tags/tag527.xml" ContentType="application/vnd.openxmlformats-officedocument.presentationml.tags+xml"/>
  <Override PartName="/ppt/tags/tag528.xml" ContentType="application/vnd.openxmlformats-officedocument.presentationml.tags+xml"/>
  <Override PartName="/ppt/tags/tag529.xml" ContentType="application/vnd.openxmlformats-officedocument.presentationml.tags+xml"/>
  <Override PartName="/ppt/tags/tag53.xml" ContentType="application/vnd.openxmlformats-officedocument.presentationml.tags+xml"/>
  <Override PartName="/ppt/tags/tag530.xml" ContentType="application/vnd.openxmlformats-officedocument.presentationml.tags+xml"/>
  <Override PartName="/ppt/tags/tag531.xml" ContentType="application/vnd.openxmlformats-officedocument.presentationml.tags+xml"/>
  <Override PartName="/ppt/tags/tag532.xml" ContentType="application/vnd.openxmlformats-officedocument.presentationml.tags+xml"/>
  <Override PartName="/ppt/tags/tag533.xml" ContentType="application/vnd.openxmlformats-officedocument.presentationml.tags+xml"/>
  <Override PartName="/ppt/tags/tag534.xml" ContentType="application/vnd.openxmlformats-officedocument.presentationml.tags+xml"/>
  <Override PartName="/ppt/tags/tag535.xml" ContentType="application/vnd.openxmlformats-officedocument.presentationml.tags+xml"/>
  <Override PartName="/ppt/tags/tag536.xml" ContentType="application/vnd.openxmlformats-officedocument.presentationml.tags+xml"/>
  <Override PartName="/ppt/tags/tag537.xml" ContentType="application/vnd.openxmlformats-officedocument.presentationml.tags+xml"/>
  <Override PartName="/ppt/tags/tag538.xml" ContentType="application/vnd.openxmlformats-officedocument.presentationml.tags+xml"/>
  <Override PartName="/ppt/tags/tag539.xml" ContentType="application/vnd.openxmlformats-officedocument.presentationml.tags+xml"/>
  <Override PartName="/ppt/tags/tag54.xml" ContentType="application/vnd.openxmlformats-officedocument.presentationml.tags+xml"/>
  <Override PartName="/ppt/tags/tag540.xml" ContentType="application/vnd.openxmlformats-officedocument.presentationml.tags+xml"/>
  <Override PartName="/ppt/tags/tag541.xml" ContentType="application/vnd.openxmlformats-officedocument.presentationml.tags+xml"/>
  <Override PartName="/ppt/tags/tag542.xml" ContentType="application/vnd.openxmlformats-officedocument.presentationml.tags+xml"/>
  <Override PartName="/ppt/tags/tag543.xml" ContentType="application/vnd.openxmlformats-officedocument.presentationml.tags+xml"/>
  <Override PartName="/ppt/tags/tag544.xml" ContentType="application/vnd.openxmlformats-officedocument.presentationml.tags+xml"/>
  <Override PartName="/ppt/tags/tag545.xml" ContentType="application/vnd.openxmlformats-officedocument.presentationml.tags+xml"/>
  <Override PartName="/ppt/tags/tag546.xml" ContentType="application/vnd.openxmlformats-officedocument.presentationml.tags+xml"/>
  <Override PartName="/ppt/tags/tag547.xml" ContentType="application/vnd.openxmlformats-officedocument.presentationml.tags+xml"/>
  <Override PartName="/ppt/tags/tag548.xml" ContentType="application/vnd.openxmlformats-officedocument.presentationml.tags+xml"/>
  <Override PartName="/ppt/tags/tag549.xml" ContentType="application/vnd.openxmlformats-officedocument.presentationml.tags+xml"/>
  <Override PartName="/ppt/tags/tag55.xml" ContentType="application/vnd.openxmlformats-officedocument.presentationml.tags+xml"/>
  <Override PartName="/ppt/tags/tag550.xml" ContentType="application/vnd.openxmlformats-officedocument.presentationml.tags+xml"/>
  <Override PartName="/ppt/tags/tag551.xml" ContentType="application/vnd.openxmlformats-officedocument.presentationml.tags+xml"/>
  <Override PartName="/ppt/tags/tag552.xml" ContentType="application/vnd.openxmlformats-officedocument.presentationml.tags+xml"/>
  <Override PartName="/ppt/tags/tag553.xml" ContentType="application/vnd.openxmlformats-officedocument.presentationml.tags+xml"/>
  <Override PartName="/ppt/tags/tag554.xml" ContentType="application/vnd.openxmlformats-officedocument.presentationml.tags+xml"/>
  <Override PartName="/ppt/tags/tag555.xml" ContentType="application/vnd.openxmlformats-officedocument.presentationml.tags+xml"/>
  <Override PartName="/ppt/tags/tag556.xml" ContentType="application/vnd.openxmlformats-officedocument.presentationml.tags+xml"/>
  <Override PartName="/ppt/tags/tag557.xml" ContentType="application/vnd.openxmlformats-officedocument.presentationml.tags+xml"/>
  <Override PartName="/ppt/tags/tag558.xml" ContentType="application/vnd.openxmlformats-officedocument.presentationml.tags+xml"/>
  <Override PartName="/ppt/tags/tag559.xml" ContentType="application/vnd.openxmlformats-officedocument.presentationml.tags+xml"/>
  <Override PartName="/ppt/tags/tag56.xml" ContentType="application/vnd.openxmlformats-officedocument.presentationml.tags+xml"/>
  <Override PartName="/ppt/tags/tag560.xml" ContentType="application/vnd.openxmlformats-officedocument.presentationml.tags+xml"/>
  <Override PartName="/ppt/tags/tag561.xml" ContentType="application/vnd.openxmlformats-officedocument.presentationml.tags+xml"/>
  <Override PartName="/ppt/tags/tag562.xml" ContentType="application/vnd.openxmlformats-officedocument.presentationml.tags+xml"/>
  <Override PartName="/ppt/tags/tag563.xml" ContentType="application/vnd.openxmlformats-officedocument.presentationml.tags+xml"/>
  <Override PartName="/ppt/tags/tag564.xml" ContentType="application/vnd.openxmlformats-officedocument.presentationml.tags+xml"/>
  <Override PartName="/ppt/tags/tag565.xml" ContentType="application/vnd.openxmlformats-officedocument.presentationml.tags+xml"/>
  <Override PartName="/ppt/tags/tag566.xml" ContentType="application/vnd.openxmlformats-officedocument.presentationml.tags+xml"/>
  <Override PartName="/ppt/tags/tag567.xml" ContentType="application/vnd.openxmlformats-officedocument.presentationml.tags+xml"/>
  <Override PartName="/ppt/tags/tag568.xml" ContentType="application/vnd.openxmlformats-officedocument.presentationml.tags+xml"/>
  <Override PartName="/ppt/tags/tag569.xml" ContentType="application/vnd.openxmlformats-officedocument.presentationml.tags+xml"/>
  <Override PartName="/ppt/tags/tag57.xml" ContentType="application/vnd.openxmlformats-officedocument.presentationml.tags+xml"/>
  <Override PartName="/ppt/tags/tag570.xml" ContentType="application/vnd.openxmlformats-officedocument.presentationml.tags+xml"/>
  <Override PartName="/ppt/tags/tag571.xml" ContentType="application/vnd.openxmlformats-officedocument.presentationml.tags+xml"/>
  <Override PartName="/ppt/tags/tag572.xml" ContentType="application/vnd.openxmlformats-officedocument.presentationml.tags+xml"/>
  <Override PartName="/ppt/tags/tag573.xml" ContentType="application/vnd.openxmlformats-officedocument.presentationml.tags+xml"/>
  <Override PartName="/ppt/tags/tag574.xml" ContentType="application/vnd.openxmlformats-officedocument.presentationml.tags+xml"/>
  <Override PartName="/ppt/tags/tag575.xml" ContentType="application/vnd.openxmlformats-officedocument.presentationml.tags+xml"/>
  <Override PartName="/ppt/tags/tag576.xml" ContentType="application/vnd.openxmlformats-officedocument.presentationml.tags+xml"/>
  <Override PartName="/ppt/tags/tag577.xml" ContentType="application/vnd.openxmlformats-officedocument.presentationml.tags+xml"/>
  <Override PartName="/ppt/tags/tag578.xml" ContentType="application/vnd.openxmlformats-officedocument.presentationml.tags+xml"/>
  <Override PartName="/ppt/tags/tag579.xml" ContentType="application/vnd.openxmlformats-officedocument.presentationml.tags+xml"/>
  <Override PartName="/ppt/tags/tag58.xml" ContentType="application/vnd.openxmlformats-officedocument.presentationml.tags+xml"/>
  <Override PartName="/ppt/tags/tag580.xml" ContentType="application/vnd.openxmlformats-officedocument.presentationml.tags+xml"/>
  <Override PartName="/ppt/tags/tag581.xml" ContentType="application/vnd.openxmlformats-officedocument.presentationml.tags+xml"/>
  <Override PartName="/ppt/tags/tag582.xml" ContentType="application/vnd.openxmlformats-officedocument.presentationml.tags+xml"/>
  <Override PartName="/ppt/tags/tag583.xml" ContentType="application/vnd.openxmlformats-officedocument.presentationml.tags+xml"/>
  <Override PartName="/ppt/tags/tag584.xml" ContentType="application/vnd.openxmlformats-officedocument.presentationml.tags+xml"/>
  <Override PartName="/ppt/tags/tag585.xml" ContentType="application/vnd.openxmlformats-officedocument.presentationml.tags+xml"/>
  <Override PartName="/ppt/tags/tag586.xml" ContentType="application/vnd.openxmlformats-officedocument.presentationml.tags+xml"/>
  <Override PartName="/ppt/tags/tag587.xml" ContentType="application/vnd.openxmlformats-officedocument.presentationml.tags+xml"/>
  <Override PartName="/ppt/tags/tag588.xml" ContentType="application/vnd.openxmlformats-officedocument.presentationml.tags+xml"/>
  <Override PartName="/ppt/tags/tag589.xml" ContentType="application/vnd.openxmlformats-officedocument.presentationml.tags+xml"/>
  <Override PartName="/ppt/tags/tag59.xml" ContentType="application/vnd.openxmlformats-officedocument.presentationml.tags+xml"/>
  <Override PartName="/ppt/tags/tag590.xml" ContentType="application/vnd.openxmlformats-officedocument.presentationml.tags+xml"/>
  <Override PartName="/ppt/tags/tag591.xml" ContentType="application/vnd.openxmlformats-officedocument.presentationml.tags+xml"/>
  <Override PartName="/ppt/tags/tag592.xml" ContentType="application/vnd.openxmlformats-officedocument.presentationml.tags+xml"/>
  <Override PartName="/ppt/tags/tag593.xml" ContentType="application/vnd.openxmlformats-officedocument.presentationml.tags+xml"/>
  <Override PartName="/ppt/tags/tag594.xml" ContentType="application/vnd.openxmlformats-officedocument.presentationml.tags+xml"/>
  <Override PartName="/ppt/tags/tag595.xml" ContentType="application/vnd.openxmlformats-officedocument.presentationml.tags+xml"/>
  <Override PartName="/ppt/tags/tag596.xml" ContentType="application/vnd.openxmlformats-officedocument.presentationml.tags+xml"/>
  <Override PartName="/ppt/tags/tag597.xml" ContentType="application/vnd.openxmlformats-officedocument.presentationml.tags+xml"/>
  <Override PartName="/ppt/tags/tag598.xml" ContentType="application/vnd.openxmlformats-officedocument.presentationml.tags+xml"/>
  <Override PartName="/ppt/tags/tag59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00.xml" ContentType="application/vnd.openxmlformats-officedocument.presentationml.tags+xml"/>
  <Override PartName="/ppt/tags/tag601.xml" ContentType="application/vnd.openxmlformats-officedocument.presentationml.tags+xml"/>
  <Override PartName="/ppt/tags/tag602.xml" ContentType="application/vnd.openxmlformats-officedocument.presentationml.tags+xml"/>
  <Override PartName="/ppt/tags/tag603.xml" ContentType="application/vnd.openxmlformats-officedocument.presentationml.tags+xml"/>
  <Override PartName="/ppt/tags/tag604.xml" ContentType="application/vnd.openxmlformats-officedocument.presentationml.tags+xml"/>
  <Override PartName="/ppt/tags/tag605.xml" ContentType="application/vnd.openxmlformats-officedocument.presentationml.tags+xml"/>
  <Override PartName="/ppt/tags/tag606.xml" ContentType="application/vnd.openxmlformats-officedocument.presentationml.tags+xml"/>
  <Override PartName="/ppt/tags/tag607.xml" ContentType="application/vnd.openxmlformats-officedocument.presentationml.tags+xml"/>
  <Override PartName="/ppt/tags/tag608.xml" ContentType="application/vnd.openxmlformats-officedocument.presentationml.tags+xml"/>
  <Override PartName="/ppt/tags/tag609.xml" ContentType="application/vnd.openxmlformats-officedocument.presentationml.tags+xml"/>
  <Override PartName="/ppt/tags/tag61.xml" ContentType="application/vnd.openxmlformats-officedocument.presentationml.tags+xml"/>
  <Override PartName="/ppt/tags/tag610.xml" ContentType="application/vnd.openxmlformats-officedocument.presentationml.tags+xml"/>
  <Override PartName="/ppt/tags/tag611.xml" ContentType="application/vnd.openxmlformats-officedocument.presentationml.tags+xml"/>
  <Override PartName="/ppt/tags/tag612.xml" ContentType="application/vnd.openxmlformats-officedocument.presentationml.tags+xml"/>
  <Override PartName="/ppt/tags/tag613.xml" ContentType="application/vnd.openxmlformats-officedocument.presentationml.tags+xml"/>
  <Override PartName="/ppt/tags/tag614.xml" ContentType="application/vnd.openxmlformats-officedocument.presentationml.tags+xml"/>
  <Override PartName="/ppt/tags/tag615.xml" ContentType="application/vnd.openxmlformats-officedocument.presentationml.tags+xml"/>
  <Override PartName="/ppt/tags/tag616.xml" ContentType="application/vnd.openxmlformats-officedocument.presentationml.tags+xml"/>
  <Override PartName="/ppt/tags/tag617.xml" ContentType="application/vnd.openxmlformats-officedocument.presentationml.tags+xml"/>
  <Override PartName="/ppt/tags/tag618.xml" ContentType="application/vnd.openxmlformats-officedocument.presentationml.tags+xml"/>
  <Override PartName="/ppt/tags/tag619.xml" ContentType="application/vnd.openxmlformats-officedocument.presentationml.tags+xml"/>
  <Override PartName="/ppt/tags/tag62.xml" ContentType="application/vnd.openxmlformats-officedocument.presentationml.tags+xml"/>
  <Override PartName="/ppt/tags/tag620.xml" ContentType="application/vnd.openxmlformats-officedocument.presentationml.tags+xml"/>
  <Override PartName="/ppt/tags/tag621.xml" ContentType="application/vnd.openxmlformats-officedocument.presentationml.tags+xml"/>
  <Override PartName="/ppt/tags/tag622.xml" ContentType="application/vnd.openxmlformats-officedocument.presentationml.tags+xml"/>
  <Override PartName="/ppt/tags/tag623.xml" ContentType="application/vnd.openxmlformats-officedocument.presentationml.tags+xml"/>
  <Override PartName="/ppt/tags/tag624.xml" ContentType="application/vnd.openxmlformats-officedocument.presentationml.tags+xml"/>
  <Override PartName="/ppt/tags/tag625.xml" ContentType="application/vnd.openxmlformats-officedocument.presentationml.tags+xml"/>
  <Override PartName="/ppt/tags/tag626.xml" ContentType="application/vnd.openxmlformats-officedocument.presentationml.tags+xml"/>
  <Override PartName="/ppt/tags/tag627.xml" ContentType="application/vnd.openxmlformats-officedocument.presentationml.tags+xml"/>
  <Override PartName="/ppt/tags/tag628.xml" ContentType="application/vnd.openxmlformats-officedocument.presentationml.tags+xml"/>
  <Override PartName="/ppt/tags/tag629.xml" ContentType="application/vnd.openxmlformats-officedocument.presentationml.tags+xml"/>
  <Override PartName="/ppt/tags/tag63.xml" ContentType="application/vnd.openxmlformats-officedocument.presentationml.tags+xml"/>
  <Override PartName="/ppt/tags/tag630.xml" ContentType="application/vnd.openxmlformats-officedocument.presentationml.tags+xml"/>
  <Override PartName="/ppt/tags/tag631.xml" ContentType="application/vnd.openxmlformats-officedocument.presentationml.tags+xml"/>
  <Override PartName="/ppt/tags/tag632.xml" ContentType="application/vnd.openxmlformats-officedocument.presentationml.tags+xml"/>
  <Override PartName="/ppt/tags/tag633.xml" ContentType="application/vnd.openxmlformats-officedocument.presentationml.tags+xml"/>
  <Override PartName="/ppt/tags/tag634.xml" ContentType="application/vnd.openxmlformats-officedocument.presentationml.tags+xml"/>
  <Override PartName="/ppt/tags/tag635.xml" ContentType="application/vnd.openxmlformats-officedocument.presentationml.tags+xml"/>
  <Override PartName="/ppt/tags/tag636.xml" ContentType="application/vnd.openxmlformats-officedocument.presentationml.tags+xml"/>
  <Override PartName="/ppt/tags/tag637.xml" ContentType="application/vnd.openxmlformats-officedocument.presentationml.tags+xml"/>
  <Override PartName="/ppt/tags/tag638.xml" ContentType="application/vnd.openxmlformats-officedocument.presentationml.tags+xml"/>
  <Override PartName="/ppt/tags/tag639.xml" ContentType="application/vnd.openxmlformats-officedocument.presentationml.tags+xml"/>
  <Override PartName="/ppt/tags/tag64.xml" ContentType="application/vnd.openxmlformats-officedocument.presentationml.tags+xml"/>
  <Override PartName="/ppt/tags/tag640.xml" ContentType="application/vnd.openxmlformats-officedocument.presentationml.tags+xml"/>
  <Override PartName="/ppt/tags/tag641.xml" ContentType="application/vnd.openxmlformats-officedocument.presentationml.tags+xml"/>
  <Override PartName="/ppt/tags/tag642.xml" ContentType="application/vnd.openxmlformats-officedocument.presentationml.tags+xml"/>
  <Override PartName="/ppt/tags/tag643.xml" ContentType="application/vnd.openxmlformats-officedocument.presentationml.tags+xml"/>
  <Override PartName="/ppt/tags/tag644.xml" ContentType="application/vnd.openxmlformats-officedocument.presentationml.tags+xml"/>
  <Override PartName="/ppt/tags/tag645.xml" ContentType="application/vnd.openxmlformats-officedocument.presentationml.tags+xml"/>
  <Override PartName="/ppt/tags/tag646.xml" ContentType="application/vnd.openxmlformats-officedocument.presentationml.tags+xml"/>
  <Override PartName="/ppt/tags/tag647.xml" ContentType="application/vnd.openxmlformats-officedocument.presentationml.tags+xml"/>
  <Override PartName="/ppt/tags/tag648.xml" ContentType="application/vnd.openxmlformats-officedocument.presentationml.tags+xml"/>
  <Override PartName="/ppt/tags/tag649.xml" ContentType="application/vnd.openxmlformats-officedocument.presentationml.tags+xml"/>
  <Override PartName="/ppt/tags/tag65.xml" ContentType="application/vnd.openxmlformats-officedocument.presentationml.tags+xml"/>
  <Override PartName="/ppt/tags/tag650.xml" ContentType="application/vnd.openxmlformats-officedocument.presentationml.tags+xml"/>
  <Override PartName="/ppt/tags/tag651.xml" ContentType="application/vnd.openxmlformats-officedocument.presentationml.tags+xml"/>
  <Override PartName="/ppt/tags/tag652.xml" ContentType="application/vnd.openxmlformats-officedocument.presentationml.tags+xml"/>
  <Override PartName="/ppt/tags/tag653.xml" ContentType="application/vnd.openxmlformats-officedocument.presentationml.tags+xml"/>
  <Override PartName="/ppt/tags/tag654.xml" ContentType="application/vnd.openxmlformats-officedocument.presentationml.tags+xml"/>
  <Override PartName="/ppt/tags/tag655.xml" ContentType="application/vnd.openxmlformats-officedocument.presentationml.tags+xml"/>
  <Override PartName="/ppt/tags/tag656.xml" ContentType="application/vnd.openxmlformats-officedocument.presentationml.tags+xml"/>
  <Override PartName="/ppt/tags/tag657.xml" ContentType="application/vnd.openxmlformats-officedocument.presentationml.tags+xml"/>
  <Override PartName="/ppt/tags/tag658.xml" ContentType="application/vnd.openxmlformats-officedocument.presentationml.tags+xml"/>
  <Override PartName="/ppt/tags/tag659.xml" ContentType="application/vnd.openxmlformats-officedocument.presentationml.tags+xml"/>
  <Override PartName="/ppt/tags/tag66.xml" ContentType="application/vnd.openxmlformats-officedocument.presentationml.tags+xml"/>
  <Override PartName="/ppt/tags/tag660.xml" ContentType="application/vnd.openxmlformats-officedocument.presentationml.tags+xml"/>
  <Override PartName="/ppt/tags/tag661.xml" ContentType="application/vnd.openxmlformats-officedocument.presentationml.tags+xml"/>
  <Override PartName="/ppt/tags/tag662.xml" ContentType="application/vnd.openxmlformats-officedocument.presentationml.tags+xml"/>
  <Override PartName="/ppt/tags/tag663.xml" ContentType="application/vnd.openxmlformats-officedocument.presentationml.tags+xml"/>
  <Override PartName="/ppt/tags/tag664.xml" ContentType="application/vnd.openxmlformats-officedocument.presentationml.tags+xml"/>
  <Override PartName="/ppt/tags/tag665.xml" ContentType="application/vnd.openxmlformats-officedocument.presentationml.tags+xml"/>
  <Override PartName="/ppt/tags/tag666.xml" ContentType="application/vnd.openxmlformats-officedocument.presentationml.tags+xml"/>
  <Override PartName="/ppt/tags/tag667.xml" ContentType="application/vnd.openxmlformats-officedocument.presentationml.tags+xml"/>
  <Override PartName="/ppt/tags/tag668.xml" ContentType="application/vnd.openxmlformats-officedocument.presentationml.tags+xml"/>
  <Override PartName="/ppt/tags/tag669.xml" ContentType="application/vnd.openxmlformats-officedocument.presentationml.tags+xml"/>
  <Override PartName="/ppt/tags/tag67.xml" ContentType="application/vnd.openxmlformats-officedocument.presentationml.tags+xml"/>
  <Override PartName="/ppt/tags/tag670.xml" ContentType="application/vnd.openxmlformats-officedocument.presentationml.tags+xml"/>
  <Override PartName="/ppt/tags/tag671.xml" ContentType="application/vnd.openxmlformats-officedocument.presentationml.tags+xml"/>
  <Override PartName="/ppt/tags/tag672.xml" ContentType="application/vnd.openxmlformats-officedocument.presentationml.tags+xml"/>
  <Override PartName="/ppt/tags/tag673.xml" ContentType="application/vnd.openxmlformats-officedocument.presentationml.tags+xml"/>
  <Override PartName="/ppt/tags/tag674.xml" ContentType="application/vnd.openxmlformats-officedocument.presentationml.tags+xml"/>
  <Override PartName="/ppt/tags/tag675.xml" ContentType="application/vnd.openxmlformats-officedocument.presentationml.tags+xml"/>
  <Override PartName="/ppt/tags/tag676.xml" ContentType="application/vnd.openxmlformats-officedocument.presentationml.tags+xml"/>
  <Override PartName="/ppt/tags/tag677.xml" ContentType="application/vnd.openxmlformats-officedocument.presentationml.tags+xml"/>
  <Override PartName="/ppt/tags/tag678.xml" ContentType="application/vnd.openxmlformats-officedocument.presentationml.tags+xml"/>
  <Override PartName="/ppt/tags/tag679.xml" ContentType="application/vnd.openxmlformats-officedocument.presentationml.tags+xml"/>
  <Override PartName="/ppt/tags/tag68.xml" ContentType="application/vnd.openxmlformats-officedocument.presentationml.tags+xml"/>
  <Override PartName="/ppt/tags/tag680.xml" ContentType="application/vnd.openxmlformats-officedocument.presentationml.tags+xml"/>
  <Override PartName="/ppt/tags/tag681.xml" ContentType="application/vnd.openxmlformats-officedocument.presentationml.tags+xml"/>
  <Override PartName="/ppt/tags/tag682.xml" ContentType="application/vnd.openxmlformats-officedocument.presentationml.tags+xml"/>
  <Override PartName="/ppt/tags/tag683.xml" ContentType="application/vnd.openxmlformats-officedocument.presentationml.tags+xml"/>
  <Override PartName="/ppt/tags/tag684.xml" ContentType="application/vnd.openxmlformats-officedocument.presentationml.tags+xml"/>
  <Override PartName="/ppt/tags/tag685.xml" ContentType="application/vnd.openxmlformats-officedocument.presentationml.tags+xml"/>
  <Override PartName="/ppt/tags/tag686.xml" ContentType="application/vnd.openxmlformats-officedocument.presentationml.tags+xml"/>
  <Override PartName="/ppt/tags/tag687.xml" ContentType="application/vnd.openxmlformats-officedocument.presentationml.tags+xml"/>
  <Override PartName="/ppt/tags/tag688.xml" ContentType="application/vnd.openxmlformats-officedocument.presentationml.tags+xml"/>
  <Override PartName="/ppt/tags/tag689.xml" ContentType="application/vnd.openxmlformats-officedocument.presentationml.tags+xml"/>
  <Override PartName="/ppt/tags/tag69.xml" ContentType="application/vnd.openxmlformats-officedocument.presentationml.tags+xml"/>
  <Override PartName="/ppt/tags/tag690.xml" ContentType="application/vnd.openxmlformats-officedocument.presentationml.tags+xml"/>
  <Override PartName="/ppt/tags/tag691.xml" ContentType="application/vnd.openxmlformats-officedocument.presentationml.tags+xml"/>
  <Override PartName="/ppt/tags/tag692.xml" ContentType="application/vnd.openxmlformats-officedocument.presentationml.tags+xml"/>
  <Override PartName="/ppt/tags/tag693.xml" ContentType="application/vnd.openxmlformats-officedocument.presentationml.tags+xml"/>
  <Override PartName="/ppt/tags/tag694.xml" ContentType="application/vnd.openxmlformats-officedocument.presentationml.tags+xml"/>
  <Override PartName="/ppt/tags/tag695.xml" ContentType="application/vnd.openxmlformats-officedocument.presentationml.tags+xml"/>
  <Override PartName="/ppt/tags/tag696.xml" ContentType="application/vnd.openxmlformats-officedocument.presentationml.tags+xml"/>
  <Override PartName="/ppt/tags/tag697.xml" ContentType="application/vnd.openxmlformats-officedocument.presentationml.tags+xml"/>
  <Override PartName="/ppt/tags/tag698.xml" ContentType="application/vnd.openxmlformats-officedocument.presentationml.tags+xml"/>
  <Override PartName="/ppt/tags/tag69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00.xml" ContentType="application/vnd.openxmlformats-officedocument.presentationml.tags+xml"/>
  <Override PartName="/ppt/tags/tag701.xml" ContentType="application/vnd.openxmlformats-officedocument.presentationml.tags+xml"/>
  <Override PartName="/ppt/tags/tag702.xml" ContentType="application/vnd.openxmlformats-officedocument.presentationml.tags+xml"/>
  <Override PartName="/ppt/tags/tag703.xml" ContentType="application/vnd.openxmlformats-officedocument.presentationml.tags+xml"/>
  <Override PartName="/ppt/tags/tag704.xml" ContentType="application/vnd.openxmlformats-officedocument.presentationml.tags+xml"/>
  <Override PartName="/ppt/tags/tag705.xml" ContentType="application/vnd.openxmlformats-officedocument.presentationml.tags+xml"/>
  <Override PartName="/ppt/tags/tag706.xml" ContentType="application/vnd.openxmlformats-officedocument.presentationml.tags+xml"/>
  <Override PartName="/ppt/tags/tag707.xml" ContentType="application/vnd.openxmlformats-officedocument.presentationml.tags+xml"/>
  <Override PartName="/ppt/tags/tag708.xml" ContentType="application/vnd.openxmlformats-officedocument.presentationml.tags+xml"/>
  <Override PartName="/ppt/tags/tag709.xml" ContentType="application/vnd.openxmlformats-officedocument.presentationml.tags+xml"/>
  <Override PartName="/ppt/tags/tag71.xml" ContentType="application/vnd.openxmlformats-officedocument.presentationml.tags+xml"/>
  <Override PartName="/ppt/tags/tag710.xml" ContentType="application/vnd.openxmlformats-officedocument.presentationml.tags+xml"/>
  <Override PartName="/ppt/tags/tag711.xml" ContentType="application/vnd.openxmlformats-officedocument.presentationml.tags+xml"/>
  <Override PartName="/ppt/tags/tag712.xml" ContentType="application/vnd.openxmlformats-officedocument.presentationml.tags+xml"/>
  <Override PartName="/ppt/tags/tag713.xml" ContentType="application/vnd.openxmlformats-officedocument.presentationml.tags+xml"/>
  <Override PartName="/ppt/tags/tag714.xml" ContentType="application/vnd.openxmlformats-officedocument.presentationml.tags+xml"/>
  <Override PartName="/ppt/tags/tag715.xml" ContentType="application/vnd.openxmlformats-officedocument.presentationml.tags+xml"/>
  <Override PartName="/ppt/tags/tag716.xml" ContentType="application/vnd.openxmlformats-officedocument.presentationml.tags+xml"/>
  <Override PartName="/ppt/tags/tag717.xml" ContentType="application/vnd.openxmlformats-officedocument.presentationml.tags+xml"/>
  <Override PartName="/ppt/tags/tag718.xml" ContentType="application/vnd.openxmlformats-officedocument.presentationml.tags+xml"/>
  <Override PartName="/ppt/tags/tag719.xml" ContentType="application/vnd.openxmlformats-officedocument.presentationml.tags+xml"/>
  <Override PartName="/ppt/tags/tag72.xml" ContentType="application/vnd.openxmlformats-officedocument.presentationml.tags+xml"/>
  <Override PartName="/ppt/tags/tag720.xml" ContentType="application/vnd.openxmlformats-officedocument.presentationml.tags+xml"/>
  <Override PartName="/ppt/tags/tag721.xml" ContentType="application/vnd.openxmlformats-officedocument.presentationml.tags+xml"/>
  <Override PartName="/ppt/tags/tag722.xml" ContentType="application/vnd.openxmlformats-officedocument.presentationml.tags+xml"/>
  <Override PartName="/ppt/tags/tag723.xml" ContentType="application/vnd.openxmlformats-officedocument.presentationml.tags+xml"/>
  <Override PartName="/ppt/tags/tag724.xml" ContentType="application/vnd.openxmlformats-officedocument.presentationml.tags+xml"/>
  <Override PartName="/ppt/tags/tag725.xml" ContentType="application/vnd.openxmlformats-officedocument.presentationml.tags+xml"/>
  <Override PartName="/ppt/tags/tag726.xml" ContentType="application/vnd.openxmlformats-officedocument.presentationml.tags+xml"/>
  <Override PartName="/ppt/tags/tag727.xml" ContentType="application/vnd.openxmlformats-officedocument.presentationml.tags+xml"/>
  <Override PartName="/ppt/tags/tag728.xml" ContentType="application/vnd.openxmlformats-officedocument.presentationml.tags+xml"/>
  <Override PartName="/ppt/tags/tag729.xml" ContentType="application/vnd.openxmlformats-officedocument.presentationml.tags+xml"/>
  <Override PartName="/ppt/tags/tag73.xml" ContentType="application/vnd.openxmlformats-officedocument.presentationml.tags+xml"/>
  <Override PartName="/ppt/tags/tag730.xml" ContentType="application/vnd.openxmlformats-officedocument.presentationml.tags+xml"/>
  <Override PartName="/ppt/tags/tag731.xml" ContentType="application/vnd.openxmlformats-officedocument.presentationml.tags+xml"/>
  <Override PartName="/ppt/tags/tag732.xml" ContentType="application/vnd.openxmlformats-officedocument.presentationml.tags+xml"/>
  <Override PartName="/ppt/tags/tag733.xml" ContentType="application/vnd.openxmlformats-officedocument.presentationml.tags+xml"/>
  <Override PartName="/ppt/tags/tag734.xml" ContentType="application/vnd.openxmlformats-officedocument.presentationml.tags+xml"/>
  <Override PartName="/ppt/tags/tag735.xml" ContentType="application/vnd.openxmlformats-officedocument.presentationml.tags+xml"/>
  <Override PartName="/ppt/tags/tag736.xml" ContentType="application/vnd.openxmlformats-officedocument.presentationml.tags+xml"/>
  <Override PartName="/ppt/tags/tag737.xml" ContentType="application/vnd.openxmlformats-officedocument.presentationml.tags+xml"/>
  <Override PartName="/ppt/tags/tag738.xml" ContentType="application/vnd.openxmlformats-officedocument.presentationml.tags+xml"/>
  <Override PartName="/ppt/tags/tag739.xml" ContentType="application/vnd.openxmlformats-officedocument.presentationml.tags+xml"/>
  <Override PartName="/ppt/tags/tag74.xml" ContentType="application/vnd.openxmlformats-officedocument.presentationml.tags+xml"/>
  <Override PartName="/ppt/tags/tag740.xml" ContentType="application/vnd.openxmlformats-officedocument.presentationml.tags+xml"/>
  <Override PartName="/ppt/tags/tag741.xml" ContentType="application/vnd.openxmlformats-officedocument.presentationml.tags+xml"/>
  <Override PartName="/ppt/tags/tag742.xml" ContentType="application/vnd.openxmlformats-officedocument.presentationml.tags+xml"/>
  <Override PartName="/ppt/tags/tag743.xml" ContentType="application/vnd.openxmlformats-officedocument.presentationml.tags+xml"/>
  <Override PartName="/ppt/tags/tag744.xml" ContentType="application/vnd.openxmlformats-officedocument.presentationml.tags+xml"/>
  <Override PartName="/ppt/tags/tag745.xml" ContentType="application/vnd.openxmlformats-officedocument.presentationml.tags+xml"/>
  <Override PartName="/ppt/tags/tag746.xml" ContentType="application/vnd.openxmlformats-officedocument.presentationml.tags+xml"/>
  <Override PartName="/ppt/tags/tag747.xml" ContentType="application/vnd.openxmlformats-officedocument.presentationml.tags+xml"/>
  <Override PartName="/ppt/tags/tag748.xml" ContentType="application/vnd.openxmlformats-officedocument.presentationml.tags+xml"/>
  <Override PartName="/ppt/tags/tag749.xml" ContentType="application/vnd.openxmlformats-officedocument.presentationml.tags+xml"/>
  <Override PartName="/ppt/tags/tag75.xml" ContentType="application/vnd.openxmlformats-officedocument.presentationml.tags+xml"/>
  <Override PartName="/ppt/tags/tag750.xml" ContentType="application/vnd.openxmlformats-officedocument.presentationml.tags+xml"/>
  <Override PartName="/ppt/tags/tag751.xml" ContentType="application/vnd.openxmlformats-officedocument.presentationml.tags+xml"/>
  <Override PartName="/ppt/tags/tag752.xml" ContentType="application/vnd.openxmlformats-officedocument.presentationml.tags+xml"/>
  <Override PartName="/ppt/tags/tag753.xml" ContentType="application/vnd.openxmlformats-officedocument.presentationml.tags+xml"/>
  <Override PartName="/ppt/tags/tag754.xml" ContentType="application/vnd.openxmlformats-officedocument.presentationml.tags+xml"/>
  <Override PartName="/ppt/tags/tag755.xml" ContentType="application/vnd.openxmlformats-officedocument.presentationml.tags+xml"/>
  <Override PartName="/ppt/tags/tag756.xml" ContentType="application/vnd.openxmlformats-officedocument.presentationml.tags+xml"/>
  <Override PartName="/ppt/tags/tag757.xml" ContentType="application/vnd.openxmlformats-officedocument.presentationml.tags+xml"/>
  <Override PartName="/ppt/tags/tag758.xml" ContentType="application/vnd.openxmlformats-officedocument.presentationml.tags+xml"/>
  <Override PartName="/ppt/tags/tag759.xml" ContentType="application/vnd.openxmlformats-officedocument.presentationml.tags+xml"/>
  <Override PartName="/ppt/tags/tag76.xml" ContentType="application/vnd.openxmlformats-officedocument.presentationml.tags+xml"/>
  <Override PartName="/ppt/tags/tag760.xml" ContentType="application/vnd.openxmlformats-officedocument.presentationml.tags+xml"/>
  <Override PartName="/ppt/tags/tag761.xml" ContentType="application/vnd.openxmlformats-officedocument.presentationml.tags+xml"/>
  <Override PartName="/ppt/tags/tag762.xml" ContentType="application/vnd.openxmlformats-officedocument.presentationml.tags+xml"/>
  <Override PartName="/ppt/tags/tag763.xml" ContentType="application/vnd.openxmlformats-officedocument.presentationml.tags+xml"/>
  <Override PartName="/ppt/tags/tag764.xml" ContentType="application/vnd.openxmlformats-officedocument.presentationml.tags+xml"/>
  <Override PartName="/ppt/tags/tag765.xml" ContentType="application/vnd.openxmlformats-officedocument.presentationml.tags+xml"/>
  <Override PartName="/ppt/tags/tag766.xml" ContentType="application/vnd.openxmlformats-officedocument.presentationml.tags+xml"/>
  <Override PartName="/ppt/tags/tag767.xml" ContentType="application/vnd.openxmlformats-officedocument.presentationml.tags+xml"/>
  <Override PartName="/ppt/tags/tag768.xml" ContentType="application/vnd.openxmlformats-officedocument.presentationml.tags+xml"/>
  <Override PartName="/ppt/tags/tag769.xml" ContentType="application/vnd.openxmlformats-officedocument.presentationml.tags+xml"/>
  <Override PartName="/ppt/tags/tag77.xml" ContentType="application/vnd.openxmlformats-officedocument.presentationml.tags+xml"/>
  <Override PartName="/ppt/tags/tag770.xml" ContentType="application/vnd.openxmlformats-officedocument.presentationml.tags+xml"/>
  <Override PartName="/ppt/tags/tag771.xml" ContentType="application/vnd.openxmlformats-officedocument.presentationml.tags+xml"/>
  <Override PartName="/ppt/tags/tag772.xml" ContentType="application/vnd.openxmlformats-officedocument.presentationml.tags+xml"/>
  <Override PartName="/ppt/tags/tag773.xml" ContentType="application/vnd.openxmlformats-officedocument.presentationml.tags+xml"/>
  <Override PartName="/ppt/tags/tag774.xml" ContentType="application/vnd.openxmlformats-officedocument.presentationml.tags+xml"/>
  <Override PartName="/ppt/tags/tag775.xml" ContentType="application/vnd.openxmlformats-officedocument.presentationml.tags+xml"/>
  <Override PartName="/ppt/tags/tag776.xml" ContentType="application/vnd.openxmlformats-officedocument.presentationml.tags+xml"/>
  <Override PartName="/ppt/tags/tag777.xml" ContentType="application/vnd.openxmlformats-officedocument.presentationml.tags+xml"/>
  <Override PartName="/ppt/tags/tag778.xml" ContentType="application/vnd.openxmlformats-officedocument.presentationml.tags+xml"/>
  <Override PartName="/ppt/tags/tag779.xml" ContentType="application/vnd.openxmlformats-officedocument.presentationml.tags+xml"/>
  <Override PartName="/ppt/tags/tag78.xml" ContentType="application/vnd.openxmlformats-officedocument.presentationml.tags+xml"/>
  <Override PartName="/ppt/tags/tag780.xml" ContentType="application/vnd.openxmlformats-officedocument.presentationml.tags+xml"/>
  <Override PartName="/ppt/tags/tag781.xml" ContentType="application/vnd.openxmlformats-officedocument.presentationml.tags+xml"/>
  <Override PartName="/ppt/tags/tag782.xml" ContentType="application/vnd.openxmlformats-officedocument.presentationml.tags+xml"/>
  <Override PartName="/ppt/tags/tag783.xml" ContentType="application/vnd.openxmlformats-officedocument.presentationml.tags+xml"/>
  <Override PartName="/ppt/tags/tag784.xml" ContentType="application/vnd.openxmlformats-officedocument.presentationml.tags+xml"/>
  <Override PartName="/ppt/tags/tag785.xml" ContentType="application/vnd.openxmlformats-officedocument.presentationml.tags+xml"/>
  <Override PartName="/ppt/tags/tag786.xml" ContentType="application/vnd.openxmlformats-officedocument.presentationml.tags+xml"/>
  <Override PartName="/ppt/tags/tag787.xml" ContentType="application/vnd.openxmlformats-officedocument.presentationml.tags+xml"/>
  <Override PartName="/ppt/tags/tag788.xml" ContentType="application/vnd.openxmlformats-officedocument.presentationml.tags+xml"/>
  <Override PartName="/ppt/tags/tag789.xml" ContentType="application/vnd.openxmlformats-officedocument.presentationml.tags+xml"/>
  <Override PartName="/ppt/tags/tag79.xml" ContentType="application/vnd.openxmlformats-officedocument.presentationml.tags+xml"/>
  <Override PartName="/ppt/tags/tag790.xml" ContentType="application/vnd.openxmlformats-officedocument.presentationml.tags+xml"/>
  <Override PartName="/ppt/tags/tag791.xml" ContentType="application/vnd.openxmlformats-officedocument.presentationml.tags+xml"/>
  <Override PartName="/ppt/tags/tag792.xml" ContentType="application/vnd.openxmlformats-officedocument.presentationml.tags+xml"/>
  <Override PartName="/ppt/tags/tag793.xml" ContentType="application/vnd.openxmlformats-officedocument.presentationml.tags+xml"/>
  <Override PartName="/ppt/tags/tag794.xml" ContentType="application/vnd.openxmlformats-officedocument.presentationml.tags+xml"/>
  <Override PartName="/ppt/tags/tag795.xml" ContentType="application/vnd.openxmlformats-officedocument.presentationml.tags+xml"/>
  <Override PartName="/ppt/tags/tag796.xml" ContentType="application/vnd.openxmlformats-officedocument.presentationml.tags+xml"/>
  <Override PartName="/ppt/tags/tag797.xml" ContentType="application/vnd.openxmlformats-officedocument.presentationml.tags+xml"/>
  <Override PartName="/ppt/tags/tag798.xml" ContentType="application/vnd.openxmlformats-officedocument.presentationml.tags+xml"/>
  <Override PartName="/ppt/tags/tag79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00.xml" ContentType="application/vnd.openxmlformats-officedocument.presentationml.tags+xml"/>
  <Override PartName="/ppt/tags/tag801.xml" ContentType="application/vnd.openxmlformats-officedocument.presentationml.tags+xml"/>
  <Override PartName="/ppt/tags/tag802.xml" ContentType="application/vnd.openxmlformats-officedocument.presentationml.tags+xml"/>
  <Override PartName="/ppt/tags/tag803.xml" ContentType="application/vnd.openxmlformats-officedocument.presentationml.tags+xml"/>
  <Override PartName="/ppt/tags/tag804.xml" ContentType="application/vnd.openxmlformats-officedocument.presentationml.tags+xml"/>
  <Override PartName="/ppt/tags/tag805.xml" ContentType="application/vnd.openxmlformats-officedocument.presentationml.tags+xml"/>
  <Override PartName="/ppt/tags/tag806.xml" ContentType="application/vnd.openxmlformats-officedocument.presentationml.tags+xml"/>
  <Override PartName="/ppt/tags/tag807.xml" ContentType="application/vnd.openxmlformats-officedocument.presentationml.tags+xml"/>
  <Override PartName="/ppt/tags/tag808.xml" ContentType="application/vnd.openxmlformats-officedocument.presentationml.tags+xml"/>
  <Override PartName="/ppt/tags/tag809.xml" ContentType="application/vnd.openxmlformats-officedocument.presentationml.tags+xml"/>
  <Override PartName="/ppt/tags/tag81.xml" ContentType="application/vnd.openxmlformats-officedocument.presentationml.tags+xml"/>
  <Override PartName="/ppt/tags/tag810.xml" ContentType="application/vnd.openxmlformats-officedocument.presentationml.tags+xml"/>
  <Override PartName="/ppt/tags/tag811.xml" ContentType="application/vnd.openxmlformats-officedocument.presentationml.tags+xml"/>
  <Override PartName="/ppt/tags/tag812.xml" ContentType="application/vnd.openxmlformats-officedocument.presentationml.tags+xml"/>
  <Override PartName="/ppt/tags/tag813.xml" ContentType="application/vnd.openxmlformats-officedocument.presentationml.tags+xml"/>
  <Override PartName="/ppt/tags/tag814.xml" ContentType="application/vnd.openxmlformats-officedocument.presentationml.tags+xml"/>
  <Override PartName="/ppt/tags/tag815.xml" ContentType="application/vnd.openxmlformats-officedocument.presentationml.tags+xml"/>
  <Override PartName="/ppt/tags/tag816.xml" ContentType="application/vnd.openxmlformats-officedocument.presentationml.tags+xml"/>
  <Override PartName="/ppt/tags/tag817.xml" ContentType="application/vnd.openxmlformats-officedocument.presentationml.tags+xml"/>
  <Override PartName="/ppt/tags/tag818.xml" ContentType="application/vnd.openxmlformats-officedocument.presentationml.tags+xml"/>
  <Override PartName="/ppt/tags/tag819.xml" ContentType="application/vnd.openxmlformats-officedocument.presentationml.tags+xml"/>
  <Override PartName="/ppt/tags/tag82.xml" ContentType="application/vnd.openxmlformats-officedocument.presentationml.tags+xml"/>
  <Override PartName="/ppt/tags/tag820.xml" ContentType="application/vnd.openxmlformats-officedocument.presentationml.tags+xml"/>
  <Override PartName="/ppt/tags/tag821.xml" ContentType="application/vnd.openxmlformats-officedocument.presentationml.tags+xml"/>
  <Override PartName="/ppt/tags/tag822.xml" ContentType="application/vnd.openxmlformats-officedocument.presentationml.tags+xml"/>
  <Override PartName="/ppt/tags/tag823.xml" ContentType="application/vnd.openxmlformats-officedocument.presentationml.tags+xml"/>
  <Override PartName="/ppt/tags/tag824.xml" ContentType="application/vnd.openxmlformats-officedocument.presentationml.tags+xml"/>
  <Override PartName="/ppt/tags/tag825.xml" ContentType="application/vnd.openxmlformats-officedocument.presentationml.tags+xml"/>
  <Override PartName="/ppt/tags/tag826.xml" ContentType="application/vnd.openxmlformats-officedocument.presentationml.tags+xml"/>
  <Override PartName="/ppt/tags/tag827.xml" ContentType="application/vnd.openxmlformats-officedocument.presentationml.tags+xml"/>
  <Override PartName="/ppt/tags/tag828.xml" ContentType="application/vnd.openxmlformats-officedocument.presentationml.tags+xml"/>
  <Override PartName="/ppt/tags/tag829.xml" ContentType="application/vnd.openxmlformats-officedocument.presentationml.tags+xml"/>
  <Override PartName="/ppt/tags/tag83.xml" ContentType="application/vnd.openxmlformats-officedocument.presentationml.tags+xml"/>
  <Override PartName="/ppt/tags/tag830.xml" ContentType="application/vnd.openxmlformats-officedocument.presentationml.tags+xml"/>
  <Override PartName="/ppt/tags/tag831.xml" ContentType="application/vnd.openxmlformats-officedocument.presentationml.tags+xml"/>
  <Override PartName="/ppt/tags/tag832.xml" ContentType="application/vnd.openxmlformats-officedocument.presentationml.tags+xml"/>
  <Override PartName="/ppt/tags/tag833.xml" ContentType="application/vnd.openxmlformats-officedocument.presentationml.tags+xml"/>
  <Override PartName="/ppt/tags/tag834.xml" ContentType="application/vnd.openxmlformats-officedocument.presentationml.tags+xml"/>
  <Override PartName="/ppt/tags/tag835.xml" ContentType="application/vnd.openxmlformats-officedocument.presentationml.tags+xml"/>
  <Override PartName="/ppt/tags/tag836.xml" ContentType="application/vnd.openxmlformats-officedocument.presentationml.tags+xml"/>
  <Override PartName="/ppt/tags/tag837.xml" ContentType="application/vnd.openxmlformats-officedocument.presentationml.tags+xml"/>
  <Override PartName="/ppt/tags/tag838.xml" ContentType="application/vnd.openxmlformats-officedocument.presentationml.tags+xml"/>
  <Override PartName="/ppt/tags/tag839.xml" ContentType="application/vnd.openxmlformats-officedocument.presentationml.tags+xml"/>
  <Override PartName="/ppt/tags/tag84.xml" ContentType="application/vnd.openxmlformats-officedocument.presentationml.tags+xml"/>
  <Override PartName="/ppt/tags/tag840.xml" ContentType="application/vnd.openxmlformats-officedocument.presentationml.tags+xml"/>
  <Override PartName="/ppt/tags/tag841.xml" ContentType="application/vnd.openxmlformats-officedocument.presentationml.tags+xml"/>
  <Override PartName="/ppt/tags/tag842.xml" ContentType="application/vnd.openxmlformats-officedocument.presentationml.tags+xml"/>
  <Override PartName="/ppt/tags/tag843.xml" ContentType="application/vnd.openxmlformats-officedocument.presentationml.tags+xml"/>
  <Override PartName="/ppt/tags/tag844.xml" ContentType="application/vnd.openxmlformats-officedocument.presentationml.tags+xml"/>
  <Override PartName="/ppt/tags/tag845.xml" ContentType="application/vnd.openxmlformats-officedocument.presentationml.tags+xml"/>
  <Override PartName="/ppt/tags/tag846.xml" ContentType="application/vnd.openxmlformats-officedocument.presentationml.tags+xml"/>
  <Override PartName="/ppt/tags/tag847.xml" ContentType="application/vnd.openxmlformats-officedocument.presentationml.tags+xml"/>
  <Override PartName="/ppt/tags/tag848.xml" ContentType="application/vnd.openxmlformats-officedocument.presentationml.tags+xml"/>
  <Override PartName="/ppt/tags/tag849.xml" ContentType="application/vnd.openxmlformats-officedocument.presentationml.tags+xml"/>
  <Override PartName="/ppt/tags/tag85.xml" ContentType="application/vnd.openxmlformats-officedocument.presentationml.tags+xml"/>
  <Override PartName="/ppt/tags/tag850.xml" ContentType="application/vnd.openxmlformats-officedocument.presentationml.tags+xml"/>
  <Override PartName="/ppt/tags/tag851.xml" ContentType="application/vnd.openxmlformats-officedocument.presentationml.tags+xml"/>
  <Override PartName="/ppt/tags/tag852.xml" ContentType="application/vnd.openxmlformats-officedocument.presentationml.tags+xml"/>
  <Override PartName="/ppt/tags/tag853.xml" ContentType="application/vnd.openxmlformats-officedocument.presentationml.tags+xml"/>
  <Override PartName="/ppt/tags/tag854.xml" ContentType="application/vnd.openxmlformats-officedocument.presentationml.tags+xml"/>
  <Override PartName="/ppt/tags/tag855.xml" ContentType="application/vnd.openxmlformats-officedocument.presentationml.tags+xml"/>
  <Override PartName="/ppt/tags/tag856.xml" ContentType="application/vnd.openxmlformats-officedocument.presentationml.tags+xml"/>
  <Override PartName="/ppt/tags/tag857.xml" ContentType="application/vnd.openxmlformats-officedocument.presentationml.tags+xml"/>
  <Override PartName="/ppt/tags/tag858.xml" ContentType="application/vnd.openxmlformats-officedocument.presentationml.tags+xml"/>
  <Override PartName="/ppt/tags/tag859.xml" ContentType="application/vnd.openxmlformats-officedocument.presentationml.tags+xml"/>
  <Override PartName="/ppt/tags/tag86.xml" ContentType="application/vnd.openxmlformats-officedocument.presentationml.tags+xml"/>
  <Override PartName="/ppt/tags/tag860.xml" ContentType="application/vnd.openxmlformats-officedocument.presentationml.tags+xml"/>
  <Override PartName="/ppt/tags/tag861.xml" ContentType="application/vnd.openxmlformats-officedocument.presentationml.tags+xml"/>
  <Override PartName="/ppt/tags/tag862.xml" ContentType="application/vnd.openxmlformats-officedocument.presentationml.tags+xml"/>
  <Override PartName="/ppt/tags/tag863.xml" ContentType="application/vnd.openxmlformats-officedocument.presentationml.tags+xml"/>
  <Override PartName="/ppt/tags/tag864.xml" ContentType="application/vnd.openxmlformats-officedocument.presentationml.tags+xml"/>
  <Override PartName="/ppt/tags/tag865.xml" ContentType="application/vnd.openxmlformats-officedocument.presentationml.tags+xml"/>
  <Override PartName="/ppt/tags/tag866.xml" ContentType="application/vnd.openxmlformats-officedocument.presentationml.tags+xml"/>
  <Override PartName="/ppt/tags/tag867.xml" ContentType="application/vnd.openxmlformats-officedocument.presentationml.tags+xml"/>
  <Override PartName="/ppt/tags/tag868.xml" ContentType="application/vnd.openxmlformats-officedocument.presentationml.tags+xml"/>
  <Override PartName="/ppt/tags/tag869.xml" ContentType="application/vnd.openxmlformats-officedocument.presentationml.tags+xml"/>
  <Override PartName="/ppt/tags/tag87.xml" ContentType="application/vnd.openxmlformats-officedocument.presentationml.tags+xml"/>
  <Override PartName="/ppt/tags/tag870.xml" ContentType="application/vnd.openxmlformats-officedocument.presentationml.tags+xml"/>
  <Override PartName="/ppt/tags/tag871.xml" ContentType="application/vnd.openxmlformats-officedocument.presentationml.tags+xml"/>
  <Override PartName="/ppt/tags/tag872.xml" ContentType="application/vnd.openxmlformats-officedocument.presentationml.tags+xml"/>
  <Override PartName="/ppt/tags/tag873.xml" ContentType="application/vnd.openxmlformats-officedocument.presentationml.tags+xml"/>
  <Override PartName="/ppt/tags/tag874.xml" ContentType="application/vnd.openxmlformats-officedocument.presentationml.tags+xml"/>
  <Override PartName="/ppt/tags/tag875.xml" ContentType="application/vnd.openxmlformats-officedocument.presentationml.tags+xml"/>
  <Override PartName="/ppt/tags/tag876.xml" ContentType="application/vnd.openxmlformats-officedocument.presentationml.tags+xml"/>
  <Override PartName="/ppt/tags/tag877.xml" ContentType="application/vnd.openxmlformats-officedocument.presentationml.tags+xml"/>
  <Override PartName="/ppt/tags/tag878.xml" ContentType="application/vnd.openxmlformats-officedocument.presentationml.tags+xml"/>
  <Override PartName="/ppt/tags/tag879.xml" ContentType="application/vnd.openxmlformats-officedocument.presentationml.tags+xml"/>
  <Override PartName="/ppt/tags/tag88.xml" ContentType="application/vnd.openxmlformats-officedocument.presentationml.tags+xml"/>
  <Override PartName="/ppt/tags/tag880.xml" ContentType="application/vnd.openxmlformats-officedocument.presentationml.tags+xml"/>
  <Override PartName="/ppt/tags/tag881.xml" ContentType="application/vnd.openxmlformats-officedocument.presentationml.tags+xml"/>
  <Override PartName="/ppt/tags/tag882.xml" ContentType="application/vnd.openxmlformats-officedocument.presentationml.tags+xml"/>
  <Override PartName="/ppt/tags/tag883.xml" ContentType="application/vnd.openxmlformats-officedocument.presentationml.tags+xml"/>
  <Override PartName="/ppt/tags/tag884.xml" ContentType="application/vnd.openxmlformats-officedocument.presentationml.tags+xml"/>
  <Override PartName="/ppt/tags/tag885.xml" ContentType="application/vnd.openxmlformats-officedocument.presentationml.tags+xml"/>
  <Override PartName="/ppt/tags/tag886.xml" ContentType="application/vnd.openxmlformats-officedocument.presentationml.tags+xml"/>
  <Override PartName="/ppt/tags/tag887.xml" ContentType="application/vnd.openxmlformats-officedocument.presentationml.tags+xml"/>
  <Override PartName="/ppt/tags/tag888.xml" ContentType="application/vnd.openxmlformats-officedocument.presentationml.tags+xml"/>
  <Override PartName="/ppt/tags/tag889.xml" ContentType="application/vnd.openxmlformats-officedocument.presentationml.tags+xml"/>
  <Override PartName="/ppt/tags/tag89.xml" ContentType="application/vnd.openxmlformats-officedocument.presentationml.tags+xml"/>
  <Override PartName="/ppt/tags/tag890.xml" ContentType="application/vnd.openxmlformats-officedocument.presentationml.tags+xml"/>
  <Override PartName="/ppt/tags/tag891.xml" ContentType="application/vnd.openxmlformats-officedocument.presentationml.tags+xml"/>
  <Override PartName="/ppt/tags/tag892.xml" ContentType="application/vnd.openxmlformats-officedocument.presentationml.tags+xml"/>
  <Override PartName="/ppt/tags/tag893.xml" ContentType="application/vnd.openxmlformats-officedocument.presentationml.tags+xml"/>
  <Override PartName="/ppt/tags/tag894.xml" ContentType="application/vnd.openxmlformats-officedocument.presentationml.tags+xml"/>
  <Override PartName="/ppt/tags/tag895.xml" ContentType="application/vnd.openxmlformats-officedocument.presentationml.tags+xml"/>
  <Override PartName="/ppt/tags/tag896.xml" ContentType="application/vnd.openxmlformats-officedocument.presentationml.tags+xml"/>
  <Override PartName="/ppt/tags/tag897.xml" ContentType="application/vnd.openxmlformats-officedocument.presentationml.tags+xml"/>
  <Override PartName="/ppt/tags/tag898.xml" ContentType="application/vnd.openxmlformats-officedocument.presentationml.tags+xml"/>
  <Override PartName="/ppt/tags/tag89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00.xml" ContentType="application/vnd.openxmlformats-officedocument.presentationml.tags+xml"/>
  <Override PartName="/ppt/tags/tag901.xml" ContentType="application/vnd.openxmlformats-officedocument.presentationml.tags+xml"/>
  <Override PartName="/ppt/tags/tag902.xml" ContentType="application/vnd.openxmlformats-officedocument.presentationml.tags+xml"/>
  <Override PartName="/ppt/tags/tag903.xml" ContentType="application/vnd.openxmlformats-officedocument.presentationml.tags+xml"/>
  <Override PartName="/ppt/tags/tag904.xml" ContentType="application/vnd.openxmlformats-officedocument.presentationml.tags+xml"/>
  <Override PartName="/ppt/tags/tag905.xml" ContentType="application/vnd.openxmlformats-officedocument.presentationml.tags+xml"/>
  <Override PartName="/ppt/tags/tag906.xml" ContentType="application/vnd.openxmlformats-officedocument.presentationml.tags+xml"/>
  <Override PartName="/ppt/tags/tag907.xml" ContentType="application/vnd.openxmlformats-officedocument.presentationml.tags+xml"/>
  <Override PartName="/ppt/tags/tag908.xml" ContentType="application/vnd.openxmlformats-officedocument.presentationml.tags+xml"/>
  <Override PartName="/ppt/tags/tag909.xml" ContentType="application/vnd.openxmlformats-officedocument.presentationml.tags+xml"/>
  <Override PartName="/ppt/tags/tag91.xml" ContentType="application/vnd.openxmlformats-officedocument.presentationml.tags+xml"/>
  <Override PartName="/ppt/tags/tag910.xml" ContentType="application/vnd.openxmlformats-officedocument.presentationml.tags+xml"/>
  <Override PartName="/ppt/tags/tag911.xml" ContentType="application/vnd.openxmlformats-officedocument.presentationml.tags+xml"/>
  <Override PartName="/ppt/tags/tag912.xml" ContentType="application/vnd.openxmlformats-officedocument.presentationml.tags+xml"/>
  <Override PartName="/ppt/tags/tag913.xml" ContentType="application/vnd.openxmlformats-officedocument.presentationml.tags+xml"/>
  <Override PartName="/ppt/tags/tag914.xml" ContentType="application/vnd.openxmlformats-officedocument.presentationml.tags+xml"/>
  <Override PartName="/ppt/tags/tag915.xml" ContentType="application/vnd.openxmlformats-officedocument.presentationml.tags+xml"/>
  <Override PartName="/ppt/tags/tag916.xml" ContentType="application/vnd.openxmlformats-officedocument.presentationml.tags+xml"/>
  <Override PartName="/ppt/tags/tag917.xml" ContentType="application/vnd.openxmlformats-officedocument.presentationml.tags+xml"/>
  <Override PartName="/ppt/tags/tag918.xml" ContentType="application/vnd.openxmlformats-officedocument.presentationml.tags+xml"/>
  <Override PartName="/ppt/tags/tag919.xml" ContentType="application/vnd.openxmlformats-officedocument.presentationml.tags+xml"/>
  <Override PartName="/ppt/tags/tag92.xml" ContentType="application/vnd.openxmlformats-officedocument.presentationml.tags+xml"/>
  <Override PartName="/ppt/tags/tag920.xml" ContentType="application/vnd.openxmlformats-officedocument.presentationml.tags+xml"/>
  <Override PartName="/ppt/tags/tag921.xml" ContentType="application/vnd.openxmlformats-officedocument.presentationml.tags+xml"/>
  <Override PartName="/ppt/tags/tag922.xml" ContentType="application/vnd.openxmlformats-officedocument.presentationml.tags+xml"/>
  <Override PartName="/ppt/tags/tag923.xml" ContentType="application/vnd.openxmlformats-officedocument.presentationml.tags+xml"/>
  <Override PartName="/ppt/tags/tag924.xml" ContentType="application/vnd.openxmlformats-officedocument.presentationml.tags+xml"/>
  <Override PartName="/ppt/tags/tag925.xml" ContentType="application/vnd.openxmlformats-officedocument.presentationml.tags+xml"/>
  <Override PartName="/ppt/tags/tag926.xml" ContentType="application/vnd.openxmlformats-officedocument.presentationml.tags+xml"/>
  <Override PartName="/ppt/tags/tag927.xml" ContentType="application/vnd.openxmlformats-officedocument.presentationml.tags+xml"/>
  <Override PartName="/ppt/tags/tag928.xml" ContentType="application/vnd.openxmlformats-officedocument.presentationml.tags+xml"/>
  <Override PartName="/ppt/tags/tag929.xml" ContentType="application/vnd.openxmlformats-officedocument.presentationml.tags+xml"/>
  <Override PartName="/ppt/tags/tag93.xml" ContentType="application/vnd.openxmlformats-officedocument.presentationml.tags+xml"/>
  <Override PartName="/ppt/tags/tag930.xml" ContentType="application/vnd.openxmlformats-officedocument.presentationml.tags+xml"/>
  <Override PartName="/ppt/tags/tag931.xml" ContentType="application/vnd.openxmlformats-officedocument.presentationml.tags+xml"/>
  <Override PartName="/ppt/tags/tag932.xml" ContentType="application/vnd.openxmlformats-officedocument.presentationml.tags+xml"/>
  <Override PartName="/ppt/tags/tag933.xml" ContentType="application/vnd.openxmlformats-officedocument.presentationml.tags+xml"/>
  <Override PartName="/ppt/tags/tag934.xml" ContentType="application/vnd.openxmlformats-officedocument.presentationml.tags+xml"/>
  <Override PartName="/ppt/tags/tag935.xml" ContentType="application/vnd.openxmlformats-officedocument.presentationml.tags+xml"/>
  <Override PartName="/ppt/tags/tag936.xml" ContentType="application/vnd.openxmlformats-officedocument.presentationml.tags+xml"/>
  <Override PartName="/ppt/tags/tag937.xml" ContentType="application/vnd.openxmlformats-officedocument.presentationml.tags+xml"/>
  <Override PartName="/ppt/tags/tag938.xml" ContentType="application/vnd.openxmlformats-officedocument.presentationml.tags+xml"/>
  <Override PartName="/ppt/tags/tag939.xml" ContentType="application/vnd.openxmlformats-officedocument.presentationml.tags+xml"/>
  <Override PartName="/ppt/tags/tag94.xml" ContentType="application/vnd.openxmlformats-officedocument.presentationml.tags+xml"/>
  <Override PartName="/ppt/tags/tag940.xml" ContentType="application/vnd.openxmlformats-officedocument.presentationml.tags+xml"/>
  <Override PartName="/ppt/tags/tag941.xml" ContentType="application/vnd.openxmlformats-officedocument.presentationml.tags+xml"/>
  <Override PartName="/ppt/tags/tag942.xml" ContentType="application/vnd.openxmlformats-officedocument.presentationml.tags+xml"/>
  <Override PartName="/ppt/tags/tag943.xml" ContentType="application/vnd.openxmlformats-officedocument.presentationml.tags+xml"/>
  <Override PartName="/ppt/tags/tag944.xml" ContentType="application/vnd.openxmlformats-officedocument.presentationml.tags+xml"/>
  <Override PartName="/ppt/tags/tag945.xml" ContentType="application/vnd.openxmlformats-officedocument.presentationml.tags+xml"/>
  <Override PartName="/ppt/tags/tag946.xml" ContentType="application/vnd.openxmlformats-officedocument.presentationml.tags+xml"/>
  <Override PartName="/ppt/tags/tag947.xml" ContentType="application/vnd.openxmlformats-officedocument.presentationml.tags+xml"/>
  <Override PartName="/ppt/tags/tag948.xml" ContentType="application/vnd.openxmlformats-officedocument.presentationml.tags+xml"/>
  <Override PartName="/ppt/tags/tag949.xml" ContentType="application/vnd.openxmlformats-officedocument.presentationml.tags+xml"/>
  <Override PartName="/ppt/tags/tag95.xml" ContentType="application/vnd.openxmlformats-officedocument.presentationml.tags+xml"/>
  <Override PartName="/ppt/tags/tag950.xml" ContentType="application/vnd.openxmlformats-officedocument.presentationml.tags+xml"/>
  <Override PartName="/ppt/tags/tag951.xml" ContentType="application/vnd.openxmlformats-officedocument.presentationml.tags+xml"/>
  <Override PartName="/ppt/tags/tag952.xml" ContentType="application/vnd.openxmlformats-officedocument.presentationml.tags+xml"/>
  <Override PartName="/ppt/tags/tag953.xml" ContentType="application/vnd.openxmlformats-officedocument.presentationml.tags+xml"/>
  <Override PartName="/ppt/tags/tag954.xml" ContentType="application/vnd.openxmlformats-officedocument.presentationml.tags+xml"/>
  <Override PartName="/ppt/tags/tag955.xml" ContentType="application/vnd.openxmlformats-officedocument.presentationml.tags+xml"/>
  <Override PartName="/ppt/tags/tag956.xml" ContentType="application/vnd.openxmlformats-officedocument.presentationml.tags+xml"/>
  <Override PartName="/ppt/tags/tag957.xml" ContentType="application/vnd.openxmlformats-officedocument.presentationml.tags+xml"/>
  <Override PartName="/ppt/tags/tag958.xml" ContentType="application/vnd.openxmlformats-officedocument.presentationml.tags+xml"/>
  <Override PartName="/ppt/tags/tag959.xml" ContentType="application/vnd.openxmlformats-officedocument.presentationml.tags+xml"/>
  <Override PartName="/ppt/tags/tag96.xml" ContentType="application/vnd.openxmlformats-officedocument.presentationml.tags+xml"/>
  <Override PartName="/ppt/tags/tag960.xml" ContentType="application/vnd.openxmlformats-officedocument.presentationml.tags+xml"/>
  <Override PartName="/ppt/tags/tag961.xml" ContentType="application/vnd.openxmlformats-officedocument.presentationml.tags+xml"/>
  <Override PartName="/ppt/tags/tag962.xml" ContentType="application/vnd.openxmlformats-officedocument.presentationml.tags+xml"/>
  <Override PartName="/ppt/tags/tag963.xml" ContentType="application/vnd.openxmlformats-officedocument.presentationml.tags+xml"/>
  <Override PartName="/ppt/tags/tag964.xml" ContentType="application/vnd.openxmlformats-officedocument.presentationml.tags+xml"/>
  <Override PartName="/ppt/tags/tag965.xml" ContentType="application/vnd.openxmlformats-officedocument.presentationml.tags+xml"/>
  <Override PartName="/ppt/tags/tag966.xml" ContentType="application/vnd.openxmlformats-officedocument.presentationml.tags+xml"/>
  <Override PartName="/ppt/tags/tag967.xml" ContentType="application/vnd.openxmlformats-officedocument.presentationml.tags+xml"/>
  <Override PartName="/ppt/tags/tag968.xml" ContentType="application/vnd.openxmlformats-officedocument.presentationml.tags+xml"/>
  <Override PartName="/ppt/tags/tag969.xml" ContentType="application/vnd.openxmlformats-officedocument.presentationml.tags+xml"/>
  <Override PartName="/ppt/tags/tag97.xml" ContentType="application/vnd.openxmlformats-officedocument.presentationml.tags+xml"/>
  <Override PartName="/ppt/tags/tag970.xml" ContentType="application/vnd.openxmlformats-officedocument.presentationml.tags+xml"/>
  <Override PartName="/ppt/tags/tag971.xml" ContentType="application/vnd.openxmlformats-officedocument.presentationml.tags+xml"/>
  <Override PartName="/ppt/tags/tag972.xml" ContentType="application/vnd.openxmlformats-officedocument.presentationml.tags+xml"/>
  <Override PartName="/ppt/tags/tag973.xml" ContentType="application/vnd.openxmlformats-officedocument.presentationml.tags+xml"/>
  <Override PartName="/ppt/tags/tag974.xml" ContentType="application/vnd.openxmlformats-officedocument.presentationml.tags+xml"/>
  <Override PartName="/ppt/tags/tag975.xml" ContentType="application/vnd.openxmlformats-officedocument.presentationml.tags+xml"/>
  <Override PartName="/ppt/tags/tag976.xml" ContentType="application/vnd.openxmlformats-officedocument.presentationml.tags+xml"/>
  <Override PartName="/ppt/tags/tag977.xml" ContentType="application/vnd.openxmlformats-officedocument.presentationml.tags+xml"/>
  <Override PartName="/ppt/tags/tag978.xml" ContentType="application/vnd.openxmlformats-officedocument.presentationml.tags+xml"/>
  <Override PartName="/ppt/tags/tag979.xml" ContentType="application/vnd.openxmlformats-officedocument.presentationml.tags+xml"/>
  <Override PartName="/ppt/tags/tag98.xml" ContentType="application/vnd.openxmlformats-officedocument.presentationml.tags+xml"/>
  <Override PartName="/ppt/tags/tag980.xml" ContentType="application/vnd.openxmlformats-officedocument.presentationml.tags+xml"/>
  <Override PartName="/ppt/tags/tag981.xml" ContentType="application/vnd.openxmlformats-officedocument.presentationml.tags+xml"/>
  <Override PartName="/ppt/tags/tag982.xml" ContentType="application/vnd.openxmlformats-officedocument.presentationml.tags+xml"/>
  <Override PartName="/ppt/tags/tag983.xml" ContentType="application/vnd.openxmlformats-officedocument.presentationml.tags+xml"/>
  <Override PartName="/ppt/tags/tag984.xml" ContentType="application/vnd.openxmlformats-officedocument.presentationml.tags+xml"/>
  <Override PartName="/ppt/tags/tag985.xml" ContentType="application/vnd.openxmlformats-officedocument.presentationml.tags+xml"/>
  <Override PartName="/ppt/tags/tag986.xml" ContentType="application/vnd.openxmlformats-officedocument.presentationml.tags+xml"/>
  <Override PartName="/ppt/tags/tag987.xml" ContentType="application/vnd.openxmlformats-officedocument.presentationml.tags+xml"/>
  <Override PartName="/ppt/tags/tag988.xml" ContentType="application/vnd.openxmlformats-officedocument.presentationml.tags+xml"/>
  <Override PartName="/ppt/tags/tag989.xml" ContentType="application/vnd.openxmlformats-officedocument.presentationml.tags+xml"/>
  <Override PartName="/ppt/tags/tag99.xml" ContentType="application/vnd.openxmlformats-officedocument.presentationml.tags+xml"/>
  <Override PartName="/ppt/tags/tag990.xml" ContentType="application/vnd.openxmlformats-officedocument.presentationml.tags+xml"/>
  <Override PartName="/ppt/tags/tag991.xml" ContentType="application/vnd.openxmlformats-officedocument.presentationml.tags+xml"/>
  <Override PartName="/ppt/tags/tag992.xml" ContentType="application/vnd.openxmlformats-officedocument.presentationml.tags+xml"/>
  <Override PartName="/ppt/tags/tag993.xml" ContentType="application/vnd.openxmlformats-officedocument.presentationml.tags+xml"/>
  <Override PartName="/ppt/tags/tag994.xml" ContentType="application/vnd.openxmlformats-officedocument.presentationml.tags+xml"/>
  <Override PartName="/ppt/tags/tag995.xml" ContentType="application/vnd.openxmlformats-officedocument.presentationml.tags+xml"/>
  <Override PartName="/ppt/tags/tag996.xml" ContentType="application/vnd.openxmlformats-officedocument.presentationml.tags+xml"/>
  <Override PartName="/ppt/tags/tag997.xml" ContentType="application/vnd.openxmlformats-officedocument.presentationml.tags+xml"/>
  <Override PartName="/ppt/tags/tag998.xml" ContentType="application/vnd.openxmlformats-officedocument.presentationml.tags+xml"/>
  <Override PartName="/ppt/tags/tag999.xml" ContentType="application/vnd.openxmlformats-officedocument.presentationml.tags+xml"/>
  <Override PartName="/ppt/theme/theme1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  <p:sldMasterId id="2147483672" r:id="rId3"/>
    <p:sldMasterId id="2147483684" r:id="rId4"/>
    <p:sldMasterId id="2147483775" r:id="rId5"/>
    <p:sldMasterId id="2147483842" r:id="rId6"/>
    <p:sldMasterId id="2147483909" r:id="rId7"/>
    <p:sldMasterId id="2147483987" r:id="rId8"/>
    <p:sldMasterId id="2147484076" r:id="rId9"/>
    <p:sldMasterId id="2147484176" r:id="rId10"/>
    <p:sldMasterId id="2147484287" r:id="rId11"/>
    <p:sldMasterId id="2147484409" r:id="rId12"/>
  </p:sldMasterIdLst>
  <p:notesMasterIdLst>
    <p:notesMasterId r:id="rId13"/>
  </p:notesMasterIdLst>
  <p:sldIdLst>
    <p:sldId id="256" r:id="rId14"/>
    <p:sldId id="303" r:id="rId15"/>
    <p:sldId id="300" r:id="rId16"/>
    <p:sldId id="394" r:id="rId17"/>
    <p:sldId id="419" r:id="rId18"/>
    <p:sldId id="374" r:id="rId19"/>
    <p:sldId id="322" r:id="rId20"/>
    <p:sldId id="323" r:id="rId21"/>
    <p:sldId id="420" r:id="rId22"/>
    <p:sldId id="373" r:id="rId23"/>
    <p:sldId id="446" r:id="rId24"/>
    <p:sldId id="384" r:id="rId25"/>
    <p:sldId id="385" r:id="rId26"/>
    <p:sldId id="405" r:id="rId27"/>
    <p:sldId id="380" r:id="rId28"/>
    <p:sldId id="381" r:id="rId29"/>
    <p:sldId id="447" r:id="rId30"/>
    <p:sldId id="442" r:id="rId31"/>
    <p:sldId id="386" r:id="rId32"/>
    <p:sldId id="335" r:id="rId33"/>
  </p:sldIdLst>
  <p:sldSz cx="9144000" cy="6858000" type="screen4x3"/>
  <p:notesSz cx="6858000" cy="9144000"/>
  <p:custDataLst>
    <p:tags r:id="rId34"/>
  </p:custDataLst>
  <p:defaultTextStyle>
    <a:defPPr algn="l" eaLnBrk="1" hangingPunct="1">
      <a:defRPr lang="zh-CN">
        <a:latin typeface="Arial" pitchFamily="34" charset="0"/>
        <a:ea typeface="宋体" pitchFamily="2" charset="-122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80" d="100"/>
          <a:sy n="8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Master" Target="slideMasters/slideMaster10.xml" /><Relationship Id="rId11" Type="http://schemas.openxmlformats.org/officeDocument/2006/relationships/slideMaster" Target="slideMasters/slideMaster11.xml" /><Relationship Id="rId12" Type="http://schemas.openxmlformats.org/officeDocument/2006/relationships/slideMaster" Target="slideMasters/slideMaster12.xml" /><Relationship Id="rId13" Type="http://schemas.openxmlformats.org/officeDocument/2006/relationships/notesMaster" Target="notesMasters/notesMaster1.xml" /><Relationship Id="rId14" Type="http://schemas.openxmlformats.org/officeDocument/2006/relationships/slide" Target="slides/slide1.xml" /><Relationship Id="rId15" Type="http://schemas.openxmlformats.org/officeDocument/2006/relationships/slide" Target="slides/slide2.xml" /><Relationship Id="rId16" Type="http://schemas.openxmlformats.org/officeDocument/2006/relationships/slide" Target="slides/slide3.xml" /><Relationship Id="rId17" Type="http://schemas.openxmlformats.org/officeDocument/2006/relationships/slide" Target="slides/slide4.xml" /><Relationship Id="rId18" Type="http://schemas.openxmlformats.org/officeDocument/2006/relationships/slide" Target="slides/slide5.xml" /><Relationship Id="rId19" Type="http://schemas.openxmlformats.org/officeDocument/2006/relationships/slide" Target="slides/slide6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7.xml" /><Relationship Id="rId21" Type="http://schemas.openxmlformats.org/officeDocument/2006/relationships/slide" Target="slides/slide8.xml" /><Relationship Id="rId22" Type="http://schemas.openxmlformats.org/officeDocument/2006/relationships/slide" Target="slides/slide9.xml" /><Relationship Id="rId23" Type="http://schemas.openxmlformats.org/officeDocument/2006/relationships/slide" Target="slides/slide10.xml" /><Relationship Id="rId24" Type="http://schemas.openxmlformats.org/officeDocument/2006/relationships/slide" Target="slides/slide11.xml" /><Relationship Id="rId25" Type="http://schemas.openxmlformats.org/officeDocument/2006/relationships/slide" Target="slides/slide12.xml" /><Relationship Id="rId26" Type="http://schemas.openxmlformats.org/officeDocument/2006/relationships/slide" Target="slides/slide13.xml" /><Relationship Id="rId27" Type="http://schemas.openxmlformats.org/officeDocument/2006/relationships/slide" Target="slides/slide14.xml" /><Relationship Id="rId28" Type="http://schemas.openxmlformats.org/officeDocument/2006/relationships/slide" Target="slides/slide15.xml" /><Relationship Id="rId29" Type="http://schemas.openxmlformats.org/officeDocument/2006/relationships/slide" Target="slides/slide16.xml" /><Relationship Id="rId3" Type="http://schemas.openxmlformats.org/officeDocument/2006/relationships/slideMaster" Target="slideMasters/slideMaster3.xml" /><Relationship Id="rId30" Type="http://schemas.openxmlformats.org/officeDocument/2006/relationships/slide" Target="slides/slide17.xml" /><Relationship Id="rId31" Type="http://schemas.openxmlformats.org/officeDocument/2006/relationships/slide" Target="slides/slide18.xml" /><Relationship Id="rId32" Type="http://schemas.openxmlformats.org/officeDocument/2006/relationships/slide" Target="slides/slide19.xml" /><Relationship Id="rId33" Type="http://schemas.openxmlformats.org/officeDocument/2006/relationships/slide" Target="slides/slide20.xml" /><Relationship Id="rId34" Type="http://schemas.openxmlformats.org/officeDocument/2006/relationships/tags" Target="tags/tag1070.xml" /><Relationship Id="rId35" Type="http://schemas.openxmlformats.org/officeDocument/2006/relationships/presProps" Target="presProps.xml" /><Relationship Id="rId36" Type="http://schemas.openxmlformats.org/officeDocument/2006/relationships/viewProps" Target="viewProps.xml" /><Relationship Id="rId37" Type="http://schemas.openxmlformats.org/officeDocument/2006/relationships/theme" Target="theme/theme1.xml" /><Relationship Id="rId38" Type="http://schemas.openxmlformats.org/officeDocument/2006/relationships/tableStyles" Target="tableStyles.xml" /><Relationship Id="rId4" Type="http://schemas.openxmlformats.org/officeDocument/2006/relationships/slideMaster" Target="slideMasters/slideMaster4.xml" /><Relationship Id="rId5" Type="http://schemas.openxmlformats.org/officeDocument/2006/relationships/slideMaster" Target="slideMasters/slideMaster5.xml" /><Relationship Id="rId6" Type="http://schemas.openxmlformats.org/officeDocument/2006/relationships/slideMaster" Target="slideMasters/slideMaster6.xml" /><Relationship Id="rId7" Type="http://schemas.openxmlformats.org/officeDocument/2006/relationships/slideMaster" Target="slideMasters/slideMaster7.xml" /><Relationship Id="rId8" Type="http://schemas.openxmlformats.org/officeDocument/2006/relationships/slideMaster" Target="slideMasters/slideMaster8.xml" /><Relationship Id="rId9" Type="http://schemas.openxmlformats.org/officeDocument/2006/relationships/slideMaster" Target="slideMasters/slideMaster9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01.xml" /><Relationship Id="rId2" Type="http://schemas.openxmlformats.org/officeDocument/2006/relationships/tags" Target="../tags/tag902.xml" /><Relationship Id="rId3" Type="http://schemas.openxmlformats.org/officeDocument/2006/relationships/tags" Target="../tags/tag903.xml" /><Relationship Id="rId4" Type="http://schemas.openxmlformats.org/officeDocument/2006/relationships/tags" Target="../tags/tag904.xml" /><Relationship Id="rId5" Type="http://schemas.openxmlformats.org/officeDocument/2006/relationships/tags" Target="../tags/tag905.xml" /><Relationship Id="rId6" Type="http://schemas.openxmlformats.org/officeDocument/2006/relationships/tags" Target="../tags/tag906.xml" /><Relationship Id="rId7" Type="http://schemas.openxmlformats.org/officeDocument/2006/relationships/tags" Target="../tags/tag907.xml" /><Relationship Id="rId8" Type="http://schemas.openxmlformats.org/officeDocument/2006/relationships/theme" Target="../theme/theme1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/>
      <p:sp>
        <p:nvSpPr>
          <p:cNvPr id="13314" name="页眉占位符 1"/>
          <p:cNvSpPr>
            <a:spLocks noGrp="1" noChangeArrowheads="1"/>
          </p:cNvSpPr>
          <p:nvPr>
            <p:ph type="hdr" sz="quarter"/>
            <p:custDataLst>
              <p:tags r:id="rId2"/>
            </p:custDataLst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13315" name="日期占位符 2"/>
          <p:cNvSpPr>
            <a:spLocks noGrp="1" noChangeArrowheads="1"/>
          </p:cNvSpPr>
          <p:nvPr>
            <p:ph type="dt" idx="1"/>
            <p:custDataLst>
              <p:tags r:id="rId3"/>
            </p:custDataLst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endParaRPr lang="zh-CN" altLang="en-US" sz="1200">
              <a:latin typeface="Calibri" pitchFamily="34" charset="0"/>
            </a:endParaRPr>
          </a:p>
        </p:txBody>
      </p:sp>
      <p:sp>
        <p:nvSpPr>
          <p:cNvPr id="13316" name="幻灯片图像占位符 3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noFill/>
            <a:miter lim="800000"/>
          </a:ln>
        </p:spPr>
      </p:sp>
      <p:sp>
        <p:nvSpPr>
          <p:cNvPr id="13317" name="备注占位符 4"/>
          <p:cNvSpPr>
            <a:spLocks noGrp="1" noChangeArrowheads="1"/>
          </p:cNvSpPr>
          <p:nvPr>
            <p:ph type="body" sz="quarter" idx="3"/>
            <p:custDataLst>
              <p:tags r:id="rId5"/>
            </p:custDataLst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13318" name="页脚占位符 5"/>
          <p:cNvSpPr>
            <a:spLocks noGrp="1" noChangeArrowheads="1"/>
          </p:cNvSpPr>
          <p:nvPr>
            <p:ph type="ftr" sz="quarter" idx="4"/>
            <p:custDataLst>
              <p:tags r:id="rId6"/>
            </p:custDataLst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13319" name="灯片编号占位符 6"/>
          <p:cNvSpPr>
            <a:spLocks noGrp="1" noChangeArrowheads="1"/>
          </p:cNvSpPr>
          <p:nvPr>
            <p:ph type="sldNum" sz="quarter" idx="5"/>
            <p:custDataLst>
              <p:tags r:id="rId7"/>
            </p:custDataLst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A64AA90-D04D-4917-AD8E-D83E956AAAF7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916.xml" /><Relationship Id="rId4" Type="http://schemas.openxmlformats.org/officeDocument/2006/relationships/tags" Target="../tags/tag917.xml" /><Relationship Id="rId5" Type="http://schemas.openxmlformats.org/officeDocument/2006/relationships/tags" Target="../tags/tag918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923.xml" /><Relationship Id="rId4" Type="http://schemas.openxmlformats.org/officeDocument/2006/relationships/tags" Target="../tags/tag924.xml" /><Relationship Id="rId5" Type="http://schemas.openxmlformats.org/officeDocument/2006/relationships/tags" Target="../tags/tag925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928.xml" /><Relationship Id="rId4" Type="http://schemas.openxmlformats.org/officeDocument/2006/relationships/tags" Target="../tags/tag929.xml" /><Relationship Id="rId5" Type="http://schemas.openxmlformats.org/officeDocument/2006/relationships/tags" Target="../tags/tag930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940.xml" /><Relationship Id="rId4" Type="http://schemas.openxmlformats.org/officeDocument/2006/relationships/tags" Target="../tags/tag941.xml" /><Relationship Id="rId5" Type="http://schemas.openxmlformats.org/officeDocument/2006/relationships/tags" Target="../tags/tag942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005.xml" /><Relationship Id="rId4" Type="http://schemas.openxmlformats.org/officeDocument/2006/relationships/tags" Target="../tags/tag1006.xml" /><Relationship Id="rId5" Type="http://schemas.openxmlformats.org/officeDocument/2006/relationships/tags" Target="../tags/tag1007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024.xml" /><Relationship Id="rId4" Type="http://schemas.openxmlformats.org/officeDocument/2006/relationships/tags" Target="../tags/tag1025.xml" /><Relationship Id="rId5" Type="http://schemas.openxmlformats.org/officeDocument/2006/relationships/tags" Target="../tags/tag1026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064.xml" /><Relationship Id="rId4" Type="http://schemas.openxmlformats.org/officeDocument/2006/relationships/tags" Target="../tags/tag1065.xml" /><Relationship Id="rId5" Type="http://schemas.openxmlformats.org/officeDocument/2006/relationships/tags" Target="../tags/tag1066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17409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7410" name="文本占位符 2"/>
          <p:cNvSpPr/>
          <p:nvPr>
            <p:ph type="body" idx="4294967295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19457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9458" name="文本占位符 2"/>
          <p:cNvSpPr/>
          <p:nvPr>
            <p:ph type="body" idx="4294967295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21505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1506" name="文本占位符 2"/>
          <p:cNvSpPr/>
          <p:nvPr>
            <p:ph type="body" idx="4294967295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24577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4578" name="文本占位符 2"/>
          <p:cNvSpPr/>
          <p:nvPr>
            <p:ph type="body" idx="4294967295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30721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30722" name="文本占位符 2"/>
          <p:cNvSpPr/>
          <p:nvPr>
            <p:ph type="body" idx="4294967295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34817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34818" name="文本占位符 2"/>
          <p:cNvSpPr/>
          <p:nvPr>
            <p:ph type="body" idx="4294967295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40961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40962" name="文本占位符 2"/>
          <p:cNvSpPr/>
          <p:nvPr>
            <p:ph type="body" idx="4294967295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tags" Target="../tags/tag6.xml" /><Relationship Id="rId7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tags" Target="../tags/tag10.xml" /><Relationship Id="rId5" Type="http://schemas.openxmlformats.org/officeDocument/2006/relationships/tags" Target="../tags/tag11.xml" /><Relationship Id="rId6" Type="http://schemas.openxmlformats.org/officeDocument/2006/relationships/tags" Target="../tags/tag12.xml" /><Relationship Id="rId7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tags" Target="../tags/tag18.xml" /><Relationship Id="rId7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tags" Target="../tags/tag22.xml" /><Relationship Id="rId5" Type="http://schemas.openxmlformats.org/officeDocument/2006/relationships/tags" Target="../tags/tag23.xml" /><Relationship Id="rId6" Type="http://schemas.openxmlformats.org/officeDocument/2006/relationships/tags" Target="../tags/tag24.xml" /><Relationship Id="rId7" Type="http://schemas.openxmlformats.org/officeDocument/2006/relationships/tags" Target="../tags/tag25.xml" /><Relationship Id="rId8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.xml" /><Relationship Id="rId10" Type="http://schemas.openxmlformats.org/officeDocument/2006/relationships/slideMaster" Target="../slideMasters/slideMaster1.xml" /><Relationship Id="rId2" Type="http://schemas.openxmlformats.org/officeDocument/2006/relationships/tags" Target="../tags/tag27.xml" /><Relationship Id="rId3" Type="http://schemas.openxmlformats.org/officeDocument/2006/relationships/tags" Target="../tags/tag28.xml" /><Relationship Id="rId4" Type="http://schemas.openxmlformats.org/officeDocument/2006/relationships/tags" Target="../tags/tag29.xml" /><Relationship Id="rId5" Type="http://schemas.openxmlformats.org/officeDocument/2006/relationships/tags" Target="../tags/tag30.xml" /><Relationship Id="rId6" Type="http://schemas.openxmlformats.org/officeDocument/2006/relationships/tags" Target="../tags/tag31.xml" /><Relationship Id="rId7" Type="http://schemas.openxmlformats.org/officeDocument/2006/relationships/tags" Target="../tags/tag32.xml" /><Relationship Id="rId8" Type="http://schemas.openxmlformats.org/officeDocument/2006/relationships/tags" Target="../tags/tag33.xml" /><Relationship Id="rId9" Type="http://schemas.openxmlformats.org/officeDocument/2006/relationships/tags" Target="../tags/tag34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.xml" /><Relationship Id="rId2" Type="http://schemas.openxmlformats.org/officeDocument/2006/relationships/tags" Target="../tags/tag36.xml" /><Relationship Id="rId3" Type="http://schemas.openxmlformats.org/officeDocument/2006/relationships/tags" Target="../tags/tag37.xml" /><Relationship Id="rId4" Type="http://schemas.openxmlformats.org/officeDocument/2006/relationships/tags" Target="../tags/tag38.xml" /><Relationship Id="rId5" Type="http://schemas.openxmlformats.org/officeDocument/2006/relationships/tags" Target="../tags/tag39.xml" /><Relationship Id="rId6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0.xml" /><Relationship Id="rId2" Type="http://schemas.openxmlformats.org/officeDocument/2006/relationships/tags" Target="../tags/tag41.xml" /><Relationship Id="rId3" Type="http://schemas.openxmlformats.org/officeDocument/2006/relationships/tags" Target="../tags/tag42.xml" /><Relationship Id="rId4" Type="http://schemas.openxmlformats.org/officeDocument/2006/relationships/tags" Target="../tags/tag43.xml" /><Relationship Id="rId5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4.xml" /><Relationship Id="rId2" Type="http://schemas.openxmlformats.org/officeDocument/2006/relationships/tags" Target="../tags/tag45.xml" /><Relationship Id="rId3" Type="http://schemas.openxmlformats.org/officeDocument/2006/relationships/tags" Target="../tags/tag46.xml" /><Relationship Id="rId4" Type="http://schemas.openxmlformats.org/officeDocument/2006/relationships/tags" Target="../tags/tag47.xml" /><Relationship Id="rId5" Type="http://schemas.openxmlformats.org/officeDocument/2006/relationships/tags" Target="../tags/tag48.xml" /><Relationship Id="rId6" Type="http://schemas.openxmlformats.org/officeDocument/2006/relationships/tags" Target="../tags/tag49.xml" /><Relationship Id="rId7" Type="http://schemas.openxmlformats.org/officeDocument/2006/relationships/tags" Target="../tags/tag50.xml" /><Relationship Id="rId8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1.xml" /><Relationship Id="rId2" Type="http://schemas.openxmlformats.org/officeDocument/2006/relationships/tags" Target="../tags/tag52.xml" /><Relationship Id="rId3" Type="http://schemas.openxmlformats.org/officeDocument/2006/relationships/tags" Target="../tags/tag53.xml" /><Relationship Id="rId4" Type="http://schemas.openxmlformats.org/officeDocument/2006/relationships/tags" Target="../tags/tag54.xml" /><Relationship Id="rId5" Type="http://schemas.openxmlformats.org/officeDocument/2006/relationships/tags" Target="../tags/tag55.xml" /><Relationship Id="rId6" Type="http://schemas.openxmlformats.org/officeDocument/2006/relationships/tags" Target="../tags/tag56.xml" /><Relationship Id="rId7" Type="http://schemas.openxmlformats.org/officeDocument/2006/relationships/tags" Target="../tags/tag57.xml" /><Relationship Id="rId8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8.xml" /><Relationship Id="rId2" Type="http://schemas.openxmlformats.org/officeDocument/2006/relationships/tags" Target="../tags/tag59.xml" /><Relationship Id="rId3" Type="http://schemas.openxmlformats.org/officeDocument/2006/relationships/tags" Target="../tags/tag60.xml" /><Relationship Id="rId4" Type="http://schemas.openxmlformats.org/officeDocument/2006/relationships/tags" Target="../tags/tag61.xml" /><Relationship Id="rId5" Type="http://schemas.openxmlformats.org/officeDocument/2006/relationships/tags" Target="../tags/tag62.xml" /><Relationship Id="rId6" Type="http://schemas.openxmlformats.org/officeDocument/2006/relationships/tags" Target="../tags/tag63.xml" /><Relationship Id="rId7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4.xml" /><Relationship Id="rId2" Type="http://schemas.openxmlformats.org/officeDocument/2006/relationships/tags" Target="../tags/tag65.xml" /><Relationship Id="rId3" Type="http://schemas.openxmlformats.org/officeDocument/2006/relationships/tags" Target="../tags/tag66.xml" /><Relationship Id="rId4" Type="http://schemas.openxmlformats.org/officeDocument/2006/relationships/tags" Target="../tags/tag67.xml" /><Relationship Id="rId5" Type="http://schemas.openxmlformats.org/officeDocument/2006/relationships/tags" Target="../tags/tag68.xml" /><Relationship Id="rId6" Type="http://schemas.openxmlformats.org/officeDocument/2006/relationships/tags" Target="../tags/tag69.xml" /><Relationship Id="rId7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6.xml" /><Relationship Id="rId2" Type="http://schemas.openxmlformats.org/officeDocument/2006/relationships/tags" Target="../tags/tag77.xml" /><Relationship Id="rId3" Type="http://schemas.openxmlformats.org/officeDocument/2006/relationships/tags" Target="../tags/tag78.xml" /><Relationship Id="rId4" Type="http://schemas.openxmlformats.org/officeDocument/2006/relationships/tags" Target="../tags/tag79.xml" /><Relationship Id="rId5" Type="http://schemas.openxmlformats.org/officeDocument/2006/relationships/tags" Target="../tags/tag80.xml" /><Relationship Id="rId6" Type="http://schemas.openxmlformats.org/officeDocument/2006/relationships/tags" Target="../tags/tag81.xml" /><Relationship Id="rId7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2.xml" /><Relationship Id="rId2" Type="http://schemas.openxmlformats.org/officeDocument/2006/relationships/tags" Target="../tags/tag83.xml" /><Relationship Id="rId3" Type="http://schemas.openxmlformats.org/officeDocument/2006/relationships/tags" Target="../tags/tag84.xml" /><Relationship Id="rId4" Type="http://schemas.openxmlformats.org/officeDocument/2006/relationships/tags" Target="../tags/tag85.xml" /><Relationship Id="rId5" Type="http://schemas.openxmlformats.org/officeDocument/2006/relationships/tags" Target="../tags/tag86.xml" /><Relationship Id="rId6" Type="http://schemas.openxmlformats.org/officeDocument/2006/relationships/tags" Target="../tags/tag87.xml" /><Relationship Id="rId7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8.xml" /><Relationship Id="rId2" Type="http://schemas.openxmlformats.org/officeDocument/2006/relationships/tags" Target="../tags/tag89.xml" /><Relationship Id="rId3" Type="http://schemas.openxmlformats.org/officeDocument/2006/relationships/tags" Target="../tags/tag90.xml" /><Relationship Id="rId4" Type="http://schemas.openxmlformats.org/officeDocument/2006/relationships/tags" Target="../tags/tag91.xml" /><Relationship Id="rId5" Type="http://schemas.openxmlformats.org/officeDocument/2006/relationships/tags" Target="../tags/tag92.xml" /><Relationship Id="rId6" Type="http://schemas.openxmlformats.org/officeDocument/2006/relationships/tags" Target="../tags/tag93.xml" /><Relationship Id="rId7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4.xml" /><Relationship Id="rId2" Type="http://schemas.openxmlformats.org/officeDocument/2006/relationships/tags" Target="../tags/tag95.xml" /><Relationship Id="rId3" Type="http://schemas.openxmlformats.org/officeDocument/2006/relationships/tags" Target="../tags/tag96.xml" /><Relationship Id="rId4" Type="http://schemas.openxmlformats.org/officeDocument/2006/relationships/tags" Target="../tags/tag97.xml" /><Relationship Id="rId5" Type="http://schemas.openxmlformats.org/officeDocument/2006/relationships/tags" Target="../tags/tag98.xml" /><Relationship Id="rId6" Type="http://schemas.openxmlformats.org/officeDocument/2006/relationships/tags" Target="../tags/tag99.xml" /><Relationship Id="rId7" Type="http://schemas.openxmlformats.org/officeDocument/2006/relationships/tags" Target="../tags/tag100.xml" /><Relationship Id="rId8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1.xml" /><Relationship Id="rId10" Type="http://schemas.openxmlformats.org/officeDocument/2006/relationships/slideMaster" Target="../slideMasters/slideMaster2.xml" /><Relationship Id="rId2" Type="http://schemas.openxmlformats.org/officeDocument/2006/relationships/tags" Target="../tags/tag102.xml" /><Relationship Id="rId3" Type="http://schemas.openxmlformats.org/officeDocument/2006/relationships/tags" Target="../tags/tag103.xml" /><Relationship Id="rId4" Type="http://schemas.openxmlformats.org/officeDocument/2006/relationships/tags" Target="../tags/tag104.xml" /><Relationship Id="rId5" Type="http://schemas.openxmlformats.org/officeDocument/2006/relationships/tags" Target="../tags/tag105.xml" /><Relationship Id="rId6" Type="http://schemas.openxmlformats.org/officeDocument/2006/relationships/tags" Target="../tags/tag106.xml" /><Relationship Id="rId7" Type="http://schemas.openxmlformats.org/officeDocument/2006/relationships/tags" Target="../tags/tag107.xml" /><Relationship Id="rId8" Type="http://schemas.openxmlformats.org/officeDocument/2006/relationships/tags" Target="../tags/tag108.xml" /><Relationship Id="rId9" Type="http://schemas.openxmlformats.org/officeDocument/2006/relationships/tags" Target="../tags/tag109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0.xml" /><Relationship Id="rId2" Type="http://schemas.openxmlformats.org/officeDocument/2006/relationships/tags" Target="../tags/tag111.xml" /><Relationship Id="rId3" Type="http://schemas.openxmlformats.org/officeDocument/2006/relationships/tags" Target="../tags/tag112.xml" /><Relationship Id="rId4" Type="http://schemas.openxmlformats.org/officeDocument/2006/relationships/tags" Target="../tags/tag113.xml" /><Relationship Id="rId5" Type="http://schemas.openxmlformats.org/officeDocument/2006/relationships/tags" Target="../tags/tag114.xml" /><Relationship Id="rId6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5.xml" /><Relationship Id="rId2" Type="http://schemas.openxmlformats.org/officeDocument/2006/relationships/tags" Target="../tags/tag116.xml" /><Relationship Id="rId3" Type="http://schemas.openxmlformats.org/officeDocument/2006/relationships/tags" Target="../tags/tag117.xml" /><Relationship Id="rId4" Type="http://schemas.openxmlformats.org/officeDocument/2006/relationships/tags" Target="../tags/tag118.xml" /><Relationship Id="rId5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9.xml" /><Relationship Id="rId2" Type="http://schemas.openxmlformats.org/officeDocument/2006/relationships/tags" Target="../tags/tag120.xml" /><Relationship Id="rId3" Type="http://schemas.openxmlformats.org/officeDocument/2006/relationships/tags" Target="../tags/tag121.xml" /><Relationship Id="rId4" Type="http://schemas.openxmlformats.org/officeDocument/2006/relationships/tags" Target="../tags/tag122.xml" /><Relationship Id="rId5" Type="http://schemas.openxmlformats.org/officeDocument/2006/relationships/tags" Target="../tags/tag123.xml" /><Relationship Id="rId6" Type="http://schemas.openxmlformats.org/officeDocument/2006/relationships/tags" Target="../tags/tag124.xml" /><Relationship Id="rId7" Type="http://schemas.openxmlformats.org/officeDocument/2006/relationships/tags" Target="../tags/tag125.xml" /><Relationship Id="rId8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6.xml" /><Relationship Id="rId2" Type="http://schemas.openxmlformats.org/officeDocument/2006/relationships/tags" Target="../tags/tag127.xml" /><Relationship Id="rId3" Type="http://schemas.openxmlformats.org/officeDocument/2006/relationships/tags" Target="../tags/tag128.xml" /><Relationship Id="rId4" Type="http://schemas.openxmlformats.org/officeDocument/2006/relationships/tags" Target="../tags/tag129.xml" /><Relationship Id="rId5" Type="http://schemas.openxmlformats.org/officeDocument/2006/relationships/tags" Target="../tags/tag130.xml" /><Relationship Id="rId6" Type="http://schemas.openxmlformats.org/officeDocument/2006/relationships/tags" Target="../tags/tag131.xml" /><Relationship Id="rId7" Type="http://schemas.openxmlformats.org/officeDocument/2006/relationships/tags" Target="../tags/tag132.xml" /><Relationship Id="rId8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3.xml" /><Relationship Id="rId2" Type="http://schemas.openxmlformats.org/officeDocument/2006/relationships/tags" Target="../tags/tag134.xml" /><Relationship Id="rId3" Type="http://schemas.openxmlformats.org/officeDocument/2006/relationships/tags" Target="../tags/tag135.xml" /><Relationship Id="rId4" Type="http://schemas.openxmlformats.org/officeDocument/2006/relationships/tags" Target="../tags/tag136.xml" /><Relationship Id="rId5" Type="http://schemas.openxmlformats.org/officeDocument/2006/relationships/tags" Target="../tags/tag137.xml" /><Relationship Id="rId6" Type="http://schemas.openxmlformats.org/officeDocument/2006/relationships/tags" Target="../tags/tag138.xml" /><Relationship Id="rId7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9.xml" /><Relationship Id="rId2" Type="http://schemas.openxmlformats.org/officeDocument/2006/relationships/tags" Target="../tags/tag140.xml" /><Relationship Id="rId3" Type="http://schemas.openxmlformats.org/officeDocument/2006/relationships/tags" Target="../tags/tag141.xml" /><Relationship Id="rId4" Type="http://schemas.openxmlformats.org/officeDocument/2006/relationships/tags" Target="../tags/tag142.xml" /><Relationship Id="rId5" Type="http://schemas.openxmlformats.org/officeDocument/2006/relationships/tags" Target="../tags/tag143.xml" /><Relationship Id="rId6" Type="http://schemas.openxmlformats.org/officeDocument/2006/relationships/tags" Target="../tags/tag144.xml" /><Relationship Id="rId7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51.xml" /><Relationship Id="rId2" Type="http://schemas.openxmlformats.org/officeDocument/2006/relationships/tags" Target="../tags/tag152.xml" /><Relationship Id="rId3" Type="http://schemas.openxmlformats.org/officeDocument/2006/relationships/tags" Target="../tags/tag153.xml" /><Relationship Id="rId4" Type="http://schemas.openxmlformats.org/officeDocument/2006/relationships/tags" Target="../tags/tag154.xml" /><Relationship Id="rId5" Type="http://schemas.openxmlformats.org/officeDocument/2006/relationships/tags" Target="../tags/tag155.xml" /><Relationship Id="rId6" Type="http://schemas.openxmlformats.org/officeDocument/2006/relationships/tags" Target="../tags/tag156.xml" /><Relationship Id="rId7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57.xml" /><Relationship Id="rId2" Type="http://schemas.openxmlformats.org/officeDocument/2006/relationships/tags" Target="../tags/tag158.xml" /><Relationship Id="rId3" Type="http://schemas.openxmlformats.org/officeDocument/2006/relationships/tags" Target="../tags/tag159.xml" /><Relationship Id="rId4" Type="http://schemas.openxmlformats.org/officeDocument/2006/relationships/tags" Target="../tags/tag160.xml" /><Relationship Id="rId5" Type="http://schemas.openxmlformats.org/officeDocument/2006/relationships/tags" Target="../tags/tag161.xml" /><Relationship Id="rId6" Type="http://schemas.openxmlformats.org/officeDocument/2006/relationships/tags" Target="../tags/tag162.xml" /><Relationship Id="rId7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3.xml" /><Relationship Id="rId2" Type="http://schemas.openxmlformats.org/officeDocument/2006/relationships/tags" Target="../tags/tag164.xml" /><Relationship Id="rId3" Type="http://schemas.openxmlformats.org/officeDocument/2006/relationships/tags" Target="../tags/tag165.xml" /><Relationship Id="rId4" Type="http://schemas.openxmlformats.org/officeDocument/2006/relationships/tags" Target="../tags/tag166.xml" /><Relationship Id="rId5" Type="http://schemas.openxmlformats.org/officeDocument/2006/relationships/tags" Target="../tags/tag167.xml" /><Relationship Id="rId6" Type="http://schemas.openxmlformats.org/officeDocument/2006/relationships/tags" Target="../tags/tag168.xml" /><Relationship Id="rId7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9.xml" /><Relationship Id="rId2" Type="http://schemas.openxmlformats.org/officeDocument/2006/relationships/tags" Target="../tags/tag170.xml" /><Relationship Id="rId3" Type="http://schemas.openxmlformats.org/officeDocument/2006/relationships/tags" Target="../tags/tag171.xml" /><Relationship Id="rId4" Type="http://schemas.openxmlformats.org/officeDocument/2006/relationships/tags" Target="../tags/tag172.xml" /><Relationship Id="rId5" Type="http://schemas.openxmlformats.org/officeDocument/2006/relationships/tags" Target="../tags/tag173.xml" /><Relationship Id="rId6" Type="http://schemas.openxmlformats.org/officeDocument/2006/relationships/tags" Target="../tags/tag174.xml" /><Relationship Id="rId7" Type="http://schemas.openxmlformats.org/officeDocument/2006/relationships/tags" Target="../tags/tag175.xml" /><Relationship Id="rId8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76.xml" /><Relationship Id="rId10" Type="http://schemas.openxmlformats.org/officeDocument/2006/relationships/slideMaster" Target="../slideMasters/slideMaster3.xml" /><Relationship Id="rId2" Type="http://schemas.openxmlformats.org/officeDocument/2006/relationships/tags" Target="../tags/tag177.xml" /><Relationship Id="rId3" Type="http://schemas.openxmlformats.org/officeDocument/2006/relationships/tags" Target="../tags/tag178.xml" /><Relationship Id="rId4" Type="http://schemas.openxmlformats.org/officeDocument/2006/relationships/tags" Target="../tags/tag179.xml" /><Relationship Id="rId5" Type="http://schemas.openxmlformats.org/officeDocument/2006/relationships/tags" Target="../tags/tag180.xml" /><Relationship Id="rId6" Type="http://schemas.openxmlformats.org/officeDocument/2006/relationships/tags" Target="../tags/tag181.xml" /><Relationship Id="rId7" Type="http://schemas.openxmlformats.org/officeDocument/2006/relationships/tags" Target="../tags/tag182.xml" /><Relationship Id="rId8" Type="http://schemas.openxmlformats.org/officeDocument/2006/relationships/tags" Target="../tags/tag183.xml" /><Relationship Id="rId9" Type="http://schemas.openxmlformats.org/officeDocument/2006/relationships/tags" Target="../tags/tag184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85.xml" /><Relationship Id="rId2" Type="http://schemas.openxmlformats.org/officeDocument/2006/relationships/tags" Target="../tags/tag186.xml" /><Relationship Id="rId3" Type="http://schemas.openxmlformats.org/officeDocument/2006/relationships/tags" Target="../tags/tag187.xml" /><Relationship Id="rId4" Type="http://schemas.openxmlformats.org/officeDocument/2006/relationships/tags" Target="../tags/tag188.xml" /><Relationship Id="rId5" Type="http://schemas.openxmlformats.org/officeDocument/2006/relationships/tags" Target="../tags/tag189.xml" /><Relationship Id="rId6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0.xml" /><Relationship Id="rId2" Type="http://schemas.openxmlformats.org/officeDocument/2006/relationships/tags" Target="../tags/tag191.xml" /><Relationship Id="rId3" Type="http://schemas.openxmlformats.org/officeDocument/2006/relationships/tags" Target="../tags/tag192.xml" /><Relationship Id="rId4" Type="http://schemas.openxmlformats.org/officeDocument/2006/relationships/tags" Target="../tags/tag193.xml" /><Relationship Id="rId5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4.xml" /><Relationship Id="rId2" Type="http://schemas.openxmlformats.org/officeDocument/2006/relationships/tags" Target="../tags/tag195.xml" /><Relationship Id="rId3" Type="http://schemas.openxmlformats.org/officeDocument/2006/relationships/tags" Target="../tags/tag196.xml" /><Relationship Id="rId4" Type="http://schemas.openxmlformats.org/officeDocument/2006/relationships/tags" Target="../tags/tag197.xml" /><Relationship Id="rId5" Type="http://schemas.openxmlformats.org/officeDocument/2006/relationships/tags" Target="../tags/tag198.xml" /><Relationship Id="rId6" Type="http://schemas.openxmlformats.org/officeDocument/2006/relationships/tags" Target="../tags/tag199.xml" /><Relationship Id="rId7" Type="http://schemas.openxmlformats.org/officeDocument/2006/relationships/tags" Target="../tags/tag200.xml" /><Relationship Id="rId8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01.xml" /><Relationship Id="rId2" Type="http://schemas.openxmlformats.org/officeDocument/2006/relationships/tags" Target="../tags/tag202.xml" /><Relationship Id="rId3" Type="http://schemas.openxmlformats.org/officeDocument/2006/relationships/tags" Target="../tags/tag203.xml" /><Relationship Id="rId4" Type="http://schemas.openxmlformats.org/officeDocument/2006/relationships/tags" Target="../tags/tag204.xml" /><Relationship Id="rId5" Type="http://schemas.openxmlformats.org/officeDocument/2006/relationships/tags" Target="../tags/tag205.xml" /><Relationship Id="rId6" Type="http://schemas.openxmlformats.org/officeDocument/2006/relationships/tags" Target="../tags/tag206.xml" /><Relationship Id="rId7" Type="http://schemas.openxmlformats.org/officeDocument/2006/relationships/tags" Target="../tags/tag207.xml" /><Relationship Id="rId8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08.xml" /><Relationship Id="rId2" Type="http://schemas.openxmlformats.org/officeDocument/2006/relationships/tags" Target="../tags/tag209.xml" /><Relationship Id="rId3" Type="http://schemas.openxmlformats.org/officeDocument/2006/relationships/tags" Target="../tags/tag210.xml" /><Relationship Id="rId4" Type="http://schemas.openxmlformats.org/officeDocument/2006/relationships/tags" Target="../tags/tag211.xml" /><Relationship Id="rId5" Type="http://schemas.openxmlformats.org/officeDocument/2006/relationships/tags" Target="../tags/tag212.xml" /><Relationship Id="rId6" Type="http://schemas.openxmlformats.org/officeDocument/2006/relationships/tags" Target="../tags/tag213.xml" /><Relationship Id="rId7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14.xml" /><Relationship Id="rId2" Type="http://schemas.openxmlformats.org/officeDocument/2006/relationships/tags" Target="../tags/tag215.xml" /><Relationship Id="rId3" Type="http://schemas.openxmlformats.org/officeDocument/2006/relationships/tags" Target="../tags/tag216.xml" /><Relationship Id="rId4" Type="http://schemas.openxmlformats.org/officeDocument/2006/relationships/tags" Target="../tags/tag217.xml" /><Relationship Id="rId5" Type="http://schemas.openxmlformats.org/officeDocument/2006/relationships/tags" Target="../tags/tag218.xml" /><Relationship Id="rId6" Type="http://schemas.openxmlformats.org/officeDocument/2006/relationships/tags" Target="../tags/tag219.xml" /><Relationship Id="rId7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6.xml" /><Relationship Id="rId2" Type="http://schemas.openxmlformats.org/officeDocument/2006/relationships/tags" Target="../tags/tag227.xml" /><Relationship Id="rId3" Type="http://schemas.openxmlformats.org/officeDocument/2006/relationships/tags" Target="../tags/tag228.xml" /><Relationship Id="rId4" Type="http://schemas.openxmlformats.org/officeDocument/2006/relationships/tags" Target="../tags/tag229.xml" /><Relationship Id="rId5" Type="http://schemas.openxmlformats.org/officeDocument/2006/relationships/tags" Target="../tags/tag230.xml" /><Relationship Id="rId6" Type="http://schemas.openxmlformats.org/officeDocument/2006/relationships/tags" Target="../tags/tag231.xml" /><Relationship Id="rId7" Type="http://schemas.openxmlformats.org/officeDocument/2006/relationships/slideMaster" Target="../slideMasters/slideMaster4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32.xml" /><Relationship Id="rId2" Type="http://schemas.openxmlformats.org/officeDocument/2006/relationships/tags" Target="../tags/tag233.xml" /><Relationship Id="rId3" Type="http://schemas.openxmlformats.org/officeDocument/2006/relationships/tags" Target="../tags/tag234.xml" /><Relationship Id="rId4" Type="http://schemas.openxmlformats.org/officeDocument/2006/relationships/tags" Target="../tags/tag235.xml" /><Relationship Id="rId5" Type="http://schemas.openxmlformats.org/officeDocument/2006/relationships/tags" Target="../tags/tag236.xml" /><Relationship Id="rId6" Type="http://schemas.openxmlformats.org/officeDocument/2006/relationships/tags" Target="../tags/tag237.xml" /><Relationship Id="rId7" Type="http://schemas.openxmlformats.org/officeDocument/2006/relationships/slideMaster" Target="../slideMasters/slideMaster4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38.xml" /><Relationship Id="rId2" Type="http://schemas.openxmlformats.org/officeDocument/2006/relationships/tags" Target="../tags/tag239.xml" /><Relationship Id="rId3" Type="http://schemas.openxmlformats.org/officeDocument/2006/relationships/tags" Target="../tags/tag240.xml" /><Relationship Id="rId4" Type="http://schemas.openxmlformats.org/officeDocument/2006/relationships/tags" Target="../tags/tag241.xml" /><Relationship Id="rId5" Type="http://schemas.openxmlformats.org/officeDocument/2006/relationships/tags" Target="../tags/tag242.xml" /><Relationship Id="rId6" Type="http://schemas.openxmlformats.org/officeDocument/2006/relationships/tags" Target="../tags/tag243.xml" /><Relationship Id="rId7" Type="http://schemas.openxmlformats.org/officeDocument/2006/relationships/slideMaster" Target="../slideMasters/slideMaster4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44.xml" /><Relationship Id="rId2" Type="http://schemas.openxmlformats.org/officeDocument/2006/relationships/tags" Target="../tags/tag245.xml" /><Relationship Id="rId3" Type="http://schemas.openxmlformats.org/officeDocument/2006/relationships/tags" Target="../tags/tag246.xml" /><Relationship Id="rId4" Type="http://schemas.openxmlformats.org/officeDocument/2006/relationships/tags" Target="../tags/tag247.xml" /><Relationship Id="rId5" Type="http://schemas.openxmlformats.org/officeDocument/2006/relationships/tags" Target="../tags/tag248.xml" /><Relationship Id="rId6" Type="http://schemas.openxmlformats.org/officeDocument/2006/relationships/tags" Target="../tags/tag249.xml" /><Relationship Id="rId7" Type="http://schemas.openxmlformats.org/officeDocument/2006/relationships/tags" Target="../tags/tag250.xml" /><Relationship Id="rId8" Type="http://schemas.openxmlformats.org/officeDocument/2006/relationships/slideMaster" Target="../slideMasters/slideMaster4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51.xml" /><Relationship Id="rId10" Type="http://schemas.openxmlformats.org/officeDocument/2006/relationships/slideMaster" Target="../slideMasters/slideMaster4.xml" /><Relationship Id="rId2" Type="http://schemas.openxmlformats.org/officeDocument/2006/relationships/tags" Target="../tags/tag252.xml" /><Relationship Id="rId3" Type="http://schemas.openxmlformats.org/officeDocument/2006/relationships/tags" Target="../tags/tag253.xml" /><Relationship Id="rId4" Type="http://schemas.openxmlformats.org/officeDocument/2006/relationships/tags" Target="../tags/tag254.xml" /><Relationship Id="rId5" Type="http://schemas.openxmlformats.org/officeDocument/2006/relationships/tags" Target="../tags/tag255.xml" /><Relationship Id="rId6" Type="http://schemas.openxmlformats.org/officeDocument/2006/relationships/tags" Target="../tags/tag256.xml" /><Relationship Id="rId7" Type="http://schemas.openxmlformats.org/officeDocument/2006/relationships/tags" Target="../tags/tag257.xml" /><Relationship Id="rId8" Type="http://schemas.openxmlformats.org/officeDocument/2006/relationships/tags" Target="../tags/tag258.xml" /><Relationship Id="rId9" Type="http://schemas.openxmlformats.org/officeDocument/2006/relationships/tags" Target="../tags/tag259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0.xml" /><Relationship Id="rId2" Type="http://schemas.openxmlformats.org/officeDocument/2006/relationships/tags" Target="../tags/tag261.xml" /><Relationship Id="rId3" Type="http://schemas.openxmlformats.org/officeDocument/2006/relationships/tags" Target="../tags/tag262.xml" /><Relationship Id="rId4" Type="http://schemas.openxmlformats.org/officeDocument/2006/relationships/tags" Target="../tags/tag263.xml" /><Relationship Id="rId5" Type="http://schemas.openxmlformats.org/officeDocument/2006/relationships/tags" Target="../tags/tag264.xml" /><Relationship Id="rId6" Type="http://schemas.openxmlformats.org/officeDocument/2006/relationships/slideMaster" Target="../slideMasters/slideMaster4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5.xml" /><Relationship Id="rId2" Type="http://schemas.openxmlformats.org/officeDocument/2006/relationships/tags" Target="../tags/tag266.xml" /><Relationship Id="rId3" Type="http://schemas.openxmlformats.org/officeDocument/2006/relationships/tags" Target="../tags/tag267.xml" /><Relationship Id="rId4" Type="http://schemas.openxmlformats.org/officeDocument/2006/relationships/tags" Target="../tags/tag268.xml" /><Relationship Id="rId5" Type="http://schemas.openxmlformats.org/officeDocument/2006/relationships/slideMaster" Target="../slideMasters/slideMaster4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9.xml" /><Relationship Id="rId2" Type="http://schemas.openxmlformats.org/officeDocument/2006/relationships/tags" Target="../tags/tag270.xml" /><Relationship Id="rId3" Type="http://schemas.openxmlformats.org/officeDocument/2006/relationships/tags" Target="../tags/tag271.xml" /><Relationship Id="rId4" Type="http://schemas.openxmlformats.org/officeDocument/2006/relationships/tags" Target="../tags/tag272.xml" /><Relationship Id="rId5" Type="http://schemas.openxmlformats.org/officeDocument/2006/relationships/tags" Target="../tags/tag273.xml" /><Relationship Id="rId6" Type="http://schemas.openxmlformats.org/officeDocument/2006/relationships/tags" Target="../tags/tag274.xml" /><Relationship Id="rId7" Type="http://schemas.openxmlformats.org/officeDocument/2006/relationships/tags" Target="../tags/tag275.xml" /><Relationship Id="rId8" Type="http://schemas.openxmlformats.org/officeDocument/2006/relationships/slideMaster" Target="../slideMasters/slideMaster4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76.xml" /><Relationship Id="rId2" Type="http://schemas.openxmlformats.org/officeDocument/2006/relationships/tags" Target="../tags/tag277.xml" /><Relationship Id="rId3" Type="http://schemas.openxmlformats.org/officeDocument/2006/relationships/tags" Target="../tags/tag278.xml" /><Relationship Id="rId4" Type="http://schemas.openxmlformats.org/officeDocument/2006/relationships/tags" Target="../tags/tag279.xml" /><Relationship Id="rId5" Type="http://schemas.openxmlformats.org/officeDocument/2006/relationships/tags" Target="../tags/tag280.xml" /><Relationship Id="rId6" Type="http://schemas.openxmlformats.org/officeDocument/2006/relationships/tags" Target="../tags/tag281.xml" /><Relationship Id="rId7" Type="http://schemas.openxmlformats.org/officeDocument/2006/relationships/tags" Target="../tags/tag282.xml" /><Relationship Id="rId8" Type="http://schemas.openxmlformats.org/officeDocument/2006/relationships/slideMaster" Target="../slideMasters/slideMaster4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83.xml" /><Relationship Id="rId2" Type="http://schemas.openxmlformats.org/officeDocument/2006/relationships/tags" Target="../tags/tag284.xml" /><Relationship Id="rId3" Type="http://schemas.openxmlformats.org/officeDocument/2006/relationships/tags" Target="../tags/tag285.xml" /><Relationship Id="rId4" Type="http://schemas.openxmlformats.org/officeDocument/2006/relationships/tags" Target="../tags/tag286.xml" /><Relationship Id="rId5" Type="http://schemas.openxmlformats.org/officeDocument/2006/relationships/tags" Target="../tags/tag287.xml" /><Relationship Id="rId6" Type="http://schemas.openxmlformats.org/officeDocument/2006/relationships/tags" Target="../tags/tag288.xml" /><Relationship Id="rId7" Type="http://schemas.openxmlformats.org/officeDocument/2006/relationships/slideMaster" Target="../slideMasters/slideMaster4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89.xml" /><Relationship Id="rId2" Type="http://schemas.openxmlformats.org/officeDocument/2006/relationships/tags" Target="../tags/tag290.xml" /><Relationship Id="rId3" Type="http://schemas.openxmlformats.org/officeDocument/2006/relationships/tags" Target="../tags/tag291.xml" /><Relationship Id="rId4" Type="http://schemas.openxmlformats.org/officeDocument/2006/relationships/tags" Target="../tags/tag292.xml" /><Relationship Id="rId5" Type="http://schemas.openxmlformats.org/officeDocument/2006/relationships/tags" Target="../tags/tag293.xml" /><Relationship Id="rId6" Type="http://schemas.openxmlformats.org/officeDocument/2006/relationships/tags" Target="../tags/tag294.xml" /><Relationship Id="rId7" Type="http://schemas.openxmlformats.org/officeDocument/2006/relationships/slideMaster" Target="../slideMasters/slideMaster4.xml" /></Relationships>
</file>

<file path=ppt/slideLayouts/_rels/slideLayout4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1.xml" /><Relationship Id="rId2" Type="http://schemas.openxmlformats.org/officeDocument/2006/relationships/tags" Target="../tags/tag302.xml" /><Relationship Id="rId3" Type="http://schemas.openxmlformats.org/officeDocument/2006/relationships/tags" Target="../tags/tag303.xml" /><Relationship Id="rId4" Type="http://schemas.openxmlformats.org/officeDocument/2006/relationships/tags" Target="../tags/tag304.xml" /><Relationship Id="rId5" Type="http://schemas.openxmlformats.org/officeDocument/2006/relationships/tags" Target="../tags/tag305.xml" /><Relationship Id="rId6" Type="http://schemas.openxmlformats.org/officeDocument/2006/relationships/tags" Target="../tags/tag306.xml" /><Relationship Id="rId7" Type="http://schemas.openxmlformats.org/officeDocument/2006/relationships/slideMaster" Target="../slideMasters/slideMaster5.xml" /></Relationships>
</file>

<file path=ppt/slideLayouts/_rels/slideLayout4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7.xml" /><Relationship Id="rId2" Type="http://schemas.openxmlformats.org/officeDocument/2006/relationships/tags" Target="../tags/tag308.xml" /><Relationship Id="rId3" Type="http://schemas.openxmlformats.org/officeDocument/2006/relationships/tags" Target="../tags/tag309.xml" /><Relationship Id="rId4" Type="http://schemas.openxmlformats.org/officeDocument/2006/relationships/tags" Target="../tags/tag310.xml" /><Relationship Id="rId5" Type="http://schemas.openxmlformats.org/officeDocument/2006/relationships/tags" Target="../tags/tag311.xml" /><Relationship Id="rId6" Type="http://schemas.openxmlformats.org/officeDocument/2006/relationships/tags" Target="../tags/tag312.xml" /><Relationship Id="rId7" Type="http://schemas.openxmlformats.org/officeDocument/2006/relationships/slideMaster" Target="../slideMasters/slideMaster5.xml" /></Relationships>
</file>

<file path=ppt/slideLayouts/_rels/slideLayout4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13.xml" /><Relationship Id="rId2" Type="http://schemas.openxmlformats.org/officeDocument/2006/relationships/tags" Target="../tags/tag314.xml" /><Relationship Id="rId3" Type="http://schemas.openxmlformats.org/officeDocument/2006/relationships/tags" Target="../tags/tag315.xml" /><Relationship Id="rId4" Type="http://schemas.openxmlformats.org/officeDocument/2006/relationships/tags" Target="../tags/tag316.xml" /><Relationship Id="rId5" Type="http://schemas.openxmlformats.org/officeDocument/2006/relationships/tags" Target="../tags/tag317.xml" /><Relationship Id="rId6" Type="http://schemas.openxmlformats.org/officeDocument/2006/relationships/tags" Target="../tags/tag318.xml" /><Relationship Id="rId7" Type="http://schemas.openxmlformats.org/officeDocument/2006/relationships/slideMaster" Target="../slideMasters/slideMaster5.xml" /></Relationships>
</file>

<file path=ppt/slideLayouts/_rels/slideLayout4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19.xml" /><Relationship Id="rId2" Type="http://schemas.openxmlformats.org/officeDocument/2006/relationships/tags" Target="../tags/tag320.xml" /><Relationship Id="rId3" Type="http://schemas.openxmlformats.org/officeDocument/2006/relationships/tags" Target="../tags/tag321.xml" /><Relationship Id="rId4" Type="http://schemas.openxmlformats.org/officeDocument/2006/relationships/tags" Target="../tags/tag322.xml" /><Relationship Id="rId5" Type="http://schemas.openxmlformats.org/officeDocument/2006/relationships/tags" Target="../tags/tag323.xml" /><Relationship Id="rId6" Type="http://schemas.openxmlformats.org/officeDocument/2006/relationships/tags" Target="../tags/tag324.xml" /><Relationship Id="rId7" Type="http://schemas.openxmlformats.org/officeDocument/2006/relationships/tags" Target="../tags/tag325.xml" /><Relationship Id="rId8" Type="http://schemas.openxmlformats.org/officeDocument/2006/relationships/slideMaster" Target="../slideMasters/slideMaster5.xml" /></Relationships>
</file>

<file path=ppt/slideLayouts/_rels/slideLayout4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26.xml" /><Relationship Id="rId10" Type="http://schemas.openxmlformats.org/officeDocument/2006/relationships/slideMaster" Target="../slideMasters/slideMaster5.xml" /><Relationship Id="rId2" Type="http://schemas.openxmlformats.org/officeDocument/2006/relationships/tags" Target="../tags/tag327.xml" /><Relationship Id="rId3" Type="http://schemas.openxmlformats.org/officeDocument/2006/relationships/tags" Target="../tags/tag328.xml" /><Relationship Id="rId4" Type="http://schemas.openxmlformats.org/officeDocument/2006/relationships/tags" Target="../tags/tag329.xml" /><Relationship Id="rId5" Type="http://schemas.openxmlformats.org/officeDocument/2006/relationships/tags" Target="../tags/tag330.xml" /><Relationship Id="rId6" Type="http://schemas.openxmlformats.org/officeDocument/2006/relationships/tags" Target="../tags/tag331.xml" /><Relationship Id="rId7" Type="http://schemas.openxmlformats.org/officeDocument/2006/relationships/tags" Target="../tags/tag332.xml" /><Relationship Id="rId8" Type="http://schemas.openxmlformats.org/officeDocument/2006/relationships/tags" Target="../tags/tag333.xml" /><Relationship Id="rId9" Type="http://schemas.openxmlformats.org/officeDocument/2006/relationships/tags" Target="../tags/tag334.xml" /></Relationships>
</file>

<file path=ppt/slideLayouts/_rels/slideLayout5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35.xml" /><Relationship Id="rId2" Type="http://schemas.openxmlformats.org/officeDocument/2006/relationships/tags" Target="../tags/tag336.xml" /><Relationship Id="rId3" Type="http://schemas.openxmlformats.org/officeDocument/2006/relationships/tags" Target="../tags/tag337.xml" /><Relationship Id="rId4" Type="http://schemas.openxmlformats.org/officeDocument/2006/relationships/tags" Target="../tags/tag338.xml" /><Relationship Id="rId5" Type="http://schemas.openxmlformats.org/officeDocument/2006/relationships/tags" Target="../tags/tag339.xml" /><Relationship Id="rId6" Type="http://schemas.openxmlformats.org/officeDocument/2006/relationships/slideMaster" Target="../slideMasters/slideMaster5.xml" /></Relationships>
</file>

<file path=ppt/slideLayouts/_rels/slideLayout5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0.xml" /><Relationship Id="rId2" Type="http://schemas.openxmlformats.org/officeDocument/2006/relationships/tags" Target="../tags/tag341.xml" /><Relationship Id="rId3" Type="http://schemas.openxmlformats.org/officeDocument/2006/relationships/tags" Target="../tags/tag342.xml" /><Relationship Id="rId4" Type="http://schemas.openxmlformats.org/officeDocument/2006/relationships/tags" Target="../tags/tag343.xml" /><Relationship Id="rId5" Type="http://schemas.openxmlformats.org/officeDocument/2006/relationships/slideMaster" Target="../slideMasters/slideMaster5.xml" /></Relationships>
</file>

<file path=ppt/slideLayouts/_rels/slideLayout5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4.xml" /><Relationship Id="rId2" Type="http://schemas.openxmlformats.org/officeDocument/2006/relationships/tags" Target="../tags/tag345.xml" /><Relationship Id="rId3" Type="http://schemas.openxmlformats.org/officeDocument/2006/relationships/tags" Target="../tags/tag346.xml" /><Relationship Id="rId4" Type="http://schemas.openxmlformats.org/officeDocument/2006/relationships/tags" Target="../tags/tag347.xml" /><Relationship Id="rId5" Type="http://schemas.openxmlformats.org/officeDocument/2006/relationships/tags" Target="../tags/tag348.xml" /><Relationship Id="rId6" Type="http://schemas.openxmlformats.org/officeDocument/2006/relationships/tags" Target="../tags/tag349.xml" /><Relationship Id="rId7" Type="http://schemas.openxmlformats.org/officeDocument/2006/relationships/tags" Target="../tags/tag350.xml" /><Relationship Id="rId8" Type="http://schemas.openxmlformats.org/officeDocument/2006/relationships/slideMaster" Target="../slideMasters/slideMaster5.xml" /></Relationships>
</file>

<file path=ppt/slideLayouts/_rels/slideLayout5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1.xml" /><Relationship Id="rId2" Type="http://schemas.openxmlformats.org/officeDocument/2006/relationships/tags" Target="../tags/tag352.xml" /><Relationship Id="rId3" Type="http://schemas.openxmlformats.org/officeDocument/2006/relationships/tags" Target="../tags/tag353.xml" /><Relationship Id="rId4" Type="http://schemas.openxmlformats.org/officeDocument/2006/relationships/tags" Target="../tags/tag354.xml" /><Relationship Id="rId5" Type="http://schemas.openxmlformats.org/officeDocument/2006/relationships/tags" Target="../tags/tag355.xml" /><Relationship Id="rId6" Type="http://schemas.openxmlformats.org/officeDocument/2006/relationships/tags" Target="../tags/tag356.xml" /><Relationship Id="rId7" Type="http://schemas.openxmlformats.org/officeDocument/2006/relationships/tags" Target="../tags/tag357.xml" /><Relationship Id="rId8" Type="http://schemas.openxmlformats.org/officeDocument/2006/relationships/slideMaster" Target="../slideMasters/slideMaster5.xml" /></Relationships>
</file>

<file path=ppt/slideLayouts/_rels/slideLayout5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8.xml" /><Relationship Id="rId2" Type="http://schemas.openxmlformats.org/officeDocument/2006/relationships/tags" Target="../tags/tag359.xml" /><Relationship Id="rId3" Type="http://schemas.openxmlformats.org/officeDocument/2006/relationships/tags" Target="../tags/tag360.xml" /><Relationship Id="rId4" Type="http://schemas.openxmlformats.org/officeDocument/2006/relationships/tags" Target="../tags/tag361.xml" /><Relationship Id="rId5" Type="http://schemas.openxmlformats.org/officeDocument/2006/relationships/tags" Target="../tags/tag362.xml" /><Relationship Id="rId6" Type="http://schemas.openxmlformats.org/officeDocument/2006/relationships/tags" Target="../tags/tag363.xml" /><Relationship Id="rId7" Type="http://schemas.openxmlformats.org/officeDocument/2006/relationships/slideMaster" Target="../slideMasters/slideMaster5.xml" /></Relationships>
</file>

<file path=ppt/slideLayouts/_rels/slideLayout5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64.xml" /><Relationship Id="rId2" Type="http://schemas.openxmlformats.org/officeDocument/2006/relationships/tags" Target="../tags/tag365.xml" /><Relationship Id="rId3" Type="http://schemas.openxmlformats.org/officeDocument/2006/relationships/tags" Target="../tags/tag366.xml" /><Relationship Id="rId4" Type="http://schemas.openxmlformats.org/officeDocument/2006/relationships/tags" Target="../tags/tag367.xml" /><Relationship Id="rId5" Type="http://schemas.openxmlformats.org/officeDocument/2006/relationships/tags" Target="../tags/tag368.xml" /><Relationship Id="rId6" Type="http://schemas.openxmlformats.org/officeDocument/2006/relationships/tags" Target="../tags/tag369.xml" /><Relationship Id="rId7" Type="http://schemas.openxmlformats.org/officeDocument/2006/relationships/slideMaster" Target="../slideMasters/slideMaster5.xml" /></Relationships>
</file>

<file path=ppt/slideLayouts/_rels/slideLayout5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6.xml" /><Relationship Id="rId2" Type="http://schemas.openxmlformats.org/officeDocument/2006/relationships/tags" Target="../tags/tag377.xml" /><Relationship Id="rId3" Type="http://schemas.openxmlformats.org/officeDocument/2006/relationships/tags" Target="../tags/tag378.xml" /><Relationship Id="rId4" Type="http://schemas.openxmlformats.org/officeDocument/2006/relationships/tags" Target="../tags/tag379.xml" /><Relationship Id="rId5" Type="http://schemas.openxmlformats.org/officeDocument/2006/relationships/tags" Target="../tags/tag380.xml" /><Relationship Id="rId6" Type="http://schemas.openxmlformats.org/officeDocument/2006/relationships/tags" Target="../tags/tag381.xml" /><Relationship Id="rId7" Type="http://schemas.openxmlformats.org/officeDocument/2006/relationships/slideMaster" Target="../slideMasters/slideMaster6.xml" /></Relationships>
</file>

<file path=ppt/slideLayouts/_rels/slideLayout5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82.xml" /><Relationship Id="rId2" Type="http://schemas.openxmlformats.org/officeDocument/2006/relationships/tags" Target="../tags/tag383.xml" /><Relationship Id="rId3" Type="http://schemas.openxmlformats.org/officeDocument/2006/relationships/tags" Target="../tags/tag384.xml" /><Relationship Id="rId4" Type="http://schemas.openxmlformats.org/officeDocument/2006/relationships/tags" Target="../tags/tag385.xml" /><Relationship Id="rId5" Type="http://schemas.openxmlformats.org/officeDocument/2006/relationships/tags" Target="../tags/tag386.xml" /><Relationship Id="rId6" Type="http://schemas.openxmlformats.org/officeDocument/2006/relationships/tags" Target="../tags/tag387.xml" /><Relationship Id="rId7" Type="http://schemas.openxmlformats.org/officeDocument/2006/relationships/slideMaster" Target="../slideMasters/slideMaster6.xml" /></Relationships>
</file>

<file path=ppt/slideLayouts/_rels/slideLayout5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88.xml" /><Relationship Id="rId2" Type="http://schemas.openxmlformats.org/officeDocument/2006/relationships/tags" Target="../tags/tag389.xml" /><Relationship Id="rId3" Type="http://schemas.openxmlformats.org/officeDocument/2006/relationships/tags" Target="../tags/tag390.xml" /><Relationship Id="rId4" Type="http://schemas.openxmlformats.org/officeDocument/2006/relationships/tags" Target="../tags/tag391.xml" /><Relationship Id="rId5" Type="http://schemas.openxmlformats.org/officeDocument/2006/relationships/tags" Target="../tags/tag392.xml" /><Relationship Id="rId6" Type="http://schemas.openxmlformats.org/officeDocument/2006/relationships/tags" Target="../tags/tag393.xml" /><Relationship Id="rId7" Type="http://schemas.openxmlformats.org/officeDocument/2006/relationships/slideMaster" Target="../slideMasters/slideMaster6.xml" /></Relationships>
</file>

<file path=ppt/slideLayouts/_rels/slideLayout5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94.xml" /><Relationship Id="rId2" Type="http://schemas.openxmlformats.org/officeDocument/2006/relationships/tags" Target="../tags/tag395.xml" /><Relationship Id="rId3" Type="http://schemas.openxmlformats.org/officeDocument/2006/relationships/tags" Target="../tags/tag396.xml" /><Relationship Id="rId4" Type="http://schemas.openxmlformats.org/officeDocument/2006/relationships/tags" Target="../tags/tag397.xml" /><Relationship Id="rId5" Type="http://schemas.openxmlformats.org/officeDocument/2006/relationships/tags" Target="../tags/tag398.xml" /><Relationship Id="rId6" Type="http://schemas.openxmlformats.org/officeDocument/2006/relationships/tags" Target="../tags/tag399.xml" /><Relationship Id="rId7" Type="http://schemas.openxmlformats.org/officeDocument/2006/relationships/tags" Target="../tags/tag400.xml" /><Relationship Id="rId8" Type="http://schemas.openxmlformats.org/officeDocument/2006/relationships/slideMaster" Target="../slideMasters/slideMaster6.xml" /></Relationships>
</file>

<file path=ppt/slideLayouts/_rels/slideLayout6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01.xml" /><Relationship Id="rId10" Type="http://schemas.openxmlformats.org/officeDocument/2006/relationships/slideMaster" Target="../slideMasters/slideMaster6.xml" /><Relationship Id="rId2" Type="http://schemas.openxmlformats.org/officeDocument/2006/relationships/tags" Target="../tags/tag402.xml" /><Relationship Id="rId3" Type="http://schemas.openxmlformats.org/officeDocument/2006/relationships/tags" Target="../tags/tag403.xml" /><Relationship Id="rId4" Type="http://schemas.openxmlformats.org/officeDocument/2006/relationships/tags" Target="../tags/tag404.xml" /><Relationship Id="rId5" Type="http://schemas.openxmlformats.org/officeDocument/2006/relationships/tags" Target="../tags/tag405.xml" /><Relationship Id="rId6" Type="http://schemas.openxmlformats.org/officeDocument/2006/relationships/tags" Target="../tags/tag406.xml" /><Relationship Id="rId7" Type="http://schemas.openxmlformats.org/officeDocument/2006/relationships/tags" Target="../tags/tag407.xml" /><Relationship Id="rId8" Type="http://schemas.openxmlformats.org/officeDocument/2006/relationships/tags" Target="../tags/tag408.xml" /><Relationship Id="rId9" Type="http://schemas.openxmlformats.org/officeDocument/2006/relationships/tags" Target="../tags/tag409.xml" /></Relationships>
</file>

<file path=ppt/slideLayouts/_rels/slideLayout6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10.xml" /><Relationship Id="rId2" Type="http://schemas.openxmlformats.org/officeDocument/2006/relationships/tags" Target="../tags/tag411.xml" /><Relationship Id="rId3" Type="http://schemas.openxmlformats.org/officeDocument/2006/relationships/tags" Target="../tags/tag412.xml" /><Relationship Id="rId4" Type="http://schemas.openxmlformats.org/officeDocument/2006/relationships/tags" Target="../tags/tag413.xml" /><Relationship Id="rId5" Type="http://schemas.openxmlformats.org/officeDocument/2006/relationships/tags" Target="../tags/tag414.xml" /><Relationship Id="rId6" Type="http://schemas.openxmlformats.org/officeDocument/2006/relationships/slideMaster" Target="../slideMasters/slideMaster6.xml" /></Relationships>
</file>

<file path=ppt/slideLayouts/_rels/slideLayout6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15.xml" /><Relationship Id="rId2" Type="http://schemas.openxmlformats.org/officeDocument/2006/relationships/tags" Target="../tags/tag416.xml" /><Relationship Id="rId3" Type="http://schemas.openxmlformats.org/officeDocument/2006/relationships/tags" Target="../tags/tag417.xml" /><Relationship Id="rId4" Type="http://schemas.openxmlformats.org/officeDocument/2006/relationships/tags" Target="../tags/tag418.xml" /><Relationship Id="rId5" Type="http://schemas.openxmlformats.org/officeDocument/2006/relationships/slideMaster" Target="../slideMasters/slideMaster6.xml" /></Relationships>
</file>

<file path=ppt/slideLayouts/_rels/slideLayout6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19.xml" /><Relationship Id="rId2" Type="http://schemas.openxmlformats.org/officeDocument/2006/relationships/tags" Target="../tags/tag420.xml" /><Relationship Id="rId3" Type="http://schemas.openxmlformats.org/officeDocument/2006/relationships/tags" Target="../tags/tag421.xml" /><Relationship Id="rId4" Type="http://schemas.openxmlformats.org/officeDocument/2006/relationships/tags" Target="../tags/tag422.xml" /><Relationship Id="rId5" Type="http://schemas.openxmlformats.org/officeDocument/2006/relationships/tags" Target="../tags/tag423.xml" /><Relationship Id="rId6" Type="http://schemas.openxmlformats.org/officeDocument/2006/relationships/tags" Target="../tags/tag424.xml" /><Relationship Id="rId7" Type="http://schemas.openxmlformats.org/officeDocument/2006/relationships/tags" Target="../tags/tag425.xml" /><Relationship Id="rId8" Type="http://schemas.openxmlformats.org/officeDocument/2006/relationships/slideMaster" Target="../slideMasters/slideMaster6.xml" /></Relationships>
</file>

<file path=ppt/slideLayouts/_rels/slideLayout6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26.xml" /><Relationship Id="rId2" Type="http://schemas.openxmlformats.org/officeDocument/2006/relationships/tags" Target="../tags/tag427.xml" /><Relationship Id="rId3" Type="http://schemas.openxmlformats.org/officeDocument/2006/relationships/tags" Target="../tags/tag428.xml" /><Relationship Id="rId4" Type="http://schemas.openxmlformats.org/officeDocument/2006/relationships/tags" Target="../tags/tag429.xml" /><Relationship Id="rId5" Type="http://schemas.openxmlformats.org/officeDocument/2006/relationships/tags" Target="../tags/tag430.xml" /><Relationship Id="rId6" Type="http://schemas.openxmlformats.org/officeDocument/2006/relationships/tags" Target="../tags/tag431.xml" /><Relationship Id="rId7" Type="http://schemas.openxmlformats.org/officeDocument/2006/relationships/tags" Target="../tags/tag432.xml" /><Relationship Id="rId8" Type="http://schemas.openxmlformats.org/officeDocument/2006/relationships/slideMaster" Target="../slideMasters/slideMaster6.xml" /></Relationships>
</file>

<file path=ppt/slideLayouts/_rels/slideLayout6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3.xml" /><Relationship Id="rId2" Type="http://schemas.openxmlformats.org/officeDocument/2006/relationships/tags" Target="../tags/tag434.xml" /><Relationship Id="rId3" Type="http://schemas.openxmlformats.org/officeDocument/2006/relationships/tags" Target="../tags/tag435.xml" /><Relationship Id="rId4" Type="http://schemas.openxmlformats.org/officeDocument/2006/relationships/tags" Target="../tags/tag436.xml" /><Relationship Id="rId5" Type="http://schemas.openxmlformats.org/officeDocument/2006/relationships/tags" Target="../tags/tag437.xml" /><Relationship Id="rId6" Type="http://schemas.openxmlformats.org/officeDocument/2006/relationships/tags" Target="../tags/tag438.xml" /><Relationship Id="rId7" Type="http://schemas.openxmlformats.org/officeDocument/2006/relationships/slideMaster" Target="../slideMasters/slideMaster6.xml" /></Relationships>
</file>

<file path=ppt/slideLayouts/_rels/slideLayout6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9.xml" /><Relationship Id="rId2" Type="http://schemas.openxmlformats.org/officeDocument/2006/relationships/tags" Target="../tags/tag440.xml" /><Relationship Id="rId3" Type="http://schemas.openxmlformats.org/officeDocument/2006/relationships/tags" Target="../tags/tag441.xml" /><Relationship Id="rId4" Type="http://schemas.openxmlformats.org/officeDocument/2006/relationships/tags" Target="../tags/tag442.xml" /><Relationship Id="rId5" Type="http://schemas.openxmlformats.org/officeDocument/2006/relationships/tags" Target="../tags/tag443.xml" /><Relationship Id="rId6" Type="http://schemas.openxmlformats.org/officeDocument/2006/relationships/tags" Target="../tags/tag444.xml" /><Relationship Id="rId7" Type="http://schemas.openxmlformats.org/officeDocument/2006/relationships/slideMaster" Target="../slideMasters/slideMaster6.xml" /></Relationships>
</file>

<file path=ppt/slideLayouts/_rels/slideLayout6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51.xml" /><Relationship Id="rId2" Type="http://schemas.openxmlformats.org/officeDocument/2006/relationships/tags" Target="../tags/tag452.xml" /><Relationship Id="rId3" Type="http://schemas.openxmlformats.org/officeDocument/2006/relationships/tags" Target="../tags/tag453.xml" /><Relationship Id="rId4" Type="http://schemas.openxmlformats.org/officeDocument/2006/relationships/tags" Target="../tags/tag454.xml" /><Relationship Id="rId5" Type="http://schemas.openxmlformats.org/officeDocument/2006/relationships/tags" Target="../tags/tag455.xml" /><Relationship Id="rId6" Type="http://schemas.openxmlformats.org/officeDocument/2006/relationships/tags" Target="../tags/tag456.xml" /><Relationship Id="rId7" Type="http://schemas.openxmlformats.org/officeDocument/2006/relationships/slideMaster" Target="../slideMasters/slideMaster7.xml" /></Relationships>
</file>

<file path=ppt/slideLayouts/_rels/slideLayout6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57.xml" /><Relationship Id="rId2" Type="http://schemas.openxmlformats.org/officeDocument/2006/relationships/tags" Target="../tags/tag458.xml" /><Relationship Id="rId3" Type="http://schemas.openxmlformats.org/officeDocument/2006/relationships/tags" Target="../tags/tag459.xml" /><Relationship Id="rId4" Type="http://schemas.openxmlformats.org/officeDocument/2006/relationships/tags" Target="../tags/tag460.xml" /><Relationship Id="rId5" Type="http://schemas.openxmlformats.org/officeDocument/2006/relationships/tags" Target="../tags/tag461.xml" /><Relationship Id="rId6" Type="http://schemas.openxmlformats.org/officeDocument/2006/relationships/tags" Target="../tags/tag462.xml" /><Relationship Id="rId7" Type="http://schemas.openxmlformats.org/officeDocument/2006/relationships/slideMaster" Target="../slideMasters/slideMaster7.xml" /></Relationships>
</file>

<file path=ppt/slideLayouts/_rels/slideLayout6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63.xml" /><Relationship Id="rId2" Type="http://schemas.openxmlformats.org/officeDocument/2006/relationships/tags" Target="../tags/tag464.xml" /><Relationship Id="rId3" Type="http://schemas.openxmlformats.org/officeDocument/2006/relationships/tags" Target="../tags/tag465.xml" /><Relationship Id="rId4" Type="http://schemas.openxmlformats.org/officeDocument/2006/relationships/tags" Target="../tags/tag466.xml" /><Relationship Id="rId5" Type="http://schemas.openxmlformats.org/officeDocument/2006/relationships/tags" Target="../tags/tag467.xml" /><Relationship Id="rId6" Type="http://schemas.openxmlformats.org/officeDocument/2006/relationships/tags" Target="../tags/tag468.xml" /><Relationship Id="rId7" Type="http://schemas.openxmlformats.org/officeDocument/2006/relationships/slideMaster" Target="../slideMasters/slideMaster7.xml" /></Relationships>
</file>

<file path=ppt/slideLayouts/_rels/slideLayout7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69.xml" /><Relationship Id="rId2" Type="http://schemas.openxmlformats.org/officeDocument/2006/relationships/tags" Target="../tags/tag470.xml" /><Relationship Id="rId3" Type="http://schemas.openxmlformats.org/officeDocument/2006/relationships/tags" Target="../tags/tag471.xml" /><Relationship Id="rId4" Type="http://schemas.openxmlformats.org/officeDocument/2006/relationships/tags" Target="../tags/tag472.xml" /><Relationship Id="rId5" Type="http://schemas.openxmlformats.org/officeDocument/2006/relationships/tags" Target="../tags/tag473.xml" /><Relationship Id="rId6" Type="http://schemas.openxmlformats.org/officeDocument/2006/relationships/tags" Target="../tags/tag474.xml" /><Relationship Id="rId7" Type="http://schemas.openxmlformats.org/officeDocument/2006/relationships/tags" Target="../tags/tag475.xml" /><Relationship Id="rId8" Type="http://schemas.openxmlformats.org/officeDocument/2006/relationships/slideMaster" Target="../slideMasters/slideMaster7.xml" /></Relationships>
</file>

<file path=ppt/slideLayouts/_rels/slideLayout7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76.xml" /><Relationship Id="rId10" Type="http://schemas.openxmlformats.org/officeDocument/2006/relationships/slideMaster" Target="../slideMasters/slideMaster7.xml" /><Relationship Id="rId2" Type="http://schemas.openxmlformats.org/officeDocument/2006/relationships/tags" Target="../tags/tag477.xml" /><Relationship Id="rId3" Type="http://schemas.openxmlformats.org/officeDocument/2006/relationships/tags" Target="../tags/tag478.xml" /><Relationship Id="rId4" Type="http://schemas.openxmlformats.org/officeDocument/2006/relationships/tags" Target="../tags/tag479.xml" /><Relationship Id="rId5" Type="http://schemas.openxmlformats.org/officeDocument/2006/relationships/tags" Target="../tags/tag480.xml" /><Relationship Id="rId6" Type="http://schemas.openxmlformats.org/officeDocument/2006/relationships/tags" Target="../tags/tag481.xml" /><Relationship Id="rId7" Type="http://schemas.openxmlformats.org/officeDocument/2006/relationships/tags" Target="../tags/tag482.xml" /><Relationship Id="rId8" Type="http://schemas.openxmlformats.org/officeDocument/2006/relationships/tags" Target="../tags/tag483.xml" /><Relationship Id="rId9" Type="http://schemas.openxmlformats.org/officeDocument/2006/relationships/tags" Target="../tags/tag484.xml" /></Relationships>
</file>

<file path=ppt/slideLayouts/_rels/slideLayout7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85.xml" /><Relationship Id="rId2" Type="http://schemas.openxmlformats.org/officeDocument/2006/relationships/tags" Target="../tags/tag486.xml" /><Relationship Id="rId3" Type="http://schemas.openxmlformats.org/officeDocument/2006/relationships/tags" Target="../tags/tag487.xml" /><Relationship Id="rId4" Type="http://schemas.openxmlformats.org/officeDocument/2006/relationships/tags" Target="../tags/tag488.xml" /><Relationship Id="rId5" Type="http://schemas.openxmlformats.org/officeDocument/2006/relationships/tags" Target="../tags/tag489.xml" /><Relationship Id="rId6" Type="http://schemas.openxmlformats.org/officeDocument/2006/relationships/slideMaster" Target="../slideMasters/slideMaster7.xml" /></Relationships>
</file>

<file path=ppt/slideLayouts/_rels/slideLayout7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90.xml" /><Relationship Id="rId2" Type="http://schemas.openxmlformats.org/officeDocument/2006/relationships/tags" Target="../tags/tag491.xml" /><Relationship Id="rId3" Type="http://schemas.openxmlformats.org/officeDocument/2006/relationships/tags" Target="../tags/tag492.xml" /><Relationship Id="rId4" Type="http://schemas.openxmlformats.org/officeDocument/2006/relationships/tags" Target="../tags/tag493.xml" /><Relationship Id="rId5" Type="http://schemas.openxmlformats.org/officeDocument/2006/relationships/slideMaster" Target="../slideMasters/slideMaster7.xml" /></Relationships>
</file>

<file path=ppt/slideLayouts/_rels/slideLayout7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94.xml" /><Relationship Id="rId2" Type="http://schemas.openxmlformats.org/officeDocument/2006/relationships/tags" Target="../tags/tag495.xml" /><Relationship Id="rId3" Type="http://schemas.openxmlformats.org/officeDocument/2006/relationships/tags" Target="../tags/tag496.xml" /><Relationship Id="rId4" Type="http://schemas.openxmlformats.org/officeDocument/2006/relationships/tags" Target="../tags/tag497.xml" /><Relationship Id="rId5" Type="http://schemas.openxmlformats.org/officeDocument/2006/relationships/tags" Target="../tags/tag498.xml" /><Relationship Id="rId6" Type="http://schemas.openxmlformats.org/officeDocument/2006/relationships/tags" Target="../tags/tag499.xml" /><Relationship Id="rId7" Type="http://schemas.openxmlformats.org/officeDocument/2006/relationships/tags" Target="../tags/tag500.xml" /><Relationship Id="rId8" Type="http://schemas.openxmlformats.org/officeDocument/2006/relationships/slideMaster" Target="../slideMasters/slideMaster7.xml" /></Relationships>
</file>

<file path=ppt/slideLayouts/_rels/slideLayout7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01.xml" /><Relationship Id="rId2" Type="http://schemas.openxmlformats.org/officeDocument/2006/relationships/tags" Target="../tags/tag502.xml" /><Relationship Id="rId3" Type="http://schemas.openxmlformats.org/officeDocument/2006/relationships/tags" Target="../tags/tag503.xml" /><Relationship Id="rId4" Type="http://schemas.openxmlformats.org/officeDocument/2006/relationships/tags" Target="../tags/tag504.xml" /><Relationship Id="rId5" Type="http://schemas.openxmlformats.org/officeDocument/2006/relationships/tags" Target="../tags/tag505.xml" /><Relationship Id="rId6" Type="http://schemas.openxmlformats.org/officeDocument/2006/relationships/tags" Target="../tags/tag506.xml" /><Relationship Id="rId7" Type="http://schemas.openxmlformats.org/officeDocument/2006/relationships/tags" Target="../tags/tag507.xml" /><Relationship Id="rId8" Type="http://schemas.openxmlformats.org/officeDocument/2006/relationships/slideMaster" Target="../slideMasters/slideMaster7.xml" /></Relationships>
</file>

<file path=ppt/slideLayouts/_rels/slideLayout7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08.xml" /><Relationship Id="rId2" Type="http://schemas.openxmlformats.org/officeDocument/2006/relationships/tags" Target="../tags/tag509.xml" /><Relationship Id="rId3" Type="http://schemas.openxmlformats.org/officeDocument/2006/relationships/tags" Target="../tags/tag510.xml" /><Relationship Id="rId4" Type="http://schemas.openxmlformats.org/officeDocument/2006/relationships/tags" Target="../tags/tag511.xml" /><Relationship Id="rId5" Type="http://schemas.openxmlformats.org/officeDocument/2006/relationships/tags" Target="../tags/tag512.xml" /><Relationship Id="rId6" Type="http://schemas.openxmlformats.org/officeDocument/2006/relationships/tags" Target="../tags/tag513.xml" /><Relationship Id="rId7" Type="http://schemas.openxmlformats.org/officeDocument/2006/relationships/slideMaster" Target="../slideMasters/slideMaster7.xml" /></Relationships>
</file>

<file path=ppt/slideLayouts/_rels/slideLayout7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14.xml" /><Relationship Id="rId2" Type="http://schemas.openxmlformats.org/officeDocument/2006/relationships/tags" Target="../tags/tag515.xml" /><Relationship Id="rId3" Type="http://schemas.openxmlformats.org/officeDocument/2006/relationships/tags" Target="../tags/tag516.xml" /><Relationship Id="rId4" Type="http://schemas.openxmlformats.org/officeDocument/2006/relationships/tags" Target="../tags/tag517.xml" /><Relationship Id="rId5" Type="http://schemas.openxmlformats.org/officeDocument/2006/relationships/tags" Target="../tags/tag518.xml" /><Relationship Id="rId6" Type="http://schemas.openxmlformats.org/officeDocument/2006/relationships/tags" Target="../tags/tag519.xml" /><Relationship Id="rId7" Type="http://schemas.openxmlformats.org/officeDocument/2006/relationships/slideMaster" Target="../slideMasters/slideMaster7.xml" /></Relationships>
</file>

<file path=ppt/slideLayouts/_rels/slideLayout7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6.xml" /><Relationship Id="rId2" Type="http://schemas.openxmlformats.org/officeDocument/2006/relationships/tags" Target="../tags/tag527.xml" /><Relationship Id="rId3" Type="http://schemas.openxmlformats.org/officeDocument/2006/relationships/tags" Target="../tags/tag528.xml" /><Relationship Id="rId4" Type="http://schemas.openxmlformats.org/officeDocument/2006/relationships/tags" Target="../tags/tag529.xml" /><Relationship Id="rId5" Type="http://schemas.openxmlformats.org/officeDocument/2006/relationships/tags" Target="../tags/tag530.xml" /><Relationship Id="rId6" Type="http://schemas.openxmlformats.org/officeDocument/2006/relationships/tags" Target="../tags/tag531.xml" /><Relationship Id="rId7" Type="http://schemas.openxmlformats.org/officeDocument/2006/relationships/slideMaster" Target="../slideMasters/slideMaster8.xml" /></Relationships>
</file>

<file path=ppt/slideLayouts/_rels/slideLayout7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32.xml" /><Relationship Id="rId2" Type="http://schemas.openxmlformats.org/officeDocument/2006/relationships/tags" Target="../tags/tag533.xml" /><Relationship Id="rId3" Type="http://schemas.openxmlformats.org/officeDocument/2006/relationships/tags" Target="../tags/tag534.xml" /><Relationship Id="rId4" Type="http://schemas.openxmlformats.org/officeDocument/2006/relationships/tags" Target="../tags/tag535.xml" /><Relationship Id="rId5" Type="http://schemas.openxmlformats.org/officeDocument/2006/relationships/tags" Target="../tags/tag536.xml" /><Relationship Id="rId6" Type="http://schemas.openxmlformats.org/officeDocument/2006/relationships/tags" Target="../tags/tag537.xml" /><Relationship Id="rId7" Type="http://schemas.openxmlformats.org/officeDocument/2006/relationships/slideMaster" Target="../slideMasters/slideMaster8.xml" /></Relationships>
</file>

<file path=ppt/slideLayouts/_rels/slideLayout8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38.xml" /><Relationship Id="rId2" Type="http://schemas.openxmlformats.org/officeDocument/2006/relationships/tags" Target="../tags/tag539.xml" /><Relationship Id="rId3" Type="http://schemas.openxmlformats.org/officeDocument/2006/relationships/tags" Target="../tags/tag540.xml" /><Relationship Id="rId4" Type="http://schemas.openxmlformats.org/officeDocument/2006/relationships/tags" Target="../tags/tag541.xml" /><Relationship Id="rId5" Type="http://schemas.openxmlformats.org/officeDocument/2006/relationships/tags" Target="../tags/tag542.xml" /><Relationship Id="rId6" Type="http://schemas.openxmlformats.org/officeDocument/2006/relationships/tags" Target="../tags/tag543.xml" /><Relationship Id="rId7" Type="http://schemas.openxmlformats.org/officeDocument/2006/relationships/slideMaster" Target="../slideMasters/slideMaster8.xml" /></Relationships>
</file>

<file path=ppt/slideLayouts/_rels/slideLayout8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44.xml" /><Relationship Id="rId2" Type="http://schemas.openxmlformats.org/officeDocument/2006/relationships/tags" Target="../tags/tag545.xml" /><Relationship Id="rId3" Type="http://schemas.openxmlformats.org/officeDocument/2006/relationships/tags" Target="../tags/tag546.xml" /><Relationship Id="rId4" Type="http://schemas.openxmlformats.org/officeDocument/2006/relationships/tags" Target="../tags/tag547.xml" /><Relationship Id="rId5" Type="http://schemas.openxmlformats.org/officeDocument/2006/relationships/tags" Target="../tags/tag548.xml" /><Relationship Id="rId6" Type="http://schemas.openxmlformats.org/officeDocument/2006/relationships/tags" Target="../tags/tag549.xml" /><Relationship Id="rId7" Type="http://schemas.openxmlformats.org/officeDocument/2006/relationships/tags" Target="../tags/tag550.xml" /><Relationship Id="rId8" Type="http://schemas.openxmlformats.org/officeDocument/2006/relationships/slideMaster" Target="../slideMasters/slideMaster8.xml" /></Relationships>
</file>

<file path=ppt/slideLayouts/_rels/slideLayout8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51.xml" /><Relationship Id="rId10" Type="http://schemas.openxmlformats.org/officeDocument/2006/relationships/slideMaster" Target="../slideMasters/slideMaster8.xml" /><Relationship Id="rId2" Type="http://schemas.openxmlformats.org/officeDocument/2006/relationships/tags" Target="../tags/tag552.xml" /><Relationship Id="rId3" Type="http://schemas.openxmlformats.org/officeDocument/2006/relationships/tags" Target="../tags/tag553.xml" /><Relationship Id="rId4" Type="http://schemas.openxmlformats.org/officeDocument/2006/relationships/tags" Target="../tags/tag554.xml" /><Relationship Id="rId5" Type="http://schemas.openxmlformats.org/officeDocument/2006/relationships/tags" Target="../tags/tag555.xml" /><Relationship Id="rId6" Type="http://schemas.openxmlformats.org/officeDocument/2006/relationships/tags" Target="../tags/tag556.xml" /><Relationship Id="rId7" Type="http://schemas.openxmlformats.org/officeDocument/2006/relationships/tags" Target="../tags/tag557.xml" /><Relationship Id="rId8" Type="http://schemas.openxmlformats.org/officeDocument/2006/relationships/tags" Target="../tags/tag558.xml" /><Relationship Id="rId9" Type="http://schemas.openxmlformats.org/officeDocument/2006/relationships/tags" Target="../tags/tag559.xml" /></Relationships>
</file>

<file path=ppt/slideLayouts/_rels/slideLayout8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60.xml" /><Relationship Id="rId2" Type="http://schemas.openxmlformats.org/officeDocument/2006/relationships/tags" Target="../tags/tag561.xml" /><Relationship Id="rId3" Type="http://schemas.openxmlformats.org/officeDocument/2006/relationships/tags" Target="../tags/tag562.xml" /><Relationship Id="rId4" Type="http://schemas.openxmlformats.org/officeDocument/2006/relationships/tags" Target="../tags/tag563.xml" /><Relationship Id="rId5" Type="http://schemas.openxmlformats.org/officeDocument/2006/relationships/tags" Target="../tags/tag564.xml" /><Relationship Id="rId6" Type="http://schemas.openxmlformats.org/officeDocument/2006/relationships/slideMaster" Target="../slideMasters/slideMaster8.xml" /></Relationships>
</file>

<file path=ppt/slideLayouts/_rels/slideLayout8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65.xml" /><Relationship Id="rId2" Type="http://schemas.openxmlformats.org/officeDocument/2006/relationships/tags" Target="../tags/tag566.xml" /><Relationship Id="rId3" Type="http://schemas.openxmlformats.org/officeDocument/2006/relationships/tags" Target="../tags/tag567.xml" /><Relationship Id="rId4" Type="http://schemas.openxmlformats.org/officeDocument/2006/relationships/tags" Target="../tags/tag568.xml" /><Relationship Id="rId5" Type="http://schemas.openxmlformats.org/officeDocument/2006/relationships/slideMaster" Target="../slideMasters/slideMaster8.xml" /></Relationships>
</file>

<file path=ppt/slideLayouts/_rels/slideLayout8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69.xml" /><Relationship Id="rId2" Type="http://schemas.openxmlformats.org/officeDocument/2006/relationships/tags" Target="../tags/tag570.xml" /><Relationship Id="rId3" Type="http://schemas.openxmlformats.org/officeDocument/2006/relationships/tags" Target="../tags/tag571.xml" /><Relationship Id="rId4" Type="http://schemas.openxmlformats.org/officeDocument/2006/relationships/tags" Target="../tags/tag572.xml" /><Relationship Id="rId5" Type="http://schemas.openxmlformats.org/officeDocument/2006/relationships/tags" Target="../tags/tag573.xml" /><Relationship Id="rId6" Type="http://schemas.openxmlformats.org/officeDocument/2006/relationships/tags" Target="../tags/tag574.xml" /><Relationship Id="rId7" Type="http://schemas.openxmlformats.org/officeDocument/2006/relationships/tags" Target="../tags/tag575.xml" /><Relationship Id="rId8" Type="http://schemas.openxmlformats.org/officeDocument/2006/relationships/slideMaster" Target="../slideMasters/slideMaster8.xml" /></Relationships>
</file>

<file path=ppt/slideLayouts/_rels/slideLayout8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76.xml" /><Relationship Id="rId2" Type="http://schemas.openxmlformats.org/officeDocument/2006/relationships/tags" Target="../tags/tag577.xml" /><Relationship Id="rId3" Type="http://schemas.openxmlformats.org/officeDocument/2006/relationships/tags" Target="../tags/tag578.xml" /><Relationship Id="rId4" Type="http://schemas.openxmlformats.org/officeDocument/2006/relationships/tags" Target="../tags/tag579.xml" /><Relationship Id="rId5" Type="http://schemas.openxmlformats.org/officeDocument/2006/relationships/tags" Target="../tags/tag580.xml" /><Relationship Id="rId6" Type="http://schemas.openxmlformats.org/officeDocument/2006/relationships/tags" Target="../tags/tag581.xml" /><Relationship Id="rId7" Type="http://schemas.openxmlformats.org/officeDocument/2006/relationships/tags" Target="../tags/tag582.xml" /><Relationship Id="rId8" Type="http://schemas.openxmlformats.org/officeDocument/2006/relationships/slideMaster" Target="../slideMasters/slideMaster8.xml" /></Relationships>
</file>

<file path=ppt/slideLayouts/_rels/slideLayout8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83.xml" /><Relationship Id="rId2" Type="http://schemas.openxmlformats.org/officeDocument/2006/relationships/tags" Target="../tags/tag584.xml" /><Relationship Id="rId3" Type="http://schemas.openxmlformats.org/officeDocument/2006/relationships/tags" Target="../tags/tag585.xml" /><Relationship Id="rId4" Type="http://schemas.openxmlformats.org/officeDocument/2006/relationships/tags" Target="../tags/tag586.xml" /><Relationship Id="rId5" Type="http://schemas.openxmlformats.org/officeDocument/2006/relationships/tags" Target="../tags/tag587.xml" /><Relationship Id="rId6" Type="http://schemas.openxmlformats.org/officeDocument/2006/relationships/tags" Target="../tags/tag588.xml" /><Relationship Id="rId7" Type="http://schemas.openxmlformats.org/officeDocument/2006/relationships/slideMaster" Target="../slideMasters/slideMaster8.xml" /></Relationships>
</file>

<file path=ppt/slideLayouts/_rels/slideLayout8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89.xml" /><Relationship Id="rId2" Type="http://schemas.openxmlformats.org/officeDocument/2006/relationships/tags" Target="../tags/tag590.xml" /><Relationship Id="rId3" Type="http://schemas.openxmlformats.org/officeDocument/2006/relationships/tags" Target="../tags/tag591.xml" /><Relationship Id="rId4" Type="http://schemas.openxmlformats.org/officeDocument/2006/relationships/tags" Target="../tags/tag592.xml" /><Relationship Id="rId5" Type="http://schemas.openxmlformats.org/officeDocument/2006/relationships/tags" Target="../tags/tag593.xml" /><Relationship Id="rId6" Type="http://schemas.openxmlformats.org/officeDocument/2006/relationships/tags" Target="../tags/tag594.xml" /><Relationship Id="rId7" Type="http://schemas.openxmlformats.org/officeDocument/2006/relationships/slideMaster" Target="../slideMasters/slideMaster8.xml" /></Relationships>
</file>

<file path=ppt/slideLayouts/_rels/slideLayout8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01.xml" /><Relationship Id="rId2" Type="http://schemas.openxmlformats.org/officeDocument/2006/relationships/tags" Target="../tags/tag602.xml" /><Relationship Id="rId3" Type="http://schemas.openxmlformats.org/officeDocument/2006/relationships/tags" Target="../tags/tag603.xml" /><Relationship Id="rId4" Type="http://schemas.openxmlformats.org/officeDocument/2006/relationships/tags" Target="../tags/tag604.xml" /><Relationship Id="rId5" Type="http://schemas.openxmlformats.org/officeDocument/2006/relationships/tags" Target="../tags/tag605.xml" /><Relationship Id="rId6" Type="http://schemas.openxmlformats.org/officeDocument/2006/relationships/tags" Target="../tags/tag606.xml" /><Relationship Id="rId7" Type="http://schemas.openxmlformats.org/officeDocument/2006/relationships/slideMaster" Target="../slideMasters/slideMaster9.xml" /></Relationships>
</file>

<file path=ppt/slideLayouts/_rels/slideLayout9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07.xml" /><Relationship Id="rId2" Type="http://schemas.openxmlformats.org/officeDocument/2006/relationships/tags" Target="../tags/tag608.xml" /><Relationship Id="rId3" Type="http://schemas.openxmlformats.org/officeDocument/2006/relationships/tags" Target="../tags/tag609.xml" /><Relationship Id="rId4" Type="http://schemas.openxmlformats.org/officeDocument/2006/relationships/tags" Target="../tags/tag610.xml" /><Relationship Id="rId5" Type="http://schemas.openxmlformats.org/officeDocument/2006/relationships/tags" Target="../tags/tag611.xml" /><Relationship Id="rId6" Type="http://schemas.openxmlformats.org/officeDocument/2006/relationships/tags" Target="../tags/tag612.xml" /><Relationship Id="rId7" Type="http://schemas.openxmlformats.org/officeDocument/2006/relationships/slideMaster" Target="../slideMasters/slideMaster9.xml" /></Relationships>
</file>

<file path=ppt/slideLayouts/_rels/slideLayout9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13.xml" /><Relationship Id="rId2" Type="http://schemas.openxmlformats.org/officeDocument/2006/relationships/tags" Target="../tags/tag614.xml" /><Relationship Id="rId3" Type="http://schemas.openxmlformats.org/officeDocument/2006/relationships/tags" Target="../tags/tag615.xml" /><Relationship Id="rId4" Type="http://schemas.openxmlformats.org/officeDocument/2006/relationships/tags" Target="../tags/tag616.xml" /><Relationship Id="rId5" Type="http://schemas.openxmlformats.org/officeDocument/2006/relationships/tags" Target="../tags/tag617.xml" /><Relationship Id="rId6" Type="http://schemas.openxmlformats.org/officeDocument/2006/relationships/tags" Target="../tags/tag618.xml" /><Relationship Id="rId7" Type="http://schemas.openxmlformats.org/officeDocument/2006/relationships/slideMaster" Target="../slideMasters/slideMaster9.xml" /></Relationships>
</file>

<file path=ppt/slideLayouts/_rels/slideLayout9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19.xml" /><Relationship Id="rId2" Type="http://schemas.openxmlformats.org/officeDocument/2006/relationships/tags" Target="../tags/tag620.xml" /><Relationship Id="rId3" Type="http://schemas.openxmlformats.org/officeDocument/2006/relationships/tags" Target="../tags/tag621.xml" /><Relationship Id="rId4" Type="http://schemas.openxmlformats.org/officeDocument/2006/relationships/tags" Target="../tags/tag622.xml" /><Relationship Id="rId5" Type="http://schemas.openxmlformats.org/officeDocument/2006/relationships/tags" Target="../tags/tag623.xml" /><Relationship Id="rId6" Type="http://schemas.openxmlformats.org/officeDocument/2006/relationships/tags" Target="../tags/tag624.xml" /><Relationship Id="rId7" Type="http://schemas.openxmlformats.org/officeDocument/2006/relationships/tags" Target="../tags/tag625.xml" /><Relationship Id="rId8" Type="http://schemas.openxmlformats.org/officeDocument/2006/relationships/slideMaster" Target="../slideMasters/slideMaster9.xml" /></Relationships>
</file>

<file path=ppt/slideLayouts/_rels/slideLayout9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26.xml" /><Relationship Id="rId10" Type="http://schemas.openxmlformats.org/officeDocument/2006/relationships/slideMaster" Target="../slideMasters/slideMaster9.xml" /><Relationship Id="rId2" Type="http://schemas.openxmlformats.org/officeDocument/2006/relationships/tags" Target="../tags/tag627.xml" /><Relationship Id="rId3" Type="http://schemas.openxmlformats.org/officeDocument/2006/relationships/tags" Target="../tags/tag628.xml" /><Relationship Id="rId4" Type="http://schemas.openxmlformats.org/officeDocument/2006/relationships/tags" Target="../tags/tag629.xml" /><Relationship Id="rId5" Type="http://schemas.openxmlformats.org/officeDocument/2006/relationships/tags" Target="../tags/tag630.xml" /><Relationship Id="rId6" Type="http://schemas.openxmlformats.org/officeDocument/2006/relationships/tags" Target="../tags/tag631.xml" /><Relationship Id="rId7" Type="http://schemas.openxmlformats.org/officeDocument/2006/relationships/tags" Target="../tags/tag632.xml" /><Relationship Id="rId8" Type="http://schemas.openxmlformats.org/officeDocument/2006/relationships/tags" Target="../tags/tag633.xml" /><Relationship Id="rId9" Type="http://schemas.openxmlformats.org/officeDocument/2006/relationships/tags" Target="../tags/tag634.xml" /></Relationships>
</file>

<file path=ppt/slideLayouts/_rels/slideLayout9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35.xml" /><Relationship Id="rId2" Type="http://schemas.openxmlformats.org/officeDocument/2006/relationships/tags" Target="../tags/tag636.xml" /><Relationship Id="rId3" Type="http://schemas.openxmlformats.org/officeDocument/2006/relationships/tags" Target="../tags/tag637.xml" /><Relationship Id="rId4" Type="http://schemas.openxmlformats.org/officeDocument/2006/relationships/tags" Target="../tags/tag638.xml" /><Relationship Id="rId5" Type="http://schemas.openxmlformats.org/officeDocument/2006/relationships/tags" Target="../tags/tag639.xml" /><Relationship Id="rId6" Type="http://schemas.openxmlformats.org/officeDocument/2006/relationships/slideMaster" Target="../slideMasters/slideMaster9.xml" /></Relationships>
</file>

<file path=ppt/slideLayouts/_rels/slideLayout9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40.xml" /><Relationship Id="rId2" Type="http://schemas.openxmlformats.org/officeDocument/2006/relationships/tags" Target="../tags/tag641.xml" /><Relationship Id="rId3" Type="http://schemas.openxmlformats.org/officeDocument/2006/relationships/tags" Target="../tags/tag642.xml" /><Relationship Id="rId4" Type="http://schemas.openxmlformats.org/officeDocument/2006/relationships/tags" Target="../tags/tag643.xml" /><Relationship Id="rId5" Type="http://schemas.openxmlformats.org/officeDocument/2006/relationships/slideMaster" Target="../slideMasters/slideMaster9.xml" /></Relationships>
</file>

<file path=ppt/slideLayouts/_rels/slideLayout9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44.xml" /><Relationship Id="rId2" Type="http://schemas.openxmlformats.org/officeDocument/2006/relationships/tags" Target="../tags/tag645.xml" /><Relationship Id="rId3" Type="http://schemas.openxmlformats.org/officeDocument/2006/relationships/tags" Target="../tags/tag646.xml" /><Relationship Id="rId4" Type="http://schemas.openxmlformats.org/officeDocument/2006/relationships/tags" Target="../tags/tag647.xml" /><Relationship Id="rId5" Type="http://schemas.openxmlformats.org/officeDocument/2006/relationships/tags" Target="../tags/tag648.xml" /><Relationship Id="rId6" Type="http://schemas.openxmlformats.org/officeDocument/2006/relationships/tags" Target="../tags/tag649.xml" /><Relationship Id="rId7" Type="http://schemas.openxmlformats.org/officeDocument/2006/relationships/tags" Target="../tags/tag650.xml" /><Relationship Id="rId8" Type="http://schemas.openxmlformats.org/officeDocument/2006/relationships/slideMaster" Target="../slideMasters/slideMaster9.xml" /></Relationships>
</file>

<file path=ppt/slideLayouts/_rels/slideLayout9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51.xml" /><Relationship Id="rId2" Type="http://schemas.openxmlformats.org/officeDocument/2006/relationships/tags" Target="../tags/tag652.xml" /><Relationship Id="rId3" Type="http://schemas.openxmlformats.org/officeDocument/2006/relationships/tags" Target="../tags/tag653.xml" /><Relationship Id="rId4" Type="http://schemas.openxmlformats.org/officeDocument/2006/relationships/tags" Target="../tags/tag654.xml" /><Relationship Id="rId5" Type="http://schemas.openxmlformats.org/officeDocument/2006/relationships/tags" Target="../tags/tag655.xml" /><Relationship Id="rId6" Type="http://schemas.openxmlformats.org/officeDocument/2006/relationships/tags" Target="../tags/tag656.xml" /><Relationship Id="rId7" Type="http://schemas.openxmlformats.org/officeDocument/2006/relationships/tags" Target="../tags/tag657.xml" /><Relationship Id="rId8" Type="http://schemas.openxmlformats.org/officeDocument/2006/relationships/slideMaster" Target="../slideMasters/slideMaster9.xml" /></Relationships>
</file>

<file path=ppt/slideLayouts/_rels/slideLayout9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58.xml" /><Relationship Id="rId2" Type="http://schemas.openxmlformats.org/officeDocument/2006/relationships/tags" Target="../tags/tag659.xml" /><Relationship Id="rId3" Type="http://schemas.openxmlformats.org/officeDocument/2006/relationships/tags" Target="../tags/tag660.xml" /><Relationship Id="rId4" Type="http://schemas.openxmlformats.org/officeDocument/2006/relationships/tags" Target="../tags/tag661.xml" /><Relationship Id="rId5" Type="http://schemas.openxmlformats.org/officeDocument/2006/relationships/tags" Target="../tags/tag662.xml" /><Relationship Id="rId6" Type="http://schemas.openxmlformats.org/officeDocument/2006/relationships/tags" Target="../tags/tag663.xml" /><Relationship Id="rId7" Type="http://schemas.openxmlformats.org/officeDocument/2006/relationships/slideMaster" Target="../slideMasters/slideMaster9.xml" /></Relationships>
</file>

<file path=ppt/slideLayouts/_rels/slideLayout9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64.xml" /><Relationship Id="rId2" Type="http://schemas.openxmlformats.org/officeDocument/2006/relationships/tags" Target="../tags/tag665.xml" /><Relationship Id="rId3" Type="http://schemas.openxmlformats.org/officeDocument/2006/relationships/tags" Target="../tags/tag666.xml" /><Relationship Id="rId4" Type="http://schemas.openxmlformats.org/officeDocument/2006/relationships/tags" Target="../tags/tag667.xml" /><Relationship Id="rId5" Type="http://schemas.openxmlformats.org/officeDocument/2006/relationships/tags" Target="../tags/tag668.xml" /><Relationship Id="rId6" Type="http://schemas.openxmlformats.org/officeDocument/2006/relationships/tags" Target="../tags/tag669.xml" /><Relationship Id="rId7" Type="http://schemas.openxmlformats.org/officeDocument/2006/relationships/slideMaster" Target="../slideMasters/slideMaster9.xml" /></Relationships>
</file>

<file path=ppt/slideLayouts/_rels/slideLayout10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76.xml" /><Relationship Id="rId2" Type="http://schemas.openxmlformats.org/officeDocument/2006/relationships/tags" Target="../tags/tag677.xml" /><Relationship Id="rId3" Type="http://schemas.openxmlformats.org/officeDocument/2006/relationships/tags" Target="../tags/tag678.xml" /><Relationship Id="rId4" Type="http://schemas.openxmlformats.org/officeDocument/2006/relationships/tags" Target="../tags/tag679.xml" /><Relationship Id="rId5" Type="http://schemas.openxmlformats.org/officeDocument/2006/relationships/tags" Target="../tags/tag680.xml" /><Relationship Id="rId6" Type="http://schemas.openxmlformats.org/officeDocument/2006/relationships/tags" Target="../tags/tag681.xml" /><Relationship Id="rId7" Type="http://schemas.openxmlformats.org/officeDocument/2006/relationships/slideMaster" Target="../slideMasters/slideMaster10.xml" /></Relationships>
</file>

<file path=ppt/slideLayouts/_rels/slideLayout10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82.xml" /><Relationship Id="rId2" Type="http://schemas.openxmlformats.org/officeDocument/2006/relationships/tags" Target="../tags/tag683.xml" /><Relationship Id="rId3" Type="http://schemas.openxmlformats.org/officeDocument/2006/relationships/tags" Target="../tags/tag684.xml" /><Relationship Id="rId4" Type="http://schemas.openxmlformats.org/officeDocument/2006/relationships/tags" Target="../tags/tag685.xml" /><Relationship Id="rId5" Type="http://schemas.openxmlformats.org/officeDocument/2006/relationships/tags" Target="../tags/tag686.xml" /><Relationship Id="rId6" Type="http://schemas.openxmlformats.org/officeDocument/2006/relationships/tags" Target="../tags/tag687.xml" /><Relationship Id="rId7" Type="http://schemas.openxmlformats.org/officeDocument/2006/relationships/slideMaster" Target="../slideMasters/slideMaster10.xml" /></Relationships>
</file>

<file path=ppt/slideLayouts/_rels/slideLayout10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88.xml" /><Relationship Id="rId2" Type="http://schemas.openxmlformats.org/officeDocument/2006/relationships/tags" Target="../tags/tag689.xml" /><Relationship Id="rId3" Type="http://schemas.openxmlformats.org/officeDocument/2006/relationships/tags" Target="../tags/tag690.xml" /><Relationship Id="rId4" Type="http://schemas.openxmlformats.org/officeDocument/2006/relationships/tags" Target="../tags/tag691.xml" /><Relationship Id="rId5" Type="http://schemas.openxmlformats.org/officeDocument/2006/relationships/tags" Target="../tags/tag692.xml" /><Relationship Id="rId6" Type="http://schemas.openxmlformats.org/officeDocument/2006/relationships/tags" Target="../tags/tag693.xml" /><Relationship Id="rId7" Type="http://schemas.openxmlformats.org/officeDocument/2006/relationships/slideMaster" Target="../slideMasters/slideMaster10.xml" /></Relationships>
</file>

<file path=ppt/slideLayouts/_rels/slideLayout10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94.xml" /><Relationship Id="rId2" Type="http://schemas.openxmlformats.org/officeDocument/2006/relationships/tags" Target="../tags/tag695.xml" /><Relationship Id="rId3" Type="http://schemas.openxmlformats.org/officeDocument/2006/relationships/tags" Target="../tags/tag696.xml" /><Relationship Id="rId4" Type="http://schemas.openxmlformats.org/officeDocument/2006/relationships/tags" Target="../tags/tag697.xml" /><Relationship Id="rId5" Type="http://schemas.openxmlformats.org/officeDocument/2006/relationships/tags" Target="../tags/tag698.xml" /><Relationship Id="rId6" Type="http://schemas.openxmlformats.org/officeDocument/2006/relationships/tags" Target="../tags/tag699.xml" /><Relationship Id="rId7" Type="http://schemas.openxmlformats.org/officeDocument/2006/relationships/tags" Target="../tags/tag700.xml" /><Relationship Id="rId8" Type="http://schemas.openxmlformats.org/officeDocument/2006/relationships/slideMaster" Target="../slideMasters/slideMaster10.xml" /></Relationships>
</file>

<file path=ppt/slideLayouts/_rels/slideLayout10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01.xml" /><Relationship Id="rId10" Type="http://schemas.openxmlformats.org/officeDocument/2006/relationships/slideMaster" Target="../slideMasters/slideMaster10.xml" /><Relationship Id="rId2" Type="http://schemas.openxmlformats.org/officeDocument/2006/relationships/tags" Target="../tags/tag702.xml" /><Relationship Id="rId3" Type="http://schemas.openxmlformats.org/officeDocument/2006/relationships/tags" Target="../tags/tag703.xml" /><Relationship Id="rId4" Type="http://schemas.openxmlformats.org/officeDocument/2006/relationships/tags" Target="../tags/tag704.xml" /><Relationship Id="rId5" Type="http://schemas.openxmlformats.org/officeDocument/2006/relationships/tags" Target="../tags/tag705.xml" /><Relationship Id="rId6" Type="http://schemas.openxmlformats.org/officeDocument/2006/relationships/tags" Target="../tags/tag706.xml" /><Relationship Id="rId7" Type="http://schemas.openxmlformats.org/officeDocument/2006/relationships/tags" Target="../tags/tag707.xml" /><Relationship Id="rId8" Type="http://schemas.openxmlformats.org/officeDocument/2006/relationships/tags" Target="../tags/tag708.xml" /><Relationship Id="rId9" Type="http://schemas.openxmlformats.org/officeDocument/2006/relationships/tags" Target="../tags/tag709.xml" /></Relationships>
</file>

<file path=ppt/slideLayouts/_rels/slideLayout10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10.xml" /><Relationship Id="rId2" Type="http://schemas.openxmlformats.org/officeDocument/2006/relationships/tags" Target="../tags/tag711.xml" /><Relationship Id="rId3" Type="http://schemas.openxmlformats.org/officeDocument/2006/relationships/tags" Target="../tags/tag712.xml" /><Relationship Id="rId4" Type="http://schemas.openxmlformats.org/officeDocument/2006/relationships/tags" Target="../tags/tag713.xml" /><Relationship Id="rId5" Type="http://schemas.openxmlformats.org/officeDocument/2006/relationships/tags" Target="../tags/tag714.xml" /><Relationship Id="rId6" Type="http://schemas.openxmlformats.org/officeDocument/2006/relationships/slideMaster" Target="../slideMasters/slideMaster10.xml" /></Relationships>
</file>

<file path=ppt/slideLayouts/_rels/slideLayout10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15.xml" /><Relationship Id="rId2" Type="http://schemas.openxmlformats.org/officeDocument/2006/relationships/tags" Target="../tags/tag716.xml" /><Relationship Id="rId3" Type="http://schemas.openxmlformats.org/officeDocument/2006/relationships/tags" Target="../tags/tag717.xml" /><Relationship Id="rId4" Type="http://schemas.openxmlformats.org/officeDocument/2006/relationships/tags" Target="../tags/tag718.xml" /><Relationship Id="rId5" Type="http://schemas.openxmlformats.org/officeDocument/2006/relationships/slideMaster" Target="../slideMasters/slideMaster10.xml" /></Relationships>
</file>

<file path=ppt/slideLayouts/_rels/slideLayout10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19.xml" /><Relationship Id="rId2" Type="http://schemas.openxmlformats.org/officeDocument/2006/relationships/tags" Target="../tags/tag720.xml" /><Relationship Id="rId3" Type="http://schemas.openxmlformats.org/officeDocument/2006/relationships/tags" Target="../tags/tag721.xml" /><Relationship Id="rId4" Type="http://schemas.openxmlformats.org/officeDocument/2006/relationships/tags" Target="../tags/tag722.xml" /><Relationship Id="rId5" Type="http://schemas.openxmlformats.org/officeDocument/2006/relationships/tags" Target="../tags/tag723.xml" /><Relationship Id="rId6" Type="http://schemas.openxmlformats.org/officeDocument/2006/relationships/tags" Target="../tags/tag724.xml" /><Relationship Id="rId7" Type="http://schemas.openxmlformats.org/officeDocument/2006/relationships/tags" Target="../tags/tag725.xml" /><Relationship Id="rId8" Type="http://schemas.openxmlformats.org/officeDocument/2006/relationships/slideMaster" Target="../slideMasters/slideMaster10.xml" /></Relationships>
</file>

<file path=ppt/slideLayouts/_rels/slideLayout10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26.xml" /><Relationship Id="rId2" Type="http://schemas.openxmlformats.org/officeDocument/2006/relationships/tags" Target="../tags/tag727.xml" /><Relationship Id="rId3" Type="http://schemas.openxmlformats.org/officeDocument/2006/relationships/tags" Target="../tags/tag728.xml" /><Relationship Id="rId4" Type="http://schemas.openxmlformats.org/officeDocument/2006/relationships/tags" Target="../tags/tag729.xml" /><Relationship Id="rId5" Type="http://schemas.openxmlformats.org/officeDocument/2006/relationships/tags" Target="../tags/tag730.xml" /><Relationship Id="rId6" Type="http://schemas.openxmlformats.org/officeDocument/2006/relationships/tags" Target="../tags/tag731.xml" /><Relationship Id="rId7" Type="http://schemas.openxmlformats.org/officeDocument/2006/relationships/tags" Target="../tags/tag732.xml" /><Relationship Id="rId8" Type="http://schemas.openxmlformats.org/officeDocument/2006/relationships/slideMaster" Target="../slideMasters/slideMaster10.xml" /></Relationships>
</file>

<file path=ppt/slideLayouts/_rels/slideLayout10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33.xml" /><Relationship Id="rId2" Type="http://schemas.openxmlformats.org/officeDocument/2006/relationships/tags" Target="../tags/tag734.xml" /><Relationship Id="rId3" Type="http://schemas.openxmlformats.org/officeDocument/2006/relationships/tags" Target="../tags/tag735.xml" /><Relationship Id="rId4" Type="http://schemas.openxmlformats.org/officeDocument/2006/relationships/tags" Target="../tags/tag736.xml" /><Relationship Id="rId5" Type="http://schemas.openxmlformats.org/officeDocument/2006/relationships/tags" Target="../tags/tag737.xml" /><Relationship Id="rId6" Type="http://schemas.openxmlformats.org/officeDocument/2006/relationships/tags" Target="../tags/tag738.xml" /><Relationship Id="rId7" Type="http://schemas.openxmlformats.org/officeDocument/2006/relationships/slideMaster" Target="../slideMasters/slideMaster10.xml" /></Relationships>
</file>

<file path=ppt/slideLayouts/_rels/slideLayout1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39.xml" /><Relationship Id="rId2" Type="http://schemas.openxmlformats.org/officeDocument/2006/relationships/tags" Target="../tags/tag740.xml" /><Relationship Id="rId3" Type="http://schemas.openxmlformats.org/officeDocument/2006/relationships/tags" Target="../tags/tag741.xml" /><Relationship Id="rId4" Type="http://schemas.openxmlformats.org/officeDocument/2006/relationships/tags" Target="../tags/tag742.xml" /><Relationship Id="rId5" Type="http://schemas.openxmlformats.org/officeDocument/2006/relationships/tags" Target="../tags/tag743.xml" /><Relationship Id="rId6" Type="http://schemas.openxmlformats.org/officeDocument/2006/relationships/tags" Target="../tags/tag744.xml" /><Relationship Id="rId7" Type="http://schemas.openxmlformats.org/officeDocument/2006/relationships/slideMaster" Target="../slideMasters/slideMaster10.xml" /></Relationships>
</file>

<file path=ppt/slideLayouts/_rels/slideLayout1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51.xml" /><Relationship Id="rId2" Type="http://schemas.openxmlformats.org/officeDocument/2006/relationships/tags" Target="../tags/tag752.xml" /><Relationship Id="rId3" Type="http://schemas.openxmlformats.org/officeDocument/2006/relationships/tags" Target="../tags/tag753.xml" /><Relationship Id="rId4" Type="http://schemas.openxmlformats.org/officeDocument/2006/relationships/tags" Target="../tags/tag754.xml" /><Relationship Id="rId5" Type="http://schemas.openxmlformats.org/officeDocument/2006/relationships/tags" Target="../tags/tag755.xml" /><Relationship Id="rId6" Type="http://schemas.openxmlformats.org/officeDocument/2006/relationships/tags" Target="../tags/tag756.xml" /><Relationship Id="rId7" Type="http://schemas.openxmlformats.org/officeDocument/2006/relationships/slideMaster" Target="../slideMasters/slideMaster11.xml" /></Relationships>
</file>

<file path=ppt/slideLayouts/_rels/slideLayout1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57.xml" /><Relationship Id="rId2" Type="http://schemas.openxmlformats.org/officeDocument/2006/relationships/tags" Target="../tags/tag758.xml" /><Relationship Id="rId3" Type="http://schemas.openxmlformats.org/officeDocument/2006/relationships/tags" Target="../tags/tag759.xml" /><Relationship Id="rId4" Type="http://schemas.openxmlformats.org/officeDocument/2006/relationships/tags" Target="../tags/tag760.xml" /><Relationship Id="rId5" Type="http://schemas.openxmlformats.org/officeDocument/2006/relationships/tags" Target="../tags/tag761.xml" /><Relationship Id="rId6" Type="http://schemas.openxmlformats.org/officeDocument/2006/relationships/tags" Target="../tags/tag762.xml" /><Relationship Id="rId7" Type="http://schemas.openxmlformats.org/officeDocument/2006/relationships/slideMaster" Target="../slideMasters/slideMaster11.xml" /></Relationships>
</file>

<file path=ppt/slideLayouts/_rels/slideLayout11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63.xml" /><Relationship Id="rId2" Type="http://schemas.openxmlformats.org/officeDocument/2006/relationships/tags" Target="../tags/tag764.xml" /><Relationship Id="rId3" Type="http://schemas.openxmlformats.org/officeDocument/2006/relationships/tags" Target="../tags/tag765.xml" /><Relationship Id="rId4" Type="http://schemas.openxmlformats.org/officeDocument/2006/relationships/tags" Target="../tags/tag766.xml" /><Relationship Id="rId5" Type="http://schemas.openxmlformats.org/officeDocument/2006/relationships/tags" Target="../tags/tag767.xml" /><Relationship Id="rId6" Type="http://schemas.openxmlformats.org/officeDocument/2006/relationships/tags" Target="../tags/tag768.xml" /><Relationship Id="rId7" Type="http://schemas.openxmlformats.org/officeDocument/2006/relationships/slideMaster" Target="../slideMasters/slideMaster11.xml" /></Relationships>
</file>

<file path=ppt/slideLayouts/_rels/slideLayout11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69.xml" /><Relationship Id="rId2" Type="http://schemas.openxmlformats.org/officeDocument/2006/relationships/tags" Target="../tags/tag770.xml" /><Relationship Id="rId3" Type="http://schemas.openxmlformats.org/officeDocument/2006/relationships/tags" Target="../tags/tag771.xml" /><Relationship Id="rId4" Type="http://schemas.openxmlformats.org/officeDocument/2006/relationships/tags" Target="../tags/tag772.xml" /><Relationship Id="rId5" Type="http://schemas.openxmlformats.org/officeDocument/2006/relationships/tags" Target="../tags/tag773.xml" /><Relationship Id="rId6" Type="http://schemas.openxmlformats.org/officeDocument/2006/relationships/tags" Target="../tags/tag774.xml" /><Relationship Id="rId7" Type="http://schemas.openxmlformats.org/officeDocument/2006/relationships/tags" Target="../tags/tag775.xml" /><Relationship Id="rId8" Type="http://schemas.openxmlformats.org/officeDocument/2006/relationships/slideMaster" Target="../slideMasters/slideMaster11.xml" /></Relationships>
</file>

<file path=ppt/slideLayouts/_rels/slideLayout11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76.xml" /><Relationship Id="rId10" Type="http://schemas.openxmlformats.org/officeDocument/2006/relationships/slideMaster" Target="../slideMasters/slideMaster11.xml" /><Relationship Id="rId2" Type="http://schemas.openxmlformats.org/officeDocument/2006/relationships/tags" Target="../tags/tag777.xml" /><Relationship Id="rId3" Type="http://schemas.openxmlformats.org/officeDocument/2006/relationships/tags" Target="../tags/tag778.xml" /><Relationship Id="rId4" Type="http://schemas.openxmlformats.org/officeDocument/2006/relationships/tags" Target="../tags/tag779.xml" /><Relationship Id="rId5" Type="http://schemas.openxmlformats.org/officeDocument/2006/relationships/tags" Target="../tags/tag780.xml" /><Relationship Id="rId6" Type="http://schemas.openxmlformats.org/officeDocument/2006/relationships/tags" Target="../tags/tag781.xml" /><Relationship Id="rId7" Type="http://schemas.openxmlformats.org/officeDocument/2006/relationships/tags" Target="../tags/tag782.xml" /><Relationship Id="rId8" Type="http://schemas.openxmlformats.org/officeDocument/2006/relationships/tags" Target="../tags/tag783.xml" /><Relationship Id="rId9" Type="http://schemas.openxmlformats.org/officeDocument/2006/relationships/tags" Target="../tags/tag784.xml" /></Relationships>
</file>

<file path=ppt/slideLayouts/_rels/slideLayout11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85.xml" /><Relationship Id="rId2" Type="http://schemas.openxmlformats.org/officeDocument/2006/relationships/tags" Target="../tags/tag786.xml" /><Relationship Id="rId3" Type="http://schemas.openxmlformats.org/officeDocument/2006/relationships/tags" Target="../tags/tag787.xml" /><Relationship Id="rId4" Type="http://schemas.openxmlformats.org/officeDocument/2006/relationships/tags" Target="../tags/tag788.xml" /><Relationship Id="rId5" Type="http://schemas.openxmlformats.org/officeDocument/2006/relationships/tags" Target="../tags/tag789.xml" /><Relationship Id="rId6" Type="http://schemas.openxmlformats.org/officeDocument/2006/relationships/slideMaster" Target="../slideMasters/slideMaster11.xml" /></Relationships>
</file>

<file path=ppt/slideLayouts/_rels/slideLayout11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90.xml" /><Relationship Id="rId2" Type="http://schemas.openxmlformats.org/officeDocument/2006/relationships/tags" Target="../tags/tag791.xml" /><Relationship Id="rId3" Type="http://schemas.openxmlformats.org/officeDocument/2006/relationships/tags" Target="../tags/tag792.xml" /><Relationship Id="rId4" Type="http://schemas.openxmlformats.org/officeDocument/2006/relationships/tags" Target="../tags/tag793.xml" /><Relationship Id="rId5" Type="http://schemas.openxmlformats.org/officeDocument/2006/relationships/slideMaster" Target="../slideMasters/slideMaster11.xml" /></Relationships>
</file>

<file path=ppt/slideLayouts/_rels/slideLayout11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94.xml" /><Relationship Id="rId2" Type="http://schemas.openxmlformats.org/officeDocument/2006/relationships/tags" Target="../tags/tag795.xml" /><Relationship Id="rId3" Type="http://schemas.openxmlformats.org/officeDocument/2006/relationships/tags" Target="../tags/tag796.xml" /><Relationship Id="rId4" Type="http://schemas.openxmlformats.org/officeDocument/2006/relationships/tags" Target="../tags/tag797.xml" /><Relationship Id="rId5" Type="http://schemas.openxmlformats.org/officeDocument/2006/relationships/tags" Target="../tags/tag798.xml" /><Relationship Id="rId6" Type="http://schemas.openxmlformats.org/officeDocument/2006/relationships/tags" Target="../tags/tag799.xml" /><Relationship Id="rId7" Type="http://schemas.openxmlformats.org/officeDocument/2006/relationships/tags" Target="../tags/tag800.xml" /><Relationship Id="rId8" Type="http://schemas.openxmlformats.org/officeDocument/2006/relationships/slideMaster" Target="../slideMasters/slideMaster11.xml" /></Relationships>
</file>

<file path=ppt/slideLayouts/_rels/slideLayout11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01.xml" /><Relationship Id="rId2" Type="http://schemas.openxmlformats.org/officeDocument/2006/relationships/tags" Target="../tags/tag802.xml" /><Relationship Id="rId3" Type="http://schemas.openxmlformats.org/officeDocument/2006/relationships/tags" Target="../tags/tag803.xml" /><Relationship Id="rId4" Type="http://schemas.openxmlformats.org/officeDocument/2006/relationships/tags" Target="../tags/tag804.xml" /><Relationship Id="rId5" Type="http://schemas.openxmlformats.org/officeDocument/2006/relationships/tags" Target="../tags/tag805.xml" /><Relationship Id="rId6" Type="http://schemas.openxmlformats.org/officeDocument/2006/relationships/tags" Target="../tags/tag806.xml" /><Relationship Id="rId7" Type="http://schemas.openxmlformats.org/officeDocument/2006/relationships/tags" Target="../tags/tag807.xml" /><Relationship Id="rId8" Type="http://schemas.openxmlformats.org/officeDocument/2006/relationships/slideMaster" Target="../slideMasters/slideMaster11.xml" /></Relationships>
</file>

<file path=ppt/slideLayouts/_rels/slideLayout12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08.xml" /><Relationship Id="rId2" Type="http://schemas.openxmlformats.org/officeDocument/2006/relationships/tags" Target="../tags/tag809.xml" /><Relationship Id="rId3" Type="http://schemas.openxmlformats.org/officeDocument/2006/relationships/tags" Target="../tags/tag810.xml" /><Relationship Id="rId4" Type="http://schemas.openxmlformats.org/officeDocument/2006/relationships/tags" Target="../tags/tag811.xml" /><Relationship Id="rId5" Type="http://schemas.openxmlformats.org/officeDocument/2006/relationships/tags" Target="../tags/tag812.xml" /><Relationship Id="rId6" Type="http://schemas.openxmlformats.org/officeDocument/2006/relationships/tags" Target="../tags/tag813.xml" /><Relationship Id="rId7" Type="http://schemas.openxmlformats.org/officeDocument/2006/relationships/slideMaster" Target="../slideMasters/slideMaster11.xml" /></Relationships>
</file>

<file path=ppt/slideLayouts/_rels/slideLayout12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14.xml" /><Relationship Id="rId2" Type="http://schemas.openxmlformats.org/officeDocument/2006/relationships/tags" Target="../tags/tag815.xml" /><Relationship Id="rId3" Type="http://schemas.openxmlformats.org/officeDocument/2006/relationships/tags" Target="../tags/tag816.xml" /><Relationship Id="rId4" Type="http://schemas.openxmlformats.org/officeDocument/2006/relationships/tags" Target="../tags/tag817.xml" /><Relationship Id="rId5" Type="http://schemas.openxmlformats.org/officeDocument/2006/relationships/tags" Target="../tags/tag818.xml" /><Relationship Id="rId6" Type="http://schemas.openxmlformats.org/officeDocument/2006/relationships/tags" Target="../tags/tag819.xml" /><Relationship Id="rId7" Type="http://schemas.openxmlformats.org/officeDocument/2006/relationships/slideMaster" Target="../slideMasters/slideMaster11.xml" /></Relationships>
</file>

<file path=ppt/slideLayouts/_rels/slideLayout12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26.xml" /><Relationship Id="rId2" Type="http://schemas.openxmlformats.org/officeDocument/2006/relationships/tags" Target="../tags/tag827.xml" /><Relationship Id="rId3" Type="http://schemas.openxmlformats.org/officeDocument/2006/relationships/tags" Target="../tags/tag828.xml" /><Relationship Id="rId4" Type="http://schemas.openxmlformats.org/officeDocument/2006/relationships/tags" Target="../tags/tag829.xml" /><Relationship Id="rId5" Type="http://schemas.openxmlformats.org/officeDocument/2006/relationships/tags" Target="../tags/tag830.xml" /><Relationship Id="rId6" Type="http://schemas.openxmlformats.org/officeDocument/2006/relationships/tags" Target="../tags/tag831.xml" /><Relationship Id="rId7" Type="http://schemas.openxmlformats.org/officeDocument/2006/relationships/slideMaster" Target="../slideMasters/slideMaster12.xml" /></Relationships>
</file>

<file path=ppt/slideLayouts/_rels/slideLayout12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32.xml" /><Relationship Id="rId2" Type="http://schemas.openxmlformats.org/officeDocument/2006/relationships/tags" Target="../tags/tag833.xml" /><Relationship Id="rId3" Type="http://schemas.openxmlformats.org/officeDocument/2006/relationships/tags" Target="../tags/tag834.xml" /><Relationship Id="rId4" Type="http://schemas.openxmlformats.org/officeDocument/2006/relationships/tags" Target="../tags/tag835.xml" /><Relationship Id="rId5" Type="http://schemas.openxmlformats.org/officeDocument/2006/relationships/tags" Target="../tags/tag836.xml" /><Relationship Id="rId6" Type="http://schemas.openxmlformats.org/officeDocument/2006/relationships/tags" Target="../tags/tag837.xml" /><Relationship Id="rId7" Type="http://schemas.openxmlformats.org/officeDocument/2006/relationships/slideMaster" Target="../slideMasters/slideMaster12.xml" /></Relationships>
</file>

<file path=ppt/slideLayouts/_rels/slideLayout12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38.xml" /><Relationship Id="rId2" Type="http://schemas.openxmlformats.org/officeDocument/2006/relationships/tags" Target="../tags/tag839.xml" /><Relationship Id="rId3" Type="http://schemas.openxmlformats.org/officeDocument/2006/relationships/tags" Target="../tags/tag840.xml" /><Relationship Id="rId4" Type="http://schemas.openxmlformats.org/officeDocument/2006/relationships/tags" Target="../tags/tag841.xml" /><Relationship Id="rId5" Type="http://schemas.openxmlformats.org/officeDocument/2006/relationships/tags" Target="../tags/tag842.xml" /><Relationship Id="rId6" Type="http://schemas.openxmlformats.org/officeDocument/2006/relationships/tags" Target="../tags/tag843.xml" /><Relationship Id="rId7" Type="http://schemas.openxmlformats.org/officeDocument/2006/relationships/slideMaster" Target="../slideMasters/slideMaster12.xml" /></Relationships>
</file>

<file path=ppt/slideLayouts/_rels/slideLayout12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44.xml" /><Relationship Id="rId2" Type="http://schemas.openxmlformats.org/officeDocument/2006/relationships/tags" Target="../tags/tag845.xml" /><Relationship Id="rId3" Type="http://schemas.openxmlformats.org/officeDocument/2006/relationships/tags" Target="../tags/tag846.xml" /><Relationship Id="rId4" Type="http://schemas.openxmlformats.org/officeDocument/2006/relationships/tags" Target="../tags/tag847.xml" /><Relationship Id="rId5" Type="http://schemas.openxmlformats.org/officeDocument/2006/relationships/tags" Target="../tags/tag848.xml" /><Relationship Id="rId6" Type="http://schemas.openxmlformats.org/officeDocument/2006/relationships/tags" Target="../tags/tag849.xml" /><Relationship Id="rId7" Type="http://schemas.openxmlformats.org/officeDocument/2006/relationships/tags" Target="../tags/tag850.xml" /><Relationship Id="rId8" Type="http://schemas.openxmlformats.org/officeDocument/2006/relationships/slideMaster" Target="../slideMasters/slideMaster12.xml" /></Relationships>
</file>

<file path=ppt/slideLayouts/_rels/slideLayout12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51.xml" /><Relationship Id="rId10" Type="http://schemas.openxmlformats.org/officeDocument/2006/relationships/slideMaster" Target="../slideMasters/slideMaster12.xml" /><Relationship Id="rId2" Type="http://schemas.openxmlformats.org/officeDocument/2006/relationships/tags" Target="../tags/tag852.xml" /><Relationship Id="rId3" Type="http://schemas.openxmlformats.org/officeDocument/2006/relationships/tags" Target="../tags/tag853.xml" /><Relationship Id="rId4" Type="http://schemas.openxmlformats.org/officeDocument/2006/relationships/tags" Target="../tags/tag854.xml" /><Relationship Id="rId5" Type="http://schemas.openxmlformats.org/officeDocument/2006/relationships/tags" Target="../tags/tag855.xml" /><Relationship Id="rId6" Type="http://schemas.openxmlformats.org/officeDocument/2006/relationships/tags" Target="../tags/tag856.xml" /><Relationship Id="rId7" Type="http://schemas.openxmlformats.org/officeDocument/2006/relationships/tags" Target="../tags/tag857.xml" /><Relationship Id="rId8" Type="http://schemas.openxmlformats.org/officeDocument/2006/relationships/tags" Target="../tags/tag858.xml" /><Relationship Id="rId9" Type="http://schemas.openxmlformats.org/officeDocument/2006/relationships/tags" Target="../tags/tag859.xml" /></Relationships>
</file>

<file path=ppt/slideLayouts/_rels/slideLayout12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60.xml" /><Relationship Id="rId2" Type="http://schemas.openxmlformats.org/officeDocument/2006/relationships/tags" Target="../tags/tag861.xml" /><Relationship Id="rId3" Type="http://schemas.openxmlformats.org/officeDocument/2006/relationships/tags" Target="../tags/tag862.xml" /><Relationship Id="rId4" Type="http://schemas.openxmlformats.org/officeDocument/2006/relationships/tags" Target="../tags/tag863.xml" /><Relationship Id="rId5" Type="http://schemas.openxmlformats.org/officeDocument/2006/relationships/tags" Target="../tags/tag864.xml" /><Relationship Id="rId6" Type="http://schemas.openxmlformats.org/officeDocument/2006/relationships/slideMaster" Target="../slideMasters/slideMaster12.xml" /></Relationships>
</file>

<file path=ppt/slideLayouts/_rels/slideLayout12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65.xml" /><Relationship Id="rId2" Type="http://schemas.openxmlformats.org/officeDocument/2006/relationships/tags" Target="../tags/tag866.xml" /><Relationship Id="rId3" Type="http://schemas.openxmlformats.org/officeDocument/2006/relationships/tags" Target="../tags/tag867.xml" /><Relationship Id="rId4" Type="http://schemas.openxmlformats.org/officeDocument/2006/relationships/tags" Target="../tags/tag868.xml" /><Relationship Id="rId5" Type="http://schemas.openxmlformats.org/officeDocument/2006/relationships/slideMaster" Target="../slideMasters/slideMaster12.xml" /></Relationships>
</file>

<file path=ppt/slideLayouts/_rels/slideLayout12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69.xml" /><Relationship Id="rId2" Type="http://schemas.openxmlformats.org/officeDocument/2006/relationships/tags" Target="../tags/tag870.xml" /><Relationship Id="rId3" Type="http://schemas.openxmlformats.org/officeDocument/2006/relationships/tags" Target="../tags/tag871.xml" /><Relationship Id="rId4" Type="http://schemas.openxmlformats.org/officeDocument/2006/relationships/tags" Target="../tags/tag872.xml" /><Relationship Id="rId5" Type="http://schemas.openxmlformats.org/officeDocument/2006/relationships/tags" Target="../tags/tag873.xml" /><Relationship Id="rId6" Type="http://schemas.openxmlformats.org/officeDocument/2006/relationships/tags" Target="../tags/tag874.xml" /><Relationship Id="rId7" Type="http://schemas.openxmlformats.org/officeDocument/2006/relationships/tags" Target="../tags/tag875.xml" /><Relationship Id="rId8" Type="http://schemas.openxmlformats.org/officeDocument/2006/relationships/slideMaster" Target="../slideMasters/slideMaster12.xml" /></Relationships>
</file>

<file path=ppt/slideLayouts/_rels/slideLayout13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76.xml" /><Relationship Id="rId2" Type="http://schemas.openxmlformats.org/officeDocument/2006/relationships/tags" Target="../tags/tag877.xml" /><Relationship Id="rId3" Type="http://schemas.openxmlformats.org/officeDocument/2006/relationships/tags" Target="../tags/tag878.xml" /><Relationship Id="rId4" Type="http://schemas.openxmlformats.org/officeDocument/2006/relationships/tags" Target="../tags/tag879.xml" /><Relationship Id="rId5" Type="http://schemas.openxmlformats.org/officeDocument/2006/relationships/tags" Target="../tags/tag880.xml" /><Relationship Id="rId6" Type="http://schemas.openxmlformats.org/officeDocument/2006/relationships/tags" Target="../tags/tag881.xml" /><Relationship Id="rId7" Type="http://schemas.openxmlformats.org/officeDocument/2006/relationships/tags" Target="../tags/tag882.xml" /><Relationship Id="rId8" Type="http://schemas.openxmlformats.org/officeDocument/2006/relationships/slideMaster" Target="../slideMasters/slideMaster12.xml" /></Relationships>
</file>

<file path=ppt/slideLayouts/_rels/slideLayout13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83.xml" /><Relationship Id="rId2" Type="http://schemas.openxmlformats.org/officeDocument/2006/relationships/tags" Target="../tags/tag884.xml" /><Relationship Id="rId3" Type="http://schemas.openxmlformats.org/officeDocument/2006/relationships/tags" Target="../tags/tag885.xml" /><Relationship Id="rId4" Type="http://schemas.openxmlformats.org/officeDocument/2006/relationships/tags" Target="../tags/tag886.xml" /><Relationship Id="rId5" Type="http://schemas.openxmlformats.org/officeDocument/2006/relationships/tags" Target="../tags/tag887.xml" /><Relationship Id="rId6" Type="http://schemas.openxmlformats.org/officeDocument/2006/relationships/tags" Target="../tags/tag888.xml" /><Relationship Id="rId7" Type="http://schemas.openxmlformats.org/officeDocument/2006/relationships/slideMaster" Target="../slideMasters/slideMaster12.xml" /></Relationships>
</file>

<file path=ppt/slideLayouts/_rels/slideLayout13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89.xml" /><Relationship Id="rId2" Type="http://schemas.openxmlformats.org/officeDocument/2006/relationships/tags" Target="../tags/tag890.xml" /><Relationship Id="rId3" Type="http://schemas.openxmlformats.org/officeDocument/2006/relationships/tags" Target="../tags/tag891.xml" /><Relationship Id="rId4" Type="http://schemas.openxmlformats.org/officeDocument/2006/relationships/tags" Target="../tags/tag892.xml" /><Relationship Id="rId5" Type="http://schemas.openxmlformats.org/officeDocument/2006/relationships/tags" Target="../tags/tag893.xml" /><Relationship Id="rId6" Type="http://schemas.openxmlformats.org/officeDocument/2006/relationships/tags" Target="../tags/tag894.xml" /><Relationship Id="rId7" Type="http://schemas.openxmlformats.org/officeDocument/2006/relationships/slideMaster" Target="../slideMasters/slideMaster1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07B891C-BA6C-433C-A292-ABDD31B2C489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07B891C-BA6C-433C-A292-ABDD31B2C489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07B891C-BA6C-433C-A292-ABDD31B2C489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07B891C-BA6C-433C-A292-ABDD31B2C489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07B891C-BA6C-433C-A292-ABDD31B2C489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07B891C-BA6C-433C-A292-ABDD31B2C489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07B891C-BA6C-433C-A292-ABDD31B2C489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07B891C-BA6C-433C-A292-ABDD31B2C489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07B891C-BA6C-433C-A292-ABDD31B2C489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07B891C-BA6C-433C-A292-ABDD31B2C489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07B891C-BA6C-433C-A292-ABDD31B2C489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A2AF803-32B3-48BD-A493-B544035BD22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A2AF803-32B3-48BD-A493-B544035BD22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A2AF803-32B3-48BD-A493-B544035BD22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A2AF803-32B3-48BD-A493-B544035BD22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A2AF803-32B3-48BD-A493-B544035BD22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A2AF803-32B3-48BD-A493-B544035BD22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A2AF803-32B3-48BD-A493-B544035BD22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A2AF803-32B3-48BD-A493-B544035BD22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A2AF803-32B3-48BD-A493-B544035BD22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A2AF803-32B3-48BD-A493-B544035BD22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A2AF803-32B3-48BD-A493-B544035BD22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6AE86E7-55EE-4E9B-90F1-6D44F32FE44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6AE86E7-55EE-4E9B-90F1-6D44F32FE44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6AE86E7-55EE-4E9B-90F1-6D44F32FE44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6AE86E7-55EE-4E9B-90F1-6D44F32FE44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6AE86E7-55EE-4E9B-90F1-6D44F32FE44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6AE86E7-55EE-4E9B-90F1-6D44F32FE44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6AE86E7-55EE-4E9B-90F1-6D44F32FE44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6AE86E7-55EE-4E9B-90F1-6D44F32FE44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6AE86E7-55EE-4E9B-90F1-6D44F32FE44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6AE86E7-55EE-4E9B-90F1-6D44F32FE44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6AE86E7-55EE-4E9B-90F1-6D44F32FE44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5B41A6B-1BA1-44B8-896B-4ADA0F5E942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5B41A6B-1BA1-44B8-896B-4ADA0F5E942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5B41A6B-1BA1-44B8-896B-4ADA0F5E942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5B41A6B-1BA1-44B8-896B-4ADA0F5E942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5B41A6B-1BA1-44B8-896B-4ADA0F5E942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5B41A6B-1BA1-44B8-896B-4ADA0F5E942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5B41A6B-1BA1-44B8-896B-4ADA0F5E942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5B41A6B-1BA1-44B8-896B-4ADA0F5E942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5B41A6B-1BA1-44B8-896B-4ADA0F5E942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5B41A6B-1BA1-44B8-896B-4ADA0F5E942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5B41A6B-1BA1-44B8-896B-4ADA0F5E942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C93A5F8-4804-4E2C-9A53-EB5B7ABFFAD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C93A5F8-4804-4E2C-9A53-EB5B7ABFFAD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C93A5F8-4804-4E2C-9A53-EB5B7ABFFAD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C93A5F8-4804-4E2C-9A53-EB5B7ABFFAD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C93A5F8-4804-4E2C-9A53-EB5B7ABFFAD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C93A5F8-4804-4E2C-9A53-EB5B7ABFFAD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C93A5F8-4804-4E2C-9A53-EB5B7ABFFAD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C93A5F8-4804-4E2C-9A53-EB5B7ABFFAD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C93A5F8-4804-4E2C-9A53-EB5B7ABFFAD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C93A5F8-4804-4E2C-9A53-EB5B7ABFFAD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C93A5F8-4804-4E2C-9A53-EB5B7ABFFAD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5C93048-8BEA-430C-92B2-E01371C2F2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5C93048-8BEA-430C-92B2-E01371C2F2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5C93048-8BEA-430C-92B2-E01371C2F2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5C93048-8BEA-430C-92B2-E01371C2F2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5C93048-8BEA-430C-92B2-E01371C2F2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5C93048-8BEA-430C-92B2-E01371C2F2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5C93048-8BEA-430C-92B2-E01371C2F2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5C93048-8BEA-430C-92B2-E01371C2F2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5C93048-8BEA-430C-92B2-E01371C2F2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5C93048-8BEA-430C-92B2-E01371C2F2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5C93048-8BEA-430C-92B2-E01371C2F2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E213DDF-57D4-40E6-A760-047FD568AB7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E213DDF-57D4-40E6-A760-047FD568AB7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E213DDF-57D4-40E6-A760-047FD568AB7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E213DDF-57D4-40E6-A760-047FD568AB7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E213DDF-57D4-40E6-A760-047FD568AB7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E213DDF-57D4-40E6-A760-047FD568AB7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E213DDF-57D4-40E6-A760-047FD568AB7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E213DDF-57D4-40E6-A760-047FD568AB7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E213DDF-57D4-40E6-A760-047FD568AB7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E213DDF-57D4-40E6-A760-047FD568AB7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E213DDF-57D4-40E6-A760-047FD568AB7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5D6A0E1-CA4C-4904-B8AA-6B4B6AF9BDE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5D6A0E1-CA4C-4904-B8AA-6B4B6AF9BDE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5D6A0E1-CA4C-4904-B8AA-6B4B6AF9BDE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5D6A0E1-CA4C-4904-B8AA-6B4B6AF9BDE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5D6A0E1-CA4C-4904-B8AA-6B4B6AF9BDE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5D6A0E1-CA4C-4904-B8AA-6B4B6AF9BDE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5D6A0E1-CA4C-4904-B8AA-6B4B6AF9BDE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5D6A0E1-CA4C-4904-B8AA-6B4B6AF9BDE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5D6A0E1-CA4C-4904-B8AA-6B4B6AF9BDE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5D6A0E1-CA4C-4904-B8AA-6B4B6AF9BDE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5D6A0E1-CA4C-4904-B8AA-6B4B6AF9BDE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A4781A3-DA47-4B9C-8CD2-C62C29AA0C5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A4781A3-DA47-4B9C-8CD2-C62C29AA0C5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A4781A3-DA47-4B9C-8CD2-C62C29AA0C5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A4781A3-DA47-4B9C-8CD2-C62C29AA0C5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A4781A3-DA47-4B9C-8CD2-C62C29AA0C5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A4781A3-DA47-4B9C-8CD2-C62C29AA0C5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A4781A3-DA47-4B9C-8CD2-C62C29AA0C5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A4781A3-DA47-4B9C-8CD2-C62C29AA0C5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A4781A3-DA47-4B9C-8CD2-C62C29AA0C5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A4781A3-DA47-4B9C-8CD2-C62C29AA0C5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A4781A3-DA47-4B9C-8CD2-C62C29AA0C5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81B065C-D6DD-49AD-BAE3-59674527CDC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81B065C-D6DD-49AD-BAE3-59674527CDC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81B065C-D6DD-49AD-BAE3-59674527CDC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81B065C-D6DD-49AD-BAE3-59674527CDC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81B065C-D6DD-49AD-BAE3-59674527CDC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81B065C-D6DD-49AD-BAE3-59674527CDC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81B065C-D6DD-49AD-BAE3-59674527CDC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81B065C-D6DD-49AD-BAE3-59674527CDC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81B065C-D6DD-49AD-BAE3-59674527CDC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81B065C-D6DD-49AD-BAE3-59674527CDC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81B065C-D6DD-49AD-BAE3-59674527CDC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4013143-FC43-427F-B54B-C7A0BBEA04F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4013143-FC43-427F-B54B-C7A0BBEA04F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4013143-FC43-427F-B54B-C7A0BBEA04F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4013143-FC43-427F-B54B-C7A0BBEA04F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4013143-FC43-427F-B54B-C7A0BBEA04F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4013143-FC43-427F-B54B-C7A0BBEA04F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4013143-FC43-427F-B54B-C7A0BBEA04F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4013143-FC43-427F-B54B-C7A0BBEA04F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4013143-FC43-427F-B54B-C7A0BBEA04F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4013143-FC43-427F-B54B-C7A0BBEA04F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4013143-FC43-427F-B54B-C7A0BBEA04F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80BC48-38AB-4080-9E35-D5954261A2C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80BC48-38AB-4080-9E35-D5954261A2C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80BC48-38AB-4080-9E35-D5954261A2C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80BC48-38AB-4080-9E35-D5954261A2C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80BC48-38AB-4080-9E35-D5954261A2C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80BC48-38AB-4080-9E35-D5954261A2C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80BC48-38AB-4080-9E35-D5954261A2C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80BC48-38AB-4080-9E35-D5954261A2C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3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80BC48-38AB-4080-9E35-D5954261A2C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3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80BC48-38AB-4080-9E35-D5954261A2C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3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80BC48-38AB-4080-9E35-D5954261A2C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70.xml" /><Relationship Id="rId13" Type="http://schemas.openxmlformats.org/officeDocument/2006/relationships/tags" Target="../tags/tag71.xml" /><Relationship Id="rId14" Type="http://schemas.openxmlformats.org/officeDocument/2006/relationships/tags" Target="../tags/tag72.xml" /><Relationship Id="rId15" Type="http://schemas.openxmlformats.org/officeDocument/2006/relationships/tags" Target="../tags/tag73.xml" /><Relationship Id="rId16" Type="http://schemas.openxmlformats.org/officeDocument/2006/relationships/tags" Target="../tags/tag74.xml" /><Relationship Id="rId17" Type="http://schemas.openxmlformats.org/officeDocument/2006/relationships/tags" Target="../tags/tag75.xml" /><Relationship Id="rId18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tags" Target="../tags/tag145.xml" /><Relationship Id="rId13" Type="http://schemas.openxmlformats.org/officeDocument/2006/relationships/tags" Target="../tags/tag146.xml" /><Relationship Id="rId14" Type="http://schemas.openxmlformats.org/officeDocument/2006/relationships/tags" Target="../tags/tag147.xml" /><Relationship Id="rId15" Type="http://schemas.openxmlformats.org/officeDocument/2006/relationships/tags" Target="../tags/tag148.xml" /><Relationship Id="rId16" Type="http://schemas.openxmlformats.org/officeDocument/2006/relationships/tags" Target="../tags/tag149.xml" /><Relationship Id="rId17" Type="http://schemas.openxmlformats.org/officeDocument/2006/relationships/tags" Target="../tags/tag150.xml" /><Relationship Id="rId18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10" Type="http://schemas.openxmlformats.org/officeDocument/2006/relationships/slideLayout" Target="../slideLayouts/slideLayout32.xml" /><Relationship Id="rId11" Type="http://schemas.openxmlformats.org/officeDocument/2006/relationships/slideLayout" Target="../slideLayouts/slideLayout33.xml" /><Relationship Id="rId12" Type="http://schemas.openxmlformats.org/officeDocument/2006/relationships/tags" Target="../tags/tag220.xml" /><Relationship Id="rId13" Type="http://schemas.openxmlformats.org/officeDocument/2006/relationships/tags" Target="../tags/tag221.xml" /><Relationship Id="rId14" Type="http://schemas.openxmlformats.org/officeDocument/2006/relationships/tags" Target="../tags/tag222.xml" /><Relationship Id="rId15" Type="http://schemas.openxmlformats.org/officeDocument/2006/relationships/tags" Target="../tags/tag223.xml" /><Relationship Id="rId16" Type="http://schemas.openxmlformats.org/officeDocument/2006/relationships/tags" Target="../tags/tag224.xml" /><Relationship Id="rId17" Type="http://schemas.openxmlformats.org/officeDocument/2006/relationships/tags" Target="../tags/tag225.xml" /><Relationship Id="rId18" Type="http://schemas.openxmlformats.org/officeDocument/2006/relationships/theme" Target="../theme/theme3.xml" /><Relationship Id="rId2" Type="http://schemas.openxmlformats.org/officeDocument/2006/relationships/slideLayout" Target="../slideLayouts/slideLayout24.xml" /><Relationship Id="rId3" Type="http://schemas.openxmlformats.org/officeDocument/2006/relationships/slideLayout" Target="../slideLayouts/slideLayout25.xml" /><Relationship Id="rId4" Type="http://schemas.openxmlformats.org/officeDocument/2006/relationships/slideLayout" Target="../slideLayouts/slideLayout26.xml" /><Relationship Id="rId5" Type="http://schemas.openxmlformats.org/officeDocument/2006/relationships/slideLayout" Target="../slideLayouts/slideLayout27.xml" /><Relationship Id="rId6" Type="http://schemas.openxmlformats.org/officeDocument/2006/relationships/slideLayout" Target="../slideLayouts/slideLayout28.xml" /><Relationship Id="rId7" Type="http://schemas.openxmlformats.org/officeDocument/2006/relationships/slideLayout" Target="../slideLayouts/slideLayout29.xml" /><Relationship Id="rId8" Type="http://schemas.openxmlformats.org/officeDocument/2006/relationships/slideLayout" Target="../slideLayouts/slideLayout30.xml" /><Relationship Id="rId9" Type="http://schemas.openxmlformats.org/officeDocument/2006/relationships/slideLayout" Target="../slideLayouts/slideLayout31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4.xml" /><Relationship Id="rId10" Type="http://schemas.openxmlformats.org/officeDocument/2006/relationships/slideLayout" Target="../slideLayouts/slideLayout43.xml" /><Relationship Id="rId11" Type="http://schemas.openxmlformats.org/officeDocument/2006/relationships/slideLayout" Target="../slideLayouts/slideLayout44.xml" /><Relationship Id="rId12" Type="http://schemas.openxmlformats.org/officeDocument/2006/relationships/tags" Target="../tags/tag295.xml" /><Relationship Id="rId13" Type="http://schemas.openxmlformats.org/officeDocument/2006/relationships/tags" Target="../tags/tag296.xml" /><Relationship Id="rId14" Type="http://schemas.openxmlformats.org/officeDocument/2006/relationships/tags" Target="../tags/tag297.xml" /><Relationship Id="rId15" Type="http://schemas.openxmlformats.org/officeDocument/2006/relationships/tags" Target="../tags/tag298.xml" /><Relationship Id="rId16" Type="http://schemas.openxmlformats.org/officeDocument/2006/relationships/tags" Target="../tags/tag299.xml" /><Relationship Id="rId17" Type="http://schemas.openxmlformats.org/officeDocument/2006/relationships/tags" Target="../tags/tag300.xml" /><Relationship Id="rId18" Type="http://schemas.openxmlformats.org/officeDocument/2006/relationships/theme" Target="../theme/theme4.xml" /><Relationship Id="rId2" Type="http://schemas.openxmlformats.org/officeDocument/2006/relationships/slideLayout" Target="../slideLayouts/slideLayout35.xml" /><Relationship Id="rId3" Type="http://schemas.openxmlformats.org/officeDocument/2006/relationships/slideLayout" Target="../slideLayouts/slideLayout36.xml" /><Relationship Id="rId4" Type="http://schemas.openxmlformats.org/officeDocument/2006/relationships/slideLayout" Target="../slideLayouts/slideLayout37.xml" /><Relationship Id="rId5" Type="http://schemas.openxmlformats.org/officeDocument/2006/relationships/slideLayout" Target="../slideLayouts/slideLayout38.xml" /><Relationship Id="rId6" Type="http://schemas.openxmlformats.org/officeDocument/2006/relationships/slideLayout" Target="../slideLayouts/slideLayout39.xml" /><Relationship Id="rId7" Type="http://schemas.openxmlformats.org/officeDocument/2006/relationships/slideLayout" Target="../slideLayouts/slideLayout40.xml" /><Relationship Id="rId8" Type="http://schemas.openxmlformats.org/officeDocument/2006/relationships/slideLayout" Target="../slideLayouts/slideLayout41.xml" /><Relationship Id="rId9" Type="http://schemas.openxmlformats.org/officeDocument/2006/relationships/slideLayout" Target="../slideLayouts/slideLayout42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5.xml" /><Relationship Id="rId10" Type="http://schemas.openxmlformats.org/officeDocument/2006/relationships/slideLayout" Target="../slideLayouts/slideLayout54.xml" /><Relationship Id="rId11" Type="http://schemas.openxmlformats.org/officeDocument/2006/relationships/slideLayout" Target="../slideLayouts/slideLayout55.xml" /><Relationship Id="rId12" Type="http://schemas.openxmlformats.org/officeDocument/2006/relationships/tags" Target="../tags/tag370.xml" /><Relationship Id="rId13" Type="http://schemas.openxmlformats.org/officeDocument/2006/relationships/tags" Target="../tags/tag371.xml" /><Relationship Id="rId14" Type="http://schemas.openxmlformats.org/officeDocument/2006/relationships/tags" Target="../tags/tag372.xml" /><Relationship Id="rId15" Type="http://schemas.openxmlformats.org/officeDocument/2006/relationships/tags" Target="../tags/tag373.xml" /><Relationship Id="rId16" Type="http://schemas.openxmlformats.org/officeDocument/2006/relationships/tags" Target="../tags/tag374.xml" /><Relationship Id="rId17" Type="http://schemas.openxmlformats.org/officeDocument/2006/relationships/tags" Target="../tags/tag375.xml" /><Relationship Id="rId18" Type="http://schemas.openxmlformats.org/officeDocument/2006/relationships/theme" Target="../theme/theme5.xml" /><Relationship Id="rId2" Type="http://schemas.openxmlformats.org/officeDocument/2006/relationships/slideLayout" Target="../slideLayouts/slideLayout46.xml" /><Relationship Id="rId3" Type="http://schemas.openxmlformats.org/officeDocument/2006/relationships/slideLayout" Target="../slideLayouts/slideLayout47.xml" /><Relationship Id="rId4" Type="http://schemas.openxmlformats.org/officeDocument/2006/relationships/slideLayout" Target="../slideLayouts/slideLayout48.xml" /><Relationship Id="rId5" Type="http://schemas.openxmlformats.org/officeDocument/2006/relationships/slideLayout" Target="../slideLayouts/slideLayout49.xml" /><Relationship Id="rId6" Type="http://schemas.openxmlformats.org/officeDocument/2006/relationships/slideLayout" Target="../slideLayouts/slideLayout50.xml" /><Relationship Id="rId7" Type="http://schemas.openxmlformats.org/officeDocument/2006/relationships/slideLayout" Target="../slideLayouts/slideLayout51.xml" /><Relationship Id="rId8" Type="http://schemas.openxmlformats.org/officeDocument/2006/relationships/slideLayout" Target="../slideLayouts/slideLayout52.xml" /><Relationship Id="rId9" Type="http://schemas.openxmlformats.org/officeDocument/2006/relationships/slideLayout" Target="../slideLayouts/slideLayout53.xml" /></Relationships>
</file>

<file path=ppt/slideMasters/_rels/slideMaster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6.xml" /><Relationship Id="rId10" Type="http://schemas.openxmlformats.org/officeDocument/2006/relationships/slideLayout" Target="../slideLayouts/slideLayout65.xml" /><Relationship Id="rId11" Type="http://schemas.openxmlformats.org/officeDocument/2006/relationships/slideLayout" Target="../slideLayouts/slideLayout66.xml" /><Relationship Id="rId12" Type="http://schemas.openxmlformats.org/officeDocument/2006/relationships/tags" Target="../tags/tag445.xml" /><Relationship Id="rId13" Type="http://schemas.openxmlformats.org/officeDocument/2006/relationships/tags" Target="../tags/tag446.xml" /><Relationship Id="rId14" Type="http://schemas.openxmlformats.org/officeDocument/2006/relationships/tags" Target="../tags/tag447.xml" /><Relationship Id="rId15" Type="http://schemas.openxmlformats.org/officeDocument/2006/relationships/tags" Target="../tags/tag448.xml" /><Relationship Id="rId16" Type="http://schemas.openxmlformats.org/officeDocument/2006/relationships/tags" Target="../tags/tag449.xml" /><Relationship Id="rId17" Type="http://schemas.openxmlformats.org/officeDocument/2006/relationships/tags" Target="../tags/tag450.xml" /><Relationship Id="rId18" Type="http://schemas.openxmlformats.org/officeDocument/2006/relationships/theme" Target="../theme/theme6.xml" /><Relationship Id="rId2" Type="http://schemas.openxmlformats.org/officeDocument/2006/relationships/slideLayout" Target="../slideLayouts/slideLayout57.xml" /><Relationship Id="rId3" Type="http://schemas.openxmlformats.org/officeDocument/2006/relationships/slideLayout" Target="../slideLayouts/slideLayout58.xml" /><Relationship Id="rId4" Type="http://schemas.openxmlformats.org/officeDocument/2006/relationships/slideLayout" Target="../slideLayouts/slideLayout59.xml" /><Relationship Id="rId5" Type="http://schemas.openxmlformats.org/officeDocument/2006/relationships/slideLayout" Target="../slideLayouts/slideLayout60.xml" /><Relationship Id="rId6" Type="http://schemas.openxmlformats.org/officeDocument/2006/relationships/slideLayout" Target="../slideLayouts/slideLayout61.xml" /><Relationship Id="rId7" Type="http://schemas.openxmlformats.org/officeDocument/2006/relationships/slideLayout" Target="../slideLayouts/slideLayout62.xml" /><Relationship Id="rId8" Type="http://schemas.openxmlformats.org/officeDocument/2006/relationships/slideLayout" Target="../slideLayouts/slideLayout63.xml" /><Relationship Id="rId9" Type="http://schemas.openxmlformats.org/officeDocument/2006/relationships/slideLayout" Target="../slideLayouts/slideLayout64.xml" /></Relationships>
</file>

<file path=ppt/slideMasters/_rels/slideMaster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7.xml" /><Relationship Id="rId10" Type="http://schemas.openxmlformats.org/officeDocument/2006/relationships/slideLayout" Target="../slideLayouts/slideLayout76.xml" /><Relationship Id="rId11" Type="http://schemas.openxmlformats.org/officeDocument/2006/relationships/slideLayout" Target="../slideLayouts/slideLayout77.xml" /><Relationship Id="rId12" Type="http://schemas.openxmlformats.org/officeDocument/2006/relationships/tags" Target="../tags/tag520.xml" /><Relationship Id="rId13" Type="http://schemas.openxmlformats.org/officeDocument/2006/relationships/tags" Target="../tags/tag521.xml" /><Relationship Id="rId14" Type="http://schemas.openxmlformats.org/officeDocument/2006/relationships/tags" Target="../tags/tag522.xml" /><Relationship Id="rId15" Type="http://schemas.openxmlformats.org/officeDocument/2006/relationships/tags" Target="../tags/tag523.xml" /><Relationship Id="rId16" Type="http://schemas.openxmlformats.org/officeDocument/2006/relationships/tags" Target="../tags/tag524.xml" /><Relationship Id="rId17" Type="http://schemas.openxmlformats.org/officeDocument/2006/relationships/tags" Target="../tags/tag525.xml" /><Relationship Id="rId18" Type="http://schemas.openxmlformats.org/officeDocument/2006/relationships/theme" Target="../theme/theme7.xml" /><Relationship Id="rId2" Type="http://schemas.openxmlformats.org/officeDocument/2006/relationships/slideLayout" Target="../slideLayouts/slideLayout68.xml" /><Relationship Id="rId3" Type="http://schemas.openxmlformats.org/officeDocument/2006/relationships/slideLayout" Target="../slideLayouts/slideLayout69.xml" /><Relationship Id="rId4" Type="http://schemas.openxmlformats.org/officeDocument/2006/relationships/slideLayout" Target="../slideLayouts/slideLayout70.xml" /><Relationship Id="rId5" Type="http://schemas.openxmlformats.org/officeDocument/2006/relationships/slideLayout" Target="../slideLayouts/slideLayout71.xml" /><Relationship Id="rId6" Type="http://schemas.openxmlformats.org/officeDocument/2006/relationships/slideLayout" Target="../slideLayouts/slideLayout72.xml" /><Relationship Id="rId7" Type="http://schemas.openxmlformats.org/officeDocument/2006/relationships/slideLayout" Target="../slideLayouts/slideLayout73.xml" /><Relationship Id="rId8" Type="http://schemas.openxmlformats.org/officeDocument/2006/relationships/slideLayout" Target="../slideLayouts/slideLayout74.xml" /><Relationship Id="rId9" Type="http://schemas.openxmlformats.org/officeDocument/2006/relationships/slideLayout" Target="../slideLayouts/slideLayout75.xml" /></Relationships>
</file>

<file path=ppt/slideMasters/_rels/slideMaster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8.xml" /><Relationship Id="rId10" Type="http://schemas.openxmlformats.org/officeDocument/2006/relationships/slideLayout" Target="../slideLayouts/slideLayout87.xml" /><Relationship Id="rId11" Type="http://schemas.openxmlformats.org/officeDocument/2006/relationships/slideLayout" Target="../slideLayouts/slideLayout88.xml" /><Relationship Id="rId12" Type="http://schemas.openxmlformats.org/officeDocument/2006/relationships/tags" Target="../tags/tag595.xml" /><Relationship Id="rId13" Type="http://schemas.openxmlformats.org/officeDocument/2006/relationships/tags" Target="../tags/tag596.xml" /><Relationship Id="rId14" Type="http://schemas.openxmlformats.org/officeDocument/2006/relationships/tags" Target="../tags/tag597.xml" /><Relationship Id="rId15" Type="http://schemas.openxmlformats.org/officeDocument/2006/relationships/tags" Target="../tags/tag598.xml" /><Relationship Id="rId16" Type="http://schemas.openxmlformats.org/officeDocument/2006/relationships/tags" Target="../tags/tag599.xml" /><Relationship Id="rId17" Type="http://schemas.openxmlformats.org/officeDocument/2006/relationships/tags" Target="../tags/tag600.xml" /><Relationship Id="rId18" Type="http://schemas.openxmlformats.org/officeDocument/2006/relationships/theme" Target="../theme/theme8.xml" /><Relationship Id="rId2" Type="http://schemas.openxmlformats.org/officeDocument/2006/relationships/slideLayout" Target="../slideLayouts/slideLayout79.xml" /><Relationship Id="rId3" Type="http://schemas.openxmlformats.org/officeDocument/2006/relationships/slideLayout" Target="../slideLayouts/slideLayout80.xml" /><Relationship Id="rId4" Type="http://schemas.openxmlformats.org/officeDocument/2006/relationships/slideLayout" Target="../slideLayouts/slideLayout81.xml" /><Relationship Id="rId5" Type="http://schemas.openxmlformats.org/officeDocument/2006/relationships/slideLayout" Target="../slideLayouts/slideLayout82.xml" /><Relationship Id="rId6" Type="http://schemas.openxmlformats.org/officeDocument/2006/relationships/slideLayout" Target="../slideLayouts/slideLayout83.xml" /><Relationship Id="rId7" Type="http://schemas.openxmlformats.org/officeDocument/2006/relationships/slideLayout" Target="../slideLayouts/slideLayout84.xml" /><Relationship Id="rId8" Type="http://schemas.openxmlformats.org/officeDocument/2006/relationships/slideLayout" Target="../slideLayouts/slideLayout85.xml" /><Relationship Id="rId9" Type="http://schemas.openxmlformats.org/officeDocument/2006/relationships/slideLayout" Target="../slideLayouts/slideLayout86.xml" /></Relationships>
</file>

<file path=ppt/slideMasters/_rels/slideMaster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9.xml" /><Relationship Id="rId10" Type="http://schemas.openxmlformats.org/officeDocument/2006/relationships/slideLayout" Target="../slideLayouts/slideLayout98.xml" /><Relationship Id="rId11" Type="http://schemas.openxmlformats.org/officeDocument/2006/relationships/slideLayout" Target="../slideLayouts/slideLayout99.xml" /><Relationship Id="rId12" Type="http://schemas.openxmlformats.org/officeDocument/2006/relationships/tags" Target="../tags/tag670.xml" /><Relationship Id="rId13" Type="http://schemas.openxmlformats.org/officeDocument/2006/relationships/tags" Target="../tags/tag671.xml" /><Relationship Id="rId14" Type="http://schemas.openxmlformats.org/officeDocument/2006/relationships/tags" Target="../tags/tag672.xml" /><Relationship Id="rId15" Type="http://schemas.openxmlformats.org/officeDocument/2006/relationships/tags" Target="../tags/tag673.xml" /><Relationship Id="rId16" Type="http://schemas.openxmlformats.org/officeDocument/2006/relationships/tags" Target="../tags/tag674.xml" /><Relationship Id="rId17" Type="http://schemas.openxmlformats.org/officeDocument/2006/relationships/tags" Target="../tags/tag675.xml" /><Relationship Id="rId18" Type="http://schemas.openxmlformats.org/officeDocument/2006/relationships/theme" Target="../theme/theme9.xml" /><Relationship Id="rId2" Type="http://schemas.openxmlformats.org/officeDocument/2006/relationships/slideLayout" Target="../slideLayouts/slideLayout90.xml" /><Relationship Id="rId3" Type="http://schemas.openxmlformats.org/officeDocument/2006/relationships/slideLayout" Target="../slideLayouts/slideLayout91.xml" /><Relationship Id="rId4" Type="http://schemas.openxmlformats.org/officeDocument/2006/relationships/slideLayout" Target="../slideLayouts/slideLayout92.xml" /><Relationship Id="rId5" Type="http://schemas.openxmlformats.org/officeDocument/2006/relationships/slideLayout" Target="../slideLayouts/slideLayout93.xml" /><Relationship Id="rId6" Type="http://schemas.openxmlformats.org/officeDocument/2006/relationships/slideLayout" Target="../slideLayouts/slideLayout94.xml" /><Relationship Id="rId7" Type="http://schemas.openxmlformats.org/officeDocument/2006/relationships/slideLayout" Target="../slideLayouts/slideLayout95.xml" /><Relationship Id="rId8" Type="http://schemas.openxmlformats.org/officeDocument/2006/relationships/slideLayout" Target="../slideLayouts/slideLayout96.xml" /><Relationship Id="rId9" Type="http://schemas.openxmlformats.org/officeDocument/2006/relationships/slideLayout" Target="../slideLayouts/slideLayout97.xml" /></Relationships>
</file>

<file path=ppt/slideMasters/_rels/slideMaster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0.xml" /><Relationship Id="rId10" Type="http://schemas.openxmlformats.org/officeDocument/2006/relationships/slideLayout" Target="../slideLayouts/slideLayout109.xml" /><Relationship Id="rId11" Type="http://schemas.openxmlformats.org/officeDocument/2006/relationships/slideLayout" Target="../slideLayouts/slideLayout110.xml" /><Relationship Id="rId12" Type="http://schemas.openxmlformats.org/officeDocument/2006/relationships/tags" Target="../tags/tag745.xml" /><Relationship Id="rId13" Type="http://schemas.openxmlformats.org/officeDocument/2006/relationships/tags" Target="../tags/tag746.xml" /><Relationship Id="rId14" Type="http://schemas.openxmlformats.org/officeDocument/2006/relationships/tags" Target="../tags/tag747.xml" /><Relationship Id="rId15" Type="http://schemas.openxmlformats.org/officeDocument/2006/relationships/tags" Target="../tags/tag748.xml" /><Relationship Id="rId16" Type="http://schemas.openxmlformats.org/officeDocument/2006/relationships/tags" Target="../tags/tag749.xml" /><Relationship Id="rId17" Type="http://schemas.openxmlformats.org/officeDocument/2006/relationships/tags" Target="../tags/tag750.xml" /><Relationship Id="rId18" Type="http://schemas.openxmlformats.org/officeDocument/2006/relationships/theme" Target="../theme/theme10.xml" /><Relationship Id="rId2" Type="http://schemas.openxmlformats.org/officeDocument/2006/relationships/slideLayout" Target="../slideLayouts/slideLayout101.xml" /><Relationship Id="rId3" Type="http://schemas.openxmlformats.org/officeDocument/2006/relationships/slideLayout" Target="../slideLayouts/slideLayout102.xml" /><Relationship Id="rId4" Type="http://schemas.openxmlformats.org/officeDocument/2006/relationships/slideLayout" Target="../slideLayouts/slideLayout103.xml" /><Relationship Id="rId5" Type="http://schemas.openxmlformats.org/officeDocument/2006/relationships/slideLayout" Target="../slideLayouts/slideLayout104.xml" /><Relationship Id="rId6" Type="http://schemas.openxmlformats.org/officeDocument/2006/relationships/slideLayout" Target="../slideLayouts/slideLayout105.xml" /><Relationship Id="rId7" Type="http://schemas.openxmlformats.org/officeDocument/2006/relationships/slideLayout" Target="../slideLayouts/slideLayout106.xml" /><Relationship Id="rId8" Type="http://schemas.openxmlformats.org/officeDocument/2006/relationships/slideLayout" Target="../slideLayouts/slideLayout107.xml" /><Relationship Id="rId9" Type="http://schemas.openxmlformats.org/officeDocument/2006/relationships/slideLayout" Target="../slideLayouts/slideLayout108.xml" /></Relationships>
</file>

<file path=ppt/slideMasters/_rels/slideMaster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1.xml" /><Relationship Id="rId10" Type="http://schemas.openxmlformats.org/officeDocument/2006/relationships/slideLayout" Target="../slideLayouts/slideLayout120.xml" /><Relationship Id="rId11" Type="http://schemas.openxmlformats.org/officeDocument/2006/relationships/slideLayout" Target="../slideLayouts/slideLayout121.xml" /><Relationship Id="rId12" Type="http://schemas.openxmlformats.org/officeDocument/2006/relationships/tags" Target="../tags/tag820.xml" /><Relationship Id="rId13" Type="http://schemas.openxmlformats.org/officeDocument/2006/relationships/tags" Target="../tags/tag821.xml" /><Relationship Id="rId14" Type="http://schemas.openxmlformats.org/officeDocument/2006/relationships/tags" Target="../tags/tag822.xml" /><Relationship Id="rId15" Type="http://schemas.openxmlformats.org/officeDocument/2006/relationships/tags" Target="../tags/tag823.xml" /><Relationship Id="rId16" Type="http://schemas.openxmlformats.org/officeDocument/2006/relationships/tags" Target="../tags/tag824.xml" /><Relationship Id="rId17" Type="http://schemas.openxmlformats.org/officeDocument/2006/relationships/tags" Target="../tags/tag825.xml" /><Relationship Id="rId18" Type="http://schemas.openxmlformats.org/officeDocument/2006/relationships/theme" Target="../theme/theme11.xml" /><Relationship Id="rId2" Type="http://schemas.openxmlformats.org/officeDocument/2006/relationships/slideLayout" Target="../slideLayouts/slideLayout112.xml" /><Relationship Id="rId3" Type="http://schemas.openxmlformats.org/officeDocument/2006/relationships/slideLayout" Target="../slideLayouts/slideLayout113.xml" /><Relationship Id="rId4" Type="http://schemas.openxmlformats.org/officeDocument/2006/relationships/slideLayout" Target="../slideLayouts/slideLayout114.xml" /><Relationship Id="rId5" Type="http://schemas.openxmlformats.org/officeDocument/2006/relationships/slideLayout" Target="../slideLayouts/slideLayout115.xml" /><Relationship Id="rId6" Type="http://schemas.openxmlformats.org/officeDocument/2006/relationships/slideLayout" Target="../slideLayouts/slideLayout116.xml" /><Relationship Id="rId7" Type="http://schemas.openxmlformats.org/officeDocument/2006/relationships/slideLayout" Target="../slideLayouts/slideLayout117.xml" /><Relationship Id="rId8" Type="http://schemas.openxmlformats.org/officeDocument/2006/relationships/slideLayout" Target="../slideLayouts/slideLayout118.xml" /><Relationship Id="rId9" Type="http://schemas.openxmlformats.org/officeDocument/2006/relationships/slideLayout" Target="../slideLayouts/slideLayout119.xml" /></Relationships>
</file>

<file path=ppt/slideMasters/_rels/slideMaster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2.xml" /><Relationship Id="rId10" Type="http://schemas.openxmlformats.org/officeDocument/2006/relationships/slideLayout" Target="../slideLayouts/slideLayout131.xml" /><Relationship Id="rId11" Type="http://schemas.openxmlformats.org/officeDocument/2006/relationships/slideLayout" Target="../slideLayouts/slideLayout132.xml" /><Relationship Id="rId12" Type="http://schemas.openxmlformats.org/officeDocument/2006/relationships/tags" Target="../tags/tag895.xml" /><Relationship Id="rId13" Type="http://schemas.openxmlformats.org/officeDocument/2006/relationships/tags" Target="../tags/tag896.xml" /><Relationship Id="rId14" Type="http://schemas.openxmlformats.org/officeDocument/2006/relationships/tags" Target="../tags/tag897.xml" /><Relationship Id="rId15" Type="http://schemas.openxmlformats.org/officeDocument/2006/relationships/tags" Target="../tags/tag898.xml" /><Relationship Id="rId16" Type="http://schemas.openxmlformats.org/officeDocument/2006/relationships/tags" Target="../tags/tag899.xml" /><Relationship Id="rId17" Type="http://schemas.openxmlformats.org/officeDocument/2006/relationships/tags" Target="../tags/tag900.xml" /><Relationship Id="rId18" Type="http://schemas.openxmlformats.org/officeDocument/2006/relationships/theme" Target="../theme/theme12.xml" /><Relationship Id="rId2" Type="http://schemas.openxmlformats.org/officeDocument/2006/relationships/slideLayout" Target="../slideLayouts/slideLayout123.xml" /><Relationship Id="rId3" Type="http://schemas.openxmlformats.org/officeDocument/2006/relationships/slideLayout" Target="../slideLayouts/slideLayout124.xml" /><Relationship Id="rId4" Type="http://schemas.openxmlformats.org/officeDocument/2006/relationships/slideLayout" Target="../slideLayouts/slideLayout125.xml" /><Relationship Id="rId5" Type="http://schemas.openxmlformats.org/officeDocument/2006/relationships/slideLayout" Target="../slideLayouts/slideLayout126.xml" /><Relationship Id="rId6" Type="http://schemas.openxmlformats.org/officeDocument/2006/relationships/slideLayout" Target="../slideLayouts/slideLayout127.xml" /><Relationship Id="rId7" Type="http://schemas.openxmlformats.org/officeDocument/2006/relationships/slideLayout" Target="../slideLayouts/slideLayout128.xml" /><Relationship Id="rId8" Type="http://schemas.openxmlformats.org/officeDocument/2006/relationships/slideLayout" Target="../slideLayouts/slideLayout129.xml" /><Relationship Id="rId9" Type="http://schemas.openxmlformats.org/officeDocument/2006/relationships/slideLayout" Target="../slideLayouts/slideLayout130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1026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429496729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07B891C-BA6C-433C-A292-ABDD31B2C489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10" r:id="rId1"/>
    <p:sldLayoutId id="2147484411" r:id="rId2"/>
    <p:sldLayoutId id="2147484412" r:id="rId3"/>
    <p:sldLayoutId id="2147484413" r:id="rId4"/>
    <p:sldLayoutId id="2147484414" r:id="rId5"/>
    <p:sldLayoutId id="2147484415" r:id="rId6"/>
    <p:sldLayoutId id="2147484416" r:id="rId7"/>
    <p:sldLayoutId id="2147484417" r:id="rId8"/>
    <p:sldLayoutId id="2147484418" r:id="rId9"/>
    <p:sldLayoutId id="2147484419" r:id="rId10"/>
    <p:sldLayoutId id="2147484420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2050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文本占位符 2"/>
          <p:cNvSpPr/>
          <p:nvPr>
            <p:ph type="body" idx="429496729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A2AF803-32B3-48BD-A493-B544035BD22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21" r:id="rId1"/>
    <p:sldLayoutId id="2147484422" r:id="rId2"/>
    <p:sldLayoutId id="2147484423" r:id="rId3"/>
    <p:sldLayoutId id="2147484424" r:id="rId4"/>
    <p:sldLayoutId id="2147484425" r:id="rId5"/>
    <p:sldLayoutId id="2147484426" r:id="rId6"/>
    <p:sldLayoutId id="2147484427" r:id="rId7"/>
    <p:sldLayoutId id="2147484428" r:id="rId8"/>
    <p:sldLayoutId id="2147484429" r:id="rId9"/>
    <p:sldLayoutId id="2147484430" r:id="rId10"/>
    <p:sldLayoutId id="2147484431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3074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5" name="文本占位符 2"/>
          <p:cNvSpPr/>
          <p:nvPr>
            <p:ph type="body" idx="429496729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3076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7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8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6AE86E7-55EE-4E9B-90F1-6D44F32FE44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32" r:id="rId1"/>
    <p:sldLayoutId id="2147484433" r:id="rId2"/>
    <p:sldLayoutId id="2147484434" r:id="rId3"/>
    <p:sldLayoutId id="2147484435" r:id="rId4"/>
    <p:sldLayoutId id="2147484436" r:id="rId5"/>
    <p:sldLayoutId id="2147484437" r:id="rId6"/>
    <p:sldLayoutId id="2147484438" r:id="rId7"/>
    <p:sldLayoutId id="2147484439" r:id="rId8"/>
    <p:sldLayoutId id="2147484440" r:id="rId9"/>
    <p:sldLayoutId id="2147484441" r:id="rId10"/>
    <p:sldLayoutId id="2147484442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4098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099" name="文本占位符 2"/>
          <p:cNvSpPr/>
          <p:nvPr>
            <p:ph type="body" idx="429496729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4100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1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2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5B41A6B-1BA1-44B8-896B-4ADA0F5E942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43" r:id="rId1"/>
    <p:sldLayoutId id="2147484444" r:id="rId2"/>
    <p:sldLayoutId id="2147484445" r:id="rId3"/>
    <p:sldLayoutId id="2147484446" r:id="rId4"/>
    <p:sldLayoutId id="2147484447" r:id="rId5"/>
    <p:sldLayoutId id="2147484448" r:id="rId6"/>
    <p:sldLayoutId id="2147484449" r:id="rId7"/>
    <p:sldLayoutId id="2147484450" r:id="rId8"/>
    <p:sldLayoutId id="2147484451" r:id="rId9"/>
    <p:sldLayoutId id="2147484452" r:id="rId10"/>
    <p:sldLayoutId id="2147484453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5122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123" name="文本占位符 2"/>
          <p:cNvSpPr/>
          <p:nvPr>
            <p:ph type="body" idx="429496729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5124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125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126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C93A5F8-4804-4E2C-9A53-EB5B7ABFFAD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54" r:id="rId1"/>
    <p:sldLayoutId id="2147484455" r:id="rId2"/>
    <p:sldLayoutId id="2147484456" r:id="rId3"/>
    <p:sldLayoutId id="2147484457" r:id="rId4"/>
    <p:sldLayoutId id="2147484458" r:id="rId5"/>
    <p:sldLayoutId id="2147484459" r:id="rId6"/>
    <p:sldLayoutId id="2147484460" r:id="rId7"/>
    <p:sldLayoutId id="2147484461" r:id="rId8"/>
    <p:sldLayoutId id="2147484462" r:id="rId9"/>
    <p:sldLayoutId id="2147484463" r:id="rId10"/>
    <p:sldLayoutId id="2147484464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6146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6147" name="文本占位符 2"/>
          <p:cNvSpPr/>
          <p:nvPr>
            <p:ph type="body" idx="429496729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6148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149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150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5C93048-8BEA-430C-92B2-E01371C2F295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65" r:id="rId1"/>
    <p:sldLayoutId id="2147484466" r:id="rId2"/>
    <p:sldLayoutId id="2147484467" r:id="rId3"/>
    <p:sldLayoutId id="2147484468" r:id="rId4"/>
    <p:sldLayoutId id="2147484469" r:id="rId5"/>
    <p:sldLayoutId id="2147484470" r:id="rId6"/>
    <p:sldLayoutId id="2147484471" r:id="rId7"/>
    <p:sldLayoutId id="2147484472" r:id="rId8"/>
    <p:sldLayoutId id="2147484473" r:id="rId9"/>
    <p:sldLayoutId id="2147484474" r:id="rId10"/>
    <p:sldLayoutId id="2147484475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7170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7171" name="文本占位符 2"/>
          <p:cNvSpPr/>
          <p:nvPr>
            <p:ph type="body" idx="429496729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7172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173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174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E213DDF-57D4-40E6-A760-047FD568AB7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76" r:id="rId1"/>
    <p:sldLayoutId id="2147484477" r:id="rId2"/>
    <p:sldLayoutId id="2147484478" r:id="rId3"/>
    <p:sldLayoutId id="2147484479" r:id="rId4"/>
    <p:sldLayoutId id="2147484480" r:id="rId5"/>
    <p:sldLayoutId id="2147484481" r:id="rId6"/>
    <p:sldLayoutId id="2147484482" r:id="rId7"/>
    <p:sldLayoutId id="2147484483" r:id="rId8"/>
    <p:sldLayoutId id="2147484484" r:id="rId9"/>
    <p:sldLayoutId id="2147484485" r:id="rId10"/>
    <p:sldLayoutId id="2147484486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8194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8195" name="文本占位符 2"/>
          <p:cNvSpPr/>
          <p:nvPr>
            <p:ph type="body" idx="429496729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8196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197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198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5D6A0E1-CA4C-4904-B8AA-6B4B6AF9BDE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87" r:id="rId1"/>
    <p:sldLayoutId id="2147484488" r:id="rId2"/>
    <p:sldLayoutId id="2147484489" r:id="rId3"/>
    <p:sldLayoutId id="2147484490" r:id="rId4"/>
    <p:sldLayoutId id="2147484491" r:id="rId5"/>
    <p:sldLayoutId id="2147484492" r:id="rId6"/>
    <p:sldLayoutId id="2147484493" r:id="rId7"/>
    <p:sldLayoutId id="2147484494" r:id="rId8"/>
    <p:sldLayoutId id="2147484495" r:id="rId9"/>
    <p:sldLayoutId id="2147484496" r:id="rId10"/>
    <p:sldLayoutId id="2147484497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9218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9219" name="文本占位符 2"/>
          <p:cNvSpPr/>
          <p:nvPr>
            <p:ph type="body" idx="429496729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9220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9221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9222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A4781A3-DA47-4B9C-8CD2-C62C29AA0C5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98" r:id="rId1"/>
    <p:sldLayoutId id="2147484499" r:id="rId2"/>
    <p:sldLayoutId id="2147484500" r:id="rId3"/>
    <p:sldLayoutId id="2147484501" r:id="rId4"/>
    <p:sldLayoutId id="2147484502" r:id="rId5"/>
    <p:sldLayoutId id="2147484503" r:id="rId6"/>
    <p:sldLayoutId id="2147484504" r:id="rId7"/>
    <p:sldLayoutId id="2147484505" r:id="rId8"/>
    <p:sldLayoutId id="2147484506" r:id="rId9"/>
    <p:sldLayoutId id="2147484507" r:id="rId10"/>
    <p:sldLayoutId id="2147484508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10242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43" name="文本占位符 2"/>
          <p:cNvSpPr/>
          <p:nvPr>
            <p:ph type="body" idx="429496729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44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0245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0246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81B065C-D6DD-49AD-BAE3-59674527CDC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09" r:id="rId1"/>
    <p:sldLayoutId id="2147484510" r:id="rId2"/>
    <p:sldLayoutId id="2147484511" r:id="rId3"/>
    <p:sldLayoutId id="2147484512" r:id="rId4"/>
    <p:sldLayoutId id="2147484513" r:id="rId5"/>
    <p:sldLayoutId id="2147484514" r:id="rId6"/>
    <p:sldLayoutId id="2147484515" r:id="rId7"/>
    <p:sldLayoutId id="2147484516" r:id="rId8"/>
    <p:sldLayoutId id="2147484517" r:id="rId9"/>
    <p:sldLayoutId id="2147484518" r:id="rId10"/>
    <p:sldLayoutId id="2147484519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11266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1267" name="文本占位符 2"/>
          <p:cNvSpPr/>
          <p:nvPr>
            <p:ph type="body" idx="429496729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1268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1269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1270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4013143-FC43-427F-B54B-C7A0BBEA04F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20" r:id="rId1"/>
    <p:sldLayoutId id="2147484521" r:id="rId2"/>
    <p:sldLayoutId id="2147484522" r:id="rId3"/>
    <p:sldLayoutId id="2147484523" r:id="rId4"/>
    <p:sldLayoutId id="2147484524" r:id="rId5"/>
    <p:sldLayoutId id="2147484525" r:id="rId6"/>
    <p:sldLayoutId id="2147484526" r:id="rId7"/>
    <p:sldLayoutId id="2147484527" r:id="rId8"/>
    <p:sldLayoutId id="2147484528" r:id="rId9"/>
    <p:sldLayoutId id="2147484529" r:id="rId10"/>
    <p:sldLayoutId id="2147484530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12290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2291" name="文本占位符 2"/>
          <p:cNvSpPr/>
          <p:nvPr>
            <p:ph type="body" idx="429496729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2292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2293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2294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80BC48-38AB-4080-9E35-D5954261A2C2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31" r:id="rId1"/>
    <p:sldLayoutId id="2147484532" r:id="rId2"/>
    <p:sldLayoutId id="2147484533" r:id="rId3"/>
    <p:sldLayoutId id="2147484534" r:id="rId4"/>
    <p:sldLayoutId id="2147484535" r:id="rId5"/>
    <p:sldLayoutId id="2147484536" r:id="rId6"/>
    <p:sldLayoutId id="2147484537" r:id="rId7"/>
    <p:sldLayoutId id="2147484538" r:id="rId8"/>
    <p:sldLayoutId id="2147484539" r:id="rId9"/>
    <p:sldLayoutId id="2147484540" r:id="rId10"/>
    <p:sldLayoutId id="2147484541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908.xml" /><Relationship Id="rId3" Type="http://schemas.openxmlformats.org/officeDocument/2006/relationships/tags" Target="../tags/tag909.xml" /><Relationship Id="rId4" Type="http://schemas.openxmlformats.org/officeDocument/2006/relationships/tags" Target="../tags/tag910.xml" /><Relationship Id="rId5" Type="http://schemas.openxmlformats.org/officeDocument/2006/relationships/tags" Target="../tags/tag911.xml" /><Relationship Id="rId6" Type="http://schemas.openxmlformats.org/officeDocument/2006/relationships/image" Target="../media/image1.jpeg" /><Relationship Id="rId7" Type="http://schemas.openxmlformats.org/officeDocument/2006/relationships/tags" Target="../tags/tag91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tags" Target="../tags/tag913.xml" /><Relationship Id="rId3" Type="http://schemas.openxmlformats.org/officeDocument/2006/relationships/tags" Target="../tags/tag914.xml" /><Relationship Id="rId4" Type="http://schemas.openxmlformats.org/officeDocument/2006/relationships/image" Target="../media/image2.png" /><Relationship Id="rId5" Type="http://schemas.openxmlformats.org/officeDocument/2006/relationships/tags" Target="../tags/tag915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919.xml" /><Relationship Id="rId4" Type="http://schemas.openxmlformats.org/officeDocument/2006/relationships/tags" Target="../tags/tag920.xml" /><Relationship Id="rId5" Type="http://schemas.openxmlformats.org/officeDocument/2006/relationships/tags" Target="../tags/tag921.xml" /><Relationship Id="rId6" Type="http://schemas.openxmlformats.org/officeDocument/2006/relationships/image" Target="../media/image1.jpeg" /><Relationship Id="rId7" Type="http://schemas.openxmlformats.org/officeDocument/2006/relationships/tags" Target="../tags/tag92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4.xml" /><Relationship Id="rId2" Type="http://schemas.openxmlformats.org/officeDocument/2006/relationships/notesSlide" Target="../notesSlides/notesSlide2.xml" /><Relationship Id="rId3" Type="http://schemas.openxmlformats.org/officeDocument/2006/relationships/tags" Target="../tags/tag926.xml" /><Relationship Id="rId4" Type="http://schemas.openxmlformats.org/officeDocument/2006/relationships/tags" Target="../tags/tag927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6.xml" /><Relationship Id="rId2" Type="http://schemas.openxmlformats.org/officeDocument/2006/relationships/notesSlide" Target="../notesSlides/notesSlide3.xml" /><Relationship Id="rId3" Type="http://schemas.openxmlformats.org/officeDocument/2006/relationships/tags" Target="../tags/tag931.xml" /><Relationship Id="rId4" Type="http://schemas.openxmlformats.org/officeDocument/2006/relationships/tags" Target="../tags/tag932.xml" /><Relationship Id="rId5" Type="http://schemas.openxmlformats.org/officeDocument/2006/relationships/image" Target="../media/image3.png" /><Relationship Id="rId6" Type="http://schemas.openxmlformats.org/officeDocument/2006/relationships/tags" Target="../tags/tag933.xml" /><Relationship Id="rId7" Type="http://schemas.openxmlformats.org/officeDocument/2006/relationships/tags" Target="../tags/tag934.xml" /><Relationship Id="rId8" Type="http://schemas.openxmlformats.org/officeDocument/2006/relationships/tags" Target="../tags/tag935.xml" /><Relationship Id="rId9" Type="http://schemas.openxmlformats.org/officeDocument/2006/relationships/tags" Target="../tags/tag936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tags" Target="../tags/tag937.xml" /><Relationship Id="rId3" Type="http://schemas.openxmlformats.org/officeDocument/2006/relationships/tags" Target="../tags/tag938.xml" /><Relationship Id="rId4" Type="http://schemas.openxmlformats.org/officeDocument/2006/relationships/image" Target="../media/image3.png" /><Relationship Id="rId5" Type="http://schemas.openxmlformats.org/officeDocument/2006/relationships/tags" Target="../tags/tag939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notesSlide" Target="../notesSlides/notesSlide4.xml" /><Relationship Id="rId3" Type="http://schemas.openxmlformats.org/officeDocument/2006/relationships/tags" Target="../tags/tag943.xml" /><Relationship Id="rId4" Type="http://schemas.openxmlformats.org/officeDocument/2006/relationships/tags" Target="../tags/tag944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10" Type="http://schemas.openxmlformats.org/officeDocument/2006/relationships/tags" Target="../tags/tag952.xml" /><Relationship Id="rId11" Type="http://schemas.openxmlformats.org/officeDocument/2006/relationships/tags" Target="../tags/tag953.xml" /><Relationship Id="rId12" Type="http://schemas.openxmlformats.org/officeDocument/2006/relationships/tags" Target="../tags/tag954.xml" /><Relationship Id="rId13" Type="http://schemas.openxmlformats.org/officeDocument/2006/relationships/tags" Target="../tags/tag955.xml" /><Relationship Id="rId14" Type="http://schemas.openxmlformats.org/officeDocument/2006/relationships/tags" Target="../tags/tag956.xml" /><Relationship Id="rId15" Type="http://schemas.openxmlformats.org/officeDocument/2006/relationships/tags" Target="../tags/tag957.xml" /><Relationship Id="rId16" Type="http://schemas.openxmlformats.org/officeDocument/2006/relationships/tags" Target="../tags/tag958.xml" /><Relationship Id="rId17" Type="http://schemas.openxmlformats.org/officeDocument/2006/relationships/tags" Target="../tags/tag959.xml" /><Relationship Id="rId2" Type="http://schemas.openxmlformats.org/officeDocument/2006/relationships/tags" Target="../tags/tag945.xml" /><Relationship Id="rId3" Type="http://schemas.openxmlformats.org/officeDocument/2006/relationships/tags" Target="../tags/tag946.xml" /><Relationship Id="rId4" Type="http://schemas.openxmlformats.org/officeDocument/2006/relationships/image" Target="../media/image4.png" /><Relationship Id="rId5" Type="http://schemas.openxmlformats.org/officeDocument/2006/relationships/tags" Target="../tags/tag947.xml" /><Relationship Id="rId6" Type="http://schemas.openxmlformats.org/officeDocument/2006/relationships/tags" Target="../tags/tag948.xml" /><Relationship Id="rId7" Type="http://schemas.openxmlformats.org/officeDocument/2006/relationships/tags" Target="../tags/tag949.xml" /><Relationship Id="rId8" Type="http://schemas.openxmlformats.org/officeDocument/2006/relationships/tags" Target="../tags/tag950.xml" /><Relationship Id="rId9" Type="http://schemas.openxmlformats.org/officeDocument/2006/relationships/tags" Target="../tags/tag951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6.xml" /><Relationship Id="rId10" Type="http://schemas.openxmlformats.org/officeDocument/2006/relationships/tags" Target="../tags/tag967.xml" /><Relationship Id="rId11" Type="http://schemas.openxmlformats.org/officeDocument/2006/relationships/tags" Target="../tags/tag968.xml" /><Relationship Id="rId12" Type="http://schemas.openxmlformats.org/officeDocument/2006/relationships/tags" Target="../tags/tag969.xml" /><Relationship Id="rId13" Type="http://schemas.openxmlformats.org/officeDocument/2006/relationships/tags" Target="../tags/tag970.xml" /><Relationship Id="rId14" Type="http://schemas.openxmlformats.org/officeDocument/2006/relationships/tags" Target="../tags/tag971.xml" /><Relationship Id="rId15" Type="http://schemas.openxmlformats.org/officeDocument/2006/relationships/tags" Target="../tags/tag972.xml" /><Relationship Id="rId16" Type="http://schemas.openxmlformats.org/officeDocument/2006/relationships/tags" Target="../tags/tag973.xml" /><Relationship Id="rId17" Type="http://schemas.openxmlformats.org/officeDocument/2006/relationships/tags" Target="../tags/tag974.xml" /><Relationship Id="rId18" Type="http://schemas.openxmlformats.org/officeDocument/2006/relationships/tags" Target="../tags/tag975.xml" /><Relationship Id="rId19" Type="http://schemas.openxmlformats.org/officeDocument/2006/relationships/tags" Target="../tags/tag976.xml" /><Relationship Id="rId2" Type="http://schemas.openxmlformats.org/officeDocument/2006/relationships/tags" Target="../tags/tag960.xml" /><Relationship Id="rId20" Type="http://schemas.openxmlformats.org/officeDocument/2006/relationships/tags" Target="../tags/tag977.xml" /><Relationship Id="rId21" Type="http://schemas.openxmlformats.org/officeDocument/2006/relationships/tags" Target="../tags/tag978.xml" /><Relationship Id="rId22" Type="http://schemas.openxmlformats.org/officeDocument/2006/relationships/tags" Target="../tags/tag979.xml" /><Relationship Id="rId23" Type="http://schemas.openxmlformats.org/officeDocument/2006/relationships/tags" Target="../tags/tag980.xml" /><Relationship Id="rId3" Type="http://schemas.openxmlformats.org/officeDocument/2006/relationships/tags" Target="../tags/tag961.xml" /><Relationship Id="rId4" Type="http://schemas.openxmlformats.org/officeDocument/2006/relationships/tags" Target="../tags/tag962.xml" /><Relationship Id="rId5" Type="http://schemas.openxmlformats.org/officeDocument/2006/relationships/image" Target="../media/image5.png" /><Relationship Id="rId6" Type="http://schemas.openxmlformats.org/officeDocument/2006/relationships/tags" Target="../tags/tag963.xml" /><Relationship Id="rId7" Type="http://schemas.openxmlformats.org/officeDocument/2006/relationships/tags" Target="../tags/tag964.xml" /><Relationship Id="rId8" Type="http://schemas.openxmlformats.org/officeDocument/2006/relationships/tags" Target="../tags/tag965.xml" /><Relationship Id="rId9" Type="http://schemas.openxmlformats.org/officeDocument/2006/relationships/tags" Target="../tags/tag966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10" Type="http://schemas.openxmlformats.org/officeDocument/2006/relationships/tags" Target="../tags/tag988.xml" /><Relationship Id="rId11" Type="http://schemas.openxmlformats.org/officeDocument/2006/relationships/tags" Target="../tags/tag989.xml" /><Relationship Id="rId12" Type="http://schemas.openxmlformats.org/officeDocument/2006/relationships/tags" Target="../tags/tag990.xml" /><Relationship Id="rId13" Type="http://schemas.openxmlformats.org/officeDocument/2006/relationships/tags" Target="../tags/tag991.xml" /><Relationship Id="rId14" Type="http://schemas.openxmlformats.org/officeDocument/2006/relationships/tags" Target="../tags/tag992.xml" /><Relationship Id="rId15" Type="http://schemas.openxmlformats.org/officeDocument/2006/relationships/tags" Target="../tags/tag993.xml" /><Relationship Id="rId2" Type="http://schemas.openxmlformats.org/officeDocument/2006/relationships/tags" Target="../tags/tag981.xml" /><Relationship Id="rId3" Type="http://schemas.openxmlformats.org/officeDocument/2006/relationships/tags" Target="../tags/tag982.xml" /><Relationship Id="rId4" Type="http://schemas.openxmlformats.org/officeDocument/2006/relationships/tags" Target="../tags/tag983.xml" /><Relationship Id="rId5" Type="http://schemas.openxmlformats.org/officeDocument/2006/relationships/image" Target="../media/image5.png" /><Relationship Id="rId6" Type="http://schemas.openxmlformats.org/officeDocument/2006/relationships/tags" Target="../tags/tag984.xml" /><Relationship Id="rId7" Type="http://schemas.openxmlformats.org/officeDocument/2006/relationships/tags" Target="../tags/tag985.xml" /><Relationship Id="rId8" Type="http://schemas.openxmlformats.org/officeDocument/2006/relationships/tags" Target="../tags/tag986.xml" /><Relationship Id="rId9" Type="http://schemas.openxmlformats.org/officeDocument/2006/relationships/tags" Target="../tags/tag98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8.xml" /><Relationship Id="rId10" Type="http://schemas.openxmlformats.org/officeDocument/2006/relationships/tags" Target="../tags/tag1001.xml" /><Relationship Id="rId11" Type="http://schemas.openxmlformats.org/officeDocument/2006/relationships/tags" Target="../tags/tag1002.xml" /><Relationship Id="rId12" Type="http://schemas.openxmlformats.org/officeDocument/2006/relationships/tags" Target="../tags/tag1003.xml" /><Relationship Id="rId13" Type="http://schemas.openxmlformats.org/officeDocument/2006/relationships/tags" Target="../tags/tag1004.xml" /><Relationship Id="rId2" Type="http://schemas.openxmlformats.org/officeDocument/2006/relationships/tags" Target="../tags/tag994.xml" /><Relationship Id="rId3" Type="http://schemas.openxmlformats.org/officeDocument/2006/relationships/tags" Target="../tags/tag995.xml" /><Relationship Id="rId4" Type="http://schemas.openxmlformats.org/officeDocument/2006/relationships/image" Target="../media/image5.png" /><Relationship Id="rId5" Type="http://schemas.openxmlformats.org/officeDocument/2006/relationships/tags" Target="../tags/tag996.xml" /><Relationship Id="rId6" Type="http://schemas.openxmlformats.org/officeDocument/2006/relationships/tags" Target="../tags/tag997.xml" /><Relationship Id="rId7" Type="http://schemas.openxmlformats.org/officeDocument/2006/relationships/tags" Target="../tags/tag998.xml" /><Relationship Id="rId8" Type="http://schemas.openxmlformats.org/officeDocument/2006/relationships/tags" Target="../tags/tag999.xml" /><Relationship Id="rId9" Type="http://schemas.openxmlformats.org/officeDocument/2006/relationships/tags" Target="../tags/tag1000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3.xml" /><Relationship Id="rId2" Type="http://schemas.openxmlformats.org/officeDocument/2006/relationships/notesSlide" Target="../notesSlides/notesSlide5.xml" /><Relationship Id="rId3" Type="http://schemas.openxmlformats.org/officeDocument/2006/relationships/tags" Target="../tags/tag1008.xml" /><Relationship Id="rId4" Type="http://schemas.openxmlformats.org/officeDocument/2006/relationships/tags" Target="../tags/tag1009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3.xml" /><Relationship Id="rId10" Type="http://schemas.openxmlformats.org/officeDocument/2006/relationships/tags" Target="../tags/tag1017.xml" /><Relationship Id="rId11" Type="http://schemas.openxmlformats.org/officeDocument/2006/relationships/tags" Target="../tags/tag1018.xml" /><Relationship Id="rId2" Type="http://schemas.openxmlformats.org/officeDocument/2006/relationships/tags" Target="../tags/tag1010.xml" /><Relationship Id="rId3" Type="http://schemas.openxmlformats.org/officeDocument/2006/relationships/tags" Target="../tags/tag1011.xml" /><Relationship Id="rId4" Type="http://schemas.openxmlformats.org/officeDocument/2006/relationships/tags" Target="../tags/tag1012.xml" /><Relationship Id="rId5" Type="http://schemas.openxmlformats.org/officeDocument/2006/relationships/image" Target="../media/image6.png" /><Relationship Id="rId6" Type="http://schemas.openxmlformats.org/officeDocument/2006/relationships/tags" Target="../tags/tag1013.xml" /><Relationship Id="rId7" Type="http://schemas.openxmlformats.org/officeDocument/2006/relationships/tags" Target="../tags/tag1014.xml" /><Relationship Id="rId8" Type="http://schemas.openxmlformats.org/officeDocument/2006/relationships/tags" Target="../tags/tag1015.xml" /><Relationship Id="rId9" Type="http://schemas.openxmlformats.org/officeDocument/2006/relationships/tags" Target="../tags/tag1016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5.xml" /><Relationship Id="rId2" Type="http://schemas.openxmlformats.org/officeDocument/2006/relationships/tags" Target="../tags/tag1019.xml" /><Relationship Id="rId3" Type="http://schemas.openxmlformats.org/officeDocument/2006/relationships/tags" Target="../tags/tag1020.xml" /><Relationship Id="rId4" Type="http://schemas.openxmlformats.org/officeDocument/2006/relationships/image" Target="../media/image7.png" /><Relationship Id="rId5" Type="http://schemas.openxmlformats.org/officeDocument/2006/relationships/tags" Target="../tags/tag1021.xml" /><Relationship Id="rId6" Type="http://schemas.openxmlformats.org/officeDocument/2006/relationships/image" Target="../media/image8.png" /><Relationship Id="rId7" Type="http://schemas.openxmlformats.org/officeDocument/2006/relationships/tags" Target="../tags/tag1022.xml" /><Relationship Id="rId8" Type="http://schemas.openxmlformats.org/officeDocument/2006/relationships/tags" Target="../tags/tag1023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10" Type="http://schemas.openxmlformats.org/officeDocument/2006/relationships/tags" Target="../tags/tag1033.xml" /><Relationship Id="rId11" Type="http://schemas.openxmlformats.org/officeDocument/2006/relationships/tags" Target="../tags/tag1034.xml" /><Relationship Id="rId12" Type="http://schemas.openxmlformats.org/officeDocument/2006/relationships/tags" Target="../tags/tag1035.xml" /><Relationship Id="rId2" Type="http://schemas.openxmlformats.org/officeDocument/2006/relationships/notesSlide" Target="../notesSlides/notesSlide6.xml" /><Relationship Id="rId3" Type="http://schemas.openxmlformats.org/officeDocument/2006/relationships/tags" Target="../tags/tag1027.xml" /><Relationship Id="rId4" Type="http://schemas.openxmlformats.org/officeDocument/2006/relationships/tags" Target="../tags/tag1028.xml" /><Relationship Id="rId5" Type="http://schemas.openxmlformats.org/officeDocument/2006/relationships/image" Target="../media/image9.png" /><Relationship Id="rId6" Type="http://schemas.openxmlformats.org/officeDocument/2006/relationships/tags" Target="../tags/tag1029.xml" /><Relationship Id="rId7" Type="http://schemas.openxmlformats.org/officeDocument/2006/relationships/tags" Target="../tags/tag1030.xml" /><Relationship Id="rId8" Type="http://schemas.openxmlformats.org/officeDocument/2006/relationships/tags" Target="../tags/tag1031.xml" /><Relationship Id="rId9" Type="http://schemas.openxmlformats.org/officeDocument/2006/relationships/tags" Target="../tags/tag103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10" Type="http://schemas.openxmlformats.org/officeDocument/2006/relationships/tags" Target="../tags/tag1043.xml" /><Relationship Id="rId11" Type="http://schemas.openxmlformats.org/officeDocument/2006/relationships/tags" Target="../tags/tag1044.xml" /><Relationship Id="rId2" Type="http://schemas.openxmlformats.org/officeDocument/2006/relationships/tags" Target="../tags/tag1036.xml" /><Relationship Id="rId3" Type="http://schemas.openxmlformats.org/officeDocument/2006/relationships/tags" Target="../tags/tag1037.xml" /><Relationship Id="rId4" Type="http://schemas.openxmlformats.org/officeDocument/2006/relationships/image" Target="../media/image10.jpeg" /><Relationship Id="rId5" Type="http://schemas.openxmlformats.org/officeDocument/2006/relationships/tags" Target="../tags/tag1038.xml" /><Relationship Id="rId6" Type="http://schemas.openxmlformats.org/officeDocument/2006/relationships/tags" Target="../tags/tag1039.xml" /><Relationship Id="rId7" Type="http://schemas.openxmlformats.org/officeDocument/2006/relationships/tags" Target="../tags/tag1040.xml" /><Relationship Id="rId8" Type="http://schemas.openxmlformats.org/officeDocument/2006/relationships/tags" Target="../tags/tag1041.xml" /><Relationship Id="rId9" Type="http://schemas.openxmlformats.org/officeDocument/2006/relationships/tags" Target="../tags/tag104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8.xml" /><Relationship Id="rId10" Type="http://schemas.openxmlformats.org/officeDocument/2006/relationships/tags" Target="../tags/tag1051.xml" /><Relationship Id="rId2" Type="http://schemas.openxmlformats.org/officeDocument/2006/relationships/tags" Target="../tags/tag1045.xml" /><Relationship Id="rId3" Type="http://schemas.openxmlformats.org/officeDocument/2006/relationships/tags" Target="../tags/tag1046.xml" /><Relationship Id="rId4" Type="http://schemas.openxmlformats.org/officeDocument/2006/relationships/image" Target="../media/image10.jpeg" /><Relationship Id="rId5" Type="http://schemas.openxmlformats.org/officeDocument/2006/relationships/tags" Target="../tags/tag1047.xml" /><Relationship Id="rId6" Type="http://schemas.openxmlformats.org/officeDocument/2006/relationships/tags" Target="../tags/tag1048.xml" /><Relationship Id="rId7" Type="http://schemas.openxmlformats.org/officeDocument/2006/relationships/image" Target="../media/image11.jpeg" /><Relationship Id="rId8" Type="http://schemas.openxmlformats.org/officeDocument/2006/relationships/tags" Target="../tags/tag1049.xml" /><Relationship Id="rId9" Type="http://schemas.openxmlformats.org/officeDocument/2006/relationships/tags" Target="../tags/tag1050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7.xml" /><Relationship Id="rId10" Type="http://schemas.openxmlformats.org/officeDocument/2006/relationships/tags" Target="../tags/tag1058.xml" /><Relationship Id="rId2" Type="http://schemas.openxmlformats.org/officeDocument/2006/relationships/tags" Target="../tags/tag1052.xml" /><Relationship Id="rId3" Type="http://schemas.openxmlformats.org/officeDocument/2006/relationships/tags" Target="../tags/tag1053.xml" /><Relationship Id="rId4" Type="http://schemas.openxmlformats.org/officeDocument/2006/relationships/tags" Target="../tags/tag1054.xml" /><Relationship Id="rId5" Type="http://schemas.openxmlformats.org/officeDocument/2006/relationships/tags" Target="../tags/tag1055.xml" /><Relationship Id="rId6" Type="http://schemas.openxmlformats.org/officeDocument/2006/relationships/image" Target="../media/image12.png" /><Relationship Id="rId7" Type="http://schemas.openxmlformats.org/officeDocument/2006/relationships/tags" Target="../tags/tag1056.xml" /><Relationship Id="rId8" Type="http://schemas.openxmlformats.org/officeDocument/2006/relationships/tags" Target="../tags/tag1057.xml" /><Relationship Id="rId9" Type="http://schemas.openxmlformats.org/officeDocument/2006/relationships/image" Target="../media/image13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3.xml" /><Relationship Id="rId2" Type="http://schemas.openxmlformats.org/officeDocument/2006/relationships/tags" Target="../tags/tag1059.xml" /><Relationship Id="rId3" Type="http://schemas.openxmlformats.org/officeDocument/2006/relationships/tags" Target="../tags/tag1060.xml" /><Relationship Id="rId4" Type="http://schemas.openxmlformats.org/officeDocument/2006/relationships/tags" Target="../tags/tag1061.xml" /><Relationship Id="rId5" Type="http://schemas.openxmlformats.org/officeDocument/2006/relationships/tags" Target="../tags/tag1062.xml" /><Relationship Id="rId6" Type="http://schemas.openxmlformats.org/officeDocument/2006/relationships/image" Target="../media/image14.png" /><Relationship Id="rId7" Type="http://schemas.openxmlformats.org/officeDocument/2006/relationships/tags" Target="../tags/tag1063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7.xml" /><Relationship Id="rId3" Type="http://schemas.openxmlformats.org/officeDocument/2006/relationships/tags" Target="../tags/tag1067.xml" /><Relationship Id="rId4" Type="http://schemas.openxmlformats.org/officeDocument/2006/relationships/tags" Target="../tags/tag1068.xml" /><Relationship Id="rId5" Type="http://schemas.openxmlformats.org/officeDocument/2006/relationships/image" Target="../media/image15.png" /><Relationship Id="rId6" Type="http://schemas.openxmlformats.org/officeDocument/2006/relationships/tags" Target="../tags/tag1069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4338" name="矩形 2"/>
          <p:cNvSpPr/>
          <p:nvPr>
            <p:custDataLst>
              <p:tags r:id="rId3"/>
            </p:custDataLst>
          </p:nvPr>
        </p:nvSpPr>
        <p:spPr>
          <a:xfrm>
            <a:off x="0" y="1952625"/>
            <a:ext cx="6084888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4339" name="标题 1"/>
          <p:cNvSpPr>
            <a:spLocks noGrp="1"/>
          </p:cNvSpPr>
          <p:nvPr>
            <p:ph type="ctrTitle" idx="4294967295"/>
            <p:custDataLst>
              <p:tags r:id="rId4"/>
            </p:custDataLst>
          </p:nvPr>
        </p:nvSpPr>
        <p:spPr>
          <a:xfrm>
            <a:off x="723900" y="2063750"/>
            <a:ext cx="5146675" cy="1470025"/>
          </a:xfrm>
        </p:spPr>
        <p:txBody>
          <a:bodyPr vert="horz" wrap="square" lIns="91440" tIns="45720" rIns="91440" bIns="45720" numCol="1" anchor="ctr" anchorCtr="0" compatLnSpc="1"/>
          <a:lstStyle>
            <a:lvl1pPr marL="0" indent="0" algn="ctr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marR="0" lvl="0" indent="0" defTabSz="914400" eaLnBrk="1" hangingPunct="1">
              <a:lnSpc>
                <a:spcPct val="100000"/>
              </a:lnSpc>
              <a:buClrTx/>
              <a:buNone/>
            </a:pPr>
            <a:r>
              <a:rPr lang="zh-CN" altLang="zh-CN" b="1" u="none" baseline="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汉仪综艺体繁"/>
              </a:rPr>
              <a:t>两种电荷</a:t>
            </a:r>
            <a:endParaRPr lang="zh-CN" altLang="zh-CN" b="1" u="none" baseline="0">
              <a:solidFill>
                <a:schemeClr val="bg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汉仪综艺体繁"/>
            </a:endParaRPr>
          </a:p>
        </p:txBody>
      </p:sp>
      <p:sp>
        <p:nvSpPr>
          <p:cNvPr id="14340" name="矩形 3"/>
          <p:cNvSpPr/>
          <p:nvPr>
            <p:custDataLst>
              <p:tags r:id="rId5"/>
            </p:custDataLst>
          </p:nvPr>
        </p:nvSpPr>
        <p:spPr>
          <a:xfrm>
            <a:off x="8459788" y="1952625"/>
            <a:ext cx="627062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14341" name="Picture 3" descr="15-1-1"/>
          <p:cNvPicPr/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5984875" y="1784350"/>
            <a:ext cx="2590800" cy="20272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11" dur="500" fill="hold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1" nodeType="afterEffect"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5" dur="500" fill="hold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1"/>
      <p:bldP spid="14340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5361" name="矩形 10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95288" y="4056063"/>
            <a:ext cx="8353425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zh-CN" sz="32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生活中你见过类似的现象吗？</a:t>
            </a:r>
            <a:endParaRPr lang="zh-CN" altLang="zh-CN" sz="32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zh-CN" sz="32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这是因为摩擦过的物体带了</a:t>
            </a:r>
            <a:r>
              <a:rPr lang="en-US" altLang="zh-CN" sz="32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“</a:t>
            </a:r>
            <a:r>
              <a:rPr lang="zh-CN" altLang="en-US" sz="32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电</a:t>
            </a:r>
            <a:r>
              <a:rPr lang="en-US" altLang="zh-CN" sz="32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”</a:t>
            </a:r>
            <a:endParaRPr lang="en-US" altLang="zh-CN" sz="32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pic>
        <p:nvPicPr>
          <p:cNvPr id="15362" name="图片 1"/>
          <p:cNvPicPr/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68275" y="714375"/>
            <a:ext cx="8990012" cy="26209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16385" name="矩形 10"/>
          <p:cNvSpPr/>
          <p:nvPr>
            <p:custDataLst>
              <p:tags r:id="rId4"/>
            </p:custDataLst>
          </p:nvPr>
        </p:nvSpPr>
        <p:spPr>
          <a:xfrm>
            <a:off x="184150" y="266700"/>
            <a:ext cx="4518025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一、两种电荷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386" name="矩形 10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47638" y="1593850"/>
            <a:ext cx="8848725" cy="138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带电的性质：吸引轻小物体。</a:t>
            </a:r>
            <a:endParaRPr lang="zh-CN" alt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通过摩擦方式使物体带电，叫摩擦起电。</a:t>
            </a:r>
            <a:endParaRPr lang="zh-CN" alt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pic>
        <p:nvPicPr>
          <p:cNvPr id="16387" name="Picture 3" descr="15-1-1"/>
          <p:cNvPicPr/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5040312" y="3738562"/>
            <a:ext cx="3789362" cy="29638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18433" name="矩形 10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90500" y="271463"/>
            <a:ext cx="8480425" cy="4615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阅读课本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P32“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两种电荷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”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，填空。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8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正电荷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：丝绸摩擦玻璃棒带的电荷。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8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负电荷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：毛皮摩擦橡胶棒带的电荷。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电荷间的相互作用：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      </a:t>
            </a:r>
            <a:r>
              <a:rPr lang="zh-CN" altLang="en-US" sz="28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同种电荷相互排斥，异种电荷相互吸引。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电荷量：</a:t>
            </a:r>
            <a:r>
              <a:rPr lang="zh-CN" altLang="en-US" sz="28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物体带电的多少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，简称</a:t>
            </a:r>
            <a:r>
              <a:rPr lang="zh-CN" altLang="en-US" sz="28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电荷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。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单位</a:t>
            </a:r>
            <a:r>
              <a:rPr lang="zh-CN" altLang="en-US" sz="28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库仑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，简称</a:t>
            </a:r>
            <a:r>
              <a:rPr lang="zh-CN" altLang="en-US" sz="28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库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，符号</a:t>
            </a:r>
            <a:r>
              <a:rPr lang="en-US" altLang="zh-CN" sz="2800" b="1" u="sng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C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。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20481" name="矩形 10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31788" y="3994150"/>
            <a:ext cx="8480425" cy="2030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小组讨论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如图甲，小球相互排斥，两球一定带同种电荷吗？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如图乙，小球相互吸引，两球一定异同种电荷吗？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pic>
        <p:nvPicPr>
          <p:cNvPr id="20482" name="图片 4"/>
          <p:cNvPicPr/>
          <p:nvPr>
            <p:custDataLst>
              <p:tags r:id="rId6"/>
            </p:custDataLst>
          </p:nvPr>
        </p:nvPicPr>
        <p:blipFill>
          <a:blip r:embed="rId5"/>
          <a:srcRect r="56126" b="20253"/>
          <a:stretch>
            <a:fillRect/>
          </a:stretch>
        </p:blipFill>
        <p:spPr>
          <a:xfrm>
            <a:off x="692150" y="765175"/>
            <a:ext cx="3286125" cy="23622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483" name="图片 5"/>
          <p:cNvPicPr/>
          <p:nvPr>
            <p:custDataLst>
              <p:tags r:id="rId7"/>
            </p:custDataLst>
          </p:nvPr>
        </p:nvPicPr>
        <p:blipFill>
          <a:blip r:embed="rId5"/>
          <a:srcRect l="43134" b="20252"/>
          <a:stretch>
            <a:fillRect/>
          </a:stretch>
        </p:blipFill>
        <p:spPr>
          <a:xfrm>
            <a:off x="4378325" y="765175"/>
            <a:ext cx="4187825" cy="23225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4" name="矩形 1"/>
          <p:cNvSpPr/>
          <p:nvPr>
            <p:custDataLst>
              <p:tags r:id="rId8"/>
            </p:custDataLst>
          </p:nvPr>
        </p:nvSpPr>
        <p:spPr>
          <a:xfrm>
            <a:off x="1761808" y="3210560"/>
            <a:ext cx="591185" cy="58356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 fontAlgn="base"/>
            <a:r>
              <a:rPr lang="zh-CN" altLang="en-US" sz="3200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itchFamily="34" charset="0"/>
                <a:ea typeface="宋体" pitchFamily="2" charset="-122"/>
                <a:cs typeface="+mn-cs"/>
              </a:rPr>
              <a:t>甲</a:t>
            </a:r>
            <a:endParaRPr lang="zh-CN" altLang="en-US" sz="3200" b="1" strike="noStrike" noProof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0485" name="矩形 3"/>
          <p:cNvSpPr/>
          <p:nvPr>
            <p:custDataLst>
              <p:tags r:id="rId9"/>
            </p:custDataLst>
          </p:nvPr>
        </p:nvSpPr>
        <p:spPr>
          <a:xfrm>
            <a:off x="6438583" y="3201035"/>
            <a:ext cx="591185" cy="583565"/>
          </a:xfrm>
          <a:prstGeom prst="rect">
            <a:avLst/>
          </a:prstGeom>
          <a:noFill/>
          <a:ln>
            <a:noFill/>
          </a:ln>
        </p:spPr>
        <p:txBody>
          <a:bodyPr wrap="non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32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宋体" pitchFamily="2" charset="-122"/>
              </a:rPr>
              <a:t>乙</a:t>
            </a:r>
            <a:endParaRPr lang="zh-CN" altLang="en-US" sz="3200" b="1"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2529" name="矩形 10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69863" y="242888"/>
            <a:ext cx="8324850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lnSpc>
                <a:spcPct val="150000"/>
              </a:lnSpc>
              <a:buSzTx/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用丝线悬挂着A、B、C三个轻质小球，它们之间的相互作用情况如图，若C带负电，则（       ）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lvl="0" eaLnBrk="0" hangingPunct="0">
              <a:lnSpc>
                <a:spcPct val="150000"/>
              </a:lnSpc>
              <a:buSzTx/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A. B可能带负电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lvl="0" eaLnBrk="0" hangingPunct="0">
              <a:lnSpc>
                <a:spcPct val="150000"/>
              </a:lnSpc>
              <a:buSzTx/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B. A、B一定都带正电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lvl="0" eaLnBrk="0" hangingPunct="0">
              <a:lnSpc>
                <a:spcPct val="150000"/>
              </a:lnSpc>
              <a:buSzTx/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C. B可能不带电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lvl="0" eaLnBrk="0" hangingPunct="0">
              <a:lnSpc>
                <a:spcPct val="150000"/>
              </a:lnSpc>
              <a:buSzTx/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D. A一定带负电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pic>
        <p:nvPicPr>
          <p:cNvPr id="22530" name="图片 2"/>
          <p:cNvPicPr/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4248150" y="4352925"/>
            <a:ext cx="4457700" cy="17621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23553" name="矩形 10"/>
          <p:cNvSpPr/>
          <p:nvPr>
            <p:custDataLst>
              <p:tags r:id="rId4"/>
            </p:custDataLst>
          </p:nvPr>
        </p:nvSpPr>
        <p:spPr>
          <a:xfrm>
            <a:off x="136525" y="201612"/>
            <a:ext cx="8620125" cy="4616450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笔记：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1、丝绸摩擦过的玻璃棒，带正电荷。</a:t>
            </a:r>
            <a:endParaRPr lang="zh-CN" altLang="zh-CN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、毛皮摩擦过的橡胶棒，带负电荷。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、同种电荷相互排斥，异种电荷相互吸引。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、相互排斥一定带同种电荷。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     相互吸引，可能带异种电荷，也可能一个带电，一个不带电。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5601" name="矩形 10"/>
          <p:cNvSpPr/>
          <p:nvPr>
            <p:custDataLst>
              <p:tags r:id="rId3"/>
            </p:custDataLst>
          </p:nvPr>
        </p:nvSpPr>
        <p:spPr>
          <a:xfrm>
            <a:off x="187325" y="238125"/>
            <a:ext cx="4497388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二、原子及其结构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5602" name="Picture 17"/>
          <p:cNvPicPr/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285750" y="2022475"/>
            <a:ext cx="3354388" cy="31686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5603" name="Text Box 4"/>
          <p:cNvSpPr/>
          <p:nvPr>
            <p:custDataLst>
              <p:tags r:id="rId6"/>
            </p:custDataLst>
          </p:nvPr>
        </p:nvSpPr>
        <p:spPr>
          <a:xfrm>
            <a:off x="4087812" y="4267200"/>
            <a:ext cx="10795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原子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5604" name="Text Box 5"/>
          <p:cNvSpPr/>
          <p:nvPr>
            <p:custDataLst>
              <p:tags r:id="rId7"/>
            </p:custDataLst>
          </p:nvPr>
        </p:nvSpPr>
        <p:spPr>
          <a:xfrm>
            <a:off x="5310188" y="4856162"/>
            <a:ext cx="23114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核外电子 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5605" name="Rectangle 6"/>
          <p:cNvSpPr/>
          <p:nvPr>
            <p:custDataLst>
              <p:tags r:id="rId8"/>
            </p:custDataLst>
          </p:nvPr>
        </p:nvSpPr>
        <p:spPr>
          <a:xfrm>
            <a:off x="5335588" y="3717925"/>
            <a:ext cx="172878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原子核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5606" name="Rectangle 7"/>
          <p:cNvSpPr/>
          <p:nvPr>
            <p:custDataLst>
              <p:tags r:id="rId9"/>
            </p:custDataLst>
          </p:nvPr>
        </p:nvSpPr>
        <p:spPr>
          <a:xfrm>
            <a:off x="6985000" y="3065462"/>
            <a:ext cx="105886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质子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5607" name="Rectangle 8"/>
          <p:cNvSpPr/>
          <p:nvPr>
            <p:custDataLst>
              <p:tags r:id="rId10"/>
            </p:custDataLst>
          </p:nvPr>
        </p:nvSpPr>
        <p:spPr>
          <a:xfrm>
            <a:off x="7018338" y="4305300"/>
            <a:ext cx="12065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中子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5608" name="AutoShape 9"/>
          <p:cNvSpPr/>
          <p:nvPr>
            <p:custDataLst>
              <p:tags r:id="rId11"/>
            </p:custDataLst>
          </p:nvPr>
        </p:nvSpPr>
        <p:spPr>
          <a:xfrm>
            <a:off x="5018088" y="3908425"/>
            <a:ext cx="225425" cy="1227138"/>
          </a:xfrm>
          <a:prstGeom prst="leftBrace">
            <a:avLst>
              <a:gd name="adj1" fmla="val 51412"/>
              <a:gd name="adj2" fmla="val 50000"/>
            </a:avLst>
          </a:prstGeom>
          <a:noFill/>
          <a:ln w="28575">
            <a:solidFill>
              <a:schemeClr val="tx1"/>
            </a:solidFill>
            <a:bevel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2400">
              <a:solidFill>
                <a:srgbClr val="000000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25609" name="AutoShape 10"/>
          <p:cNvSpPr/>
          <p:nvPr>
            <p:custDataLst>
              <p:tags r:id="rId12"/>
            </p:custDataLst>
          </p:nvPr>
        </p:nvSpPr>
        <p:spPr>
          <a:xfrm>
            <a:off x="6592888" y="3319462"/>
            <a:ext cx="358775" cy="1189038"/>
          </a:xfrm>
          <a:prstGeom prst="leftBrace">
            <a:avLst>
              <a:gd name="adj1" fmla="val 31300"/>
              <a:gd name="adj2" fmla="val 50000"/>
            </a:avLst>
          </a:prstGeom>
          <a:noFill/>
          <a:ln w="28575">
            <a:solidFill>
              <a:schemeClr val="tx1"/>
            </a:solidFill>
            <a:bevel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2400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25610" name="Text Box 11"/>
          <p:cNvSpPr/>
          <p:nvPr>
            <p:custDataLst>
              <p:tags r:id="rId13"/>
            </p:custDataLst>
          </p:nvPr>
        </p:nvSpPr>
        <p:spPr>
          <a:xfrm>
            <a:off x="4089400" y="4729162"/>
            <a:ext cx="117157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中性</a:t>
            </a:r>
            <a:endParaRPr lang="zh-CN" altLang="en-US" sz="24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5611" name="Text Box 12"/>
          <p:cNvSpPr/>
          <p:nvPr>
            <p:custDataLst>
              <p:tags r:id="rId14"/>
            </p:custDataLst>
          </p:nvPr>
        </p:nvSpPr>
        <p:spPr>
          <a:xfrm>
            <a:off x="5335588" y="4116388"/>
            <a:ext cx="139541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带正电</a:t>
            </a:r>
            <a:endParaRPr lang="zh-CN" altLang="en-US" sz="24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5612" name="Text Box 13"/>
          <p:cNvSpPr/>
          <p:nvPr>
            <p:custDataLst>
              <p:tags r:id="rId15"/>
            </p:custDataLst>
          </p:nvPr>
        </p:nvSpPr>
        <p:spPr>
          <a:xfrm>
            <a:off x="5322888" y="5257800"/>
            <a:ext cx="139541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带负电</a:t>
            </a:r>
            <a:endParaRPr lang="zh-CN" altLang="en-US" sz="24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5613" name="Text Box 14"/>
          <p:cNvSpPr/>
          <p:nvPr>
            <p:custDataLst>
              <p:tags r:id="rId16"/>
            </p:custDataLst>
          </p:nvPr>
        </p:nvSpPr>
        <p:spPr>
          <a:xfrm>
            <a:off x="6975475" y="4729162"/>
            <a:ext cx="139541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不带电</a:t>
            </a:r>
            <a:endParaRPr lang="zh-CN" altLang="en-US" sz="24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5614" name="Text Box 15"/>
          <p:cNvSpPr/>
          <p:nvPr>
            <p:custDataLst>
              <p:tags r:id="rId17"/>
            </p:custDataLst>
          </p:nvPr>
        </p:nvSpPr>
        <p:spPr>
          <a:xfrm>
            <a:off x="6980238" y="3481388"/>
            <a:ext cx="139541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带正电</a:t>
            </a:r>
            <a:endParaRPr lang="zh-CN" altLang="en-US" sz="24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4" grpId="1"/>
      <p:bldP spid="25605" grpId="2"/>
      <p:bldP spid="25606" grpId="3"/>
      <p:bldP spid="25607" grpId="4"/>
      <p:bldP spid="25608" grpId="5"/>
      <p:bldP spid="25609" grpId="6"/>
      <p:bldP spid="25610" grpId="7"/>
      <p:bldP spid="25611" grpId="8"/>
      <p:bldP spid="25612" grpId="9"/>
      <p:bldP spid="25613" grpId="10"/>
      <p:bldP spid="25614" grpId="1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6625" name="矩形 10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46050" y="255588"/>
            <a:ext cx="8712200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lnSpc>
                <a:spcPct val="150000"/>
              </a:lnSpc>
              <a:buSzTx/>
            </a:pPr>
            <a:r>
              <a:rPr lang="zh-CN" altLang="zh-CN" sz="32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Wingdings" pitchFamily="2" charset="2"/>
              </a:rPr>
              <a:t>摩擦起电的实质</a:t>
            </a:r>
            <a:endParaRPr lang="zh-CN" altLang="zh-CN" sz="32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Wingdings" pitchFamily="2" charset="2"/>
            </a:endParaRPr>
          </a:p>
          <a:p>
            <a:pPr lvl="0" eaLnBrk="0" hangingPunct="0">
              <a:lnSpc>
                <a:spcPct val="150000"/>
              </a:lnSpc>
              <a:buSzTx/>
            </a:pPr>
            <a:r>
              <a:rPr lang="zh-CN" altLang="zh-CN" sz="32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Wingdings" pitchFamily="2" charset="2"/>
              </a:rPr>
              <a:t>不同物质束缚电子的能力不同。</a:t>
            </a:r>
            <a:endParaRPr lang="zh-CN" altLang="zh-CN" sz="32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Wingdings" pitchFamily="2" charset="2"/>
            </a:endParaRPr>
          </a:p>
        </p:txBody>
      </p:sp>
      <p:sp>
        <p:nvSpPr>
          <p:cNvPr id="26626" name="矩形 10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84163" y="4968875"/>
            <a:ext cx="8574088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lnSpc>
                <a:spcPct val="150000"/>
              </a:lnSpc>
              <a:buSzTx/>
            </a:pPr>
            <a:r>
              <a:rPr lang="zh-CN" altLang="en-US" sz="32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Wingdings" pitchFamily="2" charset="2"/>
              </a:rPr>
              <a:t>束缚电子能力弱的物体失去电子带正电</a:t>
            </a:r>
            <a:endParaRPr lang="zh-CN" altLang="en-US" sz="32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Wingdings" pitchFamily="2" charset="2"/>
            </a:endParaRPr>
          </a:p>
          <a:p>
            <a:pPr lvl="0" eaLnBrk="0" hangingPunct="0">
              <a:lnSpc>
                <a:spcPct val="150000"/>
              </a:lnSpc>
              <a:buSzTx/>
            </a:pPr>
            <a:r>
              <a:rPr lang="zh-CN" altLang="en-US" sz="32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Wingdings" pitchFamily="2" charset="2"/>
              </a:rPr>
              <a:t>束缚电子能力强的物体得到电子带负电</a:t>
            </a:r>
            <a:endParaRPr lang="zh-CN" altLang="en-US" sz="32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Wingdings" pitchFamily="2" charset="2"/>
            </a:endParaRPr>
          </a:p>
        </p:txBody>
      </p:sp>
      <p:pic>
        <p:nvPicPr>
          <p:cNvPr id="26627" name="图片 6"/>
          <p:cNvPicPr/>
          <p:nvPr>
            <p:custDataLst>
              <p:tags r:id="rId6"/>
            </p:custDataLst>
          </p:nvPr>
        </p:nvPicPr>
        <p:blipFill>
          <a:blip r:embed="rId5"/>
          <a:srcRect l="24826" t="31002" r="49691" b="36402"/>
          <a:stretch>
            <a:fillRect/>
          </a:stretch>
        </p:blipFill>
        <p:spPr>
          <a:xfrm>
            <a:off x="576262" y="2241550"/>
            <a:ext cx="3300412" cy="23749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6628" name="图片 2"/>
          <p:cNvPicPr/>
          <p:nvPr>
            <p:custDataLst>
              <p:tags r:id="rId7"/>
            </p:custDataLst>
          </p:nvPr>
        </p:nvPicPr>
        <p:blipFill>
          <a:blip r:embed="rId5"/>
          <a:srcRect l="24826" t="31002" r="49691" b="36402"/>
          <a:stretch>
            <a:fillRect/>
          </a:stretch>
        </p:blipFill>
        <p:spPr>
          <a:xfrm>
            <a:off x="5260975" y="2241550"/>
            <a:ext cx="3300412" cy="23749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29" name="加号 3"/>
          <p:cNvSpPr/>
          <p:nvPr>
            <p:custDataLst>
              <p:tags r:id="rId8"/>
            </p:custDataLst>
          </p:nvPr>
        </p:nvSpPr>
        <p:spPr>
          <a:xfrm>
            <a:off x="3492500" y="2708275"/>
            <a:ext cx="215900" cy="2159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6630" name="加号 4"/>
          <p:cNvSpPr/>
          <p:nvPr>
            <p:custDataLst>
              <p:tags r:id="rId9"/>
            </p:custDataLst>
          </p:nvPr>
        </p:nvSpPr>
        <p:spPr>
          <a:xfrm>
            <a:off x="3492500" y="3048000"/>
            <a:ext cx="215900" cy="2159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6631" name="加号 5"/>
          <p:cNvSpPr/>
          <p:nvPr>
            <p:custDataLst>
              <p:tags r:id="rId10"/>
            </p:custDataLst>
          </p:nvPr>
        </p:nvSpPr>
        <p:spPr>
          <a:xfrm>
            <a:off x="3492500" y="3392488"/>
            <a:ext cx="215900" cy="2159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6632" name="加号 7"/>
          <p:cNvSpPr/>
          <p:nvPr>
            <p:custDataLst>
              <p:tags r:id="rId11"/>
            </p:custDataLst>
          </p:nvPr>
        </p:nvSpPr>
        <p:spPr>
          <a:xfrm>
            <a:off x="3492500" y="3717925"/>
            <a:ext cx="215900" cy="2159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6633" name="减号 8"/>
          <p:cNvSpPr/>
          <p:nvPr>
            <p:custDataLst>
              <p:tags r:id="rId12"/>
            </p:custDataLst>
          </p:nvPr>
        </p:nvSpPr>
        <p:spPr>
          <a:xfrm>
            <a:off x="2916238" y="2708275"/>
            <a:ext cx="287338" cy="21748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6634" name="减号 9"/>
          <p:cNvSpPr/>
          <p:nvPr>
            <p:custDataLst>
              <p:tags r:id="rId13"/>
            </p:custDataLst>
          </p:nvPr>
        </p:nvSpPr>
        <p:spPr>
          <a:xfrm>
            <a:off x="2916238" y="3048000"/>
            <a:ext cx="287338" cy="2159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6635" name="减号 10"/>
          <p:cNvSpPr/>
          <p:nvPr>
            <p:custDataLst>
              <p:tags r:id="rId14"/>
            </p:custDataLst>
          </p:nvPr>
        </p:nvSpPr>
        <p:spPr>
          <a:xfrm>
            <a:off x="2916238" y="3392488"/>
            <a:ext cx="287338" cy="21748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6636" name="减号 11"/>
          <p:cNvSpPr/>
          <p:nvPr>
            <p:custDataLst>
              <p:tags r:id="rId15"/>
            </p:custDataLst>
          </p:nvPr>
        </p:nvSpPr>
        <p:spPr>
          <a:xfrm>
            <a:off x="2916238" y="3717925"/>
            <a:ext cx="287338" cy="21748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6637" name="减号 12"/>
          <p:cNvSpPr/>
          <p:nvPr>
            <p:custDataLst>
              <p:tags r:id="rId16"/>
            </p:custDataLst>
          </p:nvPr>
        </p:nvSpPr>
        <p:spPr>
          <a:xfrm>
            <a:off x="6218238" y="3048000"/>
            <a:ext cx="287338" cy="2159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6638" name="减号 13"/>
          <p:cNvSpPr/>
          <p:nvPr>
            <p:custDataLst>
              <p:tags r:id="rId17"/>
            </p:custDataLst>
          </p:nvPr>
        </p:nvSpPr>
        <p:spPr>
          <a:xfrm>
            <a:off x="6765925" y="3048000"/>
            <a:ext cx="288925" cy="2159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6639" name="减号 14"/>
          <p:cNvSpPr/>
          <p:nvPr>
            <p:custDataLst>
              <p:tags r:id="rId18"/>
            </p:custDataLst>
          </p:nvPr>
        </p:nvSpPr>
        <p:spPr>
          <a:xfrm>
            <a:off x="7670800" y="3263900"/>
            <a:ext cx="288925" cy="21748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6640" name="减号 15"/>
          <p:cNvSpPr/>
          <p:nvPr>
            <p:custDataLst>
              <p:tags r:id="rId19"/>
            </p:custDataLst>
          </p:nvPr>
        </p:nvSpPr>
        <p:spPr>
          <a:xfrm>
            <a:off x="7670800" y="2708275"/>
            <a:ext cx="288925" cy="2159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6641" name="加号 16"/>
          <p:cNvSpPr/>
          <p:nvPr>
            <p:custDataLst>
              <p:tags r:id="rId20"/>
            </p:custDataLst>
          </p:nvPr>
        </p:nvSpPr>
        <p:spPr>
          <a:xfrm>
            <a:off x="8162925" y="2708275"/>
            <a:ext cx="215900" cy="2159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6642" name="加号 17"/>
          <p:cNvSpPr/>
          <p:nvPr>
            <p:custDataLst>
              <p:tags r:id="rId21"/>
            </p:custDataLst>
          </p:nvPr>
        </p:nvSpPr>
        <p:spPr>
          <a:xfrm>
            <a:off x="8148638" y="3048000"/>
            <a:ext cx="215900" cy="2159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6643" name="加号 21"/>
          <p:cNvSpPr/>
          <p:nvPr>
            <p:custDataLst>
              <p:tags r:id="rId22"/>
            </p:custDataLst>
          </p:nvPr>
        </p:nvSpPr>
        <p:spPr>
          <a:xfrm>
            <a:off x="8162925" y="3717925"/>
            <a:ext cx="215900" cy="2159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6644" name="加号 22"/>
          <p:cNvSpPr/>
          <p:nvPr>
            <p:custDataLst>
              <p:tags r:id="rId23"/>
            </p:custDataLst>
          </p:nvPr>
        </p:nvSpPr>
        <p:spPr>
          <a:xfrm>
            <a:off x="8148638" y="3392488"/>
            <a:ext cx="215900" cy="2159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7649" name="矩形 10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15900" y="4189413"/>
            <a:ext cx="8712200" cy="2030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lnSpc>
                <a:spcPct val="150000"/>
              </a:lnSpc>
              <a:buSzTx/>
            </a:pP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Wingdings" pitchFamily="2" charset="2"/>
              </a:rPr>
              <a:t>如果用毛皮摩擦橡胶棒，谁会失去电子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Wingdings" pitchFamily="2" charset="2"/>
              </a:rPr>
              <a:t>?</a:t>
            </a:r>
            <a:endParaRPr lang="en-US" alt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Wingdings" pitchFamily="2" charset="2"/>
            </a:endParaRPr>
          </a:p>
          <a:p>
            <a:pPr lvl="0" eaLnBrk="0" hangingPunct="0">
              <a:lnSpc>
                <a:spcPct val="150000"/>
              </a:lnSpc>
              <a:buSzTx/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Wingdings" pitchFamily="2" charset="2"/>
              </a:rPr>
              <a:t>谁束缚电子的能力更强？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Wingdings" pitchFamily="2" charset="2"/>
            </a:endParaRPr>
          </a:p>
          <a:p>
            <a:pPr lvl="0" eaLnBrk="0" hangingPunct="0">
              <a:lnSpc>
                <a:spcPct val="150000"/>
              </a:lnSpc>
              <a:buSzTx/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Wingdings" pitchFamily="2" charset="2"/>
              </a:rPr>
              <a:t>摩擦带电的实质：电荷的转移。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Wingdings" pitchFamily="2" charset="2"/>
            </a:endParaRPr>
          </a:p>
        </p:txBody>
      </p:sp>
      <p:grpSp>
        <p:nvGrpSpPr>
          <p:cNvPr id="27650" name="组合 10"/>
          <p:cNvGrpSpPr/>
          <p:nvPr>
            <p:custDataLst>
              <p:tags r:id="rId4"/>
            </p:custDataLst>
          </p:nvPr>
        </p:nvGrpSpPr>
        <p:grpSpPr>
          <a:xfrm>
            <a:off x="255588" y="146050"/>
            <a:ext cx="4554538" cy="3373438"/>
            <a:chOff x="1363" y="2210"/>
            <a:chExt cx="7172" cy="5312"/>
          </a:xfrm>
        </p:grpSpPr>
        <p:pic>
          <p:nvPicPr>
            <p:cNvPr id="27651" name="图片 6"/>
            <p:cNvPicPr/>
            <p:nvPr>
              <p:custDataLst>
                <p:tags r:id="rId6"/>
              </p:custDataLst>
            </p:nvPr>
          </p:nvPicPr>
          <p:blipFill>
            <a:blip r:embed="rId5"/>
            <a:srcRect l="55969" t="31002" r="19281" b="36402"/>
            <a:stretch>
              <a:fillRect/>
            </a:stretch>
          </p:blipFill>
          <p:spPr>
            <a:xfrm>
              <a:off x="1362" y="2210"/>
              <a:ext cx="7172" cy="5312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7652" name="减号 8"/>
            <p:cNvSpPr/>
            <p:nvPr>
              <p:custDataLst>
                <p:tags r:id="rId7"/>
              </p:custDataLst>
            </p:nvPr>
          </p:nvSpPr>
          <p:spPr>
            <a:xfrm>
              <a:off x="2873" y="3845"/>
              <a:ext cx="453" cy="343"/>
            </a:xfrm>
            <a:prstGeom prst="mathMinu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endParaRPr lang="zh-CN" altLang="en-US">
                <a:solidFill>
                  <a:srgbClr val="FFFFFF"/>
                </a:solidFill>
                <a:latin typeface="Calibri" pitchFamily="34" charset="0"/>
                <a:ea typeface="宋体" pitchFamily="2" charset="-122"/>
              </a:endParaRPr>
            </a:p>
          </p:txBody>
        </p:sp>
        <p:sp>
          <p:nvSpPr>
            <p:cNvPr id="27653" name="减号 2"/>
            <p:cNvSpPr/>
            <p:nvPr>
              <p:custDataLst>
                <p:tags r:id="rId8"/>
              </p:custDataLst>
            </p:nvPr>
          </p:nvSpPr>
          <p:spPr>
            <a:xfrm>
              <a:off x="3645" y="3845"/>
              <a:ext cx="453" cy="343"/>
            </a:xfrm>
            <a:prstGeom prst="mathMinu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endParaRPr lang="zh-CN" altLang="en-US">
                <a:solidFill>
                  <a:srgbClr val="FFFFFF"/>
                </a:solidFill>
                <a:latin typeface="Calibri" pitchFamily="34" charset="0"/>
                <a:ea typeface="宋体" pitchFamily="2" charset="-122"/>
              </a:endParaRPr>
            </a:p>
          </p:txBody>
        </p:sp>
        <p:sp>
          <p:nvSpPr>
            <p:cNvPr id="27654" name="减号 3"/>
            <p:cNvSpPr/>
            <p:nvPr>
              <p:custDataLst>
                <p:tags r:id="rId9"/>
              </p:custDataLst>
            </p:nvPr>
          </p:nvSpPr>
          <p:spPr>
            <a:xfrm>
              <a:off x="4335" y="3845"/>
              <a:ext cx="453" cy="343"/>
            </a:xfrm>
            <a:prstGeom prst="mathMinu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endParaRPr lang="zh-CN" altLang="en-US">
                <a:solidFill>
                  <a:srgbClr val="FFFFFF"/>
                </a:solidFill>
                <a:latin typeface="Calibri" pitchFamily="34" charset="0"/>
                <a:ea typeface="宋体" pitchFamily="2" charset="-122"/>
              </a:endParaRPr>
            </a:p>
          </p:txBody>
        </p:sp>
        <p:sp>
          <p:nvSpPr>
            <p:cNvPr id="27655" name="减号 4"/>
            <p:cNvSpPr/>
            <p:nvPr>
              <p:custDataLst>
                <p:tags r:id="rId10"/>
              </p:custDataLst>
            </p:nvPr>
          </p:nvSpPr>
          <p:spPr>
            <a:xfrm>
              <a:off x="5108" y="3845"/>
              <a:ext cx="453" cy="343"/>
            </a:xfrm>
            <a:prstGeom prst="mathMinu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endParaRPr lang="zh-CN" altLang="en-US">
                <a:solidFill>
                  <a:srgbClr val="FFFFFF"/>
                </a:solidFill>
                <a:latin typeface="Calibri" pitchFamily="34" charset="0"/>
                <a:ea typeface="宋体" pitchFamily="2" charset="-122"/>
              </a:endParaRPr>
            </a:p>
          </p:txBody>
        </p:sp>
        <p:sp>
          <p:nvSpPr>
            <p:cNvPr id="27656" name="加号 5"/>
            <p:cNvSpPr/>
            <p:nvPr>
              <p:custDataLst>
                <p:tags r:id="rId11"/>
              </p:custDataLst>
            </p:nvPr>
          </p:nvSpPr>
          <p:spPr>
            <a:xfrm>
              <a:off x="2930" y="4495"/>
              <a:ext cx="340" cy="340"/>
            </a:xfrm>
            <a:prstGeom prst="mathPlu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endParaRPr lang="zh-CN" altLang="en-US">
                <a:solidFill>
                  <a:srgbClr val="FFFFFF"/>
                </a:solidFill>
                <a:latin typeface="Calibri" pitchFamily="34" charset="0"/>
                <a:ea typeface="宋体" pitchFamily="2" charset="-122"/>
              </a:endParaRPr>
            </a:p>
          </p:txBody>
        </p:sp>
        <p:sp>
          <p:nvSpPr>
            <p:cNvPr id="27657" name="加号 6"/>
            <p:cNvSpPr/>
            <p:nvPr>
              <p:custDataLst>
                <p:tags r:id="rId12"/>
              </p:custDataLst>
            </p:nvPr>
          </p:nvSpPr>
          <p:spPr>
            <a:xfrm>
              <a:off x="3700" y="4508"/>
              <a:ext cx="340" cy="340"/>
            </a:xfrm>
            <a:prstGeom prst="mathPlu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endParaRPr lang="zh-CN" altLang="en-US">
                <a:solidFill>
                  <a:srgbClr val="FFFFFF"/>
                </a:solidFill>
                <a:latin typeface="Calibri" pitchFamily="34" charset="0"/>
                <a:ea typeface="宋体" pitchFamily="2" charset="-122"/>
              </a:endParaRPr>
            </a:p>
          </p:txBody>
        </p:sp>
        <p:sp>
          <p:nvSpPr>
            <p:cNvPr id="27658" name="加号 7"/>
            <p:cNvSpPr/>
            <p:nvPr>
              <p:custDataLst>
                <p:tags r:id="rId13"/>
              </p:custDataLst>
            </p:nvPr>
          </p:nvSpPr>
          <p:spPr>
            <a:xfrm>
              <a:off x="4393" y="4495"/>
              <a:ext cx="340" cy="340"/>
            </a:xfrm>
            <a:prstGeom prst="mathPlu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endParaRPr lang="zh-CN" altLang="en-US">
                <a:solidFill>
                  <a:srgbClr val="FFFFFF"/>
                </a:solidFill>
                <a:latin typeface="Calibri" pitchFamily="34" charset="0"/>
                <a:ea typeface="宋体" pitchFamily="2" charset="-122"/>
              </a:endParaRPr>
            </a:p>
          </p:txBody>
        </p:sp>
        <p:sp>
          <p:nvSpPr>
            <p:cNvPr id="27659" name="加号 9"/>
            <p:cNvSpPr/>
            <p:nvPr>
              <p:custDataLst>
                <p:tags r:id="rId14"/>
              </p:custDataLst>
            </p:nvPr>
          </p:nvSpPr>
          <p:spPr>
            <a:xfrm>
              <a:off x="5165" y="4495"/>
              <a:ext cx="340" cy="340"/>
            </a:xfrm>
            <a:prstGeom prst="mathPlu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endParaRPr lang="zh-CN" altLang="en-US">
                <a:solidFill>
                  <a:srgbClr val="FFFFFF"/>
                </a:solidFill>
                <a:latin typeface="Calibri" pitchFamily="34" charset="0"/>
                <a:ea typeface="宋体" pitchFamily="2" charset="-122"/>
              </a:endParaRPr>
            </a:p>
          </p:txBody>
        </p:sp>
      </p:grpSp>
      <p:sp>
        <p:nvSpPr>
          <p:cNvPr id="27660" name="Rectangle 4"/>
          <p:cNvSpPr/>
          <p:nvPr>
            <p:custDataLst>
              <p:tags r:id="rId15"/>
            </p:custDataLst>
          </p:nvPr>
        </p:nvSpPr>
        <p:spPr>
          <a:xfrm>
            <a:off x="255588" y="3729038"/>
            <a:ext cx="1520825" cy="460375"/>
          </a:xfrm>
          <a:prstGeom prst="rect">
            <a:avLst/>
          </a:prstGeom>
          <a:gradFill rotWithShape="1">
            <a:gsLst>
              <a:gs pos="0">
                <a:srgbClr val="D1E8FF"/>
              </a:gs>
              <a:gs pos="100000">
                <a:srgbClr val="99CCFF"/>
              </a:gs>
            </a:gsLst>
            <a:lin ang="5400000" scaled="1"/>
          </a:gradFill>
          <a:ln w="19050">
            <a:solidFill>
              <a:schemeClr val="tx2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SzTx/>
              <a:buFont typeface="Arial" pitchFamily="34" charset="0"/>
            </a:pPr>
            <a:r>
              <a:rPr lang="zh-CN" altLang="en-US" sz="2400" b="1">
                <a:latin typeface="Times New Roman" pitchFamily="18" charset="0"/>
                <a:ea typeface="黑体" pitchFamily="49" charset="-122"/>
              </a:rPr>
              <a:t>想一想</a:t>
            </a:r>
            <a:endParaRPr lang="zh-CN" altLang="en-US" sz="2400" b="1">
              <a:latin typeface="Times New Roman" pitchFamily="18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6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8673" name="矩形 10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15913" y="5092700"/>
            <a:ext cx="799623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lnSpc>
                <a:spcPct val="150000"/>
              </a:lnSpc>
              <a:buSzTx/>
            </a:pPr>
            <a:r>
              <a:rPr lang="zh-CN" altLang="en-US" sz="32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Wingdings" pitchFamily="2" charset="2"/>
              </a:rPr>
              <a:t>摩擦起电的实质：电荷的转移。</a:t>
            </a:r>
            <a:endParaRPr lang="zh-CN" altLang="en-US" sz="32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Wingdings" pitchFamily="2" charset="2"/>
            </a:endParaRPr>
          </a:p>
        </p:txBody>
      </p:sp>
      <p:pic>
        <p:nvPicPr>
          <p:cNvPr id="28674" name="图片 6"/>
          <p:cNvPicPr/>
          <p:nvPr>
            <p:custDataLst>
              <p:tags r:id="rId5"/>
            </p:custDataLst>
          </p:nvPr>
        </p:nvPicPr>
        <p:blipFill>
          <a:blip r:embed="rId4"/>
          <a:srcRect l="55969" t="31002" r="19281" b="36402"/>
          <a:stretch>
            <a:fillRect/>
          </a:stretch>
        </p:blipFill>
        <p:spPr>
          <a:xfrm>
            <a:off x="865188" y="1403350"/>
            <a:ext cx="4554538" cy="33734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8675" name="减号 3"/>
          <p:cNvSpPr/>
          <p:nvPr>
            <p:custDataLst>
              <p:tags r:id="rId6"/>
            </p:custDataLst>
          </p:nvPr>
        </p:nvSpPr>
        <p:spPr>
          <a:xfrm>
            <a:off x="2076450" y="2441575"/>
            <a:ext cx="287338" cy="21748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8676" name="减号 4"/>
          <p:cNvSpPr/>
          <p:nvPr>
            <p:custDataLst>
              <p:tags r:id="rId7"/>
            </p:custDataLst>
          </p:nvPr>
        </p:nvSpPr>
        <p:spPr>
          <a:xfrm>
            <a:off x="2881313" y="2441575"/>
            <a:ext cx="287338" cy="21748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8677" name="加号 5"/>
          <p:cNvSpPr/>
          <p:nvPr>
            <p:custDataLst>
              <p:tags r:id="rId8"/>
            </p:custDataLst>
          </p:nvPr>
        </p:nvSpPr>
        <p:spPr>
          <a:xfrm>
            <a:off x="1860550" y="2854325"/>
            <a:ext cx="215900" cy="2159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8678" name="加号 6"/>
          <p:cNvSpPr/>
          <p:nvPr>
            <p:custDataLst>
              <p:tags r:id="rId9"/>
            </p:custDataLst>
          </p:nvPr>
        </p:nvSpPr>
        <p:spPr>
          <a:xfrm>
            <a:off x="2349500" y="2862263"/>
            <a:ext cx="215900" cy="2159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8679" name="加号 7"/>
          <p:cNvSpPr/>
          <p:nvPr>
            <p:custDataLst>
              <p:tags r:id="rId10"/>
            </p:custDataLst>
          </p:nvPr>
        </p:nvSpPr>
        <p:spPr>
          <a:xfrm>
            <a:off x="2789238" y="2854325"/>
            <a:ext cx="215900" cy="2159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8680" name="加号 9"/>
          <p:cNvSpPr/>
          <p:nvPr>
            <p:custDataLst>
              <p:tags r:id="rId11"/>
            </p:custDataLst>
          </p:nvPr>
        </p:nvSpPr>
        <p:spPr>
          <a:xfrm>
            <a:off x="3279775" y="2854325"/>
            <a:ext cx="215900" cy="2159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8681" name="减号 10"/>
          <p:cNvSpPr/>
          <p:nvPr>
            <p:custDataLst>
              <p:tags r:id="rId12"/>
            </p:custDataLst>
          </p:nvPr>
        </p:nvSpPr>
        <p:spPr>
          <a:xfrm>
            <a:off x="4265613" y="2149475"/>
            <a:ext cx="287338" cy="21748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8682" name="减号 11"/>
          <p:cNvSpPr/>
          <p:nvPr>
            <p:custDataLst>
              <p:tags r:id="rId13"/>
            </p:custDataLst>
          </p:nvPr>
        </p:nvSpPr>
        <p:spPr>
          <a:xfrm>
            <a:off x="4256088" y="2862263"/>
            <a:ext cx="287338" cy="21748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29697" name="矩形 10"/>
          <p:cNvSpPr/>
          <p:nvPr>
            <p:custDataLst>
              <p:tags r:id="rId4"/>
            </p:custDataLst>
          </p:nvPr>
        </p:nvSpPr>
        <p:spPr>
          <a:xfrm>
            <a:off x="136525" y="201612"/>
            <a:ext cx="8620125" cy="33226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笔记：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、原子由原子核和核外电子组成，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     原子核由质子和中子组成，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     质子带正电，核外电子带负电。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、摩擦起电的实质：电荷的转移。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1745" name="矩形 10"/>
          <p:cNvSpPr/>
          <p:nvPr>
            <p:custDataLst>
              <p:tags r:id="rId3"/>
            </p:custDataLst>
          </p:nvPr>
        </p:nvSpPr>
        <p:spPr>
          <a:xfrm>
            <a:off x="187325" y="238125"/>
            <a:ext cx="5414962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三、导体和绝缘体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1746" name="组合 1"/>
          <p:cNvGrpSpPr/>
          <p:nvPr>
            <p:custDataLst>
              <p:tags r:id="rId4"/>
            </p:custDataLst>
          </p:nvPr>
        </p:nvGrpSpPr>
        <p:grpSpPr>
          <a:xfrm>
            <a:off x="1563688" y="2084388"/>
            <a:ext cx="5429250" cy="4476750"/>
            <a:chOff x="3395" y="2105"/>
            <a:chExt cx="6573" cy="5049"/>
          </a:xfrm>
        </p:grpSpPr>
        <p:pic>
          <p:nvPicPr>
            <p:cNvPr id="31747" name="Picture 2" descr="slide0020_image030"/>
            <p:cNvPicPr/>
            <p:nvPr>
              <p:custDataLst>
                <p:tags r:id="rId6"/>
              </p:custDataLst>
            </p:nvPr>
          </p:nvPicPr>
          <p:blipFill>
            <a:blip r:embed="rId5"/>
            <a:srcRect t="26078"/>
            <a:stretch>
              <a:fillRect/>
            </a:stretch>
          </p:blipFill>
          <p:spPr>
            <a:xfrm>
              <a:off x="4910" y="3050"/>
              <a:ext cx="3695" cy="4105"/>
            </a:xfrm>
            <a:prstGeom prst="rect">
              <a:avLst/>
            </a:prstGeom>
            <a:noFill/>
            <a:ln w="19050">
              <a:noFill/>
              <a:miter lim="800000"/>
            </a:ln>
          </p:spPr>
        </p:pic>
        <p:sp>
          <p:nvSpPr>
            <p:cNvPr id="31748" name="AutoShape 4"/>
            <p:cNvSpPr/>
            <p:nvPr>
              <p:custDataLst>
                <p:tags r:id="rId7"/>
              </p:custDataLst>
            </p:nvPr>
          </p:nvSpPr>
          <p:spPr>
            <a:xfrm>
              <a:off x="7690" y="2105"/>
              <a:ext cx="2060" cy="615"/>
            </a:xfrm>
            <a:prstGeom prst="wedgeRoundRectCallout">
              <a:avLst>
                <a:gd name="adj1" fmla="val -90139"/>
                <a:gd name="adj2" fmla="val 123056"/>
                <a:gd name="adj3" fmla="val 16667"/>
              </a:avLst>
            </a:prstGeom>
            <a:solidFill>
              <a:schemeClr val="bg1"/>
            </a:solidFill>
            <a:ln w="19050">
              <a:solidFill>
                <a:srgbClr val="0066CC"/>
              </a:solidFill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latin typeface="Arial" pitchFamily="34" charset="0"/>
                  <a:ea typeface="黑体" pitchFamily="49" charset="-122"/>
                </a:rPr>
                <a:t>金属球</a:t>
              </a:r>
              <a:endParaRPr lang="zh-CN" altLang="en-US" sz="2400" b="1">
                <a:latin typeface="Arial" pitchFamily="34" charset="0"/>
                <a:ea typeface="黑体" pitchFamily="49" charset="-122"/>
              </a:endParaRPr>
            </a:p>
          </p:txBody>
        </p:sp>
        <p:sp>
          <p:nvSpPr>
            <p:cNvPr id="31749" name="AutoShape 5"/>
            <p:cNvSpPr/>
            <p:nvPr>
              <p:custDataLst>
                <p:tags r:id="rId8"/>
              </p:custDataLst>
            </p:nvPr>
          </p:nvSpPr>
          <p:spPr>
            <a:xfrm>
              <a:off x="4405" y="2570"/>
              <a:ext cx="2057" cy="615"/>
            </a:xfrm>
            <a:prstGeom prst="wedgeRoundRectCallout">
              <a:avLst>
                <a:gd name="adj1" fmla="val 55801"/>
                <a:gd name="adj2" fmla="val 128236"/>
                <a:gd name="adj3" fmla="val 16667"/>
              </a:avLst>
            </a:prstGeom>
            <a:solidFill>
              <a:schemeClr val="bg1"/>
            </a:solidFill>
            <a:ln w="19050">
              <a:solidFill>
                <a:srgbClr val="0066CC"/>
              </a:solidFill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latin typeface="Arial" pitchFamily="34" charset="0"/>
                  <a:ea typeface="黑体" pitchFamily="49" charset="-122"/>
                </a:rPr>
                <a:t>绝缘垫</a:t>
              </a:r>
              <a:endParaRPr lang="zh-CN" altLang="en-US" sz="2400" b="1">
                <a:latin typeface="Arial" pitchFamily="34" charset="0"/>
                <a:ea typeface="黑体" pitchFamily="49" charset="-122"/>
              </a:endParaRPr>
            </a:p>
          </p:txBody>
        </p:sp>
        <p:sp>
          <p:nvSpPr>
            <p:cNvPr id="31750" name="AutoShape 6"/>
            <p:cNvSpPr/>
            <p:nvPr>
              <p:custDataLst>
                <p:tags r:id="rId9"/>
              </p:custDataLst>
            </p:nvPr>
          </p:nvSpPr>
          <p:spPr>
            <a:xfrm>
              <a:off x="7907" y="3217"/>
              <a:ext cx="2060" cy="615"/>
            </a:xfrm>
            <a:prstGeom prst="wedgeRoundRectCallout">
              <a:avLst>
                <a:gd name="adj1" fmla="val -99111"/>
                <a:gd name="adj2" fmla="val 129273"/>
                <a:gd name="adj3" fmla="val 16667"/>
              </a:avLst>
            </a:prstGeom>
            <a:solidFill>
              <a:schemeClr val="bg1"/>
            </a:solidFill>
            <a:ln w="19050">
              <a:solidFill>
                <a:srgbClr val="0066CC"/>
              </a:solidFill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latin typeface="Arial" pitchFamily="34" charset="0"/>
                  <a:ea typeface="黑体" pitchFamily="49" charset="-122"/>
                </a:rPr>
                <a:t>金属杆</a:t>
              </a:r>
              <a:endParaRPr lang="zh-CN" altLang="en-US" sz="2400" b="1">
                <a:latin typeface="Arial" pitchFamily="34" charset="0"/>
                <a:ea typeface="黑体" pitchFamily="49" charset="-122"/>
              </a:endParaRPr>
            </a:p>
          </p:txBody>
        </p:sp>
        <p:sp>
          <p:nvSpPr>
            <p:cNvPr id="31751" name="AutoShape 7"/>
            <p:cNvSpPr/>
            <p:nvPr>
              <p:custDataLst>
                <p:tags r:id="rId10"/>
              </p:custDataLst>
            </p:nvPr>
          </p:nvSpPr>
          <p:spPr>
            <a:xfrm>
              <a:off x="3395" y="3545"/>
              <a:ext cx="2055" cy="612"/>
            </a:xfrm>
            <a:prstGeom prst="wedgeRoundRectCallout">
              <a:avLst>
                <a:gd name="adj1" fmla="val 100810"/>
                <a:gd name="adj2" fmla="val 181088"/>
                <a:gd name="adj3" fmla="val 16667"/>
              </a:avLst>
            </a:prstGeom>
            <a:solidFill>
              <a:schemeClr val="bg1"/>
            </a:solidFill>
            <a:ln w="19050">
              <a:solidFill>
                <a:srgbClr val="0066CC"/>
              </a:solidFill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latin typeface="Arial" pitchFamily="34" charset="0"/>
                  <a:ea typeface="黑体" pitchFamily="49" charset="-122"/>
                </a:rPr>
                <a:t>金属箔</a:t>
              </a:r>
              <a:endParaRPr lang="zh-CN" altLang="en-US" sz="2400" b="1">
                <a:latin typeface="Arial" pitchFamily="34" charset="0"/>
                <a:ea typeface="黑体" pitchFamily="49" charset="-122"/>
              </a:endParaRPr>
            </a:p>
          </p:txBody>
        </p:sp>
      </p:grpSp>
      <p:sp>
        <p:nvSpPr>
          <p:cNvPr id="31752" name="Rectangle 4"/>
          <p:cNvSpPr/>
          <p:nvPr>
            <p:custDataLst>
              <p:tags r:id="rId11"/>
            </p:custDataLst>
          </p:nvPr>
        </p:nvSpPr>
        <p:spPr>
          <a:xfrm>
            <a:off x="341312" y="1204912"/>
            <a:ext cx="1520825" cy="460375"/>
          </a:xfrm>
          <a:prstGeom prst="rect">
            <a:avLst/>
          </a:prstGeom>
          <a:gradFill rotWithShape="1">
            <a:gsLst>
              <a:gs pos="0">
                <a:srgbClr val="D1E8FF"/>
              </a:gs>
              <a:gs pos="100000">
                <a:srgbClr val="99CCFF"/>
              </a:gs>
            </a:gsLst>
            <a:lin ang="5400000" scaled="1"/>
          </a:gradFill>
          <a:ln w="19050">
            <a:solidFill>
              <a:schemeClr val="tx2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SzTx/>
              <a:buFont typeface="Arial" pitchFamily="34" charset="0"/>
            </a:pPr>
            <a:r>
              <a:rPr lang="zh-CN" altLang="en-US" sz="2400" b="1">
                <a:latin typeface="Times New Roman" pitchFamily="18" charset="0"/>
                <a:ea typeface="黑体" pitchFamily="49" charset="-122"/>
              </a:rPr>
              <a:t>验电器</a:t>
            </a:r>
            <a:endParaRPr lang="zh-CN" altLang="en-US" sz="2400" b="1">
              <a:latin typeface="Times New Roman" pitchFamily="18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2769" name="矩形 10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06375" y="254000"/>
            <a:ext cx="8729663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lnSpc>
                <a:spcPct val="150000"/>
              </a:lnSpc>
              <a:buSzTx/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用验电器检验物体是否带电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pic>
        <p:nvPicPr>
          <p:cNvPr id="32770" name="图片 1"/>
          <p:cNvPicPr/>
          <p:nvPr>
            <p:custDataLst>
              <p:tags r:id="rId5"/>
            </p:custDataLst>
          </p:nvPr>
        </p:nvPicPr>
        <p:blipFill>
          <a:blip r:embed="rId4"/>
          <a:srcRect l="38671" t="27631" r="24135" b="29772"/>
          <a:stretch>
            <a:fillRect/>
          </a:stretch>
        </p:blipFill>
        <p:spPr>
          <a:xfrm>
            <a:off x="84138" y="1778000"/>
            <a:ext cx="4043362" cy="26035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2771" name="图片 4"/>
          <p:cNvPicPr/>
          <p:nvPr>
            <p:custDataLst>
              <p:tags r:id="rId7"/>
            </p:custDataLst>
          </p:nvPr>
        </p:nvPicPr>
        <p:blipFill>
          <a:blip r:embed="rId6"/>
          <a:srcRect l="41045" t="25772" r="18515" b="30146"/>
          <a:stretch>
            <a:fillRect/>
          </a:stretch>
        </p:blipFill>
        <p:spPr>
          <a:xfrm>
            <a:off x="4587875" y="1778000"/>
            <a:ext cx="4243388" cy="26003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2772" name="矩形 10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206375" y="5121275"/>
            <a:ext cx="8729663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lnSpc>
                <a:spcPct val="150000"/>
              </a:lnSpc>
              <a:buSzTx/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验电器的工作原理：同种电荷相互排斥。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33793" name="矩形 10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46050" y="423863"/>
            <a:ext cx="8851900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lnSpc>
                <a:spcPct val="150000"/>
              </a:lnSpc>
              <a:buSzTx/>
            </a:pP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pic>
        <p:nvPicPr>
          <p:cNvPr id="33794" name="图片 2"/>
          <p:cNvPicPr/>
          <p:nvPr>
            <p:custDataLst>
              <p:tags r:id="rId6"/>
            </p:custDataLst>
          </p:nvPr>
        </p:nvPicPr>
        <p:blipFill>
          <a:blip r:embed="rId5"/>
          <a:srcRect l="35988" t="26777" r="20359" b="29331"/>
          <a:stretch>
            <a:fillRect/>
          </a:stretch>
        </p:blipFill>
        <p:spPr>
          <a:xfrm>
            <a:off x="890588" y="617538"/>
            <a:ext cx="5157788" cy="27876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5" name="矩形 10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206375" y="4246563"/>
            <a:ext cx="8729663" cy="1383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lnSpc>
                <a:spcPct val="150000"/>
              </a:lnSpc>
              <a:buSzTx/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如果是带正电的玻璃棒接触验电器，电荷如何移动呢？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lvl="0" eaLnBrk="0" hangingPunct="0">
              <a:lnSpc>
                <a:spcPct val="150000"/>
              </a:lnSpc>
              <a:buSzTx/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验电器只能检验物体带电，并不能检验电荷的种类。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sp>
        <p:nvSpPr>
          <p:cNvPr id="33796" name="加号 2"/>
          <p:cNvSpPr/>
          <p:nvPr>
            <p:custDataLst>
              <p:tags r:id="rId8"/>
            </p:custDataLst>
          </p:nvPr>
        </p:nvSpPr>
        <p:spPr>
          <a:xfrm>
            <a:off x="2976563" y="1049338"/>
            <a:ext cx="215900" cy="2159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3797" name="加号 4"/>
          <p:cNvSpPr/>
          <p:nvPr>
            <p:custDataLst>
              <p:tags r:id="rId9"/>
            </p:custDataLst>
          </p:nvPr>
        </p:nvSpPr>
        <p:spPr>
          <a:xfrm>
            <a:off x="3175000" y="1160463"/>
            <a:ext cx="215900" cy="2159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3798" name="加号 5"/>
          <p:cNvSpPr/>
          <p:nvPr>
            <p:custDataLst>
              <p:tags r:id="rId10"/>
            </p:custDataLst>
          </p:nvPr>
        </p:nvSpPr>
        <p:spPr>
          <a:xfrm>
            <a:off x="3362325" y="1265238"/>
            <a:ext cx="215900" cy="2159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3799" name="加号 6"/>
          <p:cNvSpPr/>
          <p:nvPr>
            <p:custDataLst>
              <p:tags r:id="rId11"/>
            </p:custDataLst>
          </p:nvPr>
        </p:nvSpPr>
        <p:spPr>
          <a:xfrm>
            <a:off x="3567113" y="1376363"/>
            <a:ext cx="215900" cy="2159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3800" name="加号 7"/>
          <p:cNvSpPr/>
          <p:nvPr>
            <p:custDataLst>
              <p:tags r:id="rId12"/>
            </p:custDataLst>
          </p:nvPr>
        </p:nvSpPr>
        <p:spPr>
          <a:xfrm>
            <a:off x="3783013" y="1481138"/>
            <a:ext cx="215900" cy="2159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5841" name="矩形 10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46050" y="423863"/>
            <a:ext cx="8851900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lnSpc>
                <a:spcPct val="150000"/>
              </a:lnSpc>
              <a:buSzTx/>
            </a:pP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pic>
        <p:nvPicPr>
          <p:cNvPr id="35842" name="Picture 2" descr="slide0027_image073"/>
          <p:cNvPicPr/>
          <p:nvPr>
            <p:custDataLst>
              <p:tags r:id="rId5"/>
            </p:custDataLst>
          </p:nvPr>
        </p:nvPicPr>
        <p:blipFill>
          <a:blip r:embed="rId4"/>
          <a:srcRect t="29570" r="48394"/>
          <a:stretch>
            <a:fillRect/>
          </a:stretch>
        </p:blipFill>
        <p:spPr>
          <a:xfrm>
            <a:off x="2170112" y="1401762"/>
            <a:ext cx="1993900" cy="21828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5843" name="矩形 10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15888" y="4097338"/>
            <a:ext cx="891222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lnSpc>
                <a:spcPct val="150000"/>
              </a:lnSpc>
              <a:buSzTx/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两个相同的验电器，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A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带电，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B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不带电，分别用金属棒和橡胶棒连接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A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、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B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，观察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A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、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B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金属箔的张角有何变化？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pic>
        <p:nvPicPr>
          <p:cNvPr id="35844" name="Picture 2" descr="slide0027_image073"/>
          <p:cNvPicPr/>
          <p:nvPr>
            <p:custDataLst>
              <p:tags r:id="rId7"/>
            </p:custDataLst>
          </p:nvPr>
        </p:nvPicPr>
        <p:blipFill>
          <a:blip r:embed="rId4"/>
          <a:srcRect l="48272" t="29570" r="2916"/>
          <a:stretch>
            <a:fillRect/>
          </a:stretch>
        </p:blipFill>
        <p:spPr>
          <a:xfrm>
            <a:off x="5437188" y="1401762"/>
            <a:ext cx="1887538" cy="21828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5845" name="矩形 8"/>
          <p:cNvSpPr/>
          <p:nvPr>
            <p:custDataLst>
              <p:tags r:id="rId8"/>
            </p:custDataLst>
          </p:nvPr>
        </p:nvSpPr>
        <p:spPr>
          <a:xfrm>
            <a:off x="2965132" y="3637280"/>
            <a:ext cx="403225" cy="460375"/>
          </a:xfrm>
          <a:prstGeom prst="rect">
            <a:avLst/>
          </a:prstGeom>
          <a:noFill/>
          <a:ln>
            <a:noFill/>
          </a:ln>
        </p:spPr>
        <p:txBody>
          <a:bodyPr wrap="non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</a:rPr>
              <a:t>A</a:t>
            </a:r>
            <a:endParaRPr lang="en-US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</a:endParaRPr>
          </a:p>
        </p:txBody>
      </p:sp>
      <p:sp>
        <p:nvSpPr>
          <p:cNvPr id="35846" name="矩形 9"/>
          <p:cNvSpPr/>
          <p:nvPr>
            <p:custDataLst>
              <p:tags r:id="rId9"/>
            </p:custDataLst>
          </p:nvPr>
        </p:nvSpPr>
        <p:spPr>
          <a:xfrm>
            <a:off x="6178550" y="3636963"/>
            <a:ext cx="403225" cy="460375"/>
          </a:xfrm>
          <a:prstGeom prst="rect">
            <a:avLst/>
          </a:prstGeom>
          <a:noFill/>
          <a:ln>
            <a:noFill/>
          </a:ln>
        </p:spPr>
        <p:txBody>
          <a:bodyPr wrap="non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</a:rPr>
              <a:t>B</a:t>
            </a:r>
            <a:endParaRPr lang="en-US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</a:endParaRPr>
          </a:p>
        </p:txBody>
      </p:sp>
      <p:sp>
        <p:nvSpPr>
          <p:cNvPr id="35847" name="Rectangle 4"/>
          <p:cNvSpPr/>
          <p:nvPr>
            <p:custDataLst>
              <p:tags r:id="rId10"/>
            </p:custDataLst>
          </p:nvPr>
        </p:nvSpPr>
        <p:spPr>
          <a:xfrm>
            <a:off x="265112" y="941388"/>
            <a:ext cx="1520825" cy="460375"/>
          </a:xfrm>
          <a:prstGeom prst="rect">
            <a:avLst/>
          </a:prstGeom>
          <a:gradFill rotWithShape="1">
            <a:gsLst>
              <a:gs pos="0">
                <a:srgbClr val="D1E8FF"/>
              </a:gs>
              <a:gs pos="100000">
                <a:srgbClr val="99CCFF"/>
              </a:gs>
            </a:gsLst>
            <a:lin ang="5400000" scaled="1"/>
          </a:gradFill>
          <a:ln w="19050">
            <a:solidFill>
              <a:schemeClr val="tx2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>
              <a:buSzTx/>
              <a:buFont typeface="Arial" pitchFamily="34" charset="0"/>
            </a:pPr>
            <a:r>
              <a:rPr lang="zh-CN" altLang="en-US" sz="2400" b="1">
                <a:latin typeface="Times New Roman" pitchFamily="18" charset="0"/>
                <a:ea typeface="黑体" pitchFamily="49" charset="-122"/>
              </a:rPr>
              <a:t>小实验</a:t>
            </a:r>
            <a:endParaRPr lang="zh-CN" altLang="en-US" sz="24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35848" name="矩形 10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145733" y="99378"/>
            <a:ext cx="8912225" cy="737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lnSpc>
                <a:spcPct val="150000"/>
              </a:lnSpc>
              <a:buSzTx/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阅读课本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P43,“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导体和绝缘体</a:t>
            </a: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”</a:t>
            </a: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，然后完成小实验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6865" name="矩形 10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46050" y="423863"/>
            <a:ext cx="8851900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lnSpc>
                <a:spcPct val="150000"/>
              </a:lnSpc>
              <a:buSzTx/>
            </a:pP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pic>
        <p:nvPicPr>
          <p:cNvPr id="36866" name="Picture 2" descr="slide0027_image073"/>
          <p:cNvPicPr/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407988" y="1266825"/>
            <a:ext cx="3865562" cy="30988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6867" name="矩形 10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407988" y="4808538"/>
            <a:ext cx="365125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lnSpc>
                <a:spcPct val="150000"/>
              </a:lnSpc>
              <a:buSzTx/>
            </a:pP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验电器的金属箔张开</a:t>
            </a:r>
            <a:endParaRPr lang="zh-CN" alt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pic>
        <p:nvPicPr>
          <p:cNvPr id="36868" name="Picture 2" descr="slide0026_image068"/>
          <p:cNvPicPr/>
          <p:nvPr>
            <p:custDataLst>
              <p:tags r:id="rId8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4640262" y="1266825"/>
            <a:ext cx="3824288" cy="30988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6869" name="矩形 10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4498975" y="4808538"/>
            <a:ext cx="428625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lnSpc>
                <a:spcPct val="150000"/>
              </a:lnSpc>
              <a:buSzTx/>
            </a:pP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验电器的金属箔没有张开</a:t>
            </a:r>
            <a:endParaRPr lang="zh-CN" alt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sp>
        <p:nvSpPr>
          <p:cNvPr id="36870" name="矩形 10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407988" y="5684838"/>
            <a:ext cx="647065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lnSpc>
                <a:spcPct val="150000"/>
              </a:lnSpc>
              <a:buSzTx/>
            </a:pP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这说明了什么？</a:t>
            </a:r>
            <a:endParaRPr lang="zh-CN" alt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7889" name="矩形 10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46050" y="423863"/>
            <a:ext cx="8851900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lnSpc>
                <a:spcPct val="150000"/>
              </a:lnSpc>
              <a:buSzTx/>
            </a:pP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sp>
        <p:nvSpPr>
          <p:cNvPr id="37890" name="矩形 10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46050" y="212725"/>
            <a:ext cx="2960688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lnSpc>
                <a:spcPct val="150000"/>
              </a:lnSpc>
              <a:buSzTx/>
            </a:pP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导体和绝缘体</a:t>
            </a:r>
            <a:endParaRPr lang="zh-CN" alt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sp>
        <p:nvSpPr>
          <p:cNvPr id="37891" name="矩形 10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46050" y="949325"/>
            <a:ext cx="8704263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lnSpc>
                <a:spcPct val="150000"/>
              </a:lnSpc>
              <a:buSzTx/>
            </a:pP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导体：容易导电的物体。</a:t>
            </a:r>
            <a:endParaRPr lang="zh-CN" alt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pic>
        <p:nvPicPr>
          <p:cNvPr id="37892" name="图片 4"/>
          <p:cNvPicPr/>
          <p:nvPr>
            <p:custDataLst>
              <p:tags r:id="rId7"/>
            </p:custDataLst>
          </p:nvPr>
        </p:nvPicPr>
        <p:blipFill>
          <a:blip r:embed="rId6"/>
          <a:srcRect l="34250" t="23166" r="14534" b="48754"/>
          <a:stretch>
            <a:fillRect/>
          </a:stretch>
        </p:blipFill>
        <p:spPr>
          <a:xfrm>
            <a:off x="1387475" y="1687512"/>
            <a:ext cx="6651625" cy="20494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7893" name="矩形 10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146050" y="3989388"/>
            <a:ext cx="5360988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lnSpc>
                <a:spcPct val="150000"/>
              </a:lnSpc>
              <a:buSzTx/>
            </a:pP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绝缘体：不容易导电的物体。</a:t>
            </a:r>
            <a:endParaRPr lang="zh-CN" alt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pic>
        <p:nvPicPr>
          <p:cNvPr id="37894" name="图片 6"/>
          <p:cNvPicPr/>
          <p:nvPr>
            <p:custDataLst>
              <p:tags r:id="rId10"/>
            </p:custDataLst>
          </p:nvPr>
        </p:nvPicPr>
        <p:blipFill>
          <a:blip r:embed="rId9"/>
          <a:srcRect l="21073" t="59734" r="7521" b="13112"/>
          <a:stretch>
            <a:fillRect/>
          </a:stretch>
        </p:blipFill>
        <p:spPr>
          <a:xfrm>
            <a:off x="146050" y="4811712"/>
            <a:ext cx="8636000" cy="18462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8913" name="矩形 10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46050" y="423863"/>
            <a:ext cx="8851900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lnSpc>
                <a:spcPct val="150000"/>
              </a:lnSpc>
              <a:buSzTx/>
            </a:pPr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 </a:t>
            </a:r>
            <a:endParaRPr lang="zh-CN" altLang="en-US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sp>
        <p:nvSpPr>
          <p:cNvPr id="38914" name="矩形 10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46050" y="212725"/>
            <a:ext cx="2960688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lnSpc>
                <a:spcPct val="150000"/>
              </a:lnSpc>
              <a:buSzTx/>
            </a:pP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导体和绝缘体</a:t>
            </a:r>
            <a:endParaRPr lang="zh-CN" alt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sp>
        <p:nvSpPr>
          <p:cNvPr id="38915" name="矩形 10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46050" y="949325"/>
            <a:ext cx="8704263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>
              <a:lnSpc>
                <a:spcPct val="150000"/>
              </a:lnSpc>
              <a:buSzTx/>
            </a:pP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导体中存在自由电荷。金属导电，靠的是自由电子。绝缘体不易导电，是因为电荷束缚在原子、分子之中，不能自由移动。</a:t>
            </a:r>
            <a:endParaRPr lang="zh-CN" alt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  <a:p>
            <a:pPr lvl="0" eaLnBrk="0" hangingPunct="0">
              <a:lnSpc>
                <a:spcPct val="150000"/>
              </a:lnSpc>
              <a:buSzTx/>
            </a:pPr>
            <a:r>
              <a:rPr lang="zh-CN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幼圆" pitchFamily="49" charset="-122"/>
              </a:rPr>
              <a:t>导体和绝缘体之间没有明显界限，一定条件下可以转化。</a:t>
            </a:r>
            <a:endParaRPr lang="zh-CN" altLang="zh-CN" sz="28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幼圆" pitchFamily="49" charset="-122"/>
            </a:endParaRPr>
          </a:p>
        </p:txBody>
      </p:sp>
      <p:pic>
        <p:nvPicPr>
          <p:cNvPr id="38916" name="图片 4"/>
          <p:cNvPicPr/>
          <p:nvPr>
            <p:custDataLst>
              <p:tags r:id="rId7"/>
            </p:custDataLst>
          </p:nvPr>
        </p:nvPicPr>
        <p:blipFill>
          <a:blip r:embed="rId6"/>
          <a:srcRect l="32815" t="21726" r="30492" b="29477"/>
          <a:stretch>
            <a:fillRect/>
          </a:stretch>
        </p:blipFill>
        <p:spPr>
          <a:xfrm>
            <a:off x="4248150" y="3679825"/>
            <a:ext cx="4087812" cy="30559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39937" name="矩形 10"/>
          <p:cNvSpPr/>
          <p:nvPr>
            <p:custDataLst>
              <p:tags r:id="rId4"/>
            </p:custDataLst>
          </p:nvPr>
        </p:nvSpPr>
        <p:spPr>
          <a:xfrm>
            <a:off x="0" y="201612"/>
            <a:ext cx="9037638" cy="59086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笔记：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1、验电器：检验物体是否带电。</a:t>
            </a:r>
            <a:endParaRPr lang="zh-CN" altLang="zh-CN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     原理：同种相斥。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、导体：容易导电的物体，金属、石墨、人体、大地，酸碱盐溶液，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、绝缘体：不容易导电的物体，橡胶、玻璃、塑料。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、金属靠自由电子导电。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、导体和绝缘体之间没有明显界限，一定条件下可以相互转化。</a:t>
            </a:r>
            <a:endParaRPr lang="zh-CN" altLang="en-US" sz="28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9938" name="New picture"/>
          <p:cNvPicPr/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2547600" y="11150600"/>
            <a:ext cx="330200" cy="2413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UNIQUEID" val="453"/>
</p:tagLst>
</file>

<file path=ppt/tags/tag2.xml><?xml version="1.0" encoding="utf-8"?>
<p:tagLst xmlns:p="http://schemas.openxmlformats.org/presentationml/2006/main">
  <p:tag name="AS_UNIQUEID" val="281"/>
</p:tagLst>
</file>

<file path=ppt/tags/tag3.xml><?xml version="1.0" encoding="utf-8"?>
<p:tagLst xmlns:p="http://schemas.openxmlformats.org/presentationml/2006/main">
  <p:tag name="AS_UNIQUEID" val="282"/>
</p:tagLst>
</file>

<file path=ppt/tags/tag4.xml><?xml version="1.0" encoding="utf-8"?>
<p:tagLst xmlns:p="http://schemas.openxmlformats.org/presentationml/2006/main">
  <p:tag name="AS_UNIQUEID" val="283"/>
</p:tagLst>
</file>

<file path=ppt/tags/tag5.xml><?xml version="1.0" encoding="utf-8"?>
<p:tagLst xmlns:p="http://schemas.openxmlformats.org/presentationml/2006/main">
  <p:tag name="AS_UNIQUEID" val="284"/>
</p:tagLst>
</file>

<file path=ppt/tags/tag6.xml><?xml version="1.0" encoding="utf-8"?>
<p:tagLst xmlns:p="http://schemas.openxmlformats.org/presentationml/2006/main">
  <p:tag name="AS_UNIQUEID" val="285"/>
</p:tagLst>
</file>

<file path=ppt/tags/tag7.xml><?xml version="1.0" encoding="utf-8"?>
<p:tagLst xmlns:p="http://schemas.openxmlformats.org/presentationml/2006/main">
  <p:tag name="AS_UNIQUEID" val="454"/>
</p:tagLst>
</file>

<file path=ppt/tags/tag8.xml><?xml version="1.0" encoding="utf-8"?>
<p:tagLst xmlns:p="http://schemas.openxmlformats.org/presentationml/2006/main">
  <p:tag name="AS_UNIQUEID" val="455"/>
</p:tagLst>
</file>

<file path=ppt/tags/tag9.xml><?xml version="1.0" encoding="utf-8"?>
<p:tagLst xmlns:p="http://schemas.openxmlformats.org/presentationml/2006/main">
  <p:tag name="AS_UNIQUEID" val="456"/>
</p:tagLst>
</file>

<file path=ppt/tags/tag10.xml><?xml version="1.0" encoding="utf-8"?>
<p:tagLst xmlns:p="http://schemas.openxmlformats.org/presentationml/2006/main">
  <p:tag name="AS_UNIQUEID" val="457"/>
</p:tagLst>
</file>

<file path=ppt/tags/tag11.xml><?xml version="1.0" encoding="utf-8"?>
<p:tagLst xmlns:p="http://schemas.openxmlformats.org/presentationml/2006/main">
  <p:tag name="AS_UNIQUEID" val="458"/>
</p:tagLst>
</file>

<file path=ppt/tags/tag12.xml><?xml version="1.0" encoding="utf-8"?>
<p:tagLst xmlns:p="http://schemas.openxmlformats.org/presentationml/2006/main">
  <p:tag name="AS_UNIQUEID" val="459"/>
</p:tagLst>
</file>

<file path=ppt/tags/tag13.xml><?xml version="1.0" encoding="utf-8"?>
<p:tagLst xmlns:p="http://schemas.openxmlformats.org/presentationml/2006/main">
  <p:tag name="AS_UNIQUEID" val="460"/>
</p:tagLst>
</file>

<file path=ppt/tags/tag14.xml><?xml version="1.0" encoding="utf-8"?>
<p:tagLst xmlns:p="http://schemas.openxmlformats.org/presentationml/2006/main">
  <p:tag name="AS_UNIQUEID" val="461"/>
</p:tagLst>
</file>

<file path=ppt/tags/tag15.xml><?xml version="1.0" encoding="utf-8"?>
<p:tagLst xmlns:p="http://schemas.openxmlformats.org/presentationml/2006/main">
  <p:tag name="AS_UNIQUEID" val="462"/>
</p:tagLst>
</file>

<file path=ppt/tags/tag16.xml><?xml version="1.0" encoding="utf-8"?>
<p:tagLst xmlns:p="http://schemas.openxmlformats.org/presentationml/2006/main">
  <p:tag name="AS_UNIQUEID" val="463"/>
</p:tagLst>
</file>

<file path=ppt/tags/tag17.xml><?xml version="1.0" encoding="utf-8"?>
<p:tagLst xmlns:p="http://schemas.openxmlformats.org/presentationml/2006/main">
  <p:tag name="AS_UNIQUEID" val="464"/>
</p:tagLst>
</file>

<file path=ppt/tags/tag18.xml><?xml version="1.0" encoding="utf-8"?>
<p:tagLst xmlns:p="http://schemas.openxmlformats.org/presentationml/2006/main">
  <p:tag name="AS_UNIQUEID" val="465"/>
</p:tagLst>
</file>

<file path=ppt/tags/tag19.xml><?xml version="1.0" encoding="utf-8"?>
<p:tagLst xmlns:p="http://schemas.openxmlformats.org/presentationml/2006/main">
  <p:tag name="AS_UNIQUEID" val="466"/>
</p:tagLst>
</file>

<file path=ppt/tags/tag20.xml><?xml version="1.0" encoding="utf-8"?>
<p:tagLst xmlns:p="http://schemas.openxmlformats.org/presentationml/2006/main">
  <p:tag name="AS_UNIQUEID" val="467"/>
</p:tagLst>
</file>

<file path=ppt/tags/tag21.xml><?xml version="1.0" encoding="utf-8"?>
<p:tagLst xmlns:p="http://schemas.openxmlformats.org/presentationml/2006/main">
  <p:tag name="AS_UNIQUEID" val="468"/>
</p:tagLst>
</file>

<file path=ppt/tags/tag22.xml><?xml version="1.0" encoding="utf-8"?>
<p:tagLst xmlns:p="http://schemas.openxmlformats.org/presentationml/2006/main">
  <p:tag name="AS_UNIQUEID" val="469"/>
</p:tagLst>
</file>

<file path=ppt/tags/tag23.xml><?xml version="1.0" encoding="utf-8"?>
<p:tagLst xmlns:p="http://schemas.openxmlformats.org/presentationml/2006/main">
  <p:tag name="AS_UNIQUEID" val="470"/>
</p:tagLst>
</file>

<file path=ppt/tags/tag24.xml><?xml version="1.0" encoding="utf-8"?>
<p:tagLst xmlns:p="http://schemas.openxmlformats.org/presentationml/2006/main">
  <p:tag name="AS_UNIQUEID" val="471"/>
</p:tagLst>
</file>

<file path=ppt/tags/tag25.xml><?xml version="1.0" encoding="utf-8"?>
<p:tagLst xmlns:p="http://schemas.openxmlformats.org/presentationml/2006/main">
  <p:tag name="AS_UNIQUEID" val="472"/>
</p:tagLst>
</file>

<file path=ppt/tags/tag26.xml><?xml version="1.0" encoding="utf-8"?>
<p:tagLst xmlns:p="http://schemas.openxmlformats.org/presentationml/2006/main">
  <p:tag name="AS_UNIQUEID" val="473"/>
</p:tagLst>
</file>

<file path=ppt/tags/tag27.xml><?xml version="1.0" encoding="utf-8"?>
<p:tagLst xmlns:p="http://schemas.openxmlformats.org/presentationml/2006/main">
  <p:tag name="AS_UNIQUEID" val="474"/>
</p:tagLst>
</file>

<file path=ppt/tags/tag28.xml><?xml version="1.0" encoding="utf-8"?>
<p:tagLst xmlns:p="http://schemas.openxmlformats.org/presentationml/2006/main">
  <p:tag name="AS_UNIQUEID" val="475"/>
</p:tagLst>
</file>

<file path=ppt/tags/tag29.xml><?xml version="1.0" encoding="utf-8"?>
<p:tagLst xmlns:p="http://schemas.openxmlformats.org/presentationml/2006/main">
  <p:tag name="AS_UNIQUEID" val="476"/>
</p:tagLst>
</file>

<file path=ppt/tags/tag30.xml><?xml version="1.0" encoding="utf-8"?>
<p:tagLst xmlns:p="http://schemas.openxmlformats.org/presentationml/2006/main">
  <p:tag name="AS_UNIQUEID" val="477"/>
</p:tagLst>
</file>

<file path=ppt/tags/tag31.xml><?xml version="1.0" encoding="utf-8"?>
<p:tagLst xmlns:p="http://schemas.openxmlformats.org/presentationml/2006/main">
  <p:tag name="AS_UNIQUEID" val="478"/>
</p:tagLst>
</file>

<file path=ppt/tags/tag32.xml><?xml version="1.0" encoding="utf-8"?>
<p:tagLst xmlns:p="http://schemas.openxmlformats.org/presentationml/2006/main">
  <p:tag name="AS_UNIQUEID" val="479"/>
</p:tagLst>
</file>

<file path=ppt/tags/tag33.xml><?xml version="1.0" encoding="utf-8"?>
<p:tagLst xmlns:p="http://schemas.openxmlformats.org/presentationml/2006/main">
  <p:tag name="AS_UNIQUEID" val="480"/>
</p:tagLst>
</file>

<file path=ppt/tags/tag34.xml><?xml version="1.0" encoding="utf-8"?>
<p:tagLst xmlns:p="http://schemas.openxmlformats.org/presentationml/2006/main">
  <p:tag name="AS_UNIQUEID" val="481"/>
</p:tagLst>
</file>

<file path=ppt/tags/tag35.xml><?xml version="1.0" encoding="utf-8"?>
<p:tagLst xmlns:p="http://schemas.openxmlformats.org/presentationml/2006/main">
  <p:tag name="AS_UNIQUEID" val="482"/>
</p:tagLst>
</file>

<file path=ppt/tags/tag36.xml><?xml version="1.0" encoding="utf-8"?>
<p:tagLst xmlns:p="http://schemas.openxmlformats.org/presentationml/2006/main">
  <p:tag name="AS_UNIQUEID" val="483"/>
</p:tagLst>
</file>

<file path=ppt/tags/tag37.xml><?xml version="1.0" encoding="utf-8"?>
<p:tagLst xmlns:p="http://schemas.openxmlformats.org/presentationml/2006/main">
  <p:tag name="AS_UNIQUEID" val="484"/>
</p:tagLst>
</file>

<file path=ppt/tags/tag38.xml><?xml version="1.0" encoding="utf-8"?>
<p:tagLst xmlns:p="http://schemas.openxmlformats.org/presentationml/2006/main">
  <p:tag name="AS_UNIQUEID" val="485"/>
</p:tagLst>
</file>

<file path=ppt/tags/tag39.xml><?xml version="1.0" encoding="utf-8"?>
<p:tagLst xmlns:p="http://schemas.openxmlformats.org/presentationml/2006/main">
  <p:tag name="AS_UNIQUEID" val="486"/>
</p:tagLst>
</file>

<file path=ppt/tags/tag40.xml><?xml version="1.0" encoding="utf-8"?>
<p:tagLst xmlns:p="http://schemas.openxmlformats.org/presentationml/2006/main">
  <p:tag name="AS_UNIQUEID" val="487"/>
</p:tagLst>
</file>

<file path=ppt/tags/tag41.xml><?xml version="1.0" encoding="utf-8"?>
<p:tagLst xmlns:p="http://schemas.openxmlformats.org/presentationml/2006/main">
  <p:tag name="AS_UNIQUEID" val="488"/>
</p:tagLst>
</file>

<file path=ppt/tags/tag42.xml><?xml version="1.0" encoding="utf-8"?>
<p:tagLst xmlns:p="http://schemas.openxmlformats.org/presentationml/2006/main">
  <p:tag name="AS_UNIQUEID" val="489"/>
</p:tagLst>
</file>

<file path=ppt/tags/tag43.xml><?xml version="1.0" encoding="utf-8"?>
<p:tagLst xmlns:p="http://schemas.openxmlformats.org/presentationml/2006/main">
  <p:tag name="AS_UNIQUEID" val="490"/>
</p:tagLst>
</file>

<file path=ppt/tags/tag44.xml><?xml version="1.0" encoding="utf-8"?>
<p:tagLst xmlns:p="http://schemas.openxmlformats.org/presentationml/2006/main">
  <p:tag name="AS_UNIQUEID" val="491"/>
</p:tagLst>
</file>

<file path=ppt/tags/tag45.xml><?xml version="1.0" encoding="utf-8"?>
<p:tagLst xmlns:p="http://schemas.openxmlformats.org/presentationml/2006/main">
  <p:tag name="AS_UNIQUEID" val="492"/>
</p:tagLst>
</file>

<file path=ppt/tags/tag46.xml><?xml version="1.0" encoding="utf-8"?>
<p:tagLst xmlns:p="http://schemas.openxmlformats.org/presentationml/2006/main">
  <p:tag name="AS_UNIQUEID" val="493"/>
</p:tagLst>
</file>

<file path=ppt/tags/tag47.xml><?xml version="1.0" encoding="utf-8"?>
<p:tagLst xmlns:p="http://schemas.openxmlformats.org/presentationml/2006/main">
  <p:tag name="AS_UNIQUEID" val="494"/>
</p:tagLst>
</file>

<file path=ppt/tags/tag48.xml><?xml version="1.0" encoding="utf-8"?>
<p:tagLst xmlns:p="http://schemas.openxmlformats.org/presentationml/2006/main">
  <p:tag name="AS_UNIQUEID" val="495"/>
</p:tagLst>
</file>

<file path=ppt/tags/tag49.xml><?xml version="1.0" encoding="utf-8"?>
<p:tagLst xmlns:p="http://schemas.openxmlformats.org/presentationml/2006/main">
  <p:tag name="AS_UNIQUEID" val="496"/>
</p:tagLst>
</file>

<file path=ppt/tags/tag50.xml><?xml version="1.0" encoding="utf-8"?>
<p:tagLst xmlns:p="http://schemas.openxmlformats.org/presentationml/2006/main">
  <p:tag name="AS_UNIQUEID" val="497"/>
</p:tagLst>
</file>

<file path=ppt/tags/tag51.xml><?xml version="1.0" encoding="utf-8"?>
<p:tagLst xmlns:p="http://schemas.openxmlformats.org/presentationml/2006/main">
  <p:tag name="AS_UNIQUEID" val="498"/>
</p:tagLst>
</file>

<file path=ppt/tags/tag52.xml><?xml version="1.0" encoding="utf-8"?>
<p:tagLst xmlns:p="http://schemas.openxmlformats.org/presentationml/2006/main">
  <p:tag name="AS_UNIQUEID" val="499"/>
</p:tagLst>
</file>

<file path=ppt/tags/tag53.xml><?xml version="1.0" encoding="utf-8"?>
<p:tagLst xmlns:p="http://schemas.openxmlformats.org/presentationml/2006/main">
  <p:tag name="AS_UNIQUEID" val="500"/>
</p:tagLst>
</file>

<file path=ppt/tags/tag54.xml><?xml version="1.0" encoding="utf-8"?>
<p:tagLst xmlns:p="http://schemas.openxmlformats.org/presentationml/2006/main">
  <p:tag name="AS_UNIQUEID" val="501"/>
</p:tagLst>
</file>

<file path=ppt/tags/tag55.xml><?xml version="1.0" encoding="utf-8"?>
<p:tagLst xmlns:p="http://schemas.openxmlformats.org/presentationml/2006/main">
  <p:tag name="AS_UNIQUEID" val="502"/>
</p:tagLst>
</file>

<file path=ppt/tags/tag56.xml><?xml version="1.0" encoding="utf-8"?>
<p:tagLst xmlns:p="http://schemas.openxmlformats.org/presentationml/2006/main">
  <p:tag name="AS_UNIQUEID" val="503"/>
</p:tagLst>
</file>

<file path=ppt/tags/tag57.xml><?xml version="1.0" encoding="utf-8"?>
<p:tagLst xmlns:p="http://schemas.openxmlformats.org/presentationml/2006/main">
  <p:tag name="AS_UNIQUEID" val="504"/>
</p:tagLst>
</file>

<file path=ppt/tags/tag58.xml><?xml version="1.0" encoding="utf-8"?>
<p:tagLst xmlns:p="http://schemas.openxmlformats.org/presentationml/2006/main">
  <p:tag name="AS_UNIQUEID" val="505"/>
</p:tagLst>
</file>

<file path=ppt/tags/tag59.xml><?xml version="1.0" encoding="utf-8"?>
<p:tagLst xmlns:p="http://schemas.openxmlformats.org/presentationml/2006/main">
  <p:tag name="AS_UNIQUEID" val="506"/>
</p:tagLst>
</file>

<file path=ppt/tags/tag60.xml><?xml version="1.0" encoding="utf-8"?>
<p:tagLst xmlns:p="http://schemas.openxmlformats.org/presentationml/2006/main">
  <p:tag name="AS_UNIQUEID" val="507"/>
</p:tagLst>
</file>

<file path=ppt/tags/tag61.xml><?xml version="1.0" encoding="utf-8"?>
<p:tagLst xmlns:p="http://schemas.openxmlformats.org/presentationml/2006/main">
  <p:tag name="AS_UNIQUEID" val="508"/>
</p:tagLst>
</file>

<file path=ppt/tags/tag62.xml><?xml version="1.0" encoding="utf-8"?>
<p:tagLst xmlns:p="http://schemas.openxmlformats.org/presentationml/2006/main">
  <p:tag name="AS_UNIQUEID" val="509"/>
</p:tagLst>
</file>

<file path=ppt/tags/tag63.xml><?xml version="1.0" encoding="utf-8"?>
<p:tagLst xmlns:p="http://schemas.openxmlformats.org/presentationml/2006/main">
  <p:tag name="AS_UNIQUEID" val="510"/>
</p:tagLst>
</file>

<file path=ppt/tags/tag64.xml><?xml version="1.0" encoding="utf-8"?>
<p:tagLst xmlns:p="http://schemas.openxmlformats.org/presentationml/2006/main">
  <p:tag name="AS_UNIQUEID" val="511"/>
</p:tagLst>
</file>

<file path=ppt/tags/tag65.xml><?xml version="1.0" encoding="utf-8"?>
<p:tagLst xmlns:p="http://schemas.openxmlformats.org/presentationml/2006/main">
  <p:tag name="AS_UNIQUEID" val="512"/>
</p:tagLst>
</file>

<file path=ppt/tags/tag66.xml><?xml version="1.0" encoding="utf-8"?>
<p:tagLst xmlns:p="http://schemas.openxmlformats.org/presentationml/2006/main">
  <p:tag name="AS_UNIQUEID" val="513"/>
</p:tagLst>
</file>

<file path=ppt/tags/tag67.xml><?xml version="1.0" encoding="utf-8"?>
<p:tagLst xmlns:p="http://schemas.openxmlformats.org/presentationml/2006/main">
  <p:tag name="AS_UNIQUEID" val="514"/>
</p:tagLst>
</file>

<file path=ppt/tags/tag68.xml><?xml version="1.0" encoding="utf-8"?>
<p:tagLst xmlns:p="http://schemas.openxmlformats.org/presentationml/2006/main">
  <p:tag name="AS_UNIQUEID" val="515"/>
</p:tagLst>
</file>

<file path=ppt/tags/tag69.xml><?xml version="1.0" encoding="utf-8"?>
<p:tagLst xmlns:p="http://schemas.openxmlformats.org/presentationml/2006/main">
  <p:tag name="AS_UNIQUEID" val="516"/>
</p:tagLst>
</file>

<file path=ppt/tags/tag70.xml><?xml version="1.0" encoding="utf-8"?>
<p:tagLst xmlns:p="http://schemas.openxmlformats.org/presentationml/2006/main">
  <p:tag name="AS_UNIQUEID" val="517"/>
</p:tagLst>
</file>

<file path=ppt/tags/tag71.xml><?xml version="1.0" encoding="utf-8"?>
<p:tagLst xmlns:p="http://schemas.openxmlformats.org/presentationml/2006/main">
  <p:tag name="AS_UNIQUEID" val="221"/>
</p:tagLst>
</file>

<file path=ppt/tags/tag72.xml><?xml version="1.0" encoding="utf-8"?>
<p:tagLst xmlns:p="http://schemas.openxmlformats.org/presentationml/2006/main">
  <p:tag name="AS_UNIQUEID" val="222"/>
</p:tagLst>
</file>

<file path=ppt/tags/tag73.xml><?xml version="1.0" encoding="utf-8"?>
<p:tagLst xmlns:p="http://schemas.openxmlformats.org/presentationml/2006/main">
  <p:tag name="AS_UNIQUEID" val="223"/>
</p:tagLst>
</file>

<file path=ppt/tags/tag74.xml><?xml version="1.0" encoding="utf-8"?>
<p:tagLst xmlns:p="http://schemas.openxmlformats.org/presentationml/2006/main">
  <p:tag name="AS_UNIQUEID" val="224"/>
</p:tagLst>
</file>

<file path=ppt/tags/tag75.xml><?xml version="1.0" encoding="utf-8"?>
<p:tagLst xmlns:p="http://schemas.openxmlformats.org/presentationml/2006/main">
  <p:tag name="AS_UNIQUEID" val="225"/>
</p:tagLst>
</file>

<file path=ppt/tags/tag76.xml><?xml version="1.0" encoding="utf-8"?>
<p:tagLst xmlns:p="http://schemas.openxmlformats.org/presentationml/2006/main">
  <p:tag name="AS_UNIQUEID" val="518"/>
</p:tagLst>
</file>

<file path=ppt/tags/tag77.xml><?xml version="1.0" encoding="utf-8"?>
<p:tagLst xmlns:p="http://schemas.openxmlformats.org/presentationml/2006/main">
  <p:tag name="AS_UNIQUEID" val="286"/>
</p:tagLst>
</file>

<file path=ppt/tags/tag78.xml><?xml version="1.0" encoding="utf-8"?>
<p:tagLst xmlns:p="http://schemas.openxmlformats.org/presentationml/2006/main">
  <p:tag name="AS_UNIQUEID" val="287"/>
</p:tagLst>
</file>

<file path=ppt/tags/tag79.xml><?xml version="1.0" encoding="utf-8"?>
<p:tagLst xmlns:p="http://schemas.openxmlformats.org/presentationml/2006/main">
  <p:tag name="AS_UNIQUEID" val="288"/>
</p:tagLst>
</file>

<file path=ppt/tags/tag80.xml><?xml version="1.0" encoding="utf-8"?>
<p:tagLst xmlns:p="http://schemas.openxmlformats.org/presentationml/2006/main">
  <p:tag name="AS_UNIQUEID" val="289"/>
</p:tagLst>
</file>

<file path=ppt/tags/tag81.xml><?xml version="1.0" encoding="utf-8"?>
<p:tagLst xmlns:p="http://schemas.openxmlformats.org/presentationml/2006/main">
  <p:tag name="AS_UNIQUEID" val="290"/>
</p:tagLst>
</file>

<file path=ppt/tags/tag82.xml><?xml version="1.0" encoding="utf-8"?>
<p:tagLst xmlns:p="http://schemas.openxmlformats.org/presentationml/2006/main">
  <p:tag name="AS_UNIQUEID" val="519"/>
</p:tagLst>
</file>

<file path=ppt/tags/tag83.xml><?xml version="1.0" encoding="utf-8"?>
<p:tagLst xmlns:p="http://schemas.openxmlformats.org/presentationml/2006/main">
  <p:tag name="AS_UNIQUEID" val="520"/>
</p:tagLst>
</file>

<file path=ppt/tags/tag84.xml><?xml version="1.0" encoding="utf-8"?>
<p:tagLst xmlns:p="http://schemas.openxmlformats.org/presentationml/2006/main">
  <p:tag name="AS_UNIQUEID" val="521"/>
</p:tagLst>
</file>

<file path=ppt/tags/tag85.xml><?xml version="1.0" encoding="utf-8"?>
<p:tagLst xmlns:p="http://schemas.openxmlformats.org/presentationml/2006/main">
  <p:tag name="AS_UNIQUEID" val="522"/>
</p:tagLst>
</file>

<file path=ppt/tags/tag86.xml><?xml version="1.0" encoding="utf-8"?>
<p:tagLst xmlns:p="http://schemas.openxmlformats.org/presentationml/2006/main">
  <p:tag name="AS_UNIQUEID" val="523"/>
</p:tagLst>
</file>

<file path=ppt/tags/tag87.xml><?xml version="1.0" encoding="utf-8"?>
<p:tagLst xmlns:p="http://schemas.openxmlformats.org/presentationml/2006/main">
  <p:tag name="AS_UNIQUEID" val="524"/>
</p:tagLst>
</file>

<file path=ppt/tags/tag88.xml><?xml version="1.0" encoding="utf-8"?>
<p:tagLst xmlns:p="http://schemas.openxmlformats.org/presentationml/2006/main">
  <p:tag name="AS_UNIQUEID" val="525"/>
</p:tagLst>
</file>

<file path=ppt/tags/tag89.xml><?xml version="1.0" encoding="utf-8"?>
<p:tagLst xmlns:p="http://schemas.openxmlformats.org/presentationml/2006/main">
  <p:tag name="AS_UNIQUEID" val="526"/>
</p:tagLst>
</file>

<file path=ppt/tags/tag90.xml><?xml version="1.0" encoding="utf-8"?>
<p:tagLst xmlns:p="http://schemas.openxmlformats.org/presentationml/2006/main">
  <p:tag name="AS_UNIQUEID" val="527"/>
</p:tagLst>
</file>

<file path=ppt/tags/tag91.xml><?xml version="1.0" encoding="utf-8"?>
<p:tagLst xmlns:p="http://schemas.openxmlformats.org/presentationml/2006/main">
  <p:tag name="AS_UNIQUEID" val="528"/>
</p:tagLst>
</file>

<file path=ppt/tags/tag92.xml><?xml version="1.0" encoding="utf-8"?>
<p:tagLst xmlns:p="http://schemas.openxmlformats.org/presentationml/2006/main">
  <p:tag name="AS_UNIQUEID" val="529"/>
</p:tagLst>
</file>

<file path=ppt/tags/tag93.xml><?xml version="1.0" encoding="utf-8"?>
<p:tagLst xmlns:p="http://schemas.openxmlformats.org/presentationml/2006/main">
  <p:tag name="AS_UNIQUEID" val="530"/>
</p:tagLst>
</file>

<file path=ppt/tags/tag94.xml><?xml version="1.0" encoding="utf-8"?>
<p:tagLst xmlns:p="http://schemas.openxmlformats.org/presentationml/2006/main">
  <p:tag name="AS_UNIQUEID" val="531"/>
</p:tagLst>
</file>

<file path=ppt/tags/tag95.xml><?xml version="1.0" encoding="utf-8"?>
<p:tagLst xmlns:p="http://schemas.openxmlformats.org/presentationml/2006/main">
  <p:tag name="AS_UNIQUEID" val="532"/>
</p:tagLst>
</file>

<file path=ppt/tags/tag96.xml><?xml version="1.0" encoding="utf-8"?>
<p:tagLst xmlns:p="http://schemas.openxmlformats.org/presentationml/2006/main">
  <p:tag name="AS_UNIQUEID" val="533"/>
</p:tagLst>
</file>

<file path=ppt/tags/tag97.xml><?xml version="1.0" encoding="utf-8"?>
<p:tagLst xmlns:p="http://schemas.openxmlformats.org/presentationml/2006/main">
  <p:tag name="AS_UNIQUEID" val="534"/>
</p:tagLst>
</file>

<file path=ppt/tags/tag98.xml><?xml version="1.0" encoding="utf-8"?>
<p:tagLst xmlns:p="http://schemas.openxmlformats.org/presentationml/2006/main">
  <p:tag name="AS_UNIQUEID" val="535"/>
</p:tagLst>
</file>

<file path=ppt/tags/tag99.xml><?xml version="1.0" encoding="utf-8"?>
<p:tagLst xmlns:p="http://schemas.openxmlformats.org/presentationml/2006/main">
  <p:tag name="AS_UNIQUEID" val="536"/>
</p:tagLst>
</file>

<file path=ppt/tags/tag100.xml><?xml version="1.0" encoding="utf-8"?>
<p:tagLst xmlns:p="http://schemas.openxmlformats.org/presentationml/2006/main">
  <p:tag name="AS_UNIQUEID" val="537"/>
</p:tagLst>
</file>

<file path=ppt/tags/tag101.xml><?xml version="1.0" encoding="utf-8"?>
<p:tagLst xmlns:p="http://schemas.openxmlformats.org/presentationml/2006/main">
  <p:tag name="AS_UNIQUEID" val="538"/>
</p:tagLst>
</file>

<file path=ppt/tags/tag102.xml><?xml version="1.0" encoding="utf-8"?>
<p:tagLst xmlns:p="http://schemas.openxmlformats.org/presentationml/2006/main">
  <p:tag name="AS_UNIQUEID" val="539"/>
</p:tagLst>
</file>

<file path=ppt/tags/tag103.xml><?xml version="1.0" encoding="utf-8"?>
<p:tagLst xmlns:p="http://schemas.openxmlformats.org/presentationml/2006/main">
  <p:tag name="AS_UNIQUEID" val="540"/>
</p:tagLst>
</file>

<file path=ppt/tags/tag104.xml><?xml version="1.0" encoding="utf-8"?>
<p:tagLst xmlns:p="http://schemas.openxmlformats.org/presentationml/2006/main">
  <p:tag name="AS_UNIQUEID" val="541"/>
</p:tagLst>
</file>

<file path=ppt/tags/tag105.xml><?xml version="1.0" encoding="utf-8"?>
<p:tagLst xmlns:p="http://schemas.openxmlformats.org/presentationml/2006/main">
  <p:tag name="AS_UNIQUEID" val="542"/>
</p:tagLst>
</file>

<file path=ppt/tags/tag106.xml><?xml version="1.0" encoding="utf-8"?>
<p:tagLst xmlns:p="http://schemas.openxmlformats.org/presentationml/2006/main">
  <p:tag name="AS_UNIQUEID" val="543"/>
</p:tagLst>
</file>

<file path=ppt/tags/tag107.xml><?xml version="1.0" encoding="utf-8"?>
<p:tagLst xmlns:p="http://schemas.openxmlformats.org/presentationml/2006/main">
  <p:tag name="AS_UNIQUEID" val="544"/>
</p:tagLst>
</file>

<file path=ppt/tags/tag108.xml><?xml version="1.0" encoding="utf-8"?>
<p:tagLst xmlns:p="http://schemas.openxmlformats.org/presentationml/2006/main">
  <p:tag name="AS_UNIQUEID" val="545"/>
</p:tagLst>
</file>

<file path=ppt/tags/tag109.xml><?xml version="1.0" encoding="utf-8"?>
<p:tagLst xmlns:p="http://schemas.openxmlformats.org/presentationml/2006/main">
  <p:tag name="AS_UNIQUEID" val="546"/>
</p:tagLst>
</file>

<file path=ppt/tags/tag110.xml><?xml version="1.0" encoding="utf-8"?>
<p:tagLst xmlns:p="http://schemas.openxmlformats.org/presentationml/2006/main">
  <p:tag name="AS_UNIQUEID" val="547"/>
</p:tagLst>
</file>

<file path=ppt/tags/tag111.xml><?xml version="1.0" encoding="utf-8"?>
<p:tagLst xmlns:p="http://schemas.openxmlformats.org/presentationml/2006/main">
  <p:tag name="AS_UNIQUEID" val="548"/>
</p:tagLst>
</file>

<file path=ppt/tags/tag112.xml><?xml version="1.0" encoding="utf-8"?>
<p:tagLst xmlns:p="http://schemas.openxmlformats.org/presentationml/2006/main">
  <p:tag name="AS_UNIQUEID" val="549"/>
</p:tagLst>
</file>

<file path=ppt/tags/tag113.xml><?xml version="1.0" encoding="utf-8"?>
<p:tagLst xmlns:p="http://schemas.openxmlformats.org/presentationml/2006/main">
  <p:tag name="AS_UNIQUEID" val="550"/>
</p:tagLst>
</file>

<file path=ppt/tags/tag114.xml><?xml version="1.0" encoding="utf-8"?>
<p:tagLst xmlns:p="http://schemas.openxmlformats.org/presentationml/2006/main">
  <p:tag name="AS_UNIQUEID" val="551"/>
</p:tagLst>
</file>

<file path=ppt/tags/tag115.xml><?xml version="1.0" encoding="utf-8"?>
<p:tagLst xmlns:p="http://schemas.openxmlformats.org/presentationml/2006/main">
  <p:tag name="AS_UNIQUEID" val="552"/>
</p:tagLst>
</file>

<file path=ppt/tags/tag116.xml><?xml version="1.0" encoding="utf-8"?>
<p:tagLst xmlns:p="http://schemas.openxmlformats.org/presentationml/2006/main">
  <p:tag name="AS_UNIQUEID" val="553"/>
</p:tagLst>
</file>

<file path=ppt/tags/tag117.xml><?xml version="1.0" encoding="utf-8"?>
<p:tagLst xmlns:p="http://schemas.openxmlformats.org/presentationml/2006/main">
  <p:tag name="AS_UNIQUEID" val="554"/>
</p:tagLst>
</file>

<file path=ppt/tags/tag118.xml><?xml version="1.0" encoding="utf-8"?>
<p:tagLst xmlns:p="http://schemas.openxmlformats.org/presentationml/2006/main">
  <p:tag name="AS_UNIQUEID" val="555"/>
</p:tagLst>
</file>

<file path=ppt/tags/tag119.xml><?xml version="1.0" encoding="utf-8"?>
<p:tagLst xmlns:p="http://schemas.openxmlformats.org/presentationml/2006/main">
  <p:tag name="AS_UNIQUEID" val="556"/>
</p:tagLst>
</file>

<file path=ppt/tags/tag120.xml><?xml version="1.0" encoding="utf-8"?>
<p:tagLst xmlns:p="http://schemas.openxmlformats.org/presentationml/2006/main">
  <p:tag name="AS_UNIQUEID" val="557"/>
</p:tagLst>
</file>

<file path=ppt/tags/tag121.xml><?xml version="1.0" encoding="utf-8"?>
<p:tagLst xmlns:p="http://schemas.openxmlformats.org/presentationml/2006/main">
  <p:tag name="AS_UNIQUEID" val="558"/>
</p:tagLst>
</file>

<file path=ppt/tags/tag122.xml><?xml version="1.0" encoding="utf-8"?>
<p:tagLst xmlns:p="http://schemas.openxmlformats.org/presentationml/2006/main">
  <p:tag name="AS_UNIQUEID" val="559"/>
</p:tagLst>
</file>

<file path=ppt/tags/tag123.xml><?xml version="1.0" encoding="utf-8"?>
<p:tagLst xmlns:p="http://schemas.openxmlformats.org/presentationml/2006/main">
  <p:tag name="AS_UNIQUEID" val="560"/>
</p:tagLst>
</file>

<file path=ppt/tags/tag124.xml><?xml version="1.0" encoding="utf-8"?>
<p:tagLst xmlns:p="http://schemas.openxmlformats.org/presentationml/2006/main">
  <p:tag name="AS_UNIQUEID" val="561"/>
</p:tagLst>
</file>

<file path=ppt/tags/tag125.xml><?xml version="1.0" encoding="utf-8"?>
<p:tagLst xmlns:p="http://schemas.openxmlformats.org/presentationml/2006/main">
  <p:tag name="AS_UNIQUEID" val="562"/>
</p:tagLst>
</file>

<file path=ppt/tags/tag126.xml><?xml version="1.0" encoding="utf-8"?>
<p:tagLst xmlns:p="http://schemas.openxmlformats.org/presentationml/2006/main">
  <p:tag name="AS_UNIQUEID" val="563"/>
</p:tagLst>
</file>

<file path=ppt/tags/tag127.xml><?xml version="1.0" encoding="utf-8"?>
<p:tagLst xmlns:p="http://schemas.openxmlformats.org/presentationml/2006/main">
  <p:tag name="AS_UNIQUEID" val="564"/>
</p:tagLst>
</file>

<file path=ppt/tags/tag128.xml><?xml version="1.0" encoding="utf-8"?>
<p:tagLst xmlns:p="http://schemas.openxmlformats.org/presentationml/2006/main">
  <p:tag name="AS_UNIQUEID" val="565"/>
</p:tagLst>
</file>

<file path=ppt/tags/tag129.xml><?xml version="1.0" encoding="utf-8"?>
<p:tagLst xmlns:p="http://schemas.openxmlformats.org/presentationml/2006/main">
  <p:tag name="AS_UNIQUEID" val="566"/>
</p:tagLst>
</file>

<file path=ppt/tags/tag130.xml><?xml version="1.0" encoding="utf-8"?>
<p:tagLst xmlns:p="http://schemas.openxmlformats.org/presentationml/2006/main">
  <p:tag name="AS_UNIQUEID" val="567"/>
</p:tagLst>
</file>

<file path=ppt/tags/tag131.xml><?xml version="1.0" encoding="utf-8"?>
<p:tagLst xmlns:p="http://schemas.openxmlformats.org/presentationml/2006/main">
  <p:tag name="AS_UNIQUEID" val="568"/>
</p:tagLst>
</file>

<file path=ppt/tags/tag132.xml><?xml version="1.0" encoding="utf-8"?>
<p:tagLst xmlns:p="http://schemas.openxmlformats.org/presentationml/2006/main">
  <p:tag name="AS_UNIQUEID" val="569"/>
</p:tagLst>
</file>

<file path=ppt/tags/tag133.xml><?xml version="1.0" encoding="utf-8"?>
<p:tagLst xmlns:p="http://schemas.openxmlformats.org/presentationml/2006/main">
  <p:tag name="AS_UNIQUEID" val="570"/>
</p:tagLst>
</file>

<file path=ppt/tags/tag134.xml><?xml version="1.0" encoding="utf-8"?>
<p:tagLst xmlns:p="http://schemas.openxmlformats.org/presentationml/2006/main">
  <p:tag name="AS_UNIQUEID" val="571"/>
</p:tagLst>
</file>

<file path=ppt/tags/tag135.xml><?xml version="1.0" encoding="utf-8"?>
<p:tagLst xmlns:p="http://schemas.openxmlformats.org/presentationml/2006/main">
  <p:tag name="AS_UNIQUEID" val="572"/>
</p:tagLst>
</file>

<file path=ppt/tags/tag136.xml><?xml version="1.0" encoding="utf-8"?>
<p:tagLst xmlns:p="http://schemas.openxmlformats.org/presentationml/2006/main">
  <p:tag name="AS_UNIQUEID" val="573"/>
</p:tagLst>
</file>

<file path=ppt/tags/tag137.xml><?xml version="1.0" encoding="utf-8"?>
<p:tagLst xmlns:p="http://schemas.openxmlformats.org/presentationml/2006/main">
  <p:tag name="AS_UNIQUEID" val="574"/>
</p:tagLst>
</file>

<file path=ppt/tags/tag138.xml><?xml version="1.0" encoding="utf-8"?>
<p:tagLst xmlns:p="http://schemas.openxmlformats.org/presentationml/2006/main">
  <p:tag name="AS_UNIQUEID" val="575"/>
</p:tagLst>
</file>

<file path=ppt/tags/tag139.xml><?xml version="1.0" encoding="utf-8"?>
<p:tagLst xmlns:p="http://schemas.openxmlformats.org/presentationml/2006/main">
  <p:tag name="AS_UNIQUEID" val="576"/>
</p:tagLst>
</file>

<file path=ppt/tags/tag140.xml><?xml version="1.0" encoding="utf-8"?>
<p:tagLst xmlns:p="http://schemas.openxmlformats.org/presentationml/2006/main">
  <p:tag name="AS_UNIQUEID" val="577"/>
</p:tagLst>
</file>

<file path=ppt/tags/tag141.xml><?xml version="1.0" encoding="utf-8"?>
<p:tagLst xmlns:p="http://schemas.openxmlformats.org/presentationml/2006/main">
  <p:tag name="AS_UNIQUEID" val="578"/>
</p:tagLst>
</file>

<file path=ppt/tags/tag142.xml><?xml version="1.0" encoding="utf-8"?>
<p:tagLst xmlns:p="http://schemas.openxmlformats.org/presentationml/2006/main">
  <p:tag name="AS_UNIQUEID" val="579"/>
</p:tagLst>
</file>

<file path=ppt/tags/tag143.xml><?xml version="1.0" encoding="utf-8"?>
<p:tagLst xmlns:p="http://schemas.openxmlformats.org/presentationml/2006/main">
  <p:tag name="AS_UNIQUEID" val="580"/>
</p:tagLst>
</file>

<file path=ppt/tags/tag144.xml><?xml version="1.0" encoding="utf-8"?>
<p:tagLst xmlns:p="http://schemas.openxmlformats.org/presentationml/2006/main">
  <p:tag name="AS_UNIQUEID" val="581"/>
</p:tagLst>
</file>

<file path=ppt/tags/tag145.xml><?xml version="1.0" encoding="utf-8"?>
<p:tagLst xmlns:p="http://schemas.openxmlformats.org/presentationml/2006/main">
  <p:tag name="AS_UNIQUEID" val="582"/>
</p:tagLst>
</file>

<file path=ppt/tags/tag146.xml><?xml version="1.0" encoding="utf-8"?>
<p:tagLst xmlns:p="http://schemas.openxmlformats.org/presentationml/2006/main">
  <p:tag name="AS_UNIQUEID" val="226"/>
</p:tagLst>
</file>

<file path=ppt/tags/tag147.xml><?xml version="1.0" encoding="utf-8"?>
<p:tagLst xmlns:p="http://schemas.openxmlformats.org/presentationml/2006/main">
  <p:tag name="AS_UNIQUEID" val="227"/>
</p:tagLst>
</file>

<file path=ppt/tags/tag148.xml><?xml version="1.0" encoding="utf-8"?>
<p:tagLst xmlns:p="http://schemas.openxmlformats.org/presentationml/2006/main">
  <p:tag name="AS_UNIQUEID" val="228"/>
</p:tagLst>
</file>

<file path=ppt/tags/tag149.xml><?xml version="1.0" encoding="utf-8"?>
<p:tagLst xmlns:p="http://schemas.openxmlformats.org/presentationml/2006/main">
  <p:tag name="AS_UNIQUEID" val="229"/>
</p:tagLst>
</file>

<file path=ppt/tags/tag150.xml><?xml version="1.0" encoding="utf-8"?>
<p:tagLst xmlns:p="http://schemas.openxmlformats.org/presentationml/2006/main">
  <p:tag name="AS_UNIQUEID" val="230"/>
</p:tagLst>
</file>

<file path=ppt/tags/tag151.xml><?xml version="1.0" encoding="utf-8"?>
<p:tagLst xmlns:p="http://schemas.openxmlformats.org/presentationml/2006/main">
  <p:tag name="AS_UNIQUEID" val="583"/>
</p:tagLst>
</file>

<file path=ppt/tags/tag152.xml><?xml version="1.0" encoding="utf-8"?>
<p:tagLst xmlns:p="http://schemas.openxmlformats.org/presentationml/2006/main">
  <p:tag name="AS_UNIQUEID" val="291"/>
</p:tagLst>
</file>

<file path=ppt/tags/tag153.xml><?xml version="1.0" encoding="utf-8"?>
<p:tagLst xmlns:p="http://schemas.openxmlformats.org/presentationml/2006/main">
  <p:tag name="AS_UNIQUEID" val="292"/>
</p:tagLst>
</file>

<file path=ppt/tags/tag154.xml><?xml version="1.0" encoding="utf-8"?>
<p:tagLst xmlns:p="http://schemas.openxmlformats.org/presentationml/2006/main">
  <p:tag name="AS_UNIQUEID" val="293"/>
</p:tagLst>
</file>

<file path=ppt/tags/tag155.xml><?xml version="1.0" encoding="utf-8"?>
<p:tagLst xmlns:p="http://schemas.openxmlformats.org/presentationml/2006/main">
  <p:tag name="AS_UNIQUEID" val="294"/>
</p:tagLst>
</file>

<file path=ppt/tags/tag156.xml><?xml version="1.0" encoding="utf-8"?>
<p:tagLst xmlns:p="http://schemas.openxmlformats.org/presentationml/2006/main">
  <p:tag name="AS_UNIQUEID" val="295"/>
</p:tagLst>
</file>

<file path=ppt/tags/tag157.xml><?xml version="1.0" encoding="utf-8"?>
<p:tagLst xmlns:p="http://schemas.openxmlformats.org/presentationml/2006/main">
  <p:tag name="AS_UNIQUEID" val="584"/>
</p:tagLst>
</file>

<file path=ppt/tags/tag158.xml><?xml version="1.0" encoding="utf-8"?>
<p:tagLst xmlns:p="http://schemas.openxmlformats.org/presentationml/2006/main">
  <p:tag name="AS_UNIQUEID" val="585"/>
</p:tagLst>
</file>

<file path=ppt/tags/tag159.xml><?xml version="1.0" encoding="utf-8"?>
<p:tagLst xmlns:p="http://schemas.openxmlformats.org/presentationml/2006/main">
  <p:tag name="AS_UNIQUEID" val="586"/>
</p:tagLst>
</file>

<file path=ppt/tags/tag160.xml><?xml version="1.0" encoding="utf-8"?>
<p:tagLst xmlns:p="http://schemas.openxmlformats.org/presentationml/2006/main">
  <p:tag name="AS_UNIQUEID" val="587"/>
</p:tagLst>
</file>

<file path=ppt/tags/tag161.xml><?xml version="1.0" encoding="utf-8"?>
<p:tagLst xmlns:p="http://schemas.openxmlformats.org/presentationml/2006/main">
  <p:tag name="AS_UNIQUEID" val="588"/>
</p:tagLst>
</file>

<file path=ppt/tags/tag162.xml><?xml version="1.0" encoding="utf-8"?>
<p:tagLst xmlns:p="http://schemas.openxmlformats.org/presentationml/2006/main">
  <p:tag name="AS_UNIQUEID" val="589"/>
</p:tagLst>
</file>

<file path=ppt/tags/tag163.xml><?xml version="1.0" encoding="utf-8"?>
<p:tagLst xmlns:p="http://schemas.openxmlformats.org/presentationml/2006/main">
  <p:tag name="AS_UNIQUEID" val="590"/>
</p:tagLst>
</file>

<file path=ppt/tags/tag164.xml><?xml version="1.0" encoding="utf-8"?>
<p:tagLst xmlns:p="http://schemas.openxmlformats.org/presentationml/2006/main">
  <p:tag name="AS_UNIQUEID" val="591"/>
</p:tagLst>
</file>

<file path=ppt/tags/tag165.xml><?xml version="1.0" encoding="utf-8"?>
<p:tagLst xmlns:p="http://schemas.openxmlformats.org/presentationml/2006/main">
  <p:tag name="AS_UNIQUEID" val="592"/>
</p:tagLst>
</file>

<file path=ppt/tags/tag166.xml><?xml version="1.0" encoding="utf-8"?>
<p:tagLst xmlns:p="http://schemas.openxmlformats.org/presentationml/2006/main">
  <p:tag name="AS_UNIQUEID" val="593"/>
</p:tagLst>
</file>

<file path=ppt/tags/tag167.xml><?xml version="1.0" encoding="utf-8"?>
<p:tagLst xmlns:p="http://schemas.openxmlformats.org/presentationml/2006/main">
  <p:tag name="AS_UNIQUEID" val="594"/>
</p:tagLst>
</file>

<file path=ppt/tags/tag168.xml><?xml version="1.0" encoding="utf-8"?>
<p:tagLst xmlns:p="http://schemas.openxmlformats.org/presentationml/2006/main">
  <p:tag name="AS_UNIQUEID" val="595"/>
</p:tagLst>
</file>

<file path=ppt/tags/tag169.xml><?xml version="1.0" encoding="utf-8"?>
<p:tagLst xmlns:p="http://schemas.openxmlformats.org/presentationml/2006/main">
  <p:tag name="AS_UNIQUEID" val="596"/>
</p:tagLst>
</file>

<file path=ppt/tags/tag170.xml><?xml version="1.0" encoding="utf-8"?>
<p:tagLst xmlns:p="http://schemas.openxmlformats.org/presentationml/2006/main">
  <p:tag name="AS_UNIQUEID" val="597"/>
</p:tagLst>
</file>

<file path=ppt/tags/tag171.xml><?xml version="1.0" encoding="utf-8"?>
<p:tagLst xmlns:p="http://schemas.openxmlformats.org/presentationml/2006/main">
  <p:tag name="AS_UNIQUEID" val="598"/>
</p:tagLst>
</file>

<file path=ppt/tags/tag172.xml><?xml version="1.0" encoding="utf-8"?>
<p:tagLst xmlns:p="http://schemas.openxmlformats.org/presentationml/2006/main">
  <p:tag name="AS_UNIQUEID" val="599"/>
</p:tagLst>
</file>

<file path=ppt/tags/tag173.xml><?xml version="1.0" encoding="utf-8"?>
<p:tagLst xmlns:p="http://schemas.openxmlformats.org/presentationml/2006/main">
  <p:tag name="AS_UNIQUEID" val="600"/>
</p:tagLst>
</file>

<file path=ppt/tags/tag174.xml><?xml version="1.0" encoding="utf-8"?>
<p:tagLst xmlns:p="http://schemas.openxmlformats.org/presentationml/2006/main">
  <p:tag name="AS_UNIQUEID" val="601"/>
</p:tagLst>
</file>

<file path=ppt/tags/tag175.xml><?xml version="1.0" encoding="utf-8"?>
<p:tagLst xmlns:p="http://schemas.openxmlformats.org/presentationml/2006/main">
  <p:tag name="AS_UNIQUEID" val="602"/>
</p:tagLst>
</file>

<file path=ppt/tags/tag176.xml><?xml version="1.0" encoding="utf-8"?>
<p:tagLst xmlns:p="http://schemas.openxmlformats.org/presentationml/2006/main">
  <p:tag name="AS_UNIQUEID" val="603"/>
</p:tagLst>
</file>

<file path=ppt/tags/tag177.xml><?xml version="1.0" encoding="utf-8"?>
<p:tagLst xmlns:p="http://schemas.openxmlformats.org/presentationml/2006/main">
  <p:tag name="AS_UNIQUEID" val="604"/>
</p:tagLst>
</file>

<file path=ppt/tags/tag178.xml><?xml version="1.0" encoding="utf-8"?>
<p:tagLst xmlns:p="http://schemas.openxmlformats.org/presentationml/2006/main">
  <p:tag name="AS_UNIQUEID" val="605"/>
</p:tagLst>
</file>

<file path=ppt/tags/tag179.xml><?xml version="1.0" encoding="utf-8"?>
<p:tagLst xmlns:p="http://schemas.openxmlformats.org/presentationml/2006/main">
  <p:tag name="AS_UNIQUEID" val="606"/>
</p:tagLst>
</file>

<file path=ppt/tags/tag180.xml><?xml version="1.0" encoding="utf-8"?>
<p:tagLst xmlns:p="http://schemas.openxmlformats.org/presentationml/2006/main">
  <p:tag name="AS_UNIQUEID" val="607"/>
</p:tagLst>
</file>

<file path=ppt/tags/tag181.xml><?xml version="1.0" encoding="utf-8"?>
<p:tagLst xmlns:p="http://schemas.openxmlformats.org/presentationml/2006/main">
  <p:tag name="AS_UNIQUEID" val="608"/>
</p:tagLst>
</file>

<file path=ppt/tags/tag182.xml><?xml version="1.0" encoding="utf-8"?>
<p:tagLst xmlns:p="http://schemas.openxmlformats.org/presentationml/2006/main">
  <p:tag name="AS_UNIQUEID" val="609"/>
</p:tagLst>
</file>

<file path=ppt/tags/tag183.xml><?xml version="1.0" encoding="utf-8"?>
<p:tagLst xmlns:p="http://schemas.openxmlformats.org/presentationml/2006/main">
  <p:tag name="AS_UNIQUEID" val="610"/>
</p:tagLst>
</file>

<file path=ppt/tags/tag184.xml><?xml version="1.0" encoding="utf-8"?>
<p:tagLst xmlns:p="http://schemas.openxmlformats.org/presentationml/2006/main">
  <p:tag name="AS_UNIQUEID" val="611"/>
</p:tagLst>
</file>

<file path=ppt/tags/tag185.xml><?xml version="1.0" encoding="utf-8"?>
<p:tagLst xmlns:p="http://schemas.openxmlformats.org/presentationml/2006/main">
  <p:tag name="AS_UNIQUEID" val="612"/>
</p:tagLst>
</file>

<file path=ppt/tags/tag186.xml><?xml version="1.0" encoding="utf-8"?>
<p:tagLst xmlns:p="http://schemas.openxmlformats.org/presentationml/2006/main">
  <p:tag name="AS_UNIQUEID" val="613"/>
</p:tagLst>
</file>

<file path=ppt/tags/tag187.xml><?xml version="1.0" encoding="utf-8"?>
<p:tagLst xmlns:p="http://schemas.openxmlformats.org/presentationml/2006/main">
  <p:tag name="AS_UNIQUEID" val="614"/>
</p:tagLst>
</file>

<file path=ppt/tags/tag188.xml><?xml version="1.0" encoding="utf-8"?>
<p:tagLst xmlns:p="http://schemas.openxmlformats.org/presentationml/2006/main">
  <p:tag name="AS_UNIQUEID" val="615"/>
</p:tagLst>
</file>

<file path=ppt/tags/tag189.xml><?xml version="1.0" encoding="utf-8"?>
<p:tagLst xmlns:p="http://schemas.openxmlformats.org/presentationml/2006/main">
  <p:tag name="AS_UNIQUEID" val="616"/>
</p:tagLst>
</file>

<file path=ppt/tags/tag190.xml><?xml version="1.0" encoding="utf-8"?>
<p:tagLst xmlns:p="http://schemas.openxmlformats.org/presentationml/2006/main">
  <p:tag name="AS_UNIQUEID" val="617"/>
</p:tagLst>
</file>

<file path=ppt/tags/tag191.xml><?xml version="1.0" encoding="utf-8"?>
<p:tagLst xmlns:p="http://schemas.openxmlformats.org/presentationml/2006/main">
  <p:tag name="AS_UNIQUEID" val="618"/>
</p:tagLst>
</file>

<file path=ppt/tags/tag192.xml><?xml version="1.0" encoding="utf-8"?>
<p:tagLst xmlns:p="http://schemas.openxmlformats.org/presentationml/2006/main">
  <p:tag name="AS_UNIQUEID" val="619"/>
</p:tagLst>
</file>

<file path=ppt/tags/tag193.xml><?xml version="1.0" encoding="utf-8"?>
<p:tagLst xmlns:p="http://schemas.openxmlformats.org/presentationml/2006/main">
  <p:tag name="AS_UNIQUEID" val="620"/>
</p:tagLst>
</file>

<file path=ppt/tags/tag194.xml><?xml version="1.0" encoding="utf-8"?>
<p:tagLst xmlns:p="http://schemas.openxmlformats.org/presentationml/2006/main">
  <p:tag name="AS_UNIQUEID" val="621"/>
</p:tagLst>
</file>

<file path=ppt/tags/tag195.xml><?xml version="1.0" encoding="utf-8"?>
<p:tagLst xmlns:p="http://schemas.openxmlformats.org/presentationml/2006/main">
  <p:tag name="AS_UNIQUEID" val="622"/>
</p:tagLst>
</file>

<file path=ppt/tags/tag196.xml><?xml version="1.0" encoding="utf-8"?>
<p:tagLst xmlns:p="http://schemas.openxmlformats.org/presentationml/2006/main">
  <p:tag name="AS_UNIQUEID" val="623"/>
</p:tagLst>
</file>

<file path=ppt/tags/tag197.xml><?xml version="1.0" encoding="utf-8"?>
<p:tagLst xmlns:p="http://schemas.openxmlformats.org/presentationml/2006/main">
  <p:tag name="AS_UNIQUEID" val="624"/>
</p:tagLst>
</file>

<file path=ppt/tags/tag198.xml><?xml version="1.0" encoding="utf-8"?>
<p:tagLst xmlns:p="http://schemas.openxmlformats.org/presentationml/2006/main">
  <p:tag name="AS_UNIQUEID" val="625"/>
</p:tagLst>
</file>

<file path=ppt/tags/tag199.xml><?xml version="1.0" encoding="utf-8"?>
<p:tagLst xmlns:p="http://schemas.openxmlformats.org/presentationml/2006/main">
  <p:tag name="AS_UNIQUEID" val="626"/>
</p:tagLst>
</file>

<file path=ppt/tags/tag200.xml><?xml version="1.0" encoding="utf-8"?>
<p:tagLst xmlns:p="http://schemas.openxmlformats.org/presentationml/2006/main">
  <p:tag name="AS_UNIQUEID" val="627"/>
</p:tagLst>
</file>

<file path=ppt/tags/tag201.xml><?xml version="1.0" encoding="utf-8"?>
<p:tagLst xmlns:p="http://schemas.openxmlformats.org/presentationml/2006/main">
  <p:tag name="AS_UNIQUEID" val="628"/>
</p:tagLst>
</file>

<file path=ppt/tags/tag202.xml><?xml version="1.0" encoding="utf-8"?>
<p:tagLst xmlns:p="http://schemas.openxmlformats.org/presentationml/2006/main">
  <p:tag name="AS_UNIQUEID" val="629"/>
</p:tagLst>
</file>

<file path=ppt/tags/tag203.xml><?xml version="1.0" encoding="utf-8"?>
<p:tagLst xmlns:p="http://schemas.openxmlformats.org/presentationml/2006/main">
  <p:tag name="AS_UNIQUEID" val="630"/>
</p:tagLst>
</file>

<file path=ppt/tags/tag204.xml><?xml version="1.0" encoding="utf-8"?>
<p:tagLst xmlns:p="http://schemas.openxmlformats.org/presentationml/2006/main">
  <p:tag name="AS_UNIQUEID" val="631"/>
</p:tagLst>
</file>

<file path=ppt/tags/tag205.xml><?xml version="1.0" encoding="utf-8"?>
<p:tagLst xmlns:p="http://schemas.openxmlformats.org/presentationml/2006/main">
  <p:tag name="AS_UNIQUEID" val="632"/>
</p:tagLst>
</file>

<file path=ppt/tags/tag206.xml><?xml version="1.0" encoding="utf-8"?>
<p:tagLst xmlns:p="http://schemas.openxmlformats.org/presentationml/2006/main">
  <p:tag name="AS_UNIQUEID" val="633"/>
</p:tagLst>
</file>

<file path=ppt/tags/tag207.xml><?xml version="1.0" encoding="utf-8"?>
<p:tagLst xmlns:p="http://schemas.openxmlformats.org/presentationml/2006/main">
  <p:tag name="AS_UNIQUEID" val="634"/>
</p:tagLst>
</file>

<file path=ppt/tags/tag208.xml><?xml version="1.0" encoding="utf-8"?>
<p:tagLst xmlns:p="http://schemas.openxmlformats.org/presentationml/2006/main">
  <p:tag name="AS_UNIQUEID" val="635"/>
</p:tagLst>
</file>

<file path=ppt/tags/tag209.xml><?xml version="1.0" encoding="utf-8"?>
<p:tagLst xmlns:p="http://schemas.openxmlformats.org/presentationml/2006/main">
  <p:tag name="AS_UNIQUEID" val="636"/>
</p:tagLst>
</file>

<file path=ppt/tags/tag210.xml><?xml version="1.0" encoding="utf-8"?>
<p:tagLst xmlns:p="http://schemas.openxmlformats.org/presentationml/2006/main">
  <p:tag name="AS_UNIQUEID" val="637"/>
</p:tagLst>
</file>

<file path=ppt/tags/tag211.xml><?xml version="1.0" encoding="utf-8"?>
<p:tagLst xmlns:p="http://schemas.openxmlformats.org/presentationml/2006/main">
  <p:tag name="AS_UNIQUEID" val="638"/>
</p:tagLst>
</file>

<file path=ppt/tags/tag212.xml><?xml version="1.0" encoding="utf-8"?>
<p:tagLst xmlns:p="http://schemas.openxmlformats.org/presentationml/2006/main">
  <p:tag name="AS_UNIQUEID" val="639"/>
</p:tagLst>
</file>

<file path=ppt/tags/tag213.xml><?xml version="1.0" encoding="utf-8"?>
<p:tagLst xmlns:p="http://schemas.openxmlformats.org/presentationml/2006/main">
  <p:tag name="AS_UNIQUEID" val="640"/>
</p:tagLst>
</file>

<file path=ppt/tags/tag214.xml><?xml version="1.0" encoding="utf-8"?>
<p:tagLst xmlns:p="http://schemas.openxmlformats.org/presentationml/2006/main">
  <p:tag name="AS_UNIQUEID" val="641"/>
</p:tagLst>
</file>

<file path=ppt/tags/tag215.xml><?xml version="1.0" encoding="utf-8"?>
<p:tagLst xmlns:p="http://schemas.openxmlformats.org/presentationml/2006/main">
  <p:tag name="AS_UNIQUEID" val="642"/>
</p:tagLst>
</file>

<file path=ppt/tags/tag216.xml><?xml version="1.0" encoding="utf-8"?>
<p:tagLst xmlns:p="http://schemas.openxmlformats.org/presentationml/2006/main">
  <p:tag name="AS_UNIQUEID" val="643"/>
</p:tagLst>
</file>

<file path=ppt/tags/tag217.xml><?xml version="1.0" encoding="utf-8"?>
<p:tagLst xmlns:p="http://schemas.openxmlformats.org/presentationml/2006/main">
  <p:tag name="AS_UNIQUEID" val="644"/>
</p:tagLst>
</file>

<file path=ppt/tags/tag218.xml><?xml version="1.0" encoding="utf-8"?>
<p:tagLst xmlns:p="http://schemas.openxmlformats.org/presentationml/2006/main">
  <p:tag name="AS_UNIQUEID" val="645"/>
</p:tagLst>
</file>

<file path=ppt/tags/tag219.xml><?xml version="1.0" encoding="utf-8"?>
<p:tagLst xmlns:p="http://schemas.openxmlformats.org/presentationml/2006/main">
  <p:tag name="AS_UNIQUEID" val="646"/>
</p:tagLst>
</file>

<file path=ppt/tags/tag220.xml><?xml version="1.0" encoding="utf-8"?>
<p:tagLst xmlns:p="http://schemas.openxmlformats.org/presentationml/2006/main">
  <p:tag name="AS_UNIQUEID" val="647"/>
</p:tagLst>
</file>

<file path=ppt/tags/tag221.xml><?xml version="1.0" encoding="utf-8"?>
<p:tagLst xmlns:p="http://schemas.openxmlformats.org/presentationml/2006/main">
  <p:tag name="AS_UNIQUEID" val="231"/>
</p:tagLst>
</file>

<file path=ppt/tags/tag222.xml><?xml version="1.0" encoding="utf-8"?>
<p:tagLst xmlns:p="http://schemas.openxmlformats.org/presentationml/2006/main">
  <p:tag name="AS_UNIQUEID" val="232"/>
</p:tagLst>
</file>

<file path=ppt/tags/tag223.xml><?xml version="1.0" encoding="utf-8"?>
<p:tagLst xmlns:p="http://schemas.openxmlformats.org/presentationml/2006/main">
  <p:tag name="AS_UNIQUEID" val="233"/>
</p:tagLst>
</file>

<file path=ppt/tags/tag224.xml><?xml version="1.0" encoding="utf-8"?>
<p:tagLst xmlns:p="http://schemas.openxmlformats.org/presentationml/2006/main">
  <p:tag name="AS_UNIQUEID" val="234"/>
</p:tagLst>
</file>

<file path=ppt/tags/tag225.xml><?xml version="1.0" encoding="utf-8"?>
<p:tagLst xmlns:p="http://schemas.openxmlformats.org/presentationml/2006/main">
  <p:tag name="AS_UNIQUEID" val="235"/>
</p:tagLst>
</file>

<file path=ppt/tags/tag226.xml><?xml version="1.0" encoding="utf-8"?>
<p:tagLst xmlns:p="http://schemas.openxmlformats.org/presentationml/2006/main">
  <p:tag name="AS_UNIQUEID" val="648"/>
</p:tagLst>
</file>

<file path=ppt/tags/tag227.xml><?xml version="1.0" encoding="utf-8"?>
<p:tagLst xmlns:p="http://schemas.openxmlformats.org/presentationml/2006/main">
  <p:tag name="AS_UNIQUEID" val="296"/>
</p:tagLst>
</file>

<file path=ppt/tags/tag228.xml><?xml version="1.0" encoding="utf-8"?>
<p:tagLst xmlns:p="http://schemas.openxmlformats.org/presentationml/2006/main">
  <p:tag name="AS_UNIQUEID" val="297"/>
</p:tagLst>
</file>

<file path=ppt/tags/tag229.xml><?xml version="1.0" encoding="utf-8"?>
<p:tagLst xmlns:p="http://schemas.openxmlformats.org/presentationml/2006/main">
  <p:tag name="AS_UNIQUEID" val="298"/>
</p:tagLst>
</file>

<file path=ppt/tags/tag230.xml><?xml version="1.0" encoding="utf-8"?>
<p:tagLst xmlns:p="http://schemas.openxmlformats.org/presentationml/2006/main">
  <p:tag name="AS_UNIQUEID" val="299"/>
</p:tagLst>
</file>

<file path=ppt/tags/tag231.xml><?xml version="1.0" encoding="utf-8"?>
<p:tagLst xmlns:p="http://schemas.openxmlformats.org/presentationml/2006/main">
  <p:tag name="AS_UNIQUEID" val="300"/>
</p:tagLst>
</file>

<file path=ppt/tags/tag232.xml><?xml version="1.0" encoding="utf-8"?>
<p:tagLst xmlns:p="http://schemas.openxmlformats.org/presentationml/2006/main">
  <p:tag name="AS_UNIQUEID" val="649"/>
</p:tagLst>
</file>

<file path=ppt/tags/tag233.xml><?xml version="1.0" encoding="utf-8"?>
<p:tagLst xmlns:p="http://schemas.openxmlformats.org/presentationml/2006/main">
  <p:tag name="AS_UNIQUEID" val="650"/>
</p:tagLst>
</file>

<file path=ppt/tags/tag234.xml><?xml version="1.0" encoding="utf-8"?>
<p:tagLst xmlns:p="http://schemas.openxmlformats.org/presentationml/2006/main">
  <p:tag name="AS_UNIQUEID" val="651"/>
</p:tagLst>
</file>

<file path=ppt/tags/tag235.xml><?xml version="1.0" encoding="utf-8"?>
<p:tagLst xmlns:p="http://schemas.openxmlformats.org/presentationml/2006/main">
  <p:tag name="AS_UNIQUEID" val="652"/>
</p:tagLst>
</file>

<file path=ppt/tags/tag236.xml><?xml version="1.0" encoding="utf-8"?>
<p:tagLst xmlns:p="http://schemas.openxmlformats.org/presentationml/2006/main">
  <p:tag name="AS_UNIQUEID" val="653"/>
</p:tagLst>
</file>

<file path=ppt/tags/tag237.xml><?xml version="1.0" encoding="utf-8"?>
<p:tagLst xmlns:p="http://schemas.openxmlformats.org/presentationml/2006/main">
  <p:tag name="AS_UNIQUEID" val="654"/>
</p:tagLst>
</file>

<file path=ppt/tags/tag238.xml><?xml version="1.0" encoding="utf-8"?>
<p:tagLst xmlns:p="http://schemas.openxmlformats.org/presentationml/2006/main">
  <p:tag name="AS_UNIQUEID" val="655"/>
</p:tagLst>
</file>

<file path=ppt/tags/tag239.xml><?xml version="1.0" encoding="utf-8"?>
<p:tagLst xmlns:p="http://schemas.openxmlformats.org/presentationml/2006/main">
  <p:tag name="AS_UNIQUEID" val="656"/>
</p:tagLst>
</file>

<file path=ppt/tags/tag240.xml><?xml version="1.0" encoding="utf-8"?>
<p:tagLst xmlns:p="http://schemas.openxmlformats.org/presentationml/2006/main">
  <p:tag name="AS_UNIQUEID" val="657"/>
</p:tagLst>
</file>

<file path=ppt/tags/tag241.xml><?xml version="1.0" encoding="utf-8"?>
<p:tagLst xmlns:p="http://schemas.openxmlformats.org/presentationml/2006/main">
  <p:tag name="AS_UNIQUEID" val="658"/>
</p:tagLst>
</file>

<file path=ppt/tags/tag242.xml><?xml version="1.0" encoding="utf-8"?>
<p:tagLst xmlns:p="http://schemas.openxmlformats.org/presentationml/2006/main">
  <p:tag name="AS_UNIQUEID" val="659"/>
</p:tagLst>
</file>

<file path=ppt/tags/tag243.xml><?xml version="1.0" encoding="utf-8"?>
<p:tagLst xmlns:p="http://schemas.openxmlformats.org/presentationml/2006/main">
  <p:tag name="AS_UNIQUEID" val="660"/>
</p:tagLst>
</file>

<file path=ppt/tags/tag244.xml><?xml version="1.0" encoding="utf-8"?>
<p:tagLst xmlns:p="http://schemas.openxmlformats.org/presentationml/2006/main">
  <p:tag name="AS_UNIQUEID" val="661"/>
</p:tagLst>
</file>

<file path=ppt/tags/tag245.xml><?xml version="1.0" encoding="utf-8"?>
<p:tagLst xmlns:p="http://schemas.openxmlformats.org/presentationml/2006/main">
  <p:tag name="AS_UNIQUEID" val="662"/>
</p:tagLst>
</file>

<file path=ppt/tags/tag246.xml><?xml version="1.0" encoding="utf-8"?>
<p:tagLst xmlns:p="http://schemas.openxmlformats.org/presentationml/2006/main">
  <p:tag name="AS_UNIQUEID" val="663"/>
</p:tagLst>
</file>

<file path=ppt/tags/tag247.xml><?xml version="1.0" encoding="utf-8"?>
<p:tagLst xmlns:p="http://schemas.openxmlformats.org/presentationml/2006/main">
  <p:tag name="AS_UNIQUEID" val="664"/>
</p:tagLst>
</file>

<file path=ppt/tags/tag248.xml><?xml version="1.0" encoding="utf-8"?>
<p:tagLst xmlns:p="http://schemas.openxmlformats.org/presentationml/2006/main">
  <p:tag name="AS_UNIQUEID" val="665"/>
</p:tagLst>
</file>

<file path=ppt/tags/tag249.xml><?xml version="1.0" encoding="utf-8"?>
<p:tagLst xmlns:p="http://schemas.openxmlformats.org/presentationml/2006/main">
  <p:tag name="AS_UNIQUEID" val="666"/>
</p:tagLst>
</file>

<file path=ppt/tags/tag250.xml><?xml version="1.0" encoding="utf-8"?>
<p:tagLst xmlns:p="http://schemas.openxmlformats.org/presentationml/2006/main">
  <p:tag name="AS_UNIQUEID" val="667"/>
</p:tagLst>
</file>

<file path=ppt/tags/tag251.xml><?xml version="1.0" encoding="utf-8"?>
<p:tagLst xmlns:p="http://schemas.openxmlformats.org/presentationml/2006/main">
  <p:tag name="AS_UNIQUEID" val="668"/>
</p:tagLst>
</file>

<file path=ppt/tags/tag252.xml><?xml version="1.0" encoding="utf-8"?>
<p:tagLst xmlns:p="http://schemas.openxmlformats.org/presentationml/2006/main">
  <p:tag name="AS_UNIQUEID" val="669"/>
</p:tagLst>
</file>

<file path=ppt/tags/tag253.xml><?xml version="1.0" encoding="utf-8"?>
<p:tagLst xmlns:p="http://schemas.openxmlformats.org/presentationml/2006/main">
  <p:tag name="AS_UNIQUEID" val="670"/>
</p:tagLst>
</file>

<file path=ppt/tags/tag254.xml><?xml version="1.0" encoding="utf-8"?>
<p:tagLst xmlns:p="http://schemas.openxmlformats.org/presentationml/2006/main">
  <p:tag name="AS_UNIQUEID" val="671"/>
</p:tagLst>
</file>

<file path=ppt/tags/tag255.xml><?xml version="1.0" encoding="utf-8"?>
<p:tagLst xmlns:p="http://schemas.openxmlformats.org/presentationml/2006/main">
  <p:tag name="AS_UNIQUEID" val="672"/>
</p:tagLst>
</file>

<file path=ppt/tags/tag256.xml><?xml version="1.0" encoding="utf-8"?>
<p:tagLst xmlns:p="http://schemas.openxmlformats.org/presentationml/2006/main">
  <p:tag name="AS_UNIQUEID" val="673"/>
</p:tagLst>
</file>

<file path=ppt/tags/tag257.xml><?xml version="1.0" encoding="utf-8"?>
<p:tagLst xmlns:p="http://schemas.openxmlformats.org/presentationml/2006/main">
  <p:tag name="AS_UNIQUEID" val="674"/>
</p:tagLst>
</file>

<file path=ppt/tags/tag258.xml><?xml version="1.0" encoding="utf-8"?>
<p:tagLst xmlns:p="http://schemas.openxmlformats.org/presentationml/2006/main">
  <p:tag name="AS_UNIQUEID" val="675"/>
</p:tagLst>
</file>

<file path=ppt/tags/tag259.xml><?xml version="1.0" encoding="utf-8"?>
<p:tagLst xmlns:p="http://schemas.openxmlformats.org/presentationml/2006/main">
  <p:tag name="AS_UNIQUEID" val="676"/>
</p:tagLst>
</file>

<file path=ppt/tags/tag260.xml><?xml version="1.0" encoding="utf-8"?>
<p:tagLst xmlns:p="http://schemas.openxmlformats.org/presentationml/2006/main">
  <p:tag name="AS_UNIQUEID" val="677"/>
</p:tagLst>
</file>

<file path=ppt/tags/tag261.xml><?xml version="1.0" encoding="utf-8"?>
<p:tagLst xmlns:p="http://schemas.openxmlformats.org/presentationml/2006/main">
  <p:tag name="AS_UNIQUEID" val="678"/>
</p:tagLst>
</file>

<file path=ppt/tags/tag262.xml><?xml version="1.0" encoding="utf-8"?>
<p:tagLst xmlns:p="http://schemas.openxmlformats.org/presentationml/2006/main">
  <p:tag name="AS_UNIQUEID" val="679"/>
</p:tagLst>
</file>

<file path=ppt/tags/tag263.xml><?xml version="1.0" encoding="utf-8"?>
<p:tagLst xmlns:p="http://schemas.openxmlformats.org/presentationml/2006/main">
  <p:tag name="AS_UNIQUEID" val="680"/>
</p:tagLst>
</file>

<file path=ppt/tags/tag264.xml><?xml version="1.0" encoding="utf-8"?>
<p:tagLst xmlns:p="http://schemas.openxmlformats.org/presentationml/2006/main">
  <p:tag name="AS_UNIQUEID" val="681"/>
</p:tagLst>
</file>

<file path=ppt/tags/tag265.xml><?xml version="1.0" encoding="utf-8"?>
<p:tagLst xmlns:p="http://schemas.openxmlformats.org/presentationml/2006/main">
  <p:tag name="AS_UNIQUEID" val="682"/>
</p:tagLst>
</file>

<file path=ppt/tags/tag266.xml><?xml version="1.0" encoding="utf-8"?>
<p:tagLst xmlns:p="http://schemas.openxmlformats.org/presentationml/2006/main">
  <p:tag name="AS_UNIQUEID" val="683"/>
</p:tagLst>
</file>

<file path=ppt/tags/tag267.xml><?xml version="1.0" encoding="utf-8"?>
<p:tagLst xmlns:p="http://schemas.openxmlformats.org/presentationml/2006/main">
  <p:tag name="AS_UNIQUEID" val="684"/>
</p:tagLst>
</file>

<file path=ppt/tags/tag268.xml><?xml version="1.0" encoding="utf-8"?>
<p:tagLst xmlns:p="http://schemas.openxmlformats.org/presentationml/2006/main">
  <p:tag name="AS_UNIQUEID" val="685"/>
</p:tagLst>
</file>

<file path=ppt/tags/tag269.xml><?xml version="1.0" encoding="utf-8"?>
<p:tagLst xmlns:p="http://schemas.openxmlformats.org/presentationml/2006/main">
  <p:tag name="AS_UNIQUEID" val="686"/>
</p:tagLst>
</file>

<file path=ppt/tags/tag270.xml><?xml version="1.0" encoding="utf-8"?>
<p:tagLst xmlns:p="http://schemas.openxmlformats.org/presentationml/2006/main">
  <p:tag name="AS_UNIQUEID" val="687"/>
</p:tagLst>
</file>

<file path=ppt/tags/tag271.xml><?xml version="1.0" encoding="utf-8"?>
<p:tagLst xmlns:p="http://schemas.openxmlformats.org/presentationml/2006/main">
  <p:tag name="AS_UNIQUEID" val="688"/>
</p:tagLst>
</file>

<file path=ppt/tags/tag272.xml><?xml version="1.0" encoding="utf-8"?>
<p:tagLst xmlns:p="http://schemas.openxmlformats.org/presentationml/2006/main">
  <p:tag name="AS_UNIQUEID" val="689"/>
</p:tagLst>
</file>

<file path=ppt/tags/tag273.xml><?xml version="1.0" encoding="utf-8"?>
<p:tagLst xmlns:p="http://schemas.openxmlformats.org/presentationml/2006/main">
  <p:tag name="AS_UNIQUEID" val="690"/>
</p:tagLst>
</file>

<file path=ppt/tags/tag274.xml><?xml version="1.0" encoding="utf-8"?>
<p:tagLst xmlns:p="http://schemas.openxmlformats.org/presentationml/2006/main">
  <p:tag name="AS_UNIQUEID" val="691"/>
</p:tagLst>
</file>

<file path=ppt/tags/tag275.xml><?xml version="1.0" encoding="utf-8"?>
<p:tagLst xmlns:p="http://schemas.openxmlformats.org/presentationml/2006/main">
  <p:tag name="AS_UNIQUEID" val="692"/>
</p:tagLst>
</file>

<file path=ppt/tags/tag276.xml><?xml version="1.0" encoding="utf-8"?>
<p:tagLst xmlns:p="http://schemas.openxmlformats.org/presentationml/2006/main">
  <p:tag name="AS_UNIQUEID" val="693"/>
</p:tagLst>
</file>

<file path=ppt/tags/tag277.xml><?xml version="1.0" encoding="utf-8"?>
<p:tagLst xmlns:p="http://schemas.openxmlformats.org/presentationml/2006/main">
  <p:tag name="AS_UNIQUEID" val="694"/>
</p:tagLst>
</file>

<file path=ppt/tags/tag278.xml><?xml version="1.0" encoding="utf-8"?>
<p:tagLst xmlns:p="http://schemas.openxmlformats.org/presentationml/2006/main">
  <p:tag name="AS_UNIQUEID" val="695"/>
</p:tagLst>
</file>

<file path=ppt/tags/tag279.xml><?xml version="1.0" encoding="utf-8"?>
<p:tagLst xmlns:p="http://schemas.openxmlformats.org/presentationml/2006/main">
  <p:tag name="AS_UNIQUEID" val="696"/>
</p:tagLst>
</file>

<file path=ppt/tags/tag280.xml><?xml version="1.0" encoding="utf-8"?>
<p:tagLst xmlns:p="http://schemas.openxmlformats.org/presentationml/2006/main">
  <p:tag name="AS_UNIQUEID" val="697"/>
</p:tagLst>
</file>

<file path=ppt/tags/tag281.xml><?xml version="1.0" encoding="utf-8"?>
<p:tagLst xmlns:p="http://schemas.openxmlformats.org/presentationml/2006/main">
  <p:tag name="AS_UNIQUEID" val="698"/>
</p:tagLst>
</file>

<file path=ppt/tags/tag282.xml><?xml version="1.0" encoding="utf-8"?>
<p:tagLst xmlns:p="http://schemas.openxmlformats.org/presentationml/2006/main">
  <p:tag name="AS_UNIQUEID" val="699"/>
</p:tagLst>
</file>

<file path=ppt/tags/tag283.xml><?xml version="1.0" encoding="utf-8"?>
<p:tagLst xmlns:p="http://schemas.openxmlformats.org/presentationml/2006/main">
  <p:tag name="AS_UNIQUEID" val="700"/>
</p:tagLst>
</file>

<file path=ppt/tags/tag284.xml><?xml version="1.0" encoding="utf-8"?>
<p:tagLst xmlns:p="http://schemas.openxmlformats.org/presentationml/2006/main">
  <p:tag name="AS_UNIQUEID" val="701"/>
</p:tagLst>
</file>

<file path=ppt/tags/tag285.xml><?xml version="1.0" encoding="utf-8"?>
<p:tagLst xmlns:p="http://schemas.openxmlformats.org/presentationml/2006/main">
  <p:tag name="AS_UNIQUEID" val="702"/>
</p:tagLst>
</file>

<file path=ppt/tags/tag286.xml><?xml version="1.0" encoding="utf-8"?>
<p:tagLst xmlns:p="http://schemas.openxmlformats.org/presentationml/2006/main">
  <p:tag name="AS_UNIQUEID" val="703"/>
</p:tagLst>
</file>

<file path=ppt/tags/tag287.xml><?xml version="1.0" encoding="utf-8"?>
<p:tagLst xmlns:p="http://schemas.openxmlformats.org/presentationml/2006/main">
  <p:tag name="AS_UNIQUEID" val="704"/>
</p:tagLst>
</file>

<file path=ppt/tags/tag288.xml><?xml version="1.0" encoding="utf-8"?>
<p:tagLst xmlns:p="http://schemas.openxmlformats.org/presentationml/2006/main">
  <p:tag name="AS_UNIQUEID" val="705"/>
</p:tagLst>
</file>

<file path=ppt/tags/tag289.xml><?xml version="1.0" encoding="utf-8"?>
<p:tagLst xmlns:p="http://schemas.openxmlformats.org/presentationml/2006/main">
  <p:tag name="AS_UNIQUEID" val="706"/>
</p:tagLst>
</file>

<file path=ppt/tags/tag290.xml><?xml version="1.0" encoding="utf-8"?>
<p:tagLst xmlns:p="http://schemas.openxmlformats.org/presentationml/2006/main">
  <p:tag name="AS_UNIQUEID" val="707"/>
</p:tagLst>
</file>

<file path=ppt/tags/tag291.xml><?xml version="1.0" encoding="utf-8"?>
<p:tagLst xmlns:p="http://schemas.openxmlformats.org/presentationml/2006/main">
  <p:tag name="AS_UNIQUEID" val="708"/>
</p:tagLst>
</file>

<file path=ppt/tags/tag292.xml><?xml version="1.0" encoding="utf-8"?>
<p:tagLst xmlns:p="http://schemas.openxmlformats.org/presentationml/2006/main">
  <p:tag name="AS_UNIQUEID" val="709"/>
</p:tagLst>
</file>

<file path=ppt/tags/tag293.xml><?xml version="1.0" encoding="utf-8"?>
<p:tagLst xmlns:p="http://schemas.openxmlformats.org/presentationml/2006/main">
  <p:tag name="AS_UNIQUEID" val="710"/>
</p:tagLst>
</file>

<file path=ppt/tags/tag294.xml><?xml version="1.0" encoding="utf-8"?>
<p:tagLst xmlns:p="http://schemas.openxmlformats.org/presentationml/2006/main">
  <p:tag name="AS_UNIQUEID" val="711"/>
</p:tagLst>
</file>

<file path=ppt/tags/tag295.xml><?xml version="1.0" encoding="utf-8"?>
<p:tagLst xmlns:p="http://schemas.openxmlformats.org/presentationml/2006/main">
  <p:tag name="AS_UNIQUEID" val="712"/>
</p:tagLst>
</file>

<file path=ppt/tags/tag296.xml><?xml version="1.0" encoding="utf-8"?>
<p:tagLst xmlns:p="http://schemas.openxmlformats.org/presentationml/2006/main">
  <p:tag name="AS_UNIQUEID" val="236"/>
</p:tagLst>
</file>

<file path=ppt/tags/tag297.xml><?xml version="1.0" encoding="utf-8"?>
<p:tagLst xmlns:p="http://schemas.openxmlformats.org/presentationml/2006/main">
  <p:tag name="AS_UNIQUEID" val="237"/>
</p:tagLst>
</file>

<file path=ppt/tags/tag298.xml><?xml version="1.0" encoding="utf-8"?>
<p:tagLst xmlns:p="http://schemas.openxmlformats.org/presentationml/2006/main">
  <p:tag name="AS_UNIQUEID" val="238"/>
</p:tagLst>
</file>

<file path=ppt/tags/tag299.xml><?xml version="1.0" encoding="utf-8"?>
<p:tagLst xmlns:p="http://schemas.openxmlformats.org/presentationml/2006/main">
  <p:tag name="AS_UNIQUEID" val="239"/>
</p:tagLst>
</file>

<file path=ppt/tags/tag300.xml><?xml version="1.0" encoding="utf-8"?>
<p:tagLst xmlns:p="http://schemas.openxmlformats.org/presentationml/2006/main">
  <p:tag name="AS_UNIQUEID" val="240"/>
</p:tagLst>
</file>

<file path=ppt/tags/tag301.xml><?xml version="1.0" encoding="utf-8"?>
<p:tagLst xmlns:p="http://schemas.openxmlformats.org/presentationml/2006/main">
  <p:tag name="AS_UNIQUEID" val="713"/>
</p:tagLst>
</file>

<file path=ppt/tags/tag302.xml><?xml version="1.0" encoding="utf-8"?>
<p:tagLst xmlns:p="http://schemas.openxmlformats.org/presentationml/2006/main">
  <p:tag name="AS_UNIQUEID" val="301"/>
</p:tagLst>
</file>

<file path=ppt/tags/tag303.xml><?xml version="1.0" encoding="utf-8"?>
<p:tagLst xmlns:p="http://schemas.openxmlformats.org/presentationml/2006/main">
  <p:tag name="AS_UNIQUEID" val="302"/>
</p:tagLst>
</file>

<file path=ppt/tags/tag304.xml><?xml version="1.0" encoding="utf-8"?>
<p:tagLst xmlns:p="http://schemas.openxmlformats.org/presentationml/2006/main">
  <p:tag name="AS_UNIQUEID" val="303"/>
</p:tagLst>
</file>

<file path=ppt/tags/tag305.xml><?xml version="1.0" encoding="utf-8"?>
<p:tagLst xmlns:p="http://schemas.openxmlformats.org/presentationml/2006/main">
  <p:tag name="AS_UNIQUEID" val="304"/>
</p:tagLst>
</file>

<file path=ppt/tags/tag306.xml><?xml version="1.0" encoding="utf-8"?>
<p:tagLst xmlns:p="http://schemas.openxmlformats.org/presentationml/2006/main">
  <p:tag name="AS_UNIQUEID" val="305"/>
</p:tagLst>
</file>

<file path=ppt/tags/tag307.xml><?xml version="1.0" encoding="utf-8"?>
<p:tagLst xmlns:p="http://schemas.openxmlformats.org/presentationml/2006/main">
  <p:tag name="AS_UNIQUEID" val="714"/>
</p:tagLst>
</file>

<file path=ppt/tags/tag308.xml><?xml version="1.0" encoding="utf-8"?>
<p:tagLst xmlns:p="http://schemas.openxmlformats.org/presentationml/2006/main">
  <p:tag name="AS_UNIQUEID" val="715"/>
</p:tagLst>
</file>

<file path=ppt/tags/tag309.xml><?xml version="1.0" encoding="utf-8"?>
<p:tagLst xmlns:p="http://schemas.openxmlformats.org/presentationml/2006/main">
  <p:tag name="AS_UNIQUEID" val="716"/>
</p:tagLst>
</file>

<file path=ppt/tags/tag310.xml><?xml version="1.0" encoding="utf-8"?>
<p:tagLst xmlns:p="http://schemas.openxmlformats.org/presentationml/2006/main">
  <p:tag name="AS_UNIQUEID" val="717"/>
</p:tagLst>
</file>

<file path=ppt/tags/tag311.xml><?xml version="1.0" encoding="utf-8"?>
<p:tagLst xmlns:p="http://schemas.openxmlformats.org/presentationml/2006/main">
  <p:tag name="AS_UNIQUEID" val="718"/>
</p:tagLst>
</file>

<file path=ppt/tags/tag312.xml><?xml version="1.0" encoding="utf-8"?>
<p:tagLst xmlns:p="http://schemas.openxmlformats.org/presentationml/2006/main">
  <p:tag name="AS_UNIQUEID" val="719"/>
</p:tagLst>
</file>

<file path=ppt/tags/tag313.xml><?xml version="1.0" encoding="utf-8"?>
<p:tagLst xmlns:p="http://schemas.openxmlformats.org/presentationml/2006/main">
  <p:tag name="AS_UNIQUEID" val="720"/>
</p:tagLst>
</file>

<file path=ppt/tags/tag314.xml><?xml version="1.0" encoding="utf-8"?>
<p:tagLst xmlns:p="http://schemas.openxmlformats.org/presentationml/2006/main">
  <p:tag name="AS_UNIQUEID" val="721"/>
</p:tagLst>
</file>

<file path=ppt/tags/tag315.xml><?xml version="1.0" encoding="utf-8"?>
<p:tagLst xmlns:p="http://schemas.openxmlformats.org/presentationml/2006/main">
  <p:tag name="AS_UNIQUEID" val="722"/>
</p:tagLst>
</file>

<file path=ppt/tags/tag316.xml><?xml version="1.0" encoding="utf-8"?>
<p:tagLst xmlns:p="http://schemas.openxmlformats.org/presentationml/2006/main">
  <p:tag name="AS_UNIQUEID" val="723"/>
</p:tagLst>
</file>

<file path=ppt/tags/tag317.xml><?xml version="1.0" encoding="utf-8"?>
<p:tagLst xmlns:p="http://schemas.openxmlformats.org/presentationml/2006/main">
  <p:tag name="AS_UNIQUEID" val="724"/>
</p:tagLst>
</file>

<file path=ppt/tags/tag318.xml><?xml version="1.0" encoding="utf-8"?>
<p:tagLst xmlns:p="http://schemas.openxmlformats.org/presentationml/2006/main">
  <p:tag name="AS_UNIQUEID" val="725"/>
</p:tagLst>
</file>

<file path=ppt/tags/tag319.xml><?xml version="1.0" encoding="utf-8"?>
<p:tagLst xmlns:p="http://schemas.openxmlformats.org/presentationml/2006/main">
  <p:tag name="AS_UNIQUEID" val="726"/>
</p:tagLst>
</file>

<file path=ppt/tags/tag320.xml><?xml version="1.0" encoding="utf-8"?>
<p:tagLst xmlns:p="http://schemas.openxmlformats.org/presentationml/2006/main">
  <p:tag name="AS_UNIQUEID" val="727"/>
</p:tagLst>
</file>

<file path=ppt/tags/tag321.xml><?xml version="1.0" encoding="utf-8"?>
<p:tagLst xmlns:p="http://schemas.openxmlformats.org/presentationml/2006/main">
  <p:tag name="AS_UNIQUEID" val="728"/>
</p:tagLst>
</file>

<file path=ppt/tags/tag322.xml><?xml version="1.0" encoding="utf-8"?>
<p:tagLst xmlns:p="http://schemas.openxmlformats.org/presentationml/2006/main">
  <p:tag name="AS_UNIQUEID" val="729"/>
</p:tagLst>
</file>

<file path=ppt/tags/tag323.xml><?xml version="1.0" encoding="utf-8"?>
<p:tagLst xmlns:p="http://schemas.openxmlformats.org/presentationml/2006/main">
  <p:tag name="AS_UNIQUEID" val="730"/>
</p:tagLst>
</file>

<file path=ppt/tags/tag324.xml><?xml version="1.0" encoding="utf-8"?>
<p:tagLst xmlns:p="http://schemas.openxmlformats.org/presentationml/2006/main">
  <p:tag name="AS_UNIQUEID" val="731"/>
</p:tagLst>
</file>

<file path=ppt/tags/tag325.xml><?xml version="1.0" encoding="utf-8"?>
<p:tagLst xmlns:p="http://schemas.openxmlformats.org/presentationml/2006/main">
  <p:tag name="AS_UNIQUEID" val="732"/>
</p:tagLst>
</file>

<file path=ppt/tags/tag326.xml><?xml version="1.0" encoding="utf-8"?>
<p:tagLst xmlns:p="http://schemas.openxmlformats.org/presentationml/2006/main">
  <p:tag name="AS_UNIQUEID" val="733"/>
</p:tagLst>
</file>

<file path=ppt/tags/tag327.xml><?xml version="1.0" encoding="utf-8"?>
<p:tagLst xmlns:p="http://schemas.openxmlformats.org/presentationml/2006/main">
  <p:tag name="AS_UNIQUEID" val="734"/>
</p:tagLst>
</file>

<file path=ppt/tags/tag328.xml><?xml version="1.0" encoding="utf-8"?>
<p:tagLst xmlns:p="http://schemas.openxmlformats.org/presentationml/2006/main">
  <p:tag name="AS_UNIQUEID" val="735"/>
</p:tagLst>
</file>

<file path=ppt/tags/tag329.xml><?xml version="1.0" encoding="utf-8"?>
<p:tagLst xmlns:p="http://schemas.openxmlformats.org/presentationml/2006/main">
  <p:tag name="AS_UNIQUEID" val="736"/>
</p:tagLst>
</file>

<file path=ppt/tags/tag330.xml><?xml version="1.0" encoding="utf-8"?>
<p:tagLst xmlns:p="http://schemas.openxmlformats.org/presentationml/2006/main">
  <p:tag name="AS_UNIQUEID" val="737"/>
</p:tagLst>
</file>

<file path=ppt/tags/tag331.xml><?xml version="1.0" encoding="utf-8"?>
<p:tagLst xmlns:p="http://schemas.openxmlformats.org/presentationml/2006/main">
  <p:tag name="AS_UNIQUEID" val="738"/>
</p:tagLst>
</file>

<file path=ppt/tags/tag332.xml><?xml version="1.0" encoding="utf-8"?>
<p:tagLst xmlns:p="http://schemas.openxmlformats.org/presentationml/2006/main">
  <p:tag name="AS_UNIQUEID" val="739"/>
</p:tagLst>
</file>

<file path=ppt/tags/tag333.xml><?xml version="1.0" encoding="utf-8"?>
<p:tagLst xmlns:p="http://schemas.openxmlformats.org/presentationml/2006/main">
  <p:tag name="AS_UNIQUEID" val="740"/>
</p:tagLst>
</file>

<file path=ppt/tags/tag334.xml><?xml version="1.0" encoding="utf-8"?>
<p:tagLst xmlns:p="http://schemas.openxmlformats.org/presentationml/2006/main">
  <p:tag name="AS_UNIQUEID" val="741"/>
</p:tagLst>
</file>

<file path=ppt/tags/tag335.xml><?xml version="1.0" encoding="utf-8"?>
<p:tagLst xmlns:p="http://schemas.openxmlformats.org/presentationml/2006/main">
  <p:tag name="AS_UNIQUEID" val="742"/>
</p:tagLst>
</file>

<file path=ppt/tags/tag336.xml><?xml version="1.0" encoding="utf-8"?>
<p:tagLst xmlns:p="http://schemas.openxmlformats.org/presentationml/2006/main">
  <p:tag name="AS_UNIQUEID" val="743"/>
</p:tagLst>
</file>

<file path=ppt/tags/tag337.xml><?xml version="1.0" encoding="utf-8"?>
<p:tagLst xmlns:p="http://schemas.openxmlformats.org/presentationml/2006/main">
  <p:tag name="AS_UNIQUEID" val="744"/>
</p:tagLst>
</file>

<file path=ppt/tags/tag338.xml><?xml version="1.0" encoding="utf-8"?>
<p:tagLst xmlns:p="http://schemas.openxmlformats.org/presentationml/2006/main">
  <p:tag name="AS_UNIQUEID" val="745"/>
</p:tagLst>
</file>

<file path=ppt/tags/tag339.xml><?xml version="1.0" encoding="utf-8"?>
<p:tagLst xmlns:p="http://schemas.openxmlformats.org/presentationml/2006/main">
  <p:tag name="AS_UNIQUEID" val="746"/>
</p:tagLst>
</file>

<file path=ppt/tags/tag340.xml><?xml version="1.0" encoding="utf-8"?>
<p:tagLst xmlns:p="http://schemas.openxmlformats.org/presentationml/2006/main">
  <p:tag name="AS_UNIQUEID" val="747"/>
</p:tagLst>
</file>

<file path=ppt/tags/tag341.xml><?xml version="1.0" encoding="utf-8"?>
<p:tagLst xmlns:p="http://schemas.openxmlformats.org/presentationml/2006/main">
  <p:tag name="AS_UNIQUEID" val="748"/>
</p:tagLst>
</file>

<file path=ppt/tags/tag342.xml><?xml version="1.0" encoding="utf-8"?>
<p:tagLst xmlns:p="http://schemas.openxmlformats.org/presentationml/2006/main">
  <p:tag name="AS_UNIQUEID" val="749"/>
</p:tagLst>
</file>

<file path=ppt/tags/tag343.xml><?xml version="1.0" encoding="utf-8"?>
<p:tagLst xmlns:p="http://schemas.openxmlformats.org/presentationml/2006/main">
  <p:tag name="AS_UNIQUEID" val="750"/>
</p:tagLst>
</file>

<file path=ppt/tags/tag344.xml><?xml version="1.0" encoding="utf-8"?>
<p:tagLst xmlns:p="http://schemas.openxmlformats.org/presentationml/2006/main">
  <p:tag name="AS_UNIQUEID" val="751"/>
</p:tagLst>
</file>

<file path=ppt/tags/tag345.xml><?xml version="1.0" encoding="utf-8"?>
<p:tagLst xmlns:p="http://schemas.openxmlformats.org/presentationml/2006/main">
  <p:tag name="AS_UNIQUEID" val="752"/>
</p:tagLst>
</file>

<file path=ppt/tags/tag346.xml><?xml version="1.0" encoding="utf-8"?>
<p:tagLst xmlns:p="http://schemas.openxmlformats.org/presentationml/2006/main">
  <p:tag name="AS_UNIQUEID" val="753"/>
</p:tagLst>
</file>

<file path=ppt/tags/tag347.xml><?xml version="1.0" encoding="utf-8"?>
<p:tagLst xmlns:p="http://schemas.openxmlformats.org/presentationml/2006/main">
  <p:tag name="AS_UNIQUEID" val="754"/>
</p:tagLst>
</file>

<file path=ppt/tags/tag348.xml><?xml version="1.0" encoding="utf-8"?>
<p:tagLst xmlns:p="http://schemas.openxmlformats.org/presentationml/2006/main">
  <p:tag name="AS_UNIQUEID" val="755"/>
</p:tagLst>
</file>

<file path=ppt/tags/tag349.xml><?xml version="1.0" encoding="utf-8"?>
<p:tagLst xmlns:p="http://schemas.openxmlformats.org/presentationml/2006/main">
  <p:tag name="AS_UNIQUEID" val="756"/>
</p:tagLst>
</file>

<file path=ppt/tags/tag350.xml><?xml version="1.0" encoding="utf-8"?>
<p:tagLst xmlns:p="http://schemas.openxmlformats.org/presentationml/2006/main">
  <p:tag name="AS_UNIQUEID" val="757"/>
</p:tagLst>
</file>

<file path=ppt/tags/tag351.xml><?xml version="1.0" encoding="utf-8"?>
<p:tagLst xmlns:p="http://schemas.openxmlformats.org/presentationml/2006/main">
  <p:tag name="AS_UNIQUEID" val="758"/>
</p:tagLst>
</file>

<file path=ppt/tags/tag352.xml><?xml version="1.0" encoding="utf-8"?>
<p:tagLst xmlns:p="http://schemas.openxmlformats.org/presentationml/2006/main">
  <p:tag name="AS_UNIQUEID" val="759"/>
</p:tagLst>
</file>

<file path=ppt/tags/tag353.xml><?xml version="1.0" encoding="utf-8"?>
<p:tagLst xmlns:p="http://schemas.openxmlformats.org/presentationml/2006/main">
  <p:tag name="AS_UNIQUEID" val="760"/>
</p:tagLst>
</file>

<file path=ppt/tags/tag354.xml><?xml version="1.0" encoding="utf-8"?>
<p:tagLst xmlns:p="http://schemas.openxmlformats.org/presentationml/2006/main">
  <p:tag name="AS_UNIQUEID" val="761"/>
</p:tagLst>
</file>

<file path=ppt/tags/tag355.xml><?xml version="1.0" encoding="utf-8"?>
<p:tagLst xmlns:p="http://schemas.openxmlformats.org/presentationml/2006/main">
  <p:tag name="AS_UNIQUEID" val="762"/>
</p:tagLst>
</file>

<file path=ppt/tags/tag356.xml><?xml version="1.0" encoding="utf-8"?>
<p:tagLst xmlns:p="http://schemas.openxmlformats.org/presentationml/2006/main">
  <p:tag name="AS_UNIQUEID" val="763"/>
</p:tagLst>
</file>

<file path=ppt/tags/tag357.xml><?xml version="1.0" encoding="utf-8"?>
<p:tagLst xmlns:p="http://schemas.openxmlformats.org/presentationml/2006/main">
  <p:tag name="AS_UNIQUEID" val="764"/>
</p:tagLst>
</file>

<file path=ppt/tags/tag358.xml><?xml version="1.0" encoding="utf-8"?>
<p:tagLst xmlns:p="http://schemas.openxmlformats.org/presentationml/2006/main">
  <p:tag name="AS_UNIQUEID" val="765"/>
</p:tagLst>
</file>

<file path=ppt/tags/tag359.xml><?xml version="1.0" encoding="utf-8"?>
<p:tagLst xmlns:p="http://schemas.openxmlformats.org/presentationml/2006/main">
  <p:tag name="AS_UNIQUEID" val="766"/>
</p:tagLst>
</file>

<file path=ppt/tags/tag360.xml><?xml version="1.0" encoding="utf-8"?>
<p:tagLst xmlns:p="http://schemas.openxmlformats.org/presentationml/2006/main">
  <p:tag name="AS_UNIQUEID" val="767"/>
</p:tagLst>
</file>

<file path=ppt/tags/tag361.xml><?xml version="1.0" encoding="utf-8"?>
<p:tagLst xmlns:p="http://schemas.openxmlformats.org/presentationml/2006/main">
  <p:tag name="AS_UNIQUEID" val="768"/>
</p:tagLst>
</file>

<file path=ppt/tags/tag362.xml><?xml version="1.0" encoding="utf-8"?>
<p:tagLst xmlns:p="http://schemas.openxmlformats.org/presentationml/2006/main">
  <p:tag name="AS_UNIQUEID" val="769"/>
</p:tagLst>
</file>

<file path=ppt/tags/tag363.xml><?xml version="1.0" encoding="utf-8"?>
<p:tagLst xmlns:p="http://schemas.openxmlformats.org/presentationml/2006/main">
  <p:tag name="AS_UNIQUEID" val="770"/>
</p:tagLst>
</file>

<file path=ppt/tags/tag364.xml><?xml version="1.0" encoding="utf-8"?>
<p:tagLst xmlns:p="http://schemas.openxmlformats.org/presentationml/2006/main">
  <p:tag name="AS_UNIQUEID" val="771"/>
</p:tagLst>
</file>

<file path=ppt/tags/tag365.xml><?xml version="1.0" encoding="utf-8"?>
<p:tagLst xmlns:p="http://schemas.openxmlformats.org/presentationml/2006/main">
  <p:tag name="AS_UNIQUEID" val="772"/>
</p:tagLst>
</file>

<file path=ppt/tags/tag366.xml><?xml version="1.0" encoding="utf-8"?>
<p:tagLst xmlns:p="http://schemas.openxmlformats.org/presentationml/2006/main">
  <p:tag name="AS_UNIQUEID" val="773"/>
</p:tagLst>
</file>

<file path=ppt/tags/tag367.xml><?xml version="1.0" encoding="utf-8"?>
<p:tagLst xmlns:p="http://schemas.openxmlformats.org/presentationml/2006/main">
  <p:tag name="AS_UNIQUEID" val="774"/>
</p:tagLst>
</file>

<file path=ppt/tags/tag368.xml><?xml version="1.0" encoding="utf-8"?>
<p:tagLst xmlns:p="http://schemas.openxmlformats.org/presentationml/2006/main">
  <p:tag name="AS_UNIQUEID" val="775"/>
</p:tagLst>
</file>

<file path=ppt/tags/tag369.xml><?xml version="1.0" encoding="utf-8"?>
<p:tagLst xmlns:p="http://schemas.openxmlformats.org/presentationml/2006/main">
  <p:tag name="AS_UNIQUEID" val="776"/>
</p:tagLst>
</file>

<file path=ppt/tags/tag370.xml><?xml version="1.0" encoding="utf-8"?>
<p:tagLst xmlns:p="http://schemas.openxmlformats.org/presentationml/2006/main">
  <p:tag name="AS_UNIQUEID" val="777"/>
</p:tagLst>
</file>

<file path=ppt/tags/tag371.xml><?xml version="1.0" encoding="utf-8"?>
<p:tagLst xmlns:p="http://schemas.openxmlformats.org/presentationml/2006/main">
  <p:tag name="AS_UNIQUEID" val="241"/>
</p:tagLst>
</file>

<file path=ppt/tags/tag372.xml><?xml version="1.0" encoding="utf-8"?>
<p:tagLst xmlns:p="http://schemas.openxmlformats.org/presentationml/2006/main">
  <p:tag name="AS_UNIQUEID" val="242"/>
</p:tagLst>
</file>

<file path=ppt/tags/tag373.xml><?xml version="1.0" encoding="utf-8"?>
<p:tagLst xmlns:p="http://schemas.openxmlformats.org/presentationml/2006/main">
  <p:tag name="AS_UNIQUEID" val="243"/>
</p:tagLst>
</file>

<file path=ppt/tags/tag374.xml><?xml version="1.0" encoding="utf-8"?>
<p:tagLst xmlns:p="http://schemas.openxmlformats.org/presentationml/2006/main">
  <p:tag name="AS_UNIQUEID" val="244"/>
</p:tagLst>
</file>

<file path=ppt/tags/tag375.xml><?xml version="1.0" encoding="utf-8"?>
<p:tagLst xmlns:p="http://schemas.openxmlformats.org/presentationml/2006/main">
  <p:tag name="AS_UNIQUEID" val="245"/>
</p:tagLst>
</file>

<file path=ppt/tags/tag376.xml><?xml version="1.0" encoding="utf-8"?>
<p:tagLst xmlns:p="http://schemas.openxmlformats.org/presentationml/2006/main">
  <p:tag name="AS_UNIQUEID" val="778"/>
</p:tagLst>
</file>

<file path=ppt/tags/tag377.xml><?xml version="1.0" encoding="utf-8"?>
<p:tagLst xmlns:p="http://schemas.openxmlformats.org/presentationml/2006/main">
  <p:tag name="AS_UNIQUEID" val="306"/>
</p:tagLst>
</file>

<file path=ppt/tags/tag378.xml><?xml version="1.0" encoding="utf-8"?>
<p:tagLst xmlns:p="http://schemas.openxmlformats.org/presentationml/2006/main">
  <p:tag name="AS_UNIQUEID" val="307"/>
</p:tagLst>
</file>

<file path=ppt/tags/tag379.xml><?xml version="1.0" encoding="utf-8"?>
<p:tagLst xmlns:p="http://schemas.openxmlformats.org/presentationml/2006/main">
  <p:tag name="AS_UNIQUEID" val="308"/>
</p:tagLst>
</file>

<file path=ppt/tags/tag380.xml><?xml version="1.0" encoding="utf-8"?>
<p:tagLst xmlns:p="http://schemas.openxmlformats.org/presentationml/2006/main">
  <p:tag name="AS_UNIQUEID" val="309"/>
</p:tagLst>
</file>

<file path=ppt/tags/tag381.xml><?xml version="1.0" encoding="utf-8"?>
<p:tagLst xmlns:p="http://schemas.openxmlformats.org/presentationml/2006/main">
  <p:tag name="AS_UNIQUEID" val="310"/>
</p:tagLst>
</file>

<file path=ppt/tags/tag382.xml><?xml version="1.0" encoding="utf-8"?>
<p:tagLst xmlns:p="http://schemas.openxmlformats.org/presentationml/2006/main">
  <p:tag name="AS_UNIQUEID" val="779"/>
</p:tagLst>
</file>

<file path=ppt/tags/tag383.xml><?xml version="1.0" encoding="utf-8"?>
<p:tagLst xmlns:p="http://schemas.openxmlformats.org/presentationml/2006/main">
  <p:tag name="AS_UNIQUEID" val="780"/>
</p:tagLst>
</file>

<file path=ppt/tags/tag384.xml><?xml version="1.0" encoding="utf-8"?>
<p:tagLst xmlns:p="http://schemas.openxmlformats.org/presentationml/2006/main">
  <p:tag name="AS_UNIQUEID" val="781"/>
</p:tagLst>
</file>

<file path=ppt/tags/tag385.xml><?xml version="1.0" encoding="utf-8"?>
<p:tagLst xmlns:p="http://schemas.openxmlformats.org/presentationml/2006/main">
  <p:tag name="AS_UNIQUEID" val="782"/>
</p:tagLst>
</file>

<file path=ppt/tags/tag386.xml><?xml version="1.0" encoding="utf-8"?>
<p:tagLst xmlns:p="http://schemas.openxmlformats.org/presentationml/2006/main">
  <p:tag name="AS_UNIQUEID" val="783"/>
</p:tagLst>
</file>

<file path=ppt/tags/tag387.xml><?xml version="1.0" encoding="utf-8"?>
<p:tagLst xmlns:p="http://schemas.openxmlformats.org/presentationml/2006/main">
  <p:tag name="AS_UNIQUEID" val="784"/>
</p:tagLst>
</file>

<file path=ppt/tags/tag388.xml><?xml version="1.0" encoding="utf-8"?>
<p:tagLst xmlns:p="http://schemas.openxmlformats.org/presentationml/2006/main">
  <p:tag name="AS_UNIQUEID" val="785"/>
</p:tagLst>
</file>

<file path=ppt/tags/tag389.xml><?xml version="1.0" encoding="utf-8"?>
<p:tagLst xmlns:p="http://schemas.openxmlformats.org/presentationml/2006/main">
  <p:tag name="AS_UNIQUEID" val="786"/>
</p:tagLst>
</file>

<file path=ppt/tags/tag390.xml><?xml version="1.0" encoding="utf-8"?>
<p:tagLst xmlns:p="http://schemas.openxmlformats.org/presentationml/2006/main">
  <p:tag name="AS_UNIQUEID" val="787"/>
</p:tagLst>
</file>

<file path=ppt/tags/tag391.xml><?xml version="1.0" encoding="utf-8"?>
<p:tagLst xmlns:p="http://schemas.openxmlformats.org/presentationml/2006/main">
  <p:tag name="AS_UNIQUEID" val="788"/>
</p:tagLst>
</file>

<file path=ppt/tags/tag392.xml><?xml version="1.0" encoding="utf-8"?>
<p:tagLst xmlns:p="http://schemas.openxmlformats.org/presentationml/2006/main">
  <p:tag name="AS_UNIQUEID" val="789"/>
</p:tagLst>
</file>

<file path=ppt/tags/tag393.xml><?xml version="1.0" encoding="utf-8"?>
<p:tagLst xmlns:p="http://schemas.openxmlformats.org/presentationml/2006/main">
  <p:tag name="AS_UNIQUEID" val="790"/>
</p:tagLst>
</file>

<file path=ppt/tags/tag394.xml><?xml version="1.0" encoding="utf-8"?>
<p:tagLst xmlns:p="http://schemas.openxmlformats.org/presentationml/2006/main">
  <p:tag name="AS_UNIQUEID" val="791"/>
</p:tagLst>
</file>

<file path=ppt/tags/tag395.xml><?xml version="1.0" encoding="utf-8"?>
<p:tagLst xmlns:p="http://schemas.openxmlformats.org/presentationml/2006/main">
  <p:tag name="AS_UNIQUEID" val="792"/>
</p:tagLst>
</file>

<file path=ppt/tags/tag396.xml><?xml version="1.0" encoding="utf-8"?>
<p:tagLst xmlns:p="http://schemas.openxmlformats.org/presentationml/2006/main">
  <p:tag name="AS_UNIQUEID" val="793"/>
</p:tagLst>
</file>

<file path=ppt/tags/tag397.xml><?xml version="1.0" encoding="utf-8"?>
<p:tagLst xmlns:p="http://schemas.openxmlformats.org/presentationml/2006/main">
  <p:tag name="AS_UNIQUEID" val="794"/>
</p:tagLst>
</file>

<file path=ppt/tags/tag398.xml><?xml version="1.0" encoding="utf-8"?>
<p:tagLst xmlns:p="http://schemas.openxmlformats.org/presentationml/2006/main">
  <p:tag name="AS_UNIQUEID" val="795"/>
</p:tagLst>
</file>

<file path=ppt/tags/tag399.xml><?xml version="1.0" encoding="utf-8"?>
<p:tagLst xmlns:p="http://schemas.openxmlformats.org/presentationml/2006/main">
  <p:tag name="AS_UNIQUEID" val="796"/>
</p:tagLst>
</file>

<file path=ppt/tags/tag400.xml><?xml version="1.0" encoding="utf-8"?>
<p:tagLst xmlns:p="http://schemas.openxmlformats.org/presentationml/2006/main">
  <p:tag name="AS_UNIQUEID" val="797"/>
</p:tagLst>
</file>

<file path=ppt/tags/tag401.xml><?xml version="1.0" encoding="utf-8"?>
<p:tagLst xmlns:p="http://schemas.openxmlformats.org/presentationml/2006/main">
  <p:tag name="AS_UNIQUEID" val="798"/>
</p:tagLst>
</file>

<file path=ppt/tags/tag402.xml><?xml version="1.0" encoding="utf-8"?>
<p:tagLst xmlns:p="http://schemas.openxmlformats.org/presentationml/2006/main">
  <p:tag name="AS_UNIQUEID" val="799"/>
</p:tagLst>
</file>

<file path=ppt/tags/tag403.xml><?xml version="1.0" encoding="utf-8"?>
<p:tagLst xmlns:p="http://schemas.openxmlformats.org/presentationml/2006/main">
  <p:tag name="AS_UNIQUEID" val="800"/>
</p:tagLst>
</file>

<file path=ppt/tags/tag404.xml><?xml version="1.0" encoding="utf-8"?>
<p:tagLst xmlns:p="http://schemas.openxmlformats.org/presentationml/2006/main">
  <p:tag name="AS_UNIQUEID" val="801"/>
</p:tagLst>
</file>

<file path=ppt/tags/tag405.xml><?xml version="1.0" encoding="utf-8"?>
<p:tagLst xmlns:p="http://schemas.openxmlformats.org/presentationml/2006/main">
  <p:tag name="AS_UNIQUEID" val="802"/>
</p:tagLst>
</file>

<file path=ppt/tags/tag406.xml><?xml version="1.0" encoding="utf-8"?>
<p:tagLst xmlns:p="http://schemas.openxmlformats.org/presentationml/2006/main">
  <p:tag name="AS_UNIQUEID" val="803"/>
</p:tagLst>
</file>

<file path=ppt/tags/tag407.xml><?xml version="1.0" encoding="utf-8"?>
<p:tagLst xmlns:p="http://schemas.openxmlformats.org/presentationml/2006/main">
  <p:tag name="AS_UNIQUEID" val="804"/>
</p:tagLst>
</file>

<file path=ppt/tags/tag408.xml><?xml version="1.0" encoding="utf-8"?>
<p:tagLst xmlns:p="http://schemas.openxmlformats.org/presentationml/2006/main">
  <p:tag name="AS_UNIQUEID" val="805"/>
</p:tagLst>
</file>

<file path=ppt/tags/tag409.xml><?xml version="1.0" encoding="utf-8"?>
<p:tagLst xmlns:p="http://schemas.openxmlformats.org/presentationml/2006/main">
  <p:tag name="AS_UNIQUEID" val="806"/>
</p:tagLst>
</file>

<file path=ppt/tags/tag410.xml><?xml version="1.0" encoding="utf-8"?>
<p:tagLst xmlns:p="http://schemas.openxmlformats.org/presentationml/2006/main">
  <p:tag name="AS_UNIQUEID" val="807"/>
</p:tagLst>
</file>

<file path=ppt/tags/tag411.xml><?xml version="1.0" encoding="utf-8"?>
<p:tagLst xmlns:p="http://schemas.openxmlformats.org/presentationml/2006/main">
  <p:tag name="AS_UNIQUEID" val="808"/>
</p:tagLst>
</file>

<file path=ppt/tags/tag412.xml><?xml version="1.0" encoding="utf-8"?>
<p:tagLst xmlns:p="http://schemas.openxmlformats.org/presentationml/2006/main">
  <p:tag name="AS_UNIQUEID" val="809"/>
</p:tagLst>
</file>

<file path=ppt/tags/tag413.xml><?xml version="1.0" encoding="utf-8"?>
<p:tagLst xmlns:p="http://schemas.openxmlformats.org/presentationml/2006/main">
  <p:tag name="AS_UNIQUEID" val="810"/>
</p:tagLst>
</file>

<file path=ppt/tags/tag414.xml><?xml version="1.0" encoding="utf-8"?>
<p:tagLst xmlns:p="http://schemas.openxmlformats.org/presentationml/2006/main">
  <p:tag name="AS_UNIQUEID" val="811"/>
</p:tagLst>
</file>

<file path=ppt/tags/tag415.xml><?xml version="1.0" encoding="utf-8"?>
<p:tagLst xmlns:p="http://schemas.openxmlformats.org/presentationml/2006/main">
  <p:tag name="AS_UNIQUEID" val="812"/>
</p:tagLst>
</file>

<file path=ppt/tags/tag416.xml><?xml version="1.0" encoding="utf-8"?>
<p:tagLst xmlns:p="http://schemas.openxmlformats.org/presentationml/2006/main">
  <p:tag name="AS_UNIQUEID" val="813"/>
</p:tagLst>
</file>

<file path=ppt/tags/tag417.xml><?xml version="1.0" encoding="utf-8"?>
<p:tagLst xmlns:p="http://schemas.openxmlformats.org/presentationml/2006/main">
  <p:tag name="AS_UNIQUEID" val="814"/>
</p:tagLst>
</file>

<file path=ppt/tags/tag418.xml><?xml version="1.0" encoding="utf-8"?>
<p:tagLst xmlns:p="http://schemas.openxmlformats.org/presentationml/2006/main">
  <p:tag name="AS_UNIQUEID" val="815"/>
</p:tagLst>
</file>

<file path=ppt/tags/tag419.xml><?xml version="1.0" encoding="utf-8"?>
<p:tagLst xmlns:p="http://schemas.openxmlformats.org/presentationml/2006/main">
  <p:tag name="AS_UNIQUEID" val="816"/>
</p:tagLst>
</file>

<file path=ppt/tags/tag420.xml><?xml version="1.0" encoding="utf-8"?>
<p:tagLst xmlns:p="http://schemas.openxmlformats.org/presentationml/2006/main">
  <p:tag name="AS_UNIQUEID" val="817"/>
</p:tagLst>
</file>

<file path=ppt/tags/tag421.xml><?xml version="1.0" encoding="utf-8"?>
<p:tagLst xmlns:p="http://schemas.openxmlformats.org/presentationml/2006/main">
  <p:tag name="AS_UNIQUEID" val="818"/>
</p:tagLst>
</file>

<file path=ppt/tags/tag422.xml><?xml version="1.0" encoding="utf-8"?>
<p:tagLst xmlns:p="http://schemas.openxmlformats.org/presentationml/2006/main">
  <p:tag name="AS_UNIQUEID" val="819"/>
</p:tagLst>
</file>

<file path=ppt/tags/tag423.xml><?xml version="1.0" encoding="utf-8"?>
<p:tagLst xmlns:p="http://schemas.openxmlformats.org/presentationml/2006/main">
  <p:tag name="AS_UNIQUEID" val="820"/>
</p:tagLst>
</file>

<file path=ppt/tags/tag424.xml><?xml version="1.0" encoding="utf-8"?>
<p:tagLst xmlns:p="http://schemas.openxmlformats.org/presentationml/2006/main">
  <p:tag name="AS_UNIQUEID" val="821"/>
</p:tagLst>
</file>

<file path=ppt/tags/tag425.xml><?xml version="1.0" encoding="utf-8"?>
<p:tagLst xmlns:p="http://schemas.openxmlformats.org/presentationml/2006/main">
  <p:tag name="AS_UNIQUEID" val="822"/>
</p:tagLst>
</file>

<file path=ppt/tags/tag426.xml><?xml version="1.0" encoding="utf-8"?>
<p:tagLst xmlns:p="http://schemas.openxmlformats.org/presentationml/2006/main">
  <p:tag name="AS_UNIQUEID" val="823"/>
</p:tagLst>
</file>

<file path=ppt/tags/tag427.xml><?xml version="1.0" encoding="utf-8"?>
<p:tagLst xmlns:p="http://schemas.openxmlformats.org/presentationml/2006/main">
  <p:tag name="AS_UNIQUEID" val="824"/>
</p:tagLst>
</file>

<file path=ppt/tags/tag428.xml><?xml version="1.0" encoding="utf-8"?>
<p:tagLst xmlns:p="http://schemas.openxmlformats.org/presentationml/2006/main">
  <p:tag name="AS_UNIQUEID" val="825"/>
</p:tagLst>
</file>

<file path=ppt/tags/tag429.xml><?xml version="1.0" encoding="utf-8"?>
<p:tagLst xmlns:p="http://schemas.openxmlformats.org/presentationml/2006/main">
  <p:tag name="AS_UNIQUEID" val="826"/>
</p:tagLst>
</file>

<file path=ppt/tags/tag430.xml><?xml version="1.0" encoding="utf-8"?>
<p:tagLst xmlns:p="http://schemas.openxmlformats.org/presentationml/2006/main">
  <p:tag name="AS_UNIQUEID" val="827"/>
</p:tagLst>
</file>

<file path=ppt/tags/tag431.xml><?xml version="1.0" encoding="utf-8"?>
<p:tagLst xmlns:p="http://schemas.openxmlformats.org/presentationml/2006/main">
  <p:tag name="AS_UNIQUEID" val="828"/>
</p:tagLst>
</file>

<file path=ppt/tags/tag432.xml><?xml version="1.0" encoding="utf-8"?>
<p:tagLst xmlns:p="http://schemas.openxmlformats.org/presentationml/2006/main">
  <p:tag name="AS_UNIQUEID" val="829"/>
</p:tagLst>
</file>

<file path=ppt/tags/tag433.xml><?xml version="1.0" encoding="utf-8"?>
<p:tagLst xmlns:p="http://schemas.openxmlformats.org/presentationml/2006/main">
  <p:tag name="AS_UNIQUEID" val="830"/>
</p:tagLst>
</file>

<file path=ppt/tags/tag434.xml><?xml version="1.0" encoding="utf-8"?>
<p:tagLst xmlns:p="http://schemas.openxmlformats.org/presentationml/2006/main">
  <p:tag name="AS_UNIQUEID" val="831"/>
</p:tagLst>
</file>

<file path=ppt/tags/tag435.xml><?xml version="1.0" encoding="utf-8"?>
<p:tagLst xmlns:p="http://schemas.openxmlformats.org/presentationml/2006/main">
  <p:tag name="AS_UNIQUEID" val="832"/>
</p:tagLst>
</file>

<file path=ppt/tags/tag436.xml><?xml version="1.0" encoding="utf-8"?>
<p:tagLst xmlns:p="http://schemas.openxmlformats.org/presentationml/2006/main">
  <p:tag name="AS_UNIQUEID" val="833"/>
</p:tagLst>
</file>

<file path=ppt/tags/tag437.xml><?xml version="1.0" encoding="utf-8"?>
<p:tagLst xmlns:p="http://schemas.openxmlformats.org/presentationml/2006/main">
  <p:tag name="AS_UNIQUEID" val="834"/>
</p:tagLst>
</file>

<file path=ppt/tags/tag438.xml><?xml version="1.0" encoding="utf-8"?>
<p:tagLst xmlns:p="http://schemas.openxmlformats.org/presentationml/2006/main">
  <p:tag name="AS_UNIQUEID" val="835"/>
</p:tagLst>
</file>

<file path=ppt/tags/tag439.xml><?xml version="1.0" encoding="utf-8"?>
<p:tagLst xmlns:p="http://schemas.openxmlformats.org/presentationml/2006/main">
  <p:tag name="AS_UNIQUEID" val="836"/>
</p:tagLst>
</file>

<file path=ppt/tags/tag440.xml><?xml version="1.0" encoding="utf-8"?>
<p:tagLst xmlns:p="http://schemas.openxmlformats.org/presentationml/2006/main">
  <p:tag name="AS_UNIQUEID" val="837"/>
</p:tagLst>
</file>

<file path=ppt/tags/tag441.xml><?xml version="1.0" encoding="utf-8"?>
<p:tagLst xmlns:p="http://schemas.openxmlformats.org/presentationml/2006/main">
  <p:tag name="AS_UNIQUEID" val="838"/>
</p:tagLst>
</file>

<file path=ppt/tags/tag442.xml><?xml version="1.0" encoding="utf-8"?>
<p:tagLst xmlns:p="http://schemas.openxmlformats.org/presentationml/2006/main">
  <p:tag name="AS_UNIQUEID" val="839"/>
</p:tagLst>
</file>

<file path=ppt/tags/tag443.xml><?xml version="1.0" encoding="utf-8"?>
<p:tagLst xmlns:p="http://schemas.openxmlformats.org/presentationml/2006/main">
  <p:tag name="AS_UNIQUEID" val="840"/>
</p:tagLst>
</file>

<file path=ppt/tags/tag444.xml><?xml version="1.0" encoding="utf-8"?>
<p:tagLst xmlns:p="http://schemas.openxmlformats.org/presentationml/2006/main">
  <p:tag name="AS_UNIQUEID" val="841"/>
</p:tagLst>
</file>

<file path=ppt/tags/tag445.xml><?xml version="1.0" encoding="utf-8"?>
<p:tagLst xmlns:p="http://schemas.openxmlformats.org/presentationml/2006/main">
  <p:tag name="AS_UNIQUEID" val="842"/>
</p:tagLst>
</file>

<file path=ppt/tags/tag446.xml><?xml version="1.0" encoding="utf-8"?>
<p:tagLst xmlns:p="http://schemas.openxmlformats.org/presentationml/2006/main">
  <p:tag name="AS_UNIQUEID" val="246"/>
</p:tagLst>
</file>

<file path=ppt/tags/tag447.xml><?xml version="1.0" encoding="utf-8"?>
<p:tagLst xmlns:p="http://schemas.openxmlformats.org/presentationml/2006/main">
  <p:tag name="AS_UNIQUEID" val="247"/>
</p:tagLst>
</file>

<file path=ppt/tags/tag448.xml><?xml version="1.0" encoding="utf-8"?>
<p:tagLst xmlns:p="http://schemas.openxmlformats.org/presentationml/2006/main">
  <p:tag name="AS_UNIQUEID" val="248"/>
</p:tagLst>
</file>

<file path=ppt/tags/tag449.xml><?xml version="1.0" encoding="utf-8"?>
<p:tagLst xmlns:p="http://schemas.openxmlformats.org/presentationml/2006/main">
  <p:tag name="AS_UNIQUEID" val="249"/>
</p:tagLst>
</file>

<file path=ppt/tags/tag450.xml><?xml version="1.0" encoding="utf-8"?>
<p:tagLst xmlns:p="http://schemas.openxmlformats.org/presentationml/2006/main">
  <p:tag name="AS_UNIQUEID" val="250"/>
</p:tagLst>
</file>

<file path=ppt/tags/tag451.xml><?xml version="1.0" encoding="utf-8"?>
<p:tagLst xmlns:p="http://schemas.openxmlformats.org/presentationml/2006/main">
  <p:tag name="AS_UNIQUEID" val="843"/>
</p:tagLst>
</file>

<file path=ppt/tags/tag452.xml><?xml version="1.0" encoding="utf-8"?>
<p:tagLst xmlns:p="http://schemas.openxmlformats.org/presentationml/2006/main">
  <p:tag name="AS_UNIQUEID" val="311"/>
</p:tagLst>
</file>

<file path=ppt/tags/tag453.xml><?xml version="1.0" encoding="utf-8"?>
<p:tagLst xmlns:p="http://schemas.openxmlformats.org/presentationml/2006/main">
  <p:tag name="AS_UNIQUEID" val="312"/>
</p:tagLst>
</file>

<file path=ppt/tags/tag454.xml><?xml version="1.0" encoding="utf-8"?>
<p:tagLst xmlns:p="http://schemas.openxmlformats.org/presentationml/2006/main">
  <p:tag name="AS_UNIQUEID" val="313"/>
</p:tagLst>
</file>

<file path=ppt/tags/tag455.xml><?xml version="1.0" encoding="utf-8"?>
<p:tagLst xmlns:p="http://schemas.openxmlformats.org/presentationml/2006/main">
  <p:tag name="AS_UNIQUEID" val="314"/>
</p:tagLst>
</file>

<file path=ppt/tags/tag456.xml><?xml version="1.0" encoding="utf-8"?>
<p:tagLst xmlns:p="http://schemas.openxmlformats.org/presentationml/2006/main">
  <p:tag name="AS_UNIQUEID" val="315"/>
</p:tagLst>
</file>

<file path=ppt/tags/tag457.xml><?xml version="1.0" encoding="utf-8"?>
<p:tagLst xmlns:p="http://schemas.openxmlformats.org/presentationml/2006/main">
  <p:tag name="AS_UNIQUEID" val="844"/>
</p:tagLst>
</file>

<file path=ppt/tags/tag458.xml><?xml version="1.0" encoding="utf-8"?>
<p:tagLst xmlns:p="http://schemas.openxmlformats.org/presentationml/2006/main">
  <p:tag name="AS_UNIQUEID" val="845"/>
</p:tagLst>
</file>

<file path=ppt/tags/tag459.xml><?xml version="1.0" encoding="utf-8"?>
<p:tagLst xmlns:p="http://schemas.openxmlformats.org/presentationml/2006/main">
  <p:tag name="AS_UNIQUEID" val="846"/>
</p:tagLst>
</file>

<file path=ppt/tags/tag460.xml><?xml version="1.0" encoding="utf-8"?>
<p:tagLst xmlns:p="http://schemas.openxmlformats.org/presentationml/2006/main">
  <p:tag name="AS_UNIQUEID" val="847"/>
</p:tagLst>
</file>

<file path=ppt/tags/tag461.xml><?xml version="1.0" encoding="utf-8"?>
<p:tagLst xmlns:p="http://schemas.openxmlformats.org/presentationml/2006/main">
  <p:tag name="AS_UNIQUEID" val="848"/>
</p:tagLst>
</file>

<file path=ppt/tags/tag462.xml><?xml version="1.0" encoding="utf-8"?>
<p:tagLst xmlns:p="http://schemas.openxmlformats.org/presentationml/2006/main">
  <p:tag name="AS_UNIQUEID" val="849"/>
</p:tagLst>
</file>

<file path=ppt/tags/tag463.xml><?xml version="1.0" encoding="utf-8"?>
<p:tagLst xmlns:p="http://schemas.openxmlformats.org/presentationml/2006/main">
  <p:tag name="AS_UNIQUEID" val="850"/>
</p:tagLst>
</file>

<file path=ppt/tags/tag464.xml><?xml version="1.0" encoding="utf-8"?>
<p:tagLst xmlns:p="http://schemas.openxmlformats.org/presentationml/2006/main">
  <p:tag name="AS_UNIQUEID" val="851"/>
</p:tagLst>
</file>

<file path=ppt/tags/tag465.xml><?xml version="1.0" encoding="utf-8"?>
<p:tagLst xmlns:p="http://schemas.openxmlformats.org/presentationml/2006/main">
  <p:tag name="AS_UNIQUEID" val="852"/>
</p:tagLst>
</file>

<file path=ppt/tags/tag466.xml><?xml version="1.0" encoding="utf-8"?>
<p:tagLst xmlns:p="http://schemas.openxmlformats.org/presentationml/2006/main">
  <p:tag name="AS_UNIQUEID" val="853"/>
</p:tagLst>
</file>

<file path=ppt/tags/tag467.xml><?xml version="1.0" encoding="utf-8"?>
<p:tagLst xmlns:p="http://schemas.openxmlformats.org/presentationml/2006/main">
  <p:tag name="AS_UNIQUEID" val="854"/>
</p:tagLst>
</file>

<file path=ppt/tags/tag468.xml><?xml version="1.0" encoding="utf-8"?>
<p:tagLst xmlns:p="http://schemas.openxmlformats.org/presentationml/2006/main">
  <p:tag name="AS_UNIQUEID" val="855"/>
</p:tagLst>
</file>

<file path=ppt/tags/tag469.xml><?xml version="1.0" encoding="utf-8"?>
<p:tagLst xmlns:p="http://schemas.openxmlformats.org/presentationml/2006/main">
  <p:tag name="AS_UNIQUEID" val="856"/>
</p:tagLst>
</file>

<file path=ppt/tags/tag470.xml><?xml version="1.0" encoding="utf-8"?>
<p:tagLst xmlns:p="http://schemas.openxmlformats.org/presentationml/2006/main">
  <p:tag name="AS_UNIQUEID" val="857"/>
</p:tagLst>
</file>

<file path=ppt/tags/tag471.xml><?xml version="1.0" encoding="utf-8"?>
<p:tagLst xmlns:p="http://schemas.openxmlformats.org/presentationml/2006/main">
  <p:tag name="AS_UNIQUEID" val="858"/>
</p:tagLst>
</file>

<file path=ppt/tags/tag472.xml><?xml version="1.0" encoding="utf-8"?>
<p:tagLst xmlns:p="http://schemas.openxmlformats.org/presentationml/2006/main">
  <p:tag name="AS_UNIQUEID" val="859"/>
</p:tagLst>
</file>

<file path=ppt/tags/tag473.xml><?xml version="1.0" encoding="utf-8"?>
<p:tagLst xmlns:p="http://schemas.openxmlformats.org/presentationml/2006/main">
  <p:tag name="AS_UNIQUEID" val="860"/>
</p:tagLst>
</file>

<file path=ppt/tags/tag474.xml><?xml version="1.0" encoding="utf-8"?>
<p:tagLst xmlns:p="http://schemas.openxmlformats.org/presentationml/2006/main">
  <p:tag name="AS_UNIQUEID" val="861"/>
</p:tagLst>
</file>

<file path=ppt/tags/tag475.xml><?xml version="1.0" encoding="utf-8"?>
<p:tagLst xmlns:p="http://schemas.openxmlformats.org/presentationml/2006/main">
  <p:tag name="AS_UNIQUEID" val="862"/>
</p:tagLst>
</file>

<file path=ppt/tags/tag476.xml><?xml version="1.0" encoding="utf-8"?>
<p:tagLst xmlns:p="http://schemas.openxmlformats.org/presentationml/2006/main">
  <p:tag name="AS_UNIQUEID" val="863"/>
</p:tagLst>
</file>

<file path=ppt/tags/tag477.xml><?xml version="1.0" encoding="utf-8"?>
<p:tagLst xmlns:p="http://schemas.openxmlformats.org/presentationml/2006/main">
  <p:tag name="AS_UNIQUEID" val="864"/>
</p:tagLst>
</file>

<file path=ppt/tags/tag478.xml><?xml version="1.0" encoding="utf-8"?>
<p:tagLst xmlns:p="http://schemas.openxmlformats.org/presentationml/2006/main">
  <p:tag name="AS_UNIQUEID" val="865"/>
</p:tagLst>
</file>

<file path=ppt/tags/tag479.xml><?xml version="1.0" encoding="utf-8"?>
<p:tagLst xmlns:p="http://schemas.openxmlformats.org/presentationml/2006/main">
  <p:tag name="AS_UNIQUEID" val="866"/>
</p:tagLst>
</file>

<file path=ppt/tags/tag480.xml><?xml version="1.0" encoding="utf-8"?>
<p:tagLst xmlns:p="http://schemas.openxmlformats.org/presentationml/2006/main">
  <p:tag name="AS_UNIQUEID" val="867"/>
</p:tagLst>
</file>

<file path=ppt/tags/tag481.xml><?xml version="1.0" encoding="utf-8"?>
<p:tagLst xmlns:p="http://schemas.openxmlformats.org/presentationml/2006/main">
  <p:tag name="AS_UNIQUEID" val="868"/>
</p:tagLst>
</file>

<file path=ppt/tags/tag482.xml><?xml version="1.0" encoding="utf-8"?>
<p:tagLst xmlns:p="http://schemas.openxmlformats.org/presentationml/2006/main">
  <p:tag name="AS_UNIQUEID" val="869"/>
</p:tagLst>
</file>

<file path=ppt/tags/tag483.xml><?xml version="1.0" encoding="utf-8"?>
<p:tagLst xmlns:p="http://schemas.openxmlformats.org/presentationml/2006/main">
  <p:tag name="AS_UNIQUEID" val="870"/>
</p:tagLst>
</file>

<file path=ppt/tags/tag484.xml><?xml version="1.0" encoding="utf-8"?>
<p:tagLst xmlns:p="http://schemas.openxmlformats.org/presentationml/2006/main">
  <p:tag name="AS_UNIQUEID" val="871"/>
</p:tagLst>
</file>

<file path=ppt/tags/tag485.xml><?xml version="1.0" encoding="utf-8"?>
<p:tagLst xmlns:p="http://schemas.openxmlformats.org/presentationml/2006/main">
  <p:tag name="AS_UNIQUEID" val="872"/>
</p:tagLst>
</file>

<file path=ppt/tags/tag486.xml><?xml version="1.0" encoding="utf-8"?>
<p:tagLst xmlns:p="http://schemas.openxmlformats.org/presentationml/2006/main">
  <p:tag name="AS_UNIQUEID" val="873"/>
</p:tagLst>
</file>

<file path=ppt/tags/tag487.xml><?xml version="1.0" encoding="utf-8"?>
<p:tagLst xmlns:p="http://schemas.openxmlformats.org/presentationml/2006/main">
  <p:tag name="AS_UNIQUEID" val="874"/>
</p:tagLst>
</file>

<file path=ppt/tags/tag488.xml><?xml version="1.0" encoding="utf-8"?>
<p:tagLst xmlns:p="http://schemas.openxmlformats.org/presentationml/2006/main">
  <p:tag name="AS_UNIQUEID" val="875"/>
</p:tagLst>
</file>

<file path=ppt/tags/tag489.xml><?xml version="1.0" encoding="utf-8"?>
<p:tagLst xmlns:p="http://schemas.openxmlformats.org/presentationml/2006/main">
  <p:tag name="AS_UNIQUEID" val="876"/>
</p:tagLst>
</file>

<file path=ppt/tags/tag490.xml><?xml version="1.0" encoding="utf-8"?>
<p:tagLst xmlns:p="http://schemas.openxmlformats.org/presentationml/2006/main">
  <p:tag name="AS_UNIQUEID" val="877"/>
</p:tagLst>
</file>

<file path=ppt/tags/tag491.xml><?xml version="1.0" encoding="utf-8"?>
<p:tagLst xmlns:p="http://schemas.openxmlformats.org/presentationml/2006/main">
  <p:tag name="AS_UNIQUEID" val="878"/>
</p:tagLst>
</file>

<file path=ppt/tags/tag492.xml><?xml version="1.0" encoding="utf-8"?>
<p:tagLst xmlns:p="http://schemas.openxmlformats.org/presentationml/2006/main">
  <p:tag name="AS_UNIQUEID" val="879"/>
</p:tagLst>
</file>

<file path=ppt/tags/tag493.xml><?xml version="1.0" encoding="utf-8"?>
<p:tagLst xmlns:p="http://schemas.openxmlformats.org/presentationml/2006/main">
  <p:tag name="AS_UNIQUEID" val="880"/>
</p:tagLst>
</file>

<file path=ppt/tags/tag494.xml><?xml version="1.0" encoding="utf-8"?>
<p:tagLst xmlns:p="http://schemas.openxmlformats.org/presentationml/2006/main">
  <p:tag name="AS_UNIQUEID" val="881"/>
</p:tagLst>
</file>

<file path=ppt/tags/tag495.xml><?xml version="1.0" encoding="utf-8"?>
<p:tagLst xmlns:p="http://schemas.openxmlformats.org/presentationml/2006/main">
  <p:tag name="AS_UNIQUEID" val="882"/>
</p:tagLst>
</file>

<file path=ppt/tags/tag496.xml><?xml version="1.0" encoding="utf-8"?>
<p:tagLst xmlns:p="http://schemas.openxmlformats.org/presentationml/2006/main">
  <p:tag name="AS_UNIQUEID" val="883"/>
</p:tagLst>
</file>

<file path=ppt/tags/tag497.xml><?xml version="1.0" encoding="utf-8"?>
<p:tagLst xmlns:p="http://schemas.openxmlformats.org/presentationml/2006/main">
  <p:tag name="AS_UNIQUEID" val="884"/>
</p:tagLst>
</file>

<file path=ppt/tags/tag498.xml><?xml version="1.0" encoding="utf-8"?>
<p:tagLst xmlns:p="http://schemas.openxmlformats.org/presentationml/2006/main">
  <p:tag name="AS_UNIQUEID" val="885"/>
</p:tagLst>
</file>

<file path=ppt/tags/tag499.xml><?xml version="1.0" encoding="utf-8"?>
<p:tagLst xmlns:p="http://schemas.openxmlformats.org/presentationml/2006/main">
  <p:tag name="AS_UNIQUEID" val="886"/>
</p:tagLst>
</file>

<file path=ppt/tags/tag500.xml><?xml version="1.0" encoding="utf-8"?>
<p:tagLst xmlns:p="http://schemas.openxmlformats.org/presentationml/2006/main">
  <p:tag name="AS_UNIQUEID" val="887"/>
</p:tagLst>
</file>

<file path=ppt/tags/tag501.xml><?xml version="1.0" encoding="utf-8"?>
<p:tagLst xmlns:p="http://schemas.openxmlformats.org/presentationml/2006/main">
  <p:tag name="AS_UNIQUEID" val="888"/>
</p:tagLst>
</file>

<file path=ppt/tags/tag502.xml><?xml version="1.0" encoding="utf-8"?>
<p:tagLst xmlns:p="http://schemas.openxmlformats.org/presentationml/2006/main">
  <p:tag name="AS_UNIQUEID" val="889"/>
</p:tagLst>
</file>

<file path=ppt/tags/tag503.xml><?xml version="1.0" encoding="utf-8"?>
<p:tagLst xmlns:p="http://schemas.openxmlformats.org/presentationml/2006/main">
  <p:tag name="AS_UNIQUEID" val="890"/>
</p:tagLst>
</file>

<file path=ppt/tags/tag504.xml><?xml version="1.0" encoding="utf-8"?>
<p:tagLst xmlns:p="http://schemas.openxmlformats.org/presentationml/2006/main">
  <p:tag name="AS_UNIQUEID" val="891"/>
</p:tagLst>
</file>

<file path=ppt/tags/tag505.xml><?xml version="1.0" encoding="utf-8"?>
<p:tagLst xmlns:p="http://schemas.openxmlformats.org/presentationml/2006/main">
  <p:tag name="AS_UNIQUEID" val="892"/>
</p:tagLst>
</file>

<file path=ppt/tags/tag506.xml><?xml version="1.0" encoding="utf-8"?>
<p:tagLst xmlns:p="http://schemas.openxmlformats.org/presentationml/2006/main">
  <p:tag name="AS_UNIQUEID" val="893"/>
</p:tagLst>
</file>

<file path=ppt/tags/tag507.xml><?xml version="1.0" encoding="utf-8"?>
<p:tagLst xmlns:p="http://schemas.openxmlformats.org/presentationml/2006/main">
  <p:tag name="AS_UNIQUEID" val="894"/>
</p:tagLst>
</file>

<file path=ppt/tags/tag508.xml><?xml version="1.0" encoding="utf-8"?>
<p:tagLst xmlns:p="http://schemas.openxmlformats.org/presentationml/2006/main">
  <p:tag name="AS_UNIQUEID" val="895"/>
</p:tagLst>
</file>

<file path=ppt/tags/tag509.xml><?xml version="1.0" encoding="utf-8"?>
<p:tagLst xmlns:p="http://schemas.openxmlformats.org/presentationml/2006/main">
  <p:tag name="AS_UNIQUEID" val="896"/>
</p:tagLst>
</file>

<file path=ppt/tags/tag510.xml><?xml version="1.0" encoding="utf-8"?>
<p:tagLst xmlns:p="http://schemas.openxmlformats.org/presentationml/2006/main">
  <p:tag name="AS_UNIQUEID" val="897"/>
</p:tagLst>
</file>

<file path=ppt/tags/tag511.xml><?xml version="1.0" encoding="utf-8"?>
<p:tagLst xmlns:p="http://schemas.openxmlformats.org/presentationml/2006/main">
  <p:tag name="AS_UNIQUEID" val="898"/>
</p:tagLst>
</file>

<file path=ppt/tags/tag512.xml><?xml version="1.0" encoding="utf-8"?>
<p:tagLst xmlns:p="http://schemas.openxmlformats.org/presentationml/2006/main">
  <p:tag name="AS_UNIQUEID" val="899"/>
</p:tagLst>
</file>

<file path=ppt/tags/tag513.xml><?xml version="1.0" encoding="utf-8"?>
<p:tagLst xmlns:p="http://schemas.openxmlformats.org/presentationml/2006/main">
  <p:tag name="AS_UNIQUEID" val="900"/>
</p:tagLst>
</file>

<file path=ppt/tags/tag514.xml><?xml version="1.0" encoding="utf-8"?>
<p:tagLst xmlns:p="http://schemas.openxmlformats.org/presentationml/2006/main">
  <p:tag name="AS_UNIQUEID" val="901"/>
</p:tagLst>
</file>

<file path=ppt/tags/tag515.xml><?xml version="1.0" encoding="utf-8"?>
<p:tagLst xmlns:p="http://schemas.openxmlformats.org/presentationml/2006/main">
  <p:tag name="AS_UNIQUEID" val="902"/>
</p:tagLst>
</file>

<file path=ppt/tags/tag516.xml><?xml version="1.0" encoding="utf-8"?>
<p:tagLst xmlns:p="http://schemas.openxmlformats.org/presentationml/2006/main">
  <p:tag name="AS_UNIQUEID" val="903"/>
</p:tagLst>
</file>

<file path=ppt/tags/tag517.xml><?xml version="1.0" encoding="utf-8"?>
<p:tagLst xmlns:p="http://schemas.openxmlformats.org/presentationml/2006/main">
  <p:tag name="AS_UNIQUEID" val="904"/>
</p:tagLst>
</file>

<file path=ppt/tags/tag518.xml><?xml version="1.0" encoding="utf-8"?>
<p:tagLst xmlns:p="http://schemas.openxmlformats.org/presentationml/2006/main">
  <p:tag name="AS_UNIQUEID" val="905"/>
</p:tagLst>
</file>

<file path=ppt/tags/tag519.xml><?xml version="1.0" encoding="utf-8"?>
<p:tagLst xmlns:p="http://schemas.openxmlformats.org/presentationml/2006/main">
  <p:tag name="AS_UNIQUEID" val="906"/>
</p:tagLst>
</file>

<file path=ppt/tags/tag520.xml><?xml version="1.0" encoding="utf-8"?>
<p:tagLst xmlns:p="http://schemas.openxmlformats.org/presentationml/2006/main">
  <p:tag name="AS_UNIQUEID" val="907"/>
</p:tagLst>
</file>

<file path=ppt/tags/tag521.xml><?xml version="1.0" encoding="utf-8"?>
<p:tagLst xmlns:p="http://schemas.openxmlformats.org/presentationml/2006/main">
  <p:tag name="AS_UNIQUEID" val="251"/>
</p:tagLst>
</file>

<file path=ppt/tags/tag522.xml><?xml version="1.0" encoding="utf-8"?>
<p:tagLst xmlns:p="http://schemas.openxmlformats.org/presentationml/2006/main">
  <p:tag name="AS_UNIQUEID" val="252"/>
</p:tagLst>
</file>

<file path=ppt/tags/tag523.xml><?xml version="1.0" encoding="utf-8"?>
<p:tagLst xmlns:p="http://schemas.openxmlformats.org/presentationml/2006/main">
  <p:tag name="AS_UNIQUEID" val="253"/>
</p:tagLst>
</file>

<file path=ppt/tags/tag524.xml><?xml version="1.0" encoding="utf-8"?>
<p:tagLst xmlns:p="http://schemas.openxmlformats.org/presentationml/2006/main">
  <p:tag name="AS_UNIQUEID" val="254"/>
</p:tagLst>
</file>

<file path=ppt/tags/tag525.xml><?xml version="1.0" encoding="utf-8"?>
<p:tagLst xmlns:p="http://schemas.openxmlformats.org/presentationml/2006/main">
  <p:tag name="AS_UNIQUEID" val="255"/>
</p:tagLst>
</file>

<file path=ppt/tags/tag526.xml><?xml version="1.0" encoding="utf-8"?>
<p:tagLst xmlns:p="http://schemas.openxmlformats.org/presentationml/2006/main">
  <p:tag name="AS_UNIQUEID" val="908"/>
</p:tagLst>
</file>

<file path=ppt/tags/tag527.xml><?xml version="1.0" encoding="utf-8"?>
<p:tagLst xmlns:p="http://schemas.openxmlformats.org/presentationml/2006/main">
  <p:tag name="AS_UNIQUEID" val="316"/>
</p:tagLst>
</file>

<file path=ppt/tags/tag528.xml><?xml version="1.0" encoding="utf-8"?>
<p:tagLst xmlns:p="http://schemas.openxmlformats.org/presentationml/2006/main">
  <p:tag name="AS_UNIQUEID" val="317"/>
</p:tagLst>
</file>

<file path=ppt/tags/tag529.xml><?xml version="1.0" encoding="utf-8"?>
<p:tagLst xmlns:p="http://schemas.openxmlformats.org/presentationml/2006/main">
  <p:tag name="AS_UNIQUEID" val="318"/>
</p:tagLst>
</file>

<file path=ppt/tags/tag530.xml><?xml version="1.0" encoding="utf-8"?>
<p:tagLst xmlns:p="http://schemas.openxmlformats.org/presentationml/2006/main">
  <p:tag name="AS_UNIQUEID" val="319"/>
</p:tagLst>
</file>

<file path=ppt/tags/tag531.xml><?xml version="1.0" encoding="utf-8"?>
<p:tagLst xmlns:p="http://schemas.openxmlformats.org/presentationml/2006/main">
  <p:tag name="AS_UNIQUEID" val="320"/>
</p:tagLst>
</file>

<file path=ppt/tags/tag532.xml><?xml version="1.0" encoding="utf-8"?>
<p:tagLst xmlns:p="http://schemas.openxmlformats.org/presentationml/2006/main">
  <p:tag name="AS_UNIQUEID" val="909"/>
</p:tagLst>
</file>

<file path=ppt/tags/tag533.xml><?xml version="1.0" encoding="utf-8"?>
<p:tagLst xmlns:p="http://schemas.openxmlformats.org/presentationml/2006/main">
  <p:tag name="AS_UNIQUEID" val="910"/>
</p:tagLst>
</file>

<file path=ppt/tags/tag534.xml><?xml version="1.0" encoding="utf-8"?>
<p:tagLst xmlns:p="http://schemas.openxmlformats.org/presentationml/2006/main">
  <p:tag name="AS_UNIQUEID" val="911"/>
</p:tagLst>
</file>

<file path=ppt/tags/tag535.xml><?xml version="1.0" encoding="utf-8"?>
<p:tagLst xmlns:p="http://schemas.openxmlformats.org/presentationml/2006/main">
  <p:tag name="AS_UNIQUEID" val="912"/>
</p:tagLst>
</file>

<file path=ppt/tags/tag536.xml><?xml version="1.0" encoding="utf-8"?>
<p:tagLst xmlns:p="http://schemas.openxmlformats.org/presentationml/2006/main">
  <p:tag name="AS_UNIQUEID" val="913"/>
</p:tagLst>
</file>

<file path=ppt/tags/tag537.xml><?xml version="1.0" encoding="utf-8"?>
<p:tagLst xmlns:p="http://schemas.openxmlformats.org/presentationml/2006/main">
  <p:tag name="AS_UNIQUEID" val="914"/>
</p:tagLst>
</file>

<file path=ppt/tags/tag538.xml><?xml version="1.0" encoding="utf-8"?>
<p:tagLst xmlns:p="http://schemas.openxmlformats.org/presentationml/2006/main">
  <p:tag name="AS_UNIQUEID" val="915"/>
</p:tagLst>
</file>

<file path=ppt/tags/tag539.xml><?xml version="1.0" encoding="utf-8"?>
<p:tagLst xmlns:p="http://schemas.openxmlformats.org/presentationml/2006/main">
  <p:tag name="AS_UNIQUEID" val="916"/>
</p:tagLst>
</file>

<file path=ppt/tags/tag540.xml><?xml version="1.0" encoding="utf-8"?>
<p:tagLst xmlns:p="http://schemas.openxmlformats.org/presentationml/2006/main">
  <p:tag name="AS_UNIQUEID" val="917"/>
</p:tagLst>
</file>

<file path=ppt/tags/tag541.xml><?xml version="1.0" encoding="utf-8"?>
<p:tagLst xmlns:p="http://schemas.openxmlformats.org/presentationml/2006/main">
  <p:tag name="AS_UNIQUEID" val="918"/>
</p:tagLst>
</file>

<file path=ppt/tags/tag542.xml><?xml version="1.0" encoding="utf-8"?>
<p:tagLst xmlns:p="http://schemas.openxmlformats.org/presentationml/2006/main">
  <p:tag name="AS_UNIQUEID" val="919"/>
</p:tagLst>
</file>

<file path=ppt/tags/tag543.xml><?xml version="1.0" encoding="utf-8"?>
<p:tagLst xmlns:p="http://schemas.openxmlformats.org/presentationml/2006/main">
  <p:tag name="AS_UNIQUEID" val="920"/>
</p:tagLst>
</file>

<file path=ppt/tags/tag544.xml><?xml version="1.0" encoding="utf-8"?>
<p:tagLst xmlns:p="http://schemas.openxmlformats.org/presentationml/2006/main">
  <p:tag name="AS_UNIQUEID" val="921"/>
</p:tagLst>
</file>

<file path=ppt/tags/tag545.xml><?xml version="1.0" encoding="utf-8"?>
<p:tagLst xmlns:p="http://schemas.openxmlformats.org/presentationml/2006/main">
  <p:tag name="AS_UNIQUEID" val="922"/>
</p:tagLst>
</file>

<file path=ppt/tags/tag546.xml><?xml version="1.0" encoding="utf-8"?>
<p:tagLst xmlns:p="http://schemas.openxmlformats.org/presentationml/2006/main">
  <p:tag name="AS_UNIQUEID" val="923"/>
</p:tagLst>
</file>

<file path=ppt/tags/tag547.xml><?xml version="1.0" encoding="utf-8"?>
<p:tagLst xmlns:p="http://schemas.openxmlformats.org/presentationml/2006/main">
  <p:tag name="AS_UNIQUEID" val="924"/>
</p:tagLst>
</file>

<file path=ppt/tags/tag548.xml><?xml version="1.0" encoding="utf-8"?>
<p:tagLst xmlns:p="http://schemas.openxmlformats.org/presentationml/2006/main">
  <p:tag name="AS_UNIQUEID" val="925"/>
</p:tagLst>
</file>

<file path=ppt/tags/tag549.xml><?xml version="1.0" encoding="utf-8"?>
<p:tagLst xmlns:p="http://schemas.openxmlformats.org/presentationml/2006/main">
  <p:tag name="AS_UNIQUEID" val="926"/>
</p:tagLst>
</file>

<file path=ppt/tags/tag550.xml><?xml version="1.0" encoding="utf-8"?>
<p:tagLst xmlns:p="http://schemas.openxmlformats.org/presentationml/2006/main">
  <p:tag name="AS_UNIQUEID" val="927"/>
</p:tagLst>
</file>

<file path=ppt/tags/tag551.xml><?xml version="1.0" encoding="utf-8"?>
<p:tagLst xmlns:p="http://schemas.openxmlformats.org/presentationml/2006/main">
  <p:tag name="AS_UNIQUEID" val="928"/>
</p:tagLst>
</file>

<file path=ppt/tags/tag552.xml><?xml version="1.0" encoding="utf-8"?>
<p:tagLst xmlns:p="http://schemas.openxmlformats.org/presentationml/2006/main">
  <p:tag name="AS_UNIQUEID" val="929"/>
</p:tagLst>
</file>

<file path=ppt/tags/tag553.xml><?xml version="1.0" encoding="utf-8"?>
<p:tagLst xmlns:p="http://schemas.openxmlformats.org/presentationml/2006/main">
  <p:tag name="AS_UNIQUEID" val="930"/>
</p:tagLst>
</file>

<file path=ppt/tags/tag554.xml><?xml version="1.0" encoding="utf-8"?>
<p:tagLst xmlns:p="http://schemas.openxmlformats.org/presentationml/2006/main">
  <p:tag name="AS_UNIQUEID" val="931"/>
</p:tagLst>
</file>

<file path=ppt/tags/tag555.xml><?xml version="1.0" encoding="utf-8"?>
<p:tagLst xmlns:p="http://schemas.openxmlformats.org/presentationml/2006/main">
  <p:tag name="AS_UNIQUEID" val="932"/>
</p:tagLst>
</file>

<file path=ppt/tags/tag556.xml><?xml version="1.0" encoding="utf-8"?>
<p:tagLst xmlns:p="http://schemas.openxmlformats.org/presentationml/2006/main">
  <p:tag name="AS_UNIQUEID" val="933"/>
</p:tagLst>
</file>

<file path=ppt/tags/tag557.xml><?xml version="1.0" encoding="utf-8"?>
<p:tagLst xmlns:p="http://schemas.openxmlformats.org/presentationml/2006/main">
  <p:tag name="AS_UNIQUEID" val="934"/>
</p:tagLst>
</file>

<file path=ppt/tags/tag558.xml><?xml version="1.0" encoding="utf-8"?>
<p:tagLst xmlns:p="http://schemas.openxmlformats.org/presentationml/2006/main">
  <p:tag name="AS_UNIQUEID" val="935"/>
</p:tagLst>
</file>

<file path=ppt/tags/tag559.xml><?xml version="1.0" encoding="utf-8"?>
<p:tagLst xmlns:p="http://schemas.openxmlformats.org/presentationml/2006/main">
  <p:tag name="AS_UNIQUEID" val="936"/>
</p:tagLst>
</file>

<file path=ppt/tags/tag560.xml><?xml version="1.0" encoding="utf-8"?>
<p:tagLst xmlns:p="http://schemas.openxmlformats.org/presentationml/2006/main">
  <p:tag name="AS_UNIQUEID" val="937"/>
</p:tagLst>
</file>

<file path=ppt/tags/tag561.xml><?xml version="1.0" encoding="utf-8"?>
<p:tagLst xmlns:p="http://schemas.openxmlformats.org/presentationml/2006/main">
  <p:tag name="AS_UNIQUEID" val="938"/>
</p:tagLst>
</file>

<file path=ppt/tags/tag562.xml><?xml version="1.0" encoding="utf-8"?>
<p:tagLst xmlns:p="http://schemas.openxmlformats.org/presentationml/2006/main">
  <p:tag name="AS_UNIQUEID" val="939"/>
</p:tagLst>
</file>

<file path=ppt/tags/tag563.xml><?xml version="1.0" encoding="utf-8"?>
<p:tagLst xmlns:p="http://schemas.openxmlformats.org/presentationml/2006/main">
  <p:tag name="AS_UNIQUEID" val="940"/>
</p:tagLst>
</file>

<file path=ppt/tags/tag564.xml><?xml version="1.0" encoding="utf-8"?>
<p:tagLst xmlns:p="http://schemas.openxmlformats.org/presentationml/2006/main">
  <p:tag name="AS_UNIQUEID" val="941"/>
</p:tagLst>
</file>

<file path=ppt/tags/tag565.xml><?xml version="1.0" encoding="utf-8"?>
<p:tagLst xmlns:p="http://schemas.openxmlformats.org/presentationml/2006/main">
  <p:tag name="AS_UNIQUEID" val="942"/>
</p:tagLst>
</file>

<file path=ppt/tags/tag566.xml><?xml version="1.0" encoding="utf-8"?>
<p:tagLst xmlns:p="http://schemas.openxmlformats.org/presentationml/2006/main">
  <p:tag name="AS_UNIQUEID" val="943"/>
</p:tagLst>
</file>

<file path=ppt/tags/tag567.xml><?xml version="1.0" encoding="utf-8"?>
<p:tagLst xmlns:p="http://schemas.openxmlformats.org/presentationml/2006/main">
  <p:tag name="AS_UNIQUEID" val="944"/>
</p:tagLst>
</file>

<file path=ppt/tags/tag568.xml><?xml version="1.0" encoding="utf-8"?>
<p:tagLst xmlns:p="http://schemas.openxmlformats.org/presentationml/2006/main">
  <p:tag name="AS_UNIQUEID" val="945"/>
</p:tagLst>
</file>

<file path=ppt/tags/tag569.xml><?xml version="1.0" encoding="utf-8"?>
<p:tagLst xmlns:p="http://schemas.openxmlformats.org/presentationml/2006/main">
  <p:tag name="AS_UNIQUEID" val="946"/>
</p:tagLst>
</file>

<file path=ppt/tags/tag570.xml><?xml version="1.0" encoding="utf-8"?>
<p:tagLst xmlns:p="http://schemas.openxmlformats.org/presentationml/2006/main">
  <p:tag name="AS_UNIQUEID" val="947"/>
</p:tagLst>
</file>

<file path=ppt/tags/tag571.xml><?xml version="1.0" encoding="utf-8"?>
<p:tagLst xmlns:p="http://schemas.openxmlformats.org/presentationml/2006/main">
  <p:tag name="AS_UNIQUEID" val="948"/>
</p:tagLst>
</file>

<file path=ppt/tags/tag572.xml><?xml version="1.0" encoding="utf-8"?>
<p:tagLst xmlns:p="http://schemas.openxmlformats.org/presentationml/2006/main">
  <p:tag name="AS_UNIQUEID" val="949"/>
</p:tagLst>
</file>

<file path=ppt/tags/tag573.xml><?xml version="1.0" encoding="utf-8"?>
<p:tagLst xmlns:p="http://schemas.openxmlformats.org/presentationml/2006/main">
  <p:tag name="AS_UNIQUEID" val="950"/>
</p:tagLst>
</file>

<file path=ppt/tags/tag574.xml><?xml version="1.0" encoding="utf-8"?>
<p:tagLst xmlns:p="http://schemas.openxmlformats.org/presentationml/2006/main">
  <p:tag name="AS_UNIQUEID" val="951"/>
</p:tagLst>
</file>

<file path=ppt/tags/tag575.xml><?xml version="1.0" encoding="utf-8"?>
<p:tagLst xmlns:p="http://schemas.openxmlformats.org/presentationml/2006/main">
  <p:tag name="AS_UNIQUEID" val="952"/>
</p:tagLst>
</file>

<file path=ppt/tags/tag576.xml><?xml version="1.0" encoding="utf-8"?>
<p:tagLst xmlns:p="http://schemas.openxmlformats.org/presentationml/2006/main">
  <p:tag name="AS_UNIQUEID" val="953"/>
</p:tagLst>
</file>

<file path=ppt/tags/tag577.xml><?xml version="1.0" encoding="utf-8"?>
<p:tagLst xmlns:p="http://schemas.openxmlformats.org/presentationml/2006/main">
  <p:tag name="AS_UNIQUEID" val="954"/>
</p:tagLst>
</file>

<file path=ppt/tags/tag578.xml><?xml version="1.0" encoding="utf-8"?>
<p:tagLst xmlns:p="http://schemas.openxmlformats.org/presentationml/2006/main">
  <p:tag name="AS_UNIQUEID" val="955"/>
</p:tagLst>
</file>

<file path=ppt/tags/tag579.xml><?xml version="1.0" encoding="utf-8"?>
<p:tagLst xmlns:p="http://schemas.openxmlformats.org/presentationml/2006/main">
  <p:tag name="AS_UNIQUEID" val="956"/>
</p:tagLst>
</file>

<file path=ppt/tags/tag580.xml><?xml version="1.0" encoding="utf-8"?>
<p:tagLst xmlns:p="http://schemas.openxmlformats.org/presentationml/2006/main">
  <p:tag name="AS_UNIQUEID" val="957"/>
</p:tagLst>
</file>

<file path=ppt/tags/tag581.xml><?xml version="1.0" encoding="utf-8"?>
<p:tagLst xmlns:p="http://schemas.openxmlformats.org/presentationml/2006/main">
  <p:tag name="AS_UNIQUEID" val="958"/>
</p:tagLst>
</file>

<file path=ppt/tags/tag582.xml><?xml version="1.0" encoding="utf-8"?>
<p:tagLst xmlns:p="http://schemas.openxmlformats.org/presentationml/2006/main">
  <p:tag name="AS_UNIQUEID" val="959"/>
</p:tagLst>
</file>

<file path=ppt/tags/tag583.xml><?xml version="1.0" encoding="utf-8"?>
<p:tagLst xmlns:p="http://schemas.openxmlformats.org/presentationml/2006/main">
  <p:tag name="AS_UNIQUEID" val="960"/>
</p:tagLst>
</file>

<file path=ppt/tags/tag584.xml><?xml version="1.0" encoding="utf-8"?>
<p:tagLst xmlns:p="http://schemas.openxmlformats.org/presentationml/2006/main">
  <p:tag name="AS_UNIQUEID" val="961"/>
</p:tagLst>
</file>

<file path=ppt/tags/tag585.xml><?xml version="1.0" encoding="utf-8"?>
<p:tagLst xmlns:p="http://schemas.openxmlformats.org/presentationml/2006/main">
  <p:tag name="AS_UNIQUEID" val="962"/>
</p:tagLst>
</file>

<file path=ppt/tags/tag586.xml><?xml version="1.0" encoding="utf-8"?>
<p:tagLst xmlns:p="http://schemas.openxmlformats.org/presentationml/2006/main">
  <p:tag name="AS_UNIQUEID" val="963"/>
</p:tagLst>
</file>

<file path=ppt/tags/tag587.xml><?xml version="1.0" encoding="utf-8"?>
<p:tagLst xmlns:p="http://schemas.openxmlformats.org/presentationml/2006/main">
  <p:tag name="AS_UNIQUEID" val="964"/>
</p:tagLst>
</file>

<file path=ppt/tags/tag588.xml><?xml version="1.0" encoding="utf-8"?>
<p:tagLst xmlns:p="http://schemas.openxmlformats.org/presentationml/2006/main">
  <p:tag name="AS_UNIQUEID" val="965"/>
</p:tagLst>
</file>

<file path=ppt/tags/tag589.xml><?xml version="1.0" encoding="utf-8"?>
<p:tagLst xmlns:p="http://schemas.openxmlformats.org/presentationml/2006/main">
  <p:tag name="AS_UNIQUEID" val="966"/>
</p:tagLst>
</file>

<file path=ppt/tags/tag590.xml><?xml version="1.0" encoding="utf-8"?>
<p:tagLst xmlns:p="http://schemas.openxmlformats.org/presentationml/2006/main">
  <p:tag name="AS_UNIQUEID" val="967"/>
</p:tagLst>
</file>

<file path=ppt/tags/tag591.xml><?xml version="1.0" encoding="utf-8"?>
<p:tagLst xmlns:p="http://schemas.openxmlformats.org/presentationml/2006/main">
  <p:tag name="AS_UNIQUEID" val="968"/>
</p:tagLst>
</file>

<file path=ppt/tags/tag592.xml><?xml version="1.0" encoding="utf-8"?>
<p:tagLst xmlns:p="http://schemas.openxmlformats.org/presentationml/2006/main">
  <p:tag name="AS_UNIQUEID" val="969"/>
</p:tagLst>
</file>

<file path=ppt/tags/tag593.xml><?xml version="1.0" encoding="utf-8"?>
<p:tagLst xmlns:p="http://schemas.openxmlformats.org/presentationml/2006/main">
  <p:tag name="AS_UNIQUEID" val="970"/>
</p:tagLst>
</file>

<file path=ppt/tags/tag594.xml><?xml version="1.0" encoding="utf-8"?>
<p:tagLst xmlns:p="http://schemas.openxmlformats.org/presentationml/2006/main">
  <p:tag name="AS_UNIQUEID" val="971"/>
</p:tagLst>
</file>

<file path=ppt/tags/tag595.xml><?xml version="1.0" encoding="utf-8"?>
<p:tagLst xmlns:p="http://schemas.openxmlformats.org/presentationml/2006/main">
  <p:tag name="AS_UNIQUEID" val="972"/>
</p:tagLst>
</file>

<file path=ppt/tags/tag596.xml><?xml version="1.0" encoding="utf-8"?>
<p:tagLst xmlns:p="http://schemas.openxmlformats.org/presentationml/2006/main">
  <p:tag name="AS_UNIQUEID" val="256"/>
</p:tagLst>
</file>

<file path=ppt/tags/tag597.xml><?xml version="1.0" encoding="utf-8"?>
<p:tagLst xmlns:p="http://schemas.openxmlformats.org/presentationml/2006/main">
  <p:tag name="AS_UNIQUEID" val="257"/>
</p:tagLst>
</file>

<file path=ppt/tags/tag598.xml><?xml version="1.0" encoding="utf-8"?>
<p:tagLst xmlns:p="http://schemas.openxmlformats.org/presentationml/2006/main">
  <p:tag name="AS_UNIQUEID" val="258"/>
</p:tagLst>
</file>

<file path=ppt/tags/tag599.xml><?xml version="1.0" encoding="utf-8"?>
<p:tagLst xmlns:p="http://schemas.openxmlformats.org/presentationml/2006/main">
  <p:tag name="AS_UNIQUEID" val="259"/>
</p:tagLst>
</file>

<file path=ppt/tags/tag600.xml><?xml version="1.0" encoding="utf-8"?>
<p:tagLst xmlns:p="http://schemas.openxmlformats.org/presentationml/2006/main">
  <p:tag name="AS_UNIQUEID" val="260"/>
</p:tagLst>
</file>

<file path=ppt/tags/tag601.xml><?xml version="1.0" encoding="utf-8"?>
<p:tagLst xmlns:p="http://schemas.openxmlformats.org/presentationml/2006/main">
  <p:tag name="AS_UNIQUEID" val="973"/>
</p:tagLst>
</file>

<file path=ppt/tags/tag602.xml><?xml version="1.0" encoding="utf-8"?>
<p:tagLst xmlns:p="http://schemas.openxmlformats.org/presentationml/2006/main">
  <p:tag name="AS_UNIQUEID" val="321"/>
</p:tagLst>
</file>

<file path=ppt/tags/tag603.xml><?xml version="1.0" encoding="utf-8"?>
<p:tagLst xmlns:p="http://schemas.openxmlformats.org/presentationml/2006/main">
  <p:tag name="AS_UNIQUEID" val="322"/>
</p:tagLst>
</file>

<file path=ppt/tags/tag604.xml><?xml version="1.0" encoding="utf-8"?>
<p:tagLst xmlns:p="http://schemas.openxmlformats.org/presentationml/2006/main">
  <p:tag name="AS_UNIQUEID" val="323"/>
</p:tagLst>
</file>

<file path=ppt/tags/tag605.xml><?xml version="1.0" encoding="utf-8"?>
<p:tagLst xmlns:p="http://schemas.openxmlformats.org/presentationml/2006/main">
  <p:tag name="AS_UNIQUEID" val="324"/>
</p:tagLst>
</file>

<file path=ppt/tags/tag606.xml><?xml version="1.0" encoding="utf-8"?>
<p:tagLst xmlns:p="http://schemas.openxmlformats.org/presentationml/2006/main">
  <p:tag name="AS_UNIQUEID" val="325"/>
</p:tagLst>
</file>

<file path=ppt/tags/tag607.xml><?xml version="1.0" encoding="utf-8"?>
<p:tagLst xmlns:p="http://schemas.openxmlformats.org/presentationml/2006/main">
  <p:tag name="AS_UNIQUEID" val="974"/>
</p:tagLst>
</file>

<file path=ppt/tags/tag608.xml><?xml version="1.0" encoding="utf-8"?>
<p:tagLst xmlns:p="http://schemas.openxmlformats.org/presentationml/2006/main">
  <p:tag name="AS_UNIQUEID" val="975"/>
</p:tagLst>
</file>

<file path=ppt/tags/tag609.xml><?xml version="1.0" encoding="utf-8"?>
<p:tagLst xmlns:p="http://schemas.openxmlformats.org/presentationml/2006/main">
  <p:tag name="AS_UNIQUEID" val="976"/>
</p:tagLst>
</file>

<file path=ppt/tags/tag610.xml><?xml version="1.0" encoding="utf-8"?>
<p:tagLst xmlns:p="http://schemas.openxmlformats.org/presentationml/2006/main">
  <p:tag name="AS_UNIQUEID" val="977"/>
</p:tagLst>
</file>

<file path=ppt/tags/tag611.xml><?xml version="1.0" encoding="utf-8"?>
<p:tagLst xmlns:p="http://schemas.openxmlformats.org/presentationml/2006/main">
  <p:tag name="AS_UNIQUEID" val="978"/>
</p:tagLst>
</file>

<file path=ppt/tags/tag612.xml><?xml version="1.0" encoding="utf-8"?>
<p:tagLst xmlns:p="http://schemas.openxmlformats.org/presentationml/2006/main">
  <p:tag name="AS_UNIQUEID" val="979"/>
</p:tagLst>
</file>

<file path=ppt/tags/tag613.xml><?xml version="1.0" encoding="utf-8"?>
<p:tagLst xmlns:p="http://schemas.openxmlformats.org/presentationml/2006/main">
  <p:tag name="AS_UNIQUEID" val="980"/>
</p:tagLst>
</file>

<file path=ppt/tags/tag614.xml><?xml version="1.0" encoding="utf-8"?>
<p:tagLst xmlns:p="http://schemas.openxmlformats.org/presentationml/2006/main">
  <p:tag name="AS_UNIQUEID" val="981"/>
</p:tagLst>
</file>

<file path=ppt/tags/tag615.xml><?xml version="1.0" encoding="utf-8"?>
<p:tagLst xmlns:p="http://schemas.openxmlformats.org/presentationml/2006/main">
  <p:tag name="AS_UNIQUEID" val="982"/>
</p:tagLst>
</file>

<file path=ppt/tags/tag616.xml><?xml version="1.0" encoding="utf-8"?>
<p:tagLst xmlns:p="http://schemas.openxmlformats.org/presentationml/2006/main">
  <p:tag name="AS_UNIQUEID" val="983"/>
</p:tagLst>
</file>

<file path=ppt/tags/tag617.xml><?xml version="1.0" encoding="utf-8"?>
<p:tagLst xmlns:p="http://schemas.openxmlformats.org/presentationml/2006/main">
  <p:tag name="AS_UNIQUEID" val="984"/>
</p:tagLst>
</file>

<file path=ppt/tags/tag618.xml><?xml version="1.0" encoding="utf-8"?>
<p:tagLst xmlns:p="http://schemas.openxmlformats.org/presentationml/2006/main">
  <p:tag name="AS_UNIQUEID" val="985"/>
</p:tagLst>
</file>

<file path=ppt/tags/tag619.xml><?xml version="1.0" encoding="utf-8"?>
<p:tagLst xmlns:p="http://schemas.openxmlformats.org/presentationml/2006/main">
  <p:tag name="AS_UNIQUEID" val="986"/>
</p:tagLst>
</file>

<file path=ppt/tags/tag620.xml><?xml version="1.0" encoding="utf-8"?>
<p:tagLst xmlns:p="http://schemas.openxmlformats.org/presentationml/2006/main">
  <p:tag name="AS_UNIQUEID" val="987"/>
</p:tagLst>
</file>

<file path=ppt/tags/tag621.xml><?xml version="1.0" encoding="utf-8"?>
<p:tagLst xmlns:p="http://schemas.openxmlformats.org/presentationml/2006/main">
  <p:tag name="AS_UNIQUEID" val="988"/>
</p:tagLst>
</file>

<file path=ppt/tags/tag622.xml><?xml version="1.0" encoding="utf-8"?>
<p:tagLst xmlns:p="http://schemas.openxmlformats.org/presentationml/2006/main">
  <p:tag name="AS_UNIQUEID" val="989"/>
</p:tagLst>
</file>

<file path=ppt/tags/tag623.xml><?xml version="1.0" encoding="utf-8"?>
<p:tagLst xmlns:p="http://schemas.openxmlformats.org/presentationml/2006/main">
  <p:tag name="AS_UNIQUEID" val="990"/>
</p:tagLst>
</file>

<file path=ppt/tags/tag624.xml><?xml version="1.0" encoding="utf-8"?>
<p:tagLst xmlns:p="http://schemas.openxmlformats.org/presentationml/2006/main">
  <p:tag name="AS_UNIQUEID" val="991"/>
</p:tagLst>
</file>

<file path=ppt/tags/tag625.xml><?xml version="1.0" encoding="utf-8"?>
<p:tagLst xmlns:p="http://schemas.openxmlformats.org/presentationml/2006/main">
  <p:tag name="AS_UNIQUEID" val="992"/>
</p:tagLst>
</file>

<file path=ppt/tags/tag626.xml><?xml version="1.0" encoding="utf-8"?>
<p:tagLst xmlns:p="http://schemas.openxmlformats.org/presentationml/2006/main">
  <p:tag name="AS_UNIQUEID" val="993"/>
</p:tagLst>
</file>

<file path=ppt/tags/tag627.xml><?xml version="1.0" encoding="utf-8"?>
<p:tagLst xmlns:p="http://schemas.openxmlformats.org/presentationml/2006/main">
  <p:tag name="AS_UNIQUEID" val="994"/>
</p:tagLst>
</file>

<file path=ppt/tags/tag628.xml><?xml version="1.0" encoding="utf-8"?>
<p:tagLst xmlns:p="http://schemas.openxmlformats.org/presentationml/2006/main">
  <p:tag name="AS_UNIQUEID" val="995"/>
</p:tagLst>
</file>

<file path=ppt/tags/tag629.xml><?xml version="1.0" encoding="utf-8"?>
<p:tagLst xmlns:p="http://schemas.openxmlformats.org/presentationml/2006/main">
  <p:tag name="AS_UNIQUEID" val="996"/>
</p:tagLst>
</file>

<file path=ppt/tags/tag630.xml><?xml version="1.0" encoding="utf-8"?>
<p:tagLst xmlns:p="http://schemas.openxmlformats.org/presentationml/2006/main">
  <p:tag name="AS_UNIQUEID" val="997"/>
</p:tagLst>
</file>

<file path=ppt/tags/tag631.xml><?xml version="1.0" encoding="utf-8"?>
<p:tagLst xmlns:p="http://schemas.openxmlformats.org/presentationml/2006/main">
  <p:tag name="AS_UNIQUEID" val="998"/>
</p:tagLst>
</file>

<file path=ppt/tags/tag632.xml><?xml version="1.0" encoding="utf-8"?>
<p:tagLst xmlns:p="http://schemas.openxmlformats.org/presentationml/2006/main">
  <p:tag name="AS_UNIQUEID" val="999"/>
</p:tagLst>
</file>

<file path=ppt/tags/tag633.xml><?xml version="1.0" encoding="utf-8"?>
<p:tagLst xmlns:p="http://schemas.openxmlformats.org/presentationml/2006/main">
  <p:tag name="AS_UNIQUEID" val="1000"/>
</p:tagLst>
</file>

<file path=ppt/tags/tag634.xml><?xml version="1.0" encoding="utf-8"?>
<p:tagLst xmlns:p="http://schemas.openxmlformats.org/presentationml/2006/main">
  <p:tag name="AS_UNIQUEID" val="1001"/>
</p:tagLst>
</file>

<file path=ppt/tags/tag635.xml><?xml version="1.0" encoding="utf-8"?>
<p:tagLst xmlns:p="http://schemas.openxmlformats.org/presentationml/2006/main">
  <p:tag name="AS_UNIQUEID" val="1002"/>
</p:tagLst>
</file>

<file path=ppt/tags/tag636.xml><?xml version="1.0" encoding="utf-8"?>
<p:tagLst xmlns:p="http://schemas.openxmlformats.org/presentationml/2006/main">
  <p:tag name="AS_UNIQUEID" val="1003"/>
</p:tagLst>
</file>

<file path=ppt/tags/tag637.xml><?xml version="1.0" encoding="utf-8"?>
<p:tagLst xmlns:p="http://schemas.openxmlformats.org/presentationml/2006/main">
  <p:tag name="AS_UNIQUEID" val="1004"/>
</p:tagLst>
</file>

<file path=ppt/tags/tag638.xml><?xml version="1.0" encoding="utf-8"?>
<p:tagLst xmlns:p="http://schemas.openxmlformats.org/presentationml/2006/main">
  <p:tag name="AS_UNIQUEID" val="1005"/>
</p:tagLst>
</file>

<file path=ppt/tags/tag639.xml><?xml version="1.0" encoding="utf-8"?>
<p:tagLst xmlns:p="http://schemas.openxmlformats.org/presentationml/2006/main">
  <p:tag name="AS_UNIQUEID" val="1006"/>
</p:tagLst>
</file>

<file path=ppt/tags/tag640.xml><?xml version="1.0" encoding="utf-8"?>
<p:tagLst xmlns:p="http://schemas.openxmlformats.org/presentationml/2006/main">
  <p:tag name="AS_UNIQUEID" val="1007"/>
</p:tagLst>
</file>

<file path=ppt/tags/tag641.xml><?xml version="1.0" encoding="utf-8"?>
<p:tagLst xmlns:p="http://schemas.openxmlformats.org/presentationml/2006/main">
  <p:tag name="AS_UNIQUEID" val="1008"/>
</p:tagLst>
</file>

<file path=ppt/tags/tag642.xml><?xml version="1.0" encoding="utf-8"?>
<p:tagLst xmlns:p="http://schemas.openxmlformats.org/presentationml/2006/main">
  <p:tag name="AS_UNIQUEID" val="1009"/>
</p:tagLst>
</file>

<file path=ppt/tags/tag643.xml><?xml version="1.0" encoding="utf-8"?>
<p:tagLst xmlns:p="http://schemas.openxmlformats.org/presentationml/2006/main">
  <p:tag name="AS_UNIQUEID" val="1010"/>
</p:tagLst>
</file>

<file path=ppt/tags/tag644.xml><?xml version="1.0" encoding="utf-8"?>
<p:tagLst xmlns:p="http://schemas.openxmlformats.org/presentationml/2006/main">
  <p:tag name="AS_UNIQUEID" val="1011"/>
</p:tagLst>
</file>

<file path=ppt/tags/tag645.xml><?xml version="1.0" encoding="utf-8"?>
<p:tagLst xmlns:p="http://schemas.openxmlformats.org/presentationml/2006/main">
  <p:tag name="AS_UNIQUEID" val="1012"/>
</p:tagLst>
</file>

<file path=ppt/tags/tag646.xml><?xml version="1.0" encoding="utf-8"?>
<p:tagLst xmlns:p="http://schemas.openxmlformats.org/presentationml/2006/main">
  <p:tag name="AS_UNIQUEID" val="1013"/>
</p:tagLst>
</file>

<file path=ppt/tags/tag647.xml><?xml version="1.0" encoding="utf-8"?>
<p:tagLst xmlns:p="http://schemas.openxmlformats.org/presentationml/2006/main">
  <p:tag name="AS_UNIQUEID" val="1014"/>
</p:tagLst>
</file>

<file path=ppt/tags/tag648.xml><?xml version="1.0" encoding="utf-8"?>
<p:tagLst xmlns:p="http://schemas.openxmlformats.org/presentationml/2006/main">
  <p:tag name="AS_UNIQUEID" val="1015"/>
</p:tagLst>
</file>

<file path=ppt/tags/tag649.xml><?xml version="1.0" encoding="utf-8"?>
<p:tagLst xmlns:p="http://schemas.openxmlformats.org/presentationml/2006/main">
  <p:tag name="AS_UNIQUEID" val="1016"/>
</p:tagLst>
</file>

<file path=ppt/tags/tag650.xml><?xml version="1.0" encoding="utf-8"?>
<p:tagLst xmlns:p="http://schemas.openxmlformats.org/presentationml/2006/main">
  <p:tag name="AS_UNIQUEID" val="1017"/>
</p:tagLst>
</file>

<file path=ppt/tags/tag651.xml><?xml version="1.0" encoding="utf-8"?>
<p:tagLst xmlns:p="http://schemas.openxmlformats.org/presentationml/2006/main">
  <p:tag name="AS_UNIQUEID" val="1018"/>
</p:tagLst>
</file>

<file path=ppt/tags/tag652.xml><?xml version="1.0" encoding="utf-8"?>
<p:tagLst xmlns:p="http://schemas.openxmlformats.org/presentationml/2006/main">
  <p:tag name="AS_UNIQUEID" val="1019"/>
</p:tagLst>
</file>

<file path=ppt/tags/tag653.xml><?xml version="1.0" encoding="utf-8"?>
<p:tagLst xmlns:p="http://schemas.openxmlformats.org/presentationml/2006/main">
  <p:tag name="AS_UNIQUEID" val="1020"/>
</p:tagLst>
</file>

<file path=ppt/tags/tag654.xml><?xml version="1.0" encoding="utf-8"?>
<p:tagLst xmlns:p="http://schemas.openxmlformats.org/presentationml/2006/main">
  <p:tag name="AS_UNIQUEID" val="1021"/>
</p:tagLst>
</file>

<file path=ppt/tags/tag655.xml><?xml version="1.0" encoding="utf-8"?>
<p:tagLst xmlns:p="http://schemas.openxmlformats.org/presentationml/2006/main">
  <p:tag name="AS_UNIQUEID" val="1022"/>
</p:tagLst>
</file>

<file path=ppt/tags/tag656.xml><?xml version="1.0" encoding="utf-8"?>
<p:tagLst xmlns:p="http://schemas.openxmlformats.org/presentationml/2006/main">
  <p:tag name="AS_UNIQUEID" val="1023"/>
</p:tagLst>
</file>

<file path=ppt/tags/tag657.xml><?xml version="1.0" encoding="utf-8"?>
<p:tagLst xmlns:p="http://schemas.openxmlformats.org/presentationml/2006/main">
  <p:tag name="AS_UNIQUEID" val="1024"/>
</p:tagLst>
</file>

<file path=ppt/tags/tag658.xml><?xml version="1.0" encoding="utf-8"?>
<p:tagLst xmlns:p="http://schemas.openxmlformats.org/presentationml/2006/main">
  <p:tag name="AS_UNIQUEID" val="1025"/>
</p:tagLst>
</file>

<file path=ppt/tags/tag659.xml><?xml version="1.0" encoding="utf-8"?>
<p:tagLst xmlns:p="http://schemas.openxmlformats.org/presentationml/2006/main">
  <p:tag name="AS_UNIQUEID" val="1026"/>
</p:tagLst>
</file>

<file path=ppt/tags/tag660.xml><?xml version="1.0" encoding="utf-8"?>
<p:tagLst xmlns:p="http://schemas.openxmlformats.org/presentationml/2006/main">
  <p:tag name="AS_UNIQUEID" val="1027"/>
</p:tagLst>
</file>

<file path=ppt/tags/tag661.xml><?xml version="1.0" encoding="utf-8"?>
<p:tagLst xmlns:p="http://schemas.openxmlformats.org/presentationml/2006/main">
  <p:tag name="AS_UNIQUEID" val="1028"/>
</p:tagLst>
</file>

<file path=ppt/tags/tag662.xml><?xml version="1.0" encoding="utf-8"?>
<p:tagLst xmlns:p="http://schemas.openxmlformats.org/presentationml/2006/main">
  <p:tag name="AS_UNIQUEID" val="1029"/>
</p:tagLst>
</file>

<file path=ppt/tags/tag663.xml><?xml version="1.0" encoding="utf-8"?>
<p:tagLst xmlns:p="http://schemas.openxmlformats.org/presentationml/2006/main">
  <p:tag name="AS_UNIQUEID" val="1030"/>
</p:tagLst>
</file>

<file path=ppt/tags/tag664.xml><?xml version="1.0" encoding="utf-8"?>
<p:tagLst xmlns:p="http://schemas.openxmlformats.org/presentationml/2006/main">
  <p:tag name="AS_UNIQUEID" val="1031"/>
</p:tagLst>
</file>

<file path=ppt/tags/tag665.xml><?xml version="1.0" encoding="utf-8"?>
<p:tagLst xmlns:p="http://schemas.openxmlformats.org/presentationml/2006/main">
  <p:tag name="AS_UNIQUEID" val="1032"/>
</p:tagLst>
</file>

<file path=ppt/tags/tag666.xml><?xml version="1.0" encoding="utf-8"?>
<p:tagLst xmlns:p="http://schemas.openxmlformats.org/presentationml/2006/main">
  <p:tag name="AS_UNIQUEID" val="1033"/>
</p:tagLst>
</file>

<file path=ppt/tags/tag667.xml><?xml version="1.0" encoding="utf-8"?>
<p:tagLst xmlns:p="http://schemas.openxmlformats.org/presentationml/2006/main">
  <p:tag name="AS_UNIQUEID" val="1034"/>
</p:tagLst>
</file>

<file path=ppt/tags/tag668.xml><?xml version="1.0" encoding="utf-8"?>
<p:tagLst xmlns:p="http://schemas.openxmlformats.org/presentationml/2006/main">
  <p:tag name="AS_UNIQUEID" val="1035"/>
</p:tagLst>
</file>

<file path=ppt/tags/tag669.xml><?xml version="1.0" encoding="utf-8"?>
<p:tagLst xmlns:p="http://schemas.openxmlformats.org/presentationml/2006/main">
  <p:tag name="AS_UNIQUEID" val="1036"/>
</p:tagLst>
</file>

<file path=ppt/tags/tag670.xml><?xml version="1.0" encoding="utf-8"?>
<p:tagLst xmlns:p="http://schemas.openxmlformats.org/presentationml/2006/main">
  <p:tag name="AS_UNIQUEID" val="1037"/>
</p:tagLst>
</file>

<file path=ppt/tags/tag671.xml><?xml version="1.0" encoding="utf-8"?>
<p:tagLst xmlns:p="http://schemas.openxmlformats.org/presentationml/2006/main">
  <p:tag name="AS_UNIQUEID" val="261"/>
</p:tagLst>
</file>

<file path=ppt/tags/tag672.xml><?xml version="1.0" encoding="utf-8"?>
<p:tagLst xmlns:p="http://schemas.openxmlformats.org/presentationml/2006/main">
  <p:tag name="AS_UNIQUEID" val="262"/>
</p:tagLst>
</file>

<file path=ppt/tags/tag673.xml><?xml version="1.0" encoding="utf-8"?>
<p:tagLst xmlns:p="http://schemas.openxmlformats.org/presentationml/2006/main">
  <p:tag name="AS_UNIQUEID" val="263"/>
</p:tagLst>
</file>

<file path=ppt/tags/tag674.xml><?xml version="1.0" encoding="utf-8"?>
<p:tagLst xmlns:p="http://schemas.openxmlformats.org/presentationml/2006/main">
  <p:tag name="AS_UNIQUEID" val="264"/>
</p:tagLst>
</file>

<file path=ppt/tags/tag675.xml><?xml version="1.0" encoding="utf-8"?>
<p:tagLst xmlns:p="http://schemas.openxmlformats.org/presentationml/2006/main">
  <p:tag name="AS_UNIQUEID" val="265"/>
</p:tagLst>
</file>

<file path=ppt/tags/tag676.xml><?xml version="1.0" encoding="utf-8"?>
<p:tagLst xmlns:p="http://schemas.openxmlformats.org/presentationml/2006/main">
  <p:tag name="AS_UNIQUEID" val="1038"/>
</p:tagLst>
</file>

<file path=ppt/tags/tag677.xml><?xml version="1.0" encoding="utf-8"?>
<p:tagLst xmlns:p="http://schemas.openxmlformats.org/presentationml/2006/main">
  <p:tag name="AS_UNIQUEID" val="326"/>
</p:tagLst>
</file>

<file path=ppt/tags/tag678.xml><?xml version="1.0" encoding="utf-8"?>
<p:tagLst xmlns:p="http://schemas.openxmlformats.org/presentationml/2006/main">
  <p:tag name="AS_UNIQUEID" val="327"/>
</p:tagLst>
</file>

<file path=ppt/tags/tag679.xml><?xml version="1.0" encoding="utf-8"?>
<p:tagLst xmlns:p="http://schemas.openxmlformats.org/presentationml/2006/main">
  <p:tag name="AS_UNIQUEID" val="328"/>
</p:tagLst>
</file>

<file path=ppt/tags/tag680.xml><?xml version="1.0" encoding="utf-8"?>
<p:tagLst xmlns:p="http://schemas.openxmlformats.org/presentationml/2006/main">
  <p:tag name="AS_UNIQUEID" val="329"/>
</p:tagLst>
</file>

<file path=ppt/tags/tag681.xml><?xml version="1.0" encoding="utf-8"?>
<p:tagLst xmlns:p="http://schemas.openxmlformats.org/presentationml/2006/main">
  <p:tag name="AS_UNIQUEID" val="330"/>
</p:tagLst>
</file>

<file path=ppt/tags/tag682.xml><?xml version="1.0" encoding="utf-8"?>
<p:tagLst xmlns:p="http://schemas.openxmlformats.org/presentationml/2006/main">
  <p:tag name="AS_UNIQUEID" val="1039"/>
</p:tagLst>
</file>

<file path=ppt/tags/tag683.xml><?xml version="1.0" encoding="utf-8"?>
<p:tagLst xmlns:p="http://schemas.openxmlformats.org/presentationml/2006/main">
  <p:tag name="AS_UNIQUEID" val="1040"/>
</p:tagLst>
</file>

<file path=ppt/tags/tag684.xml><?xml version="1.0" encoding="utf-8"?>
<p:tagLst xmlns:p="http://schemas.openxmlformats.org/presentationml/2006/main">
  <p:tag name="AS_UNIQUEID" val="1041"/>
</p:tagLst>
</file>

<file path=ppt/tags/tag685.xml><?xml version="1.0" encoding="utf-8"?>
<p:tagLst xmlns:p="http://schemas.openxmlformats.org/presentationml/2006/main">
  <p:tag name="AS_UNIQUEID" val="1042"/>
</p:tagLst>
</file>

<file path=ppt/tags/tag686.xml><?xml version="1.0" encoding="utf-8"?>
<p:tagLst xmlns:p="http://schemas.openxmlformats.org/presentationml/2006/main">
  <p:tag name="AS_UNIQUEID" val="1043"/>
</p:tagLst>
</file>

<file path=ppt/tags/tag687.xml><?xml version="1.0" encoding="utf-8"?>
<p:tagLst xmlns:p="http://schemas.openxmlformats.org/presentationml/2006/main">
  <p:tag name="AS_UNIQUEID" val="1044"/>
</p:tagLst>
</file>

<file path=ppt/tags/tag688.xml><?xml version="1.0" encoding="utf-8"?>
<p:tagLst xmlns:p="http://schemas.openxmlformats.org/presentationml/2006/main">
  <p:tag name="AS_UNIQUEID" val="1045"/>
</p:tagLst>
</file>

<file path=ppt/tags/tag689.xml><?xml version="1.0" encoding="utf-8"?>
<p:tagLst xmlns:p="http://schemas.openxmlformats.org/presentationml/2006/main">
  <p:tag name="AS_UNIQUEID" val="1046"/>
</p:tagLst>
</file>

<file path=ppt/tags/tag690.xml><?xml version="1.0" encoding="utf-8"?>
<p:tagLst xmlns:p="http://schemas.openxmlformats.org/presentationml/2006/main">
  <p:tag name="AS_UNIQUEID" val="1047"/>
</p:tagLst>
</file>

<file path=ppt/tags/tag691.xml><?xml version="1.0" encoding="utf-8"?>
<p:tagLst xmlns:p="http://schemas.openxmlformats.org/presentationml/2006/main">
  <p:tag name="AS_UNIQUEID" val="1048"/>
</p:tagLst>
</file>

<file path=ppt/tags/tag692.xml><?xml version="1.0" encoding="utf-8"?>
<p:tagLst xmlns:p="http://schemas.openxmlformats.org/presentationml/2006/main">
  <p:tag name="AS_UNIQUEID" val="1049"/>
</p:tagLst>
</file>

<file path=ppt/tags/tag693.xml><?xml version="1.0" encoding="utf-8"?>
<p:tagLst xmlns:p="http://schemas.openxmlformats.org/presentationml/2006/main">
  <p:tag name="AS_UNIQUEID" val="1050"/>
</p:tagLst>
</file>

<file path=ppt/tags/tag694.xml><?xml version="1.0" encoding="utf-8"?>
<p:tagLst xmlns:p="http://schemas.openxmlformats.org/presentationml/2006/main">
  <p:tag name="AS_UNIQUEID" val="1051"/>
</p:tagLst>
</file>

<file path=ppt/tags/tag695.xml><?xml version="1.0" encoding="utf-8"?>
<p:tagLst xmlns:p="http://schemas.openxmlformats.org/presentationml/2006/main">
  <p:tag name="AS_UNIQUEID" val="1052"/>
</p:tagLst>
</file>

<file path=ppt/tags/tag696.xml><?xml version="1.0" encoding="utf-8"?>
<p:tagLst xmlns:p="http://schemas.openxmlformats.org/presentationml/2006/main">
  <p:tag name="AS_UNIQUEID" val="1053"/>
</p:tagLst>
</file>

<file path=ppt/tags/tag697.xml><?xml version="1.0" encoding="utf-8"?>
<p:tagLst xmlns:p="http://schemas.openxmlformats.org/presentationml/2006/main">
  <p:tag name="AS_UNIQUEID" val="1054"/>
</p:tagLst>
</file>

<file path=ppt/tags/tag698.xml><?xml version="1.0" encoding="utf-8"?>
<p:tagLst xmlns:p="http://schemas.openxmlformats.org/presentationml/2006/main">
  <p:tag name="AS_UNIQUEID" val="1055"/>
</p:tagLst>
</file>

<file path=ppt/tags/tag699.xml><?xml version="1.0" encoding="utf-8"?>
<p:tagLst xmlns:p="http://schemas.openxmlformats.org/presentationml/2006/main">
  <p:tag name="AS_UNIQUEID" val="1056"/>
</p:tagLst>
</file>

<file path=ppt/tags/tag700.xml><?xml version="1.0" encoding="utf-8"?>
<p:tagLst xmlns:p="http://schemas.openxmlformats.org/presentationml/2006/main">
  <p:tag name="AS_UNIQUEID" val="1057"/>
</p:tagLst>
</file>

<file path=ppt/tags/tag701.xml><?xml version="1.0" encoding="utf-8"?>
<p:tagLst xmlns:p="http://schemas.openxmlformats.org/presentationml/2006/main">
  <p:tag name="AS_UNIQUEID" val="1058"/>
</p:tagLst>
</file>

<file path=ppt/tags/tag702.xml><?xml version="1.0" encoding="utf-8"?>
<p:tagLst xmlns:p="http://schemas.openxmlformats.org/presentationml/2006/main">
  <p:tag name="AS_UNIQUEID" val="1059"/>
</p:tagLst>
</file>

<file path=ppt/tags/tag703.xml><?xml version="1.0" encoding="utf-8"?>
<p:tagLst xmlns:p="http://schemas.openxmlformats.org/presentationml/2006/main">
  <p:tag name="AS_UNIQUEID" val="1060"/>
</p:tagLst>
</file>

<file path=ppt/tags/tag704.xml><?xml version="1.0" encoding="utf-8"?>
<p:tagLst xmlns:p="http://schemas.openxmlformats.org/presentationml/2006/main">
  <p:tag name="AS_UNIQUEID" val="1061"/>
</p:tagLst>
</file>

<file path=ppt/tags/tag705.xml><?xml version="1.0" encoding="utf-8"?>
<p:tagLst xmlns:p="http://schemas.openxmlformats.org/presentationml/2006/main">
  <p:tag name="AS_UNIQUEID" val="1062"/>
</p:tagLst>
</file>

<file path=ppt/tags/tag706.xml><?xml version="1.0" encoding="utf-8"?>
<p:tagLst xmlns:p="http://schemas.openxmlformats.org/presentationml/2006/main">
  <p:tag name="AS_UNIQUEID" val="1063"/>
</p:tagLst>
</file>

<file path=ppt/tags/tag707.xml><?xml version="1.0" encoding="utf-8"?>
<p:tagLst xmlns:p="http://schemas.openxmlformats.org/presentationml/2006/main">
  <p:tag name="AS_UNIQUEID" val="1064"/>
</p:tagLst>
</file>

<file path=ppt/tags/tag708.xml><?xml version="1.0" encoding="utf-8"?>
<p:tagLst xmlns:p="http://schemas.openxmlformats.org/presentationml/2006/main">
  <p:tag name="AS_UNIQUEID" val="1065"/>
</p:tagLst>
</file>

<file path=ppt/tags/tag709.xml><?xml version="1.0" encoding="utf-8"?>
<p:tagLst xmlns:p="http://schemas.openxmlformats.org/presentationml/2006/main">
  <p:tag name="AS_UNIQUEID" val="1066"/>
</p:tagLst>
</file>

<file path=ppt/tags/tag710.xml><?xml version="1.0" encoding="utf-8"?>
<p:tagLst xmlns:p="http://schemas.openxmlformats.org/presentationml/2006/main">
  <p:tag name="AS_UNIQUEID" val="1067"/>
</p:tagLst>
</file>

<file path=ppt/tags/tag711.xml><?xml version="1.0" encoding="utf-8"?>
<p:tagLst xmlns:p="http://schemas.openxmlformats.org/presentationml/2006/main">
  <p:tag name="AS_UNIQUEID" val="1068"/>
</p:tagLst>
</file>

<file path=ppt/tags/tag712.xml><?xml version="1.0" encoding="utf-8"?>
<p:tagLst xmlns:p="http://schemas.openxmlformats.org/presentationml/2006/main">
  <p:tag name="AS_UNIQUEID" val="1069"/>
</p:tagLst>
</file>

<file path=ppt/tags/tag713.xml><?xml version="1.0" encoding="utf-8"?>
<p:tagLst xmlns:p="http://schemas.openxmlformats.org/presentationml/2006/main">
  <p:tag name="AS_UNIQUEID" val="1070"/>
</p:tagLst>
</file>

<file path=ppt/tags/tag714.xml><?xml version="1.0" encoding="utf-8"?>
<p:tagLst xmlns:p="http://schemas.openxmlformats.org/presentationml/2006/main">
  <p:tag name="AS_UNIQUEID" val="1071"/>
</p:tagLst>
</file>

<file path=ppt/tags/tag715.xml><?xml version="1.0" encoding="utf-8"?>
<p:tagLst xmlns:p="http://schemas.openxmlformats.org/presentationml/2006/main">
  <p:tag name="AS_UNIQUEID" val="1072"/>
</p:tagLst>
</file>

<file path=ppt/tags/tag716.xml><?xml version="1.0" encoding="utf-8"?>
<p:tagLst xmlns:p="http://schemas.openxmlformats.org/presentationml/2006/main">
  <p:tag name="AS_UNIQUEID" val="1073"/>
</p:tagLst>
</file>

<file path=ppt/tags/tag717.xml><?xml version="1.0" encoding="utf-8"?>
<p:tagLst xmlns:p="http://schemas.openxmlformats.org/presentationml/2006/main">
  <p:tag name="AS_UNIQUEID" val="1074"/>
</p:tagLst>
</file>

<file path=ppt/tags/tag718.xml><?xml version="1.0" encoding="utf-8"?>
<p:tagLst xmlns:p="http://schemas.openxmlformats.org/presentationml/2006/main">
  <p:tag name="AS_UNIQUEID" val="1075"/>
</p:tagLst>
</file>

<file path=ppt/tags/tag719.xml><?xml version="1.0" encoding="utf-8"?>
<p:tagLst xmlns:p="http://schemas.openxmlformats.org/presentationml/2006/main">
  <p:tag name="AS_UNIQUEID" val="1076"/>
</p:tagLst>
</file>

<file path=ppt/tags/tag720.xml><?xml version="1.0" encoding="utf-8"?>
<p:tagLst xmlns:p="http://schemas.openxmlformats.org/presentationml/2006/main">
  <p:tag name="AS_UNIQUEID" val="1077"/>
</p:tagLst>
</file>

<file path=ppt/tags/tag721.xml><?xml version="1.0" encoding="utf-8"?>
<p:tagLst xmlns:p="http://schemas.openxmlformats.org/presentationml/2006/main">
  <p:tag name="AS_UNIQUEID" val="1078"/>
</p:tagLst>
</file>

<file path=ppt/tags/tag722.xml><?xml version="1.0" encoding="utf-8"?>
<p:tagLst xmlns:p="http://schemas.openxmlformats.org/presentationml/2006/main">
  <p:tag name="AS_UNIQUEID" val="1079"/>
</p:tagLst>
</file>

<file path=ppt/tags/tag723.xml><?xml version="1.0" encoding="utf-8"?>
<p:tagLst xmlns:p="http://schemas.openxmlformats.org/presentationml/2006/main">
  <p:tag name="AS_UNIQUEID" val="1080"/>
</p:tagLst>
</file>

<file path=ppt/tags/tag724.xml><?xml version="1.0" encoding="utf-8"?>
<p:tagLst xmlns:p="http://schemas.openxmlformats.org/presentationml/2006/main">
  <p:tag name="AS_UNIQUEID" val="1081"/>
</p:tagLst>
</file>

<file path=ppt/tags/tag725.xml><?xml version="1.0" encoding="utf-8"?>
<p:tagLst xmlns:p="http://schemas.openxmlformats.org/presentationml/2006/main">
  <p:tag name="AS_UNIQUEID" val="1082"/>
</p:tagLst>
</file>

<file path=ppt/tags/tag726.xml><?xml version="1.0" encoding="utf-8"?>
<p:tagLst xmlns:p="http://schemas.openxmlformats.org/presentationml/2006/main">
  <p:tag name="AS_UNIQUEID" val="1083"/>
</p:tagLst>
</file>

<file path=ppt/tags/tag727.xml><?xml version="1.0" encoding="utf-8"?>
<p:tagLst xmlns:p="http://schemas.openxmlformats.org/presentationml/2006/main">
  <p:tag name="AS_UNIQUEID" val="1084"/>
</p:tagLst>
</file>

<file path=ppt/tags/tag728.xml><?xml version="1.0" encoding="utf-8"?>
<p:tagLst xmlns:p="http://schemas.openxmlformats.org/presentationml/2006/main">
  <p:tag name="AS_UNIQUEID" val="1085"/>
</p:tagLst>
</file>

<file path=ppt/tags/tag729.xml><?xml version="1.0" encoding="utf-8"?>
<p:tagLst xmlns:p="http://schemas.openxmlformats.org/presentationml/2006/main">
  <p:tag name="AS_UNIQUEID" val="1086"/>
</p:tagLst>
</file>

<file path=ppt/tags/tag730.xml><?xml version="1.0" encoding="utf-8"?>
<p:tagLst xmlns:p="http://schemas.openxmlformats.org/presentationml/2006/main">
  <p:tag name="AS_UNIQUEID" val="1087"/>
</p:tagLst>
</file>

<file path=ppt/tags/tag731.xml><?xml version="1.0" encoding="utf-8"?>
<p:tagLst xmlns:p="http://schemas.openxmlformats.org/presentationml/2006/main">
  <p:tag name="AS_UNIQUEID" val="1088"/>
</p:tagLst>
</file>

<file path=ppt/tags/tag732.xml><?xml version="1.0" encoding="utf-8"?>
<p:tagLst xmlns:p="http://schemas.openxmlformats.org/presentationml/2006/main">
  <p:tag name="AS_UNIQUEID" val="1089"/>
</p:tagLst>
</file>

<file path=ppt/tags/tag733.xml><?xml version="1.0" encoding="utf-8"?>
<p:tagLst xmlns:p="http://schemas.openxmlformats.org/presentationml/2006/main">
  <p:tag name="AS_UNIQUEID" val="1090"/>
</p:tagLst>
</file>

<file path=ppt/tags/tag734.xml><?xml version="1.0" encoding="utf-8"?>
<p:tagLst xmlns:p="http://schemas.openxmlformats.org/presentationml/2006/main">
  <p:tag name="AS_UNIQUEID" val="1091"/>
</p:tagLst>
</file>

<file path=ppt/tags/tag735.xml><?xml version="1.0" encoding="utf-8"?>
<p:tagLst xmlns:p="http://schemas.openxmlformats.org/presentationml/2006/main">
  <p:tag name="AS_UNIQUEID" val="1092"/>
</p:tagLst>
</file>

<file path=ppt/tags/tag736.xml><?xml version="1.0" encoding="utf-8"?>
<p:tagLst xmlns:p="http://schemas.openxmlformats.org/presentationml/2006/main">
  <p:tag name="AS_UNIQUEID" val="1093"/>
</p:tagLst>
</file>

<file path=ppt/tags/tag737.xml><?xml version="1.0" encoding="utf-8"?>
<p:tagLst xmlns:p="http://schemas.openxmlformats.org/presentationml/2006/main">
  <p:tag name="AS_UNIQUEID" val="1094"/>
</p:tagLst>
</file>

<file path=ppt/tags/tag738.xml><?xml version="1.0" encoding="utf-8"?>
<p:tagLst xmlns:p="http://schemas.openxmlformats.org/presentationml/2006/main">
  <p:tag name="AS_UNIQUEID" val="1095"/>
</p:tagLst>
</file>

<file path=ppt/tags/tag739.xml><?xml version="1.0" encoding="utf-8"?>
<p:tagLst xmlns:p="http://schemas.openxmlformats.org/presentationml/2006/main">
  <p:tag name="AS_UNIQUEID" val="1096"/>
</p:tagLst>
</file>

<file path=ppt/tags/tag740.xml><?xml version="1.0" encoding="utf-8"?>
<p:tagLst xmlns:p="http://schemas.openxmlformats.org/presentationml/2006/main">
  <p:tag name="AS_UNIQUEID" val="1097"/>
</p:tagLst>
</file>

<file path=ppt/tags/tag741.xml><?xml version="1.0" encoding="utf-8"?>
<p:tagLst xmlns:p="http://schemas.openxmlformats.org/presentationml/2006/main">
  <p:tag name="AS_UNIQUEID" val="1098"/>
</p:tagLst>
</file>

<file path=ppt/tags/tag742.xml><?xml version="1.0" encoding="utf-8"?>
<p:tagLst xmlns:p="http://schemas.openxmlformats.org/presentationml/2006/main">
  <p:tag name="AS_UNIQUEID" val="1099"/>
</p:tagLst>
</file>

<file path=ppt/tags/tag743.xml><?xml version="1.0" encoding="utf-8"?>
<p:tagLst xmlns:p="http://schemas.openxmlformats.org/presentationml/2006/main">
  <p:tag name="AS_UNIQUEID" val="1100"/>
</p:tagLst>
</file>

<file path=ppt/tags/tag744.xml><?xml version="1.0" encoding="utf-8"?>
<p:tagLst xmlns:p="http://schemas.openxmlformats.org/presentationml/2006/main">
  <p:tag name="AS_UNIQUEID" val="1101"/>
</p:tagLst>
</file>

<file path=ppt/tags/tag745.xml><?xml version="1.0" encoding="utf-8"?>
<p:tagLst xmlns:p="http://schemas.openxmlformats.org/presentationml/2006/main">
  <p:tag name="AS_UNIQUEID" val="1102"/>
</p:tagLst>
</file>

<file path=ppt/tags/tag746.xml><?xml version="1.0" encoding="utf-8"?>
<p:tagLst xmlns:p="http://schemas.openxmlformats.org/presentationml/2006/main">
  <p:tag name="AS_UNIQUEID" val="266"/>
</p:tagLst>
</file>

<file path=ppt/tags/tag747.xml><?xml version="1.0" encoding="utf-8"?>
<p:tagLst xmlns:p="http://schemas.openxmlformats.org/presentationml/2006/main">
  <p:tag name="AS_UNIQUEID" val="267"/>
</p:tagLst>
</file>

<file path=ppt/tags/tag748.xml><?xml version="1.0" encoding="utf-8"?>
<p:tagLst xmlns:p="http://schemas.openxmlformats.org/presentationml/2006/main">
  <p:tag name="AS_UNIQUEID" val="268"/>
</p:tagLst>
</file>

<file path=ppt/tags/tag749.xml><?xml version="1.0" encoding="utf-8"?>
<p:tagLst xmlns:p="http://schemas.openxmlformats.org/presentationml/2006/main">
  <p:tag name="AS_UNIQUEID" val="269"/>
</p:tagLst>
</file>

<file path=ppt/tags/tag750.xml><?xml version="1.0" encoding="utf-8"?>
<p:tagLst xmlns:p="http://schemas.openxmlformats.org/presentationml/2006/main">
  <p:tag name="AS_UNIQUEID" val="270"/>
</p:tagLst>
</file>

<file path=ppt/tags/tag751.xml><?xml version="1.0" encoding="utf-8"?>
<p:tagLst xmlns:p="http://schemas.openxmlformats.org/presentationml/2006/main">
  <p:tag name="AS_UNIQUEID" val="1103"/>
</p:tagLst>
</file>

<file path=ppt/tags/tag752.xml><?xml version="1.0" encoding="utf-8"?>
<p:tagLst xmlns:p="http://schemas.openxmlformats.org/presentationml/2006/main">
  <p:tag name="AS_UNIQUEID" val="331"/>
</p:tagLst>
</file>

<file path=ppt/tags/tag753.xml><?xml version="1.0" encoding="utf-8"?>
<p:tagLst xmlns:p="http://schemas.openxmlformats.org/presentationml/2006/main">
  <p:tag name="AS_UNIQUEID" val="332"/>
</p:tagLst>
</file>

<file path=ppt/tags/tag754.xml><?xml version="1.0" encoding="utf-8"?>
<p:tagLst xmlns:p="http://schemas.openxmlformats.org/presentationml/2006/main">
  <p:tag name="AS_UNIQUEID" val="333"/>
</p:tagLst>
</file>

<file path=ppt/tags/tag755.xml><?xml version="1.0" encoding="utf-8"?>
<p:tagLst xmlns:p="http://schemas.openxmlformats.org/presentationml/2006/main">
  <p:tag name="AS_UNIQUEID" val="334"/>
</p:tagLst>
</file>

<file path=ppt/tags/tag756.xml><?xml version="1.0" encoding="utf-8"?>
<p:tagLst xmlns:p="http://schemas.openxmlformats.org/presentationml/2006/main">
  <p:tag name="AS_UNIQUEID" val="335"/>
</p:tagLst>
</file>

<file path=ppt/tags/tag757.xml><?xml version="1.0" encoding="utf-8"?>
<p:tagLst xmlns:p="http://schemas.openxmlformats.org/presentationml/2006/main">
  <p:tag name="AS_UNIQUEID" val="1104"/>
</p:tagLst>
</file>

<file path=ppt/tags/tag758.xml><?xml version="1.0" encoding="utf-8"?>
<p:tagLst xmlns:p="http://schemas.openxmlformats.org/presentationml/2006/main">
  <p:tag name="AS_UNIQUEID" val="1105"/>
</p:tagLst>
</file>

<file path=ppt/tags/tag759.xml><?xml version="1.0" encoding="utf-8"?>
<p:tagLst xmlns:p="http://schemas.openxmlformats.org/presentationml/2006/main">
  <p:tag name="AS_UNIQUEID" val="1106"/>
</p:tagLst>
</file>

<file path=ppt/tags/tag760.xml><?xml version="1.0" encoding="utf-8"?>
<p:tagLst xmlns:p="http://schemas.openxmlformats.org/presentationml/2006/main">
  <p:tag name="AS_UNIQUEID" val="1107"/>
</p:tagLst>
</file>

<file path=ppt/tags/tag761.xml><?xml version="1.0" encoding="utf-8"?>
<p:tagLst xmlns:p="http://schemas.openxmlformats.org/presentationml/2006/main">
  <p:tag name="AS_UNIQUEID" val="1108"/>
</p:tagLst>
</file>

<file path=ppt/tags/tag762.xml><?xml version="1.0" encoding="utf-8"?>
<p:tagLst xmlns:p="http://schemas.openxmlformats.org/presentationml/2006/main">
  <p:tag name="AS_UNIQUEID" val="1109"/>
</p:tagLst>
</file>

<file path=ppt/tags/tag763.xml><?xml version="1.0" encoding="utf-8"?>
<p:tagLst xmlns:p="http://schemas.openxmlformats.org/presentationml/2006/main">
  <p:tag name="AS_UNIQUEID" val="1110"/>
</p:tagLst>
</file>

<file path=ppt/tags/tag764.xml><?xml version="1.0" encoding="utf-8"?>
<p:tagLst xmlns:p="http://schemas.openxmlformats.org/presentationml/2006/main">
  <p:tag name="AS_UNIQUEID" val="1111"/>
</p:tagLst>
</file>

<file path=ppt/tags/tag765.xml><?xml version="1.0" encoding="utf-8"?>
<p:tagLst xmlns:p="http://schemas.openxmlformats.org/presentationml/2006/main">
  <p:tag name="AS_UNIQUEID" val="1112"/>
</p:tagLst>
</file>

<file path=ppt/tags/tag766.xml><?xml version="1.0" encoding="utf-8"?>
<p:tagLst xmlns:p="http://schemas.openxmlformats.org/presentationml/2006/main">
  <p:tag name="AS_UNIQUEID" val="1113"/>
</p:tagLst>
</file>

<file path=ppt/tags/tag767.xml><?xml version="1.0" encoding="utf-8"?>
<p:tagLst xmlns:p="http://schemas.openxmlformats.org/presentationml/2006/main">
  <p:tag name="AS_UNIQUEID" val="1114"/>
</p:tagLst>
</file>

<file path=ppt/tags/tag768.xml><?xml version="1.0" encoding="utf-8"?>
<p:tagLst xmlns:p="http://schemas.openxmlformats.org/presentationml/2006/main">
  <p:tag name="AS_UNIQUEID" val="1115"/>
</p:tagLst>
</file>

<file path=ppt/tags/tag769.xml><?xml version="1.0" encoding="utf-8"?>
<p:tagLst xmlns:p="http://schemas.openxmlformats.org/presentationml/2006/main">
  <p:tag name="AS_UNIQUEID" val="1116"/>
</p:tagLst>
</file>

<file path=ppt/tags/tag770.xml><?xml version="1.0" encoding="utf-8"?>
<p:tagLst xmlns:p="http://schemas.openxmlformats.org/presentationml/2006/main">
  <p:tag name="AS_UNIQUEID" val="1117"/>
</p:tagLst>
</file>

<file path=ppt/tags/tag771.xml><?xml version="1.0" encoding="utf-8"?>
<p:tagLst xmlns:p="http://schemas.openxmlformats.org/presentationml/2006/main">
  <p:tag name="AS_UNIQUEID" val="1118"/>
</p:tagLst>
</file>

<file path=ppt/tags/tag772.xml><?xml version="1.0" encoding="utf-8"?>
<p:tagLst xmlns:p="http://schemas.openxmlformats.org/presentationml/2006/main">
  <p:tag name="AS_UNIQUEID" val="1119"/>
</p:tagLst>
</file>

<file path=ppt/tags/tag773.xml><?xml version="1.0" encoding="utf-8"?>
<p:tagLst xmlns:p="http://schemas.openxmlformats.org/presentationml/2006/main">
  <p:tag name="AS_UNIQUEID" val="1120"/>
</p:tagLst>
</file>

<file path=ppt/tags/tag774.xml><?xml version="1.0" encoding="utf-8"?>
<p:tagLst xmlns:p="http://schemas.openxmlformats.org/presentationml/2006/main">
  <p:tag name="AS_UNIQUEID" val="1121"/>
</p:tagLst>
</file>

<file path=ppt/tags/tag775.xml><?xml version="1.0" encoding="utf-8"?>
<p:tagLst xmlns:p="http://schemas.openxmlformats.org/presentationml/2006/main">
  <p:tag name="AS_UNIQUEID" val="1122"/>
</p:tagLst>
</file>

<file path=ppt/tags/tag776.xml><?xml version="1.0" encoding="utf-8"?>
<p:tagLst xmlns:p="http://schemas.openxmlformats.org/presentationml/2006/main">
  <p:tag name="AS_UNIQUEID" val="1123"/>
</p:tagLst>
</file>

<file path=ppt/tags/tag777.xml><?xml version="1.0" encoding="utf-8"?>
<p:tagLst xmlns:p="http://schemas.openxmlformats.org/presentationml/2006/main">
  <p:tag name="AS_UNIQUEID" val="1124"/>
</p:tagLst>
</file>

<file path=ppt/tags/tag778.xml><?xml version="1.0" encoding="utf-8"?>
<p:tagLst xmlns:p="http://schemas.openxmlformats.org/presentationml/2006/main">
  <p:tag name="AS_UNIQUEID" val="1125"/>
</p:tagLst>
</file>

<file path=ppt/tags/tag779.xml><?xml version="1.0" encoding="utf-8"?>
<p:tagLst xmlns:p="http://schemas.openxmlformats.org/presentationml/2006/main">
  <p:tag name="AS_UNIQUEID" val="1126"/>
</p:tagLst>
</file>

<file path=ppt/tags/tag780.xml><?xml version="1.0" encoding="utf-8"?>
<p:tagLst xmlns:p="http://schemas.openxmlformats.org/presentationml/2006/main">
  <p:tag name="AS_UNIQUEID" val="1127"/>
</p:tagLst>
</file>

<file path=ppt/tags/tag781.xml><?xml version="1.0" encoding="utf-8"?>
<p:tagLst xmlns:p="http://schemas.openxmlformats.org/presentationml/2006/main">
  <p:tag name="AS_UNIQUEID" val="1128"/>
</p:tagLst>
</file>

<file path=ppt/tags/tag782.xml><?xml version="1.0" encoding="utf-8"?>
<p:tagLst xmlns:p="http://schemas.openxmlformats.org/presentationml/2006/main">
  <p:tag name="AS_UNIQUEID" val="1129"/>
</p:tagLst>
</file>

<file path=ppt/tags/tag783.xml><?xml version="1.0" encoding="utf-8"?>
<p:tagLst xmlns:p="http://schemas.openxmlformats.org/presentationml/2006/main">
  <p:tag name="AS_UNIQUEID" val="1130"/>
</p:tagLst>
</file>

<file path=ppt/tags/tag784.xml><?xml version="1.0" encoding="utf-8"?>
<p:tagLst xmlns:p="http://schemas.openxmlformats.org/presentationml/2006/main">
  <p:tag name="AS_UNIQUEID" val="1131"/>
</p:tagLst>
</file>

<file path=ppt/tags/tag785.xml><?xml version="1.0" encoding="utf-8"?>
<p:tagLst xmlns:p="http://schemas.openxmlformats.org/presentationml/2006/main">
  <p:tag name="AS_UNIQUEID" val="1132"/>
</p:tagLst>
</file>

<file path=ppt/tags/tag786.xml><?xml version="1.0" encoding="utf-8"?>
<p:tagLst xmlns:p="http://schemas.openxmlformats.org/presentationml/2006/main">
  <p:tag name="AS_UNIQUEID" val="1133"/>
</p:tagLst>
</file>

<file path=ppt/tags/tag787.xml><?xml version="1.0" encoding="utf-8"?>
<p:tagLst xmlns:p="http://schemas.openxmlformats.org/presentationml/2006/main">
  <p:tag name="AS_UNIQUEID" val="1134"/>
</p:tagLst>
</file>

<file path=ppt/tags/tag788.xml><?xml version="1.0" encoding="utf-8"?>
<p:tagLst xmlns:p="http://schemas.openxmlformats.org/presentationml/2006/main">
  <p:tag name="AS_UNIQUEID" val="1135"/>
</p:tagLst>
</file>

<file path=ppt/tags/tag789.xml><?xml version="1.0" encoding="utf-8"?>
<p:tagLst xmlns:p="http://schemas.openxmlformats.org/presentationml/2006/main">
  <p:tag name="AS_UNIQUEID" val="1136"/>
</p:tagLst>
</file>

<file path=ppt/tags/tag790.xml><?xml version="1.0" encoding="utf-8"?>
<p:tagLst xmlns:p="http://schemas.openxmlformats.org/presentationml/2006/main">
  <p:tag name="AS_UNIQUEID" val="1137"/>
</p:tagLst>
</file>

<file path=ppt/tags/tag791.xml><?xml version="1.0" encoding="utf-8"?>
<p:tagLst xmlns:p="http://schemas.openxmlformats.org/presentationml/2006/main">
  <p:tag name="AS_UNIQUEID" val="1138"/>
</p:tagLst>
</file>

<file path=ppt/tags/tag792.xml><?xml version="1.0" encoding="utf-8"?>
<p:tagLst xmlns:p="http://schemas.openxmlformats.org/presentationml/2006/main">
  <p:tag name="AS_UNIQUEID" val="1139"/>
</p:tagLst>
</file>

<file path=ppt/tags/tag793.xml><?xml version="1.0" encoding="utf-8"?>
<p:tagLst xmlns:p="http://schemas.openxmlformats.org/presentationml/2006/main">
  <p:tag name="AS_UNIQUEID" val="1140"/>
</p:tagLst>
</file>

<file path=ppt/tags/tag794.xml><?xml version="1.0" encoding="utf-8"?>
<p:tagLst xmlns:p="http://schemas.openxmlformats.org/presentationml/2006/main">
  <p:tag name="AS_UNIQUEID" val="1141"/>
</p:tagLst>
</file>

<file path=ppt/tags/tag795.xml><?xml version="1.0" encoding="utf-8"?>
<p:tagLst xmlns:p="http://schemas.openxmlformats.org/presentationml/2006/main">
  <p:tag name="AS_UNIQUEID" val="1142"/>
</p:tagLst>
</file>

<file path=ppt/tags/tag796.xml><?xml version="1.0" encoding="utf-8"?>
<p:tagLst xmlns:p="http://schemas.openxmlformats.org/presentationml/2006/main">
  <p:tag name="AS_UNIQUEID" val="1143"/>
</p:tagLst>
</file>

<file path=ppt/tags/tag797.xml><?xml version="1.0" encoding="utf-8"?>
<p:tagLst xmlns:p="http://schemas.openxmlformats.org/presentationml/2006/main">
  <p:tag name="AS_UNIQUEID" val="1144"/>
</p:tagLst>
</file>

<file path=ppt/tags/tag798.xml><?xml version="1.0" encoding="utf-8"?>
<p:tagLst xmlns:p="http://schemas.openxmlformats.org/presentationml/2006/main">
  <p:tag name="AS_UNIQUEID" val="1145"/>
</p:tagLst>
</file>

<file path=ppt/tags/tag799.xml><?xml version="1.0" encoding="utf-8"?>
<p:tagLst xmlns:p="http://schemas.openxmlformats.org/presentationml/2006/main">
  <p:tag name="AS_UNIQUEID" val="1146"/>
</p:tagLst>
</file>

<file path=ppt/tags/tag800.xml><?xml version="1.0" encoding="utf-8"?>
<p:tagLst xmlns:p="http://schemas.openxmlformats.org/presentationml/2006/main">
  <p:tag name="AS_UNIQUEID" val="1147"/>
</p:tagLst>
</file>

<file path=ppt/tags/tag801.xml><?xml version="1.0" encoding="utf-8"?>
<p:tagLst xmlns:p="http://schemas.openxmlformats.org/presentationml/2006/main">
  <p:tag name="AS_UNIQUEID" val="1148"/>
</p:tagLst>
</file>

<file path=ppt/tags/tag802.xml><?xml version="1.0" encoding="utf-8"?>
<p:tagLst xmlns:p="http://schemas.openxmlformats.org/presentationml/2006/main">
  <p:tag name="AS_UNIQUEID" val="1149"/>
</p:tagLst>
</file>

<file path=ppt/tags/tag803.xml><?xml version="1.0" encoding="utf-8"?>
<p:tagLst xmlns:p="http://schemas.openxmlformats.org/presentationml/2006/main">
  <p:tag name="AS_UNIQUEID" val="1150"/>
</p:tagLst>
</file>

<file path=ppt/tags/tag804.xml><?xml version="1.0" encoding="utf-8"?>
<p:tagLst xmlns:p="http://schemas.openxmlformats.org/presentationml/2006/main">
  <p:tag name="AS_UNIQUEID" val="1151"/>
</p:tagLst>
</file>

<file path=ppt/tags/tag805.xml><?xml version="1.0" encoding="utf-8"?>
<p:tagLst xmlns:p="http://schemas.openxmlformats.org/presentationml/2006/main">
  <p:tag name="AS_UNIQUEID" val="1152"/>
</p:tagLst>
</file>

<file path=ppt/tags/tag806.xml><?xml version="1.0" encoding="utf-8"?>
<p:tagLst xmlns:p="http://schemas.openxmlformats.org/presentationml/2006/main">
  <p:tag name="AS_UNIQUEID" val="1153"/>
</p:tagLst>
</file>

<file path=ppt/tags/tag807.xml><?xml version="1.0" encoding="utf-8"?>
<p:tagLst xmlns:p="http://schemas.openxmlformats.org/presentationml/2006/main">
  <p:tag name="AS_UNIQUEID" val="1154"/>
</p:tagLst>
</file>

<file path=ppt/tags/tag808.xml><?xml version="1.0" encoding="utf-8"?>
<p:tagLst xmlns:p="http://schemas.openxmlformats.org/presentationml/2006/main">
  <p:tag name="AS_UNIQUEID" val="1155"/>
</p:tagLst>
</file>

<file path=ppt/tags/tag809.xml><?xml version="1.0" encoding="utf-8"?>
<p:tagLst xmlns:p="http://schemas.openxmlformats.org/presentationml/2006/main">
  <p:tag name="AS_UNIQUEID" val="1156"/>
</p:tagLst>
</file>

<file path=ppt/tags/tag810.xml><?xml version="1.0" encoding="utf-8"?>
<p:tagLst xmlns:p="http://schemas.openxmlformats.org/presentationml/2006/main">
  <p:tag name="AS_UNIQUEID" val="1157"/>
</p:tagLst>
</file>

<file path=ppt/tags/tag811.xml><?xml version="1.0" encoding="utf-8"?>
<p:tagLst xmlns:p="http://schemas.openxmlformats.org/presentationml/2006/main">
  <p:tag name="AS_UNIQUEID" val="1158"/>
</p:tagLst>
</file>

<file path=ppt/tags/tag812.xml><?xml version="1.0" encoding="utf-8"?>
<p:tagLst xmlns:p="http://schemas.openxmlformats.org/presentationml/2006/main">
  <p:tag name="AS_UNIQUEID" val="1159"/>
</p:tagLst>
</file>

<file path=ppt/tags/tag813.xml><?xml version="1.0" encoding="utf-8"?>
<p:tagLst xmlns:p="http://schemas.openxmlformats.org/presentationml/2006/main">
  <p:tag name="AS_UNIQUEID" val="1160"/>
</p:tagLst>
</file>

<file path=ppt/tags/tag814.xml><?xml version="1.0" encoding="utf-8"?>
<p:tagLst xmlns:p="http://schemas.openxmlformats.org/presentationml/2006/main">
  <p:tag name="AS_UNIQUEID" val="1161"/>
</p:tagLst>
</file>

<file path=ppt/tags/tag815.xml><?xml version="1.0" encoding="utf-8"?>
<p:tagLst xmlns:p="http://schemas.openxmlformats.org/presentationml/2006/main">
  <p:tag name="AS_UNIQUEID" val="1162"/>
</p:tagLst>
</file>

<file path=ppt/tags/tag816.xml><?xml version="1.0" encoding="utf-8"?>
<p:tagLst xmlns:p="http://schemas.openxmlformats.org/presentationml/2006/main">
  <p:tag name="AS_UNIQUEID" val="1163"/>
</p:tagLst>
</file>

<file path=ppt/tags/tag817.xml><?xml version="1.0" encoding="utf-8"?>
<p:tagLst xmlns:p="http://schemas.openxmlformats.org/presentationml/2006/main">
  <p:tag name="AS_UNIQUEID" val="1164"/>
</p:tagLst>
</file>

<file path=ppt/tags/tag818.xml><?xml version="1.0" encoding="utf-8"?>
<p:tagLst xmlns:p="http://schemas.openxmlformats.org/presentationml/2006/main">
  <p:tag name="AS_UNIQUEID" val="1165"/>
</p:tagLst>
</file>

<file path=ppt/tags/tag819.xml><?xml version="1.0" encoding="utf-8"?>
<p:tagLst xmlns:p="http://schemas.openxmlformats.org/presentationml/2006/main">
  <p:tag name="AS_UNIQUEID" val="1166"/>
</p:tagLst>
</file>

<file path=ppt/tags/tag820.xml><?xml version="1.0" encoding="utf-8"?>
<p:tagLst xmlns:p="http://schemas.openxmlformats.org/presentationml/2006/main">
  <p:tag name="AS_UNIQUEID" val="1167"/>
</p:tagLst>
</file>

<file path=ppt/tags/tag821.xml><?xml version="1.0" encoding="utf-8"?>
<p:tagLst xmlns:p="http://schemas.openxmlformats.org/presentationml/2006/main">
  <p:tag name="AS_UNIQUEID" val="271"/>
</p:tagLst>
</file>

<file path=ppt/tags/tag822.xml><?xml version="1.0" encoding="utf-8"?>
<p:tagLst xmlns:p="http://schemas.openxmlformats.org/presentationml/2006/main">
  <p:tag name="AS_UNIQUEID" val="272"/>
</p:tagLst>
</file>

<file path=ppt/tags/tag823.xml><?xml version="1.0" encoding="utf-8"?>
<p:tagLst xmlns:p="http://schemas.openxmlformats.org/presentationml/2006/main">
  <p:tag name="AS_UNIQUEID" val="273"/>
</p:tagLst>
</file>

<file path=ppt/tags/tag824.xml><?xml version="1.0" encoding="utf-8"?>
<p:tagLst xmlns:p="http://schemas.openxmlformats.org/presentationml/2006/main">
  <p:tag name="AS_UNIQUEID" val="274"/>
</p:tagLst>
</file>

<file path=ppt/tags/tag825.xml><?xml version="1.0" encoding="utf-8"?>
<p:tagLst xmlns:p="http://schemas.openxmlformats.org/presentationml/2006/main">
  <p:tag name="AS_UNIQUEID" val="275"/>
</p:tagLst>
</file>

<file path=ppt/tags/tag826.xml><?xml version="1.0" encoding="utf-8"?>
<p:tagLst xmlns:p="http://schemas.openxmlformats.org/presentationml/2006/main">
  <p:tag name="AS_UNIQUEID" val="1168"/>
</p:tagLst>
</file>

<file path=ppt/tags/tag827.xml><?xml version="1.0" encoding="utf-8"?>
<p:tagLst xmlns:p="http://schemas.openxmlformats.org/presentationml/2006/main">
  <p:tag name="AS_UNIQUEID" val="336"/>
</p:tagLst>
</file>

<file path=ppt/tags/tag828.xml><?xml version="1.0" encoding="utf-8"?>
<p:tagLst xmlns:p="http://schemas.openxmlformats.org/presentationml/2006/main">
  <p:tag name="AS_UNIQUEID" val="337"/>
</p:tagLst>
</file>

<file path=ppt/tags/tag829.xml><?xml version="1.0" encoding="utf-8"?>
<p:tagLst xmlns:p="http://schemas.openxmlformats.org/presentationml/2006/main">
  <p:tag name="AS_UNIQUEID" val="338"/>
</p:tagLst>
</file>

<file path=ppt/tags/tag830.xml><?xml version="1.0" encoding="utf-8"?>
<p:tagLst xmlns:p="http://schemas.openxmlformats.org/presentationml/2006/main">
  <p:tag name="AS_UNIQUEID" val="339"/>
</p:tagLst>
</file>

<file path=ppt/tags/tag831.xml><?xml version="1.0" encoding="utf-8"?>
<p:tagLst xmlns:p="http://schemas.openxmlformats.org/presentationml/2006/main">
  <p:tag name="AS_UNIQUEID" val="340"/>
</p:tagLst>
</file>

<file path=ppt/tags/tag832.xml><?xml version="1.0" encoding="utf-8"?>
<p:tagLst xmlns:p="http://schemas.openxmlformats.org/presentationml/2006/main">
  <p:tag name="AS_UNIQUEID" val="1169"/>
</p:tagLst>
</file>

<file path=ppt/tags/tag833.xml><?xml version="1.0" encoding="utf-8"?>
<p:tagLst xmlns:p="http://schemas.openxmlformats.org/presentationml/2006/main">
  <p:tag name="AS_UNIQUEID" val="1170"/>
</p:tagLst>
</file>

<file path=ppt/tags/tag834.xml><?xml version="1.0" encoding="utf-8"?>
<p:tagLst xmlns:p="http://schemas.openxmlformats.org/presentationml/2006/main">
  <p:tag name="AS_UNIQUEID" val="1171"/>
</p:tagLst>
</file>

<file path=ppt/tags/tag835.xml><?xml version="1.0" encoding="utf-8"?>
<p:tagLst xmlns:p="http://schemas.openxmlformats.org/presentationml/2006/main">
  <p:tag name="AS_UNIQUEID" val="1172"/>
</p:tagLst>
</file>

<file path=ppt/tags/tag836.xml><?xml version="1.0" encoding="utf-8"?>
<p:tagLst xmlns:p="http://schemas.openxmlformats.org/presentationml/2006/main">
  <p:tag name="AS_UNIQUEID" val="1173"/>
</p:tagLst>
</file>

<file path=ppt/tags/tag837.xml><?xml version="1.0" encoding="utf-8"?>
<p:tagLst xmlns:p="http://schemas.openxmlformats.org/presentationml/2006/main">
  <p:tag name="AS_UNIQUEID" val="1174"/>
</p:tagLst>
</file>

<file path=ppt/tags/tag838.xml><?xml version="1.0" encoding="utf-8"?>
<p:tagLst xmlns:p="http://schemas.openxmlformats.org/presentationml/2006/main">
  <p:tag name="AS_UNIQUEID" val="1175"/>
</p:tagLst>
</file>

<file path=ppt/tags/tag839.xml><?xml version="1.0" encoding="utf-8"?>
<p:tagLst xmlns:p="http://schemas.openxmlformats.org/presentationml/2006/main">
  <p:tag name="AS_UNIQUEID" val="1176"/>
</p:tagLst>
</file>

<file path=ppt/tags/tag840.xml><?xml version="1.0" encoding="utf-8"?>
<p:tagLst xmlns:p="http://schemas.openxmlformats.org/presentationml/2006/main">
  <p:tag name="AS_UNIQUEID" val="1177"/>
</p:tagLst>
</file>

<file path=ppt/tags/tag841.xml><?xml version="1.0" encoding="utf-8"?>
<p:tagLst xmlns:p="http://schemas.openxmlformats.org/presentationml/2006/main">
  <p:tag name="AS_UNIQUEID" val="1178"/>
</p:tagLst>
</file>

<file path=ppt/tags/tag842.xml><?xml version="1.0" encoding="utf-8"?>
<p:tagLst xmlns:p="http://schemas.openxmlformats.org/presentationml/2006/main">
  <p:tag name="AS_UNIQUEID" val="1179"/>
</p:tagLst>
</file>

<file path=ppt/tags/tag843.xml><?xml version="1.0" encoding="utf-8"?>
<p:tagLst xmlns:p="http://schemas.openxmlformats.org/presentationml/2006/main">
  <p:tag name="AS_UNIQUEID" val="1180"/>
</p:tagLst>
</file>

<file path=ppt/tags/tag844.xml><?xml version="1.0" encoding="utf-8"?>
<p:tagLst xmlns:p="http://schemas.openxmlformats.org/presentationml/2006/main">
  <p:tag name="AS_UNIQUEID" val="1181"/>
</p:tagLst>
</file>

<file path=ppt/tags/tag845.xml><?xml version="1.0" encoding="utf-8"?>
<p:tagLst xmlns:p="http://schemas.openxmlformats.org/presentationml/2006/main">
  <p:tag name="AS_UNIQUEID" val="1182"/>
</p:tagLst>
</file>

<file path=ppt/tags/tag846.xml><?xml version="1.0" encoding="utf-8"?>
<p:tagLst xmlns:p="http://schemas.openxmlformats.org/presentationml/2006/main">
  <p:tag name="AS_UNIQUEID" val="1183"/>
</p:tagLst>
</file>

<file path=ppt/tags/tag847.xml><?xml version="1.0" encoding="utf-8"?>
<p:tagLst xmlns:p="http://schemas.openxmlformats.org/presentationml/2006/main">
  <p:tag name="AS_UNIQUEID" val="1184"/>
</p:tagLst>
</file>

<file path=ppt/tags/tag848.xml><?xml version="1.0" encoding="utf-8"?>
<p:tagLst xmlns:p="http://schemas.openxmlformats.org/presentationml/2006/main">
  <p:tag name="AS_UNIQUEID" val="1185"/>
</p:tagLst>
</file>

<file path=ppt/tags/tag849.xml><?xml version="1.0" encoding="utf-8"?>
<p:tagLst xmlns:p="http://schemas.openxmlformats.org/presentationml/2006/main">
  <p:tag name="AS_UNIQUEID" val="1186"/>
</p:tagLst>
</file>

<file path=ppt/tags/tag850.xml><?xml version="1.0" encoding="utf-8"?>
<p:tagLst xmlns:p="http://schemas.openxmlformats.org/presentationml/2006/main">
  <p:tag name="AS_UNIQUEID" val="1187"/>
</p:tagLst>
</file>

<file path=ppt/tags/tag851.xml><?xml version="1.0" encoding="utf-8"?>
<p:tagLst xmlns:p="http://schemas.openxmlformats.org/presentationml/2006/main">
  <p:tag name="AS_UNIQUEID" val="1188"/>
</p:tagLst>
</file>

<file path=ppt/tags/tag852.xml><?xml version="1.0" encoding="utf-8"?>
<p:tagLst xmlns:p="http://schemas.openxmlformats.org/presentationml/2006/main">
  <p:tag name="AS_UNIQUEID" val="1189"/>
</p:tagLst>
</file>

<file path=ppt/tags/tag853.xml><?xml version="1.0" encoding="utf-8"?>
<p:tagLst xmlns:p="http://schemas.openxmlformats.org/presentationml/2006/main">
  <p:tag name="AS_UNIQUEID" val="1190"/>
</p:tagLst>
</file>

<file path=ppt/tags/tag854.xml><?xml version="1.0" encoding="utf-8"?>
<p:tagLst xmlns:p="http://schemas.openxmlformats.org/presentationml/2006/main">
  <p:tag name="AS_UNIQUEID" val="1191"/>
</p:tagLst>
</file>

<file path=ppt/tags/tag855.xml><?xml version="1.0" encoding="utf-8"?>
<p:tagLst xmlns:p="http://schemas.openxmlformats.org/presentationml/2006/main">
  <p:tag name="AS_UNIQUEID" val="1192"/>
</p:tagLst>
</file>

<file path=ppt/tags/tag856.xml><?xml version="1.0" encoding="utf-8"?>
<p:tagLst xmlns:p="http://schemas.openxmlformats.org/presentationml/2006/main">
  <p:tag name="AS_UNIQUEID" val="1193"/>
</p:tagLst>
</file>

<file path=ppt/tags/tag857.xml><?xml version="1.0" encoding="utf-8"?>
<p:tagLst xmlns:p="http://schemas.openxmlformats.org/presentationml/2006/main">
  <p:tag name="AS_UNIQUEID" val="1194"/>
</p:tagLst>
</file>

<file path=ppt/tags/tag858.xml><?xml version="1.0" encoding="utf-8"?>
<p:tagLst xmlns:p="http://schemas.openxmlformats.org/presentationml/2006/main">
  <p:tag name="AS_UNIQUEID" val="1195"/>
</p:tagLst>
</file>

<file path=ppt/tags/tag859.xml><?xml version="1.0" encoding="utf-8"?>
<p:tagLst xmlns:p="http://schemas.openxmlformats.org/presentationml/2006/main">
  <p:tag name="AS_UNIQUEID" val="1196"/>
</p:tagLst>
</file>

<file path=ppt/tags/tag860.xml><?xml version="1.0" encoding="utf-8"?>
<p:tagLst xmlns:p="http://schemas.openxmlformats.org/presentationml/2006/main">
  <p:tag name="AS_UNIQUEID" val="1197"/>
</p:tagLst>
</file>

<file path=ppt/tags/tag861.xml><?xml version="1.0" encoding="utf-8"?>
<p:tagLst xmlns:p="http://schemas.openxmlformats.org/presentationml/2006/main">
  <p:tag name="AS_UNIQUEID" val="1198"/>
</p:tagLst>
</file>

<file path=ppt/tags/tag862.xml><?xml version="1.0" encoding="utf-8"?>
<p:tagLst xmlns:p="http://schemas.openxmlformats.org/presentationml/2006/main">
  <p:tag name="AS_UNIQUEID" val="1199"/>
</p:tagLst>
</file>

<file path=ppt/tags/tag863.xml><?xml version="1.0" encoding="utf-8"?>
<p:tagLst xmlns:p="http://schemas.openxmlformats.org/presentationml/2006/main">
  <p:tag name="AS_UNIQUEID" val="1200"/>
</p:tagLst>
</file>

<file path=ppt/tags/tag864.xml><?xml version="1.0" encoding="utf-8"?>
<p:tagLst xmlns:p="http://schemas.openxmlformats.org/presentationml/2006/main">
  <p:tag name="AS_UNIQUEID" val="1201"/>
</p:tagLst>
</file>

<file path=ppt/tags/tag865.xml><?xml version="1.0" encoding="utf-8"?>
<p:tagLst xmlns:p="http://schemas.openxmlformats.org/presentationml/2006/main">
  <p:tag name="AS_UNIQUEID" val="1202"/>
</p:tagLst>
</file>

<file path=ppt/tags/tag866.xml><?xml version="1.0" encoding="utf-8"?>
<p:tagLst xmlns:p="http://schemas.openxmlformats.org/presentationml/2006/main">
  <p:tag name="AS_UNIQUEID" val="1203"/>
</p:tagLst>
</file>

<file path=ppt/tags/tag867.xml><?xml version="1.0" encoding="utf-8"?>
<p:tagLst xmlns:p="http://schemas.openxmlformats.org/presentationml/2006/main">
  <p:tag name="AS_UNIQUEID" val="1204"/>
</p:tagLst>
</file>

<file path=ppt/tags/tag868.xml><?xml version="1.0" encoding="utf-8"?>
<p:tagLst xmlns:p="http://schemas.openxmlformats.org/presentationml/2006/main">
  <p:tag name="AS_UNIQUEID" val="1205"/>
</p:tagLst>
</file>

<file path=ppt/tags/tag869.xml><?xml version="1.0" encoding="utf-8"?>
<p:tagLst xmlns:p="http://schemas.openxmlformats.org/presentationml/2006/main">
  <p:tag name="AS_UNIQUEID" val="1206"/>
</p:tagLst>
</file>

<file path=ppt/tags/tag870.xml><?xml version="1.0" encoding="utf-8"?>
<p:tagLst xmlns:p="http://schemas.openxmlformats.org/presentationml/2006/main">
  <p:tag name="AS_UNIQUEID" val="1207"/>
</p:tagLst>
</file>

<file path=ppt/tags/tag871.xml><?xml version="1.0" encoding="utf-8"?>
<p:tagLst xmlns:p="http://schemas.openxmlformats.org/presentationml/2006/main">
  <p:tag name="AS_UNIQUEID" val="1208"/>
</p:tagLst>
</file>

<file path=ppt/tags/tag872.xml><?xml version="1.0" encoding="utf-8"?>
<p:tagLst xmlns:p="http://schemas.openxmlformats.org/presentationml/2006/main">
  <p:tag name="AS_UNIQUEID" val="1209"/>
</p:tagLst>
</file>

<file path=ppt/tags/tag873.xml><?xml version="1.0" encoding="utf-8"?>
<p:tagLst xmlns:p="http://schemas.openxmlformats.org/presentationml/2006/main">
  <p:tag name="AS_UNIQUEID" val="1210"/>
</p:tagLst>
</file>

<file path=ppt/tags/tag874.xml><?xml version="1.0" encoding="utf-8"?>
<p:tagLst xmlns:p="http://schemas.openxmlformats.org/presentationml/2006/main">
  <p:tag name="AS_UNIQUEID" val="1211"/>
</p:tagLst>
</file>

<file path=ppt/tags/tag875.xml><?xml version="1.0" encoding="utf-8"?>
<p:tagLst xmlns:p="http://schemas.openxmlformats.org/presentationml/2006/main">
  <p:tag name="AS_UNIQUEID" val="1212"/>
</p:tagLst>
</file>

<file path=ppt/tags/tag876.xml><?xml version="1.0" encoding="utf-8"?>
<p:tagLst xmlns:p="http://schemas.openxmlformats.org/presentationml/2006/main">
  <p:tag name="AS_UNIQUEID" val="1213"/>
</p:tagLst>
</file>

<file path=ppt/tags/tag877.xml><?xml version="1.0" encoding="utf-8"?>
<p:tagLst xmlns:p="http://schemas.openxmlformats.org/presentationml/2006/main">
  <p:tag name="AS_UNIQUEID" val="1214"/>
</p:tagLst>
</file>

<file path=ppt/tags/tag878.xml><?xml version="1.0" encoding="utf-8"?>
<p:tagLst xmlns:p="http://schemas.openxmlformats.org/presentationml/2006/main">
  <p:tag name="AS_UNIQUEID" val="1215"/>
</p:tagLst>
</file>

<file path=ppt/tags/tag879.xml><?xml version="1.0" encoding="utf-8"?>
<p:tagLst xmlns:p="http://schemas.openxmlformats.org/presentationml/2006/main">
  <p:tag name="AS_UNIQUEID" val="1216"/>
</p:tagLst>
</file>

<file path=ppt/tags/tag880.xml><?xml version="1.0" encoding="utf-8"?>
<p:tagLst xmlns:p="http://schemas.openxmlformats.org/presentationml/2006/main">
  <p:tag name="AS_UNIQUEID" val="1217"/>
</p:tagLst>
</file>

<file path=ppt/tags/tag881.xml><?xml version="1.0" encoding="utf-8"?>
<p:tagLst xmlns:p="http://schemas.openxmlformats.org/presentationml/2006/main">
  <p:tag name="AS_UNIQUEID" val="1218"/>
</p:tagLst>
</file>

<file path=ppt/tags/tag882.xml><?xml version="1.0" encoding="utf-8"?>
<p:tagLst xmlns:p="http://schemas.openxmlformats.org/presentationml/2006/main">
  <p:tag name="AS_UNIQUEID" val="1219"/>
</p:tagLst>
</file>

<file path=ppt/tags/tag883.xml><?xml version="1.0" encoding="utf-8"?>
<p:tagLst xmlns:p="http://schemas.openxmlformats.org/presentationml/2006/main">
  <p:tag name="AS_UNIQUEID" val="1220"/>
</p:tagLst>
</file>

<file path=ppt/tags/tag884.xml><?xml version="1.0" encoding="utf-8"?>
<p:tagLst xmlns:p="http://schemas.openxmlformats.org/presentationml/2006/main">
  <p:tag name="AS_UNIQUEID" val="1221"/>
</p:tagLst>
</file>

<file path=ppt/tags/tag885.xml><?xml version="1.0" encoding="utf-8"?>
<p:tagLst xmlns:p="http://schemas.openxmlformats.org/presentationml/2006/main">
  <p:tag name="AS_UNIQUEID" val="1222"/>
</p:tagLst>
</file>

<file path=ppt/tags/tag886.xml><?xml version="1.0" encoding="utf-8"?>
<p:tagLst xmlns:p="http://schemas.openxmlformats.org/presentationml/2006/main">
  <p:tag name="AS_UNIQUEID" val="1223"/>
</p:tagLst>
</file>

<file path=ppt/tags/tag887.xml><?xml version="1.0" encoding="utf-8"?>
<p:tagLst xmlns:p="http://schemas.openxmlformats.org/presentationml/2006/main">
  <p:tag name="AS_UNIQUEID" val="1224"/>
</p:tagLst>
</file>

<file path=ppt/tags/tag888.xml><?xml version="1.0" encoding="utf-8"?>
<p:tagLst xmlns:p="http://schemas.openxmlformats.org/presentationml/2006/main">
  <p:tag name="AS_UNIQUEID" val="1225"/>
</p:tagLst>
</file>

<file path=ppt/tags/tag889.xml><?xml version="1.0" encoding="utf-8"?>
<p:tagLst xmlns:p="http://schemas.openxmlformats.org/presentationml/2006/main">
  <p:tag name="AS_UNIQUEID" val="1226"/>
</p:tagLst>
</file>

<file path=ppt/tags/tag890.xml><?xml version="1.0" encoding="utf-8"?>
<p:tagLst xmlns:p="http://schemas.openxmlformats.org/presentationml/2006/main">
  <p:tag name="AS_UNIQUEID" val="1227"/>
</p:tagLst>
</file>

<file path=ppt/tags/tag891.xml><?xml version="1.0" encoding="utf-8"?>
<p:tagLst xmlns:p="http://schemas.openxmlformats.org/presentationml/2006/main">
  <p:tag name="AS_UNIQUEID" val="1228"/>
</p:tagLst>
</file>

<file path=ppt/tags/tag892.xml><?xml version="1.0" encoding="utf-8"?>
<p:tagLst xmlns:p="http://schemas.openxmlformats.org/presentationml/2006/main">
  <p:tag name="AS_UNIQUEID" val="1229"/>
</p:tagLst>
</file>

<file path=ppt/tags/tag893.xml><?xml version="1.0" encoding="utf-8"?>
<p:tagLst xmlns:p="http://schemas.openxmlformats.org/presentationml/2006/main">
  <p:tag name="AS_UNIQUEID" val="1230"/>
</p:tagLst>
</file>

<file path=ppt/tags/tag894.xml><?xml version="1.0" encoding="utf-8"?>
<p:tagLst xmlns:p="http://schemas.openxmlformats.org/presentationml/2006/main">
  <p:tag name="AS_UNIQUEID" val="1231"/>
</p:tagLst>
</file>

<file path=ppt/tags/tag895.xml><?xml version="1.0" encoding="utf-8"?>
<p:tagLst xmlns:p="http://schemas.openxmlformats.org/presentationml/2006/main">
  <p:tag name="AS_UNIQUEID" val="1232"/>
</p:tagLst>
</file>

<file path=ppt/tags/tag896.xml><?xml version="1.0" encoding="utf-8"?>
<p:tagLst xmlns:p="http://schemas.openxmlformats.org/presentationml/2006/main">
  <p:tag name="AS_UNIQUEID" val="276"/>
</p:tagLst>
</file>

<file path=ppt/tags/tag897.xml><?xml version="1.0" encoding="utf-8"?>
<p:tagLst xmlns:p="http://schemas.openxmlformats.org/presentationml/2006/main">
  <p:tag name="AS_UNIQUEID" val="277"/>
</p:tagLst>
</file>

<file path=ppt/tags/tag898.xml><?xml version="1.0" encoding="utf-8"?>
<p:tagLst xmlns:p="http://schemas.openxmlformats.org/presentationml/2006/main">
  <p:tag name="AS_UNIQUEID" val="278"/>
</p:tagLst>
</file>

<file path=ppt/tags/tag899.xml><?xml version="1.0" encoding="utf-8"?>
<p:tagLst xmlns:p="http://schemas.openxmlformats.org/presentationml/2006/main">
  <p:tag name="AS_UNIQUEID" val="279"/>
</p:tagLst>
</file>

<file path=ppt/tags/tag900.xml><?xml version="1.0" encoding="utf-8"?>
<p:tagLst xmlns:p="http://schemas.openxmlformats.org/presentationml/2006/main">
  <p:tag name="AS_UNIQUEID" val="280"/>
</p:tagLst>
</file>

<file path=ppt/tags/tag901.xml><?xml version="1.0" encoding="utf-8"?>
<p:tagLst xmlns:p="http://schemas.openxmlformats.org/presentationml/2006/main">
  <p:tag name="AS_UNIQUEID" val="1233"/>
</p:tagLst>
</file>

<file path=ppt/tags/tag902.xml><?xml version="1.0" encoding="utf-8"?>
<p:tagLst xmlns:p="http://schemas.openxmlformats.org/presentationml/2006/main">
  <p:tag name="AS_UNIQUEID" val="433"/>
</p:tagLst>
</file>

<file path=ppt/tags/tag903.xml><?xml version="1.0" encoding="utf-8"?>
<p:tagLst xmlns:p="http://schemas.openxmlformats.org/presentationml/2006/main">
  <p:tag name="AS_UNIQUEID" val="434"/>
</p:tagLst>
</file>

<file path=ppt/tags/tag904.xml><?xml version="1.0" encoding="utf-8"?>
<p:tagLst xmlns:p="http://schemas.openxmlformats.org/presentationml/2006/main">
  <p:tag name="AS_UNIQUEID" val="435"/>
</p:tagLst>
</file>

<file path=ppt/tags/tag905.xml><?xml version="1.0" encoding="utf-8"?>
<p:tagLst xmlns:p="http://schemas.openxmlformats.org/presentationml/2006/main">
  <p:tag name="AS_UNIQUEID" val="436"/>
</p:tagLst>
</file>

<file path=ppt/tags/tag906.xml><?xml version="1.0" encoding="utf-8"?>
<p:tagLst xmlns:p="http://schemas.openxmlformats.org/presentationml/2006/main">
  <p:tag name="AS_UNIQUEID" val="437"/>
</p:tagLst>
</file>

<file path=ppt/tags/tag907.xml><?xml version="1.0" encoding="utf-8"?>
<p:tagLst xmlns:p="http://schemas.openxmlformats.org/presentationml/2006/main">
  <p:tag name="AS_UNIQUEID" val="438"/>
</p:tagLst>
</file>

<file path=ppt/tags/tag908.xml><?xml version="1.0" encoding="utf-8"?>
<p:tagLst xmlns:p="http://schemas.openxmlformats.org/presentationml/2006/main">
  <p:tag name="AS_UNIQUEID" val="1234"/>
</p:tagLst>
</file>

<file path=ppt/tags/tag909.xml><?xml version="1.0" encoding="utf-8"?>
<p:tagLst xmlns:p="http://schemas.openxmlformats.org/presentationml/2006/main">
  <p:tag name="AS_UNIQUEID" val="341"/>
</p:tagLst>
</file>

<file path=ppt/tags/tag910.xml><?xml version="1.0" encoding="utf-8"?>
<p:tagLst xmlns:p="http://schemas.openxmlformats.org/presentationml/2006/main">
  <p:tag name="AS_UNIQUEID" val="342"/>
</p:tagLst>
</file>

<file path=ppt/tags/tag911.xml><?xml version="1.0" encoding="utf-8"?>
<p:tagLst xmlns:p="http://schemas.openxmlformats.org/presentationml/2006/main">
  <p:tag name="AS_UNIQUEID" val="343"/>
</p:tagLst>
</file>

<file path=ppt/tags/tag912.xml><?xml version="1.0" encoding="utf-8"?>
<p:tagLst xmlns:p="http://schemas.openxmlformats.org/presentationml/2006/main">
  <p:tag name="AS_UNIQUEID" val="16"/>
</p:tagLst>
</file>

<file path=ppt/tags/tag913.xml><?xml version="1.0" encoding="utf-8"?>
<p:tagLst xmlns:p="http://schemas.openxmlformats.org/presentationml/2006/main">
  <p:tag name="AS_UNIQUEID" val="1235"/>
</p:tagLst>
</file>

<file path=ppt/tags/tag914.xml><?xml version="1.0" encoding="utf-8"?>
<p:tagLst xmlns:p="http://schemas.openxmlformats.org/presentationml/2006/main">
  <p:tag name="AS_UNIQUEID" val="344"/>
</p:tagLst>
</file>

<file path=ppt/tags/tag915.xml><?xml version="1.0" encoding="utf-8"?>
<p:tagLst xmlns:p="http://schemas.openxmlformats.org/presentationml/2006/main">
  <p:tag name="AS_UNIQUEID" val="345"/>
</p:tagLst>
</file>

<file path=ppt/tags/tag916.xml><?xml version="1.0" encoding="utf-8"?>
<p:tagLst xmlns:p="http://schemas.openxmlformats.org/presentationml/2006/main">
  <p:tag name="AS_UNIQUEID" val="1236"/>
</p:tagLst>
</file>

<file path=ppt/tags/tag917.xml><?xml version="1.0" encoding="utf-8"?>
<p:tagLst xmlns:p="http://schemas.openxmlformats.org/presentationml/2006/main">
  <p:tag name="AS_UNIQUEID" val="439"/>
</p:tagLst>
</file>

<file path=ppt/tags/tag918.xml><?xml version="1.0" encoding="utf-8"?>
<p:tagLst xmlns:p="http://schemas.openxmlformats.org/presentationml/2006/main">
  <p:tag name="AS_UNIQUEID" val="440"/>
</p:tagLst>
</file>

<file path=ppt/tags/tag919.xml><?xml version="1.0" encoding="utf-8"?>
<p:tagLst xmlns:p="http://schemas.openxmlformats.org/presentationml/2006/main">
  <p:tag name="AS_UNIQUEID" val="1237"/>
</p:tagLst>
</file>

<file path=ppt/tags/tag920.xml><?xml version="1.0" encoding="utf-8"?>
<p:tagLst xmlns:p="http://schemas.openxmlformats.org/presentationml/2006/main">
  <p:tag name="AS_UNIQUEID" val="346"/>
</p:tagLst>
</file>

<file path=ppt/tags/tag921.xml><?xml version="1.0" encoding="utf-8"?>
<p:tagLst xmlns:p="http://schemas.openxmlformats.org/presentationml/2006/main">
  <p:tag name="AS_UNIQUEID" val="347"/>
</p:tagLst>
</file>

<file path=ppt/tags/tag922.xml><?xml version="1.0" encoding="utf-8"?>
<p:tagLst xmlns:p="http://schemas.openxmlformats.org/presentationml/2006/main">
  <p:tag name="AS_UNIQUEID" val="16"/>
</p:tagLst>
</file>

<file path=ppt/tags/tag923.xml><?xml version="1.0" encoding="utf-8"?>
<p:tagLst xmlns:p="http://schemas.openxmlformats.org/presentationml/2006/main">
  <p:tag name="AS_UNIQUEID" val="1238"/>
</p:tagLst>
</file>

<file path=ppt/tags/tag924.xml><?xml version="1.0" encoding="utf-8"?>
<p:tagLst xmlns:p="http://schemas.openxmlformats.org/presentationml/2006/main">
  <p:tag name="AS_UNIQUEID" val="441"/>
</p:tagLst>
</file>

<file path=ppt/tags/tag925.xml><?xml version="1.0" encoding="utf-8"?>
<p:tagLst xmlns:p="http://schemas.openxmlformats.org/presentationml/2006/main">
  <p:tag name="AS_UNIQUEID" val="442"/>
</p:tagLst>
</file>

<file path=ppt/tags/tag926.xml><?xml version="1.0" encoding="utf-8"?>
<p:tagLst xmlns:p="http://schemas.openxmlformats.org/presentationml/2006/main">
  <p:tag name="AS_UNIQUEID" val="1239"/>
</p:tagLst>
</file>

<file path=ppt/tags/tag927.xml><?xml version="1.0" encoding="utf-8"?>
<p:tagLst xmlns:p="http://schemas.openxmlformats.org/presentationml/2006/main">
  <p:tag name="AS_UNIQUEID" val="348"/>
</p:tagLst>
</file>

<file path=ppt/tags/tag928.xml><?xml version="1.0" encoding="utf-8"?>
<p:tagLst xmlns:p="http://schemas.openxmlformats.org/presentationml/2006/main">
  <p:tag name="AS_UNIQUEID" val="1240"/>
</p:tagLst>
</file>

<file path=ppt/tags/tag929.xml><?xml version="1.0" encoding="utf-8"?>
<p:tagLst xmlns:p="http://schemas.openxmlformats.org/presentationml/2006/main">
  <p:tag name="AS_UNIQUEID" val="443"/>
</p:tagLst>
</file>

<file path=ppt/tags/tag930.xml><?xml version="1.0" encoding="utf-8"?>
<p:tagLst xmlns:p="http://schemas.openxmlformats.org/presentationml/2006/main">
  <p:tag name="AS_UNIQUEID" val="444"/>
</p:tagLst>
</file>

<file path=ppt/tags/tag931.xml><?xml version="1.0" encoding="utf-8"?>
<p:tagLst xmlns:p="http://schemas.openxmlformats.org/presentationml/2006/main">
  <p:tag name="AS_UNIQUEID" val="1241"/>
</p:tagLst>
</file>

<file path=ppt/tags/tag932.xml><?xml version="1.0" encoding="utf-8"?>
<p:tagLst xmlns:p="http://schemas.openxmlformats.org/presentationml/2006/main">
  <p:tag name="AS_UNIQUEID" val="349"/>
</p:tagLst>
</file>

<file path=ppt/tags/tag933.xml><?xml version="1.0" encoding="utf-8"?>
<p:tagLst xmlns:p="http://schemas.openxmlformats.org/presentationml/2006/main">
  <p:tag name="AS_UNIQUEID" val="350"/>
</p:tagLst>
</file>

<file path=ppt/tags/tag934.xml><?xml version="1.0" encoding="utf-8"?>
<p:tagLst xmlns:p="http://schemas.openxmlformats.org/presentationml/2006/main">
  <p:tag name="AS_UNIQUEID" val="351"/>
</p:tagLst>
</file>

<file path=ppt/tags/tag935.xml><?xml version="1.0" encoding="utf-8"?>
<p:tagLst xmlns:p="http://schemas.openxmlformats.org/presentationml/2006/main">
  <p:tag name="AS_UNIQUEID" val="352"/>
</p:tagLst>
</file>

<file path=ppt/tags/tag936.xml><?xml version="1.0" encoding="utf-8"?>
<p:tagLst xmlns:p="http://schemas.openxmlformats.org/presentationml/2006/main">
  <p:tag name="AS_UNIQUEID" val="353"/>
</p:tagLst>
</file>

<file path=ppt/tags/tag937.xml><?xml version="1.0" encoding="utf-8"?>
<p:tagLst xmlns:p="http://schemas.openxmlformats.org/presentationml/2006/main">
  <p:tag name="AS_UNIQUEID" val="1242"/>
</p:tagLst>
</file>

<file path=ppt/tags/tag938.xml><?xml version="1.0" encoding="utf-8"?>
<p:tagLst xmlns:p="http://schemas.openxmlformats.org/presentationml/2006/main">
  <p:tag name="AS_UNIQUEID" val="354"/>
</p:tagLst>
</file>

<file path=ppt/tags/tag939.xml><?xml version="1.0" encoding="utf-8"?>
<p:tagLst xmlns:p="http://schemas.openxmlformats.org/presentationml/2006/main">
  <p:tag name="AS_UNIQUEID" val="355"/>
</p:tagLst>
</file>

<file path=ppt/tags/tag940.xml><?xml version="1.0" encoding="utf-8"?>
<p:tagLst xmlns:p="http://schemas.openxmlformats.org/presentationml/2006/main">
  <p:tag name="AS_UNIQUEID" val="1243"/>
</p:tagLst>
</file>

<file path=ppt/tags/tag941.xml><?xml version="1.0" encoding="utf-8"?>
<p:tagLst xmlns:p="http://schemas.openxmlformats.org/presentationml/2006/main">
  <p:tag name="AS_UNIQUEID" val="445"/>
</p:tagLst>
</file>

<file path=ppt/tags/tag942.xml><?xml version="1.0" encoding="utf-8"?>
<p:tagLst xmlns:p="http://schemas.openxmlformats.org/presentationml/2006/main">
  <p:tag name="AS_UNIQUEID" val="446"/>
</p:tagLst>
</file>

<file path=ppt/tags/tag943.xml><?xml version="1.0" encoding="utf-8"?>
<p:tagLst xmlns:p="http://schemas.openxmlformats.org/presentationml/2006/main">
  <p:tag name="AS_UNIQUEID" val="1244"/>
</p:tagLst>
</file>

<file path=ppt/tags/tag944.xml><?xml version="1.0" encoding="utf-8"?>
<p:tagLst xmlns:p="http://schemas.openxmlformats.org/presentationml/2006/main">
  <p:tag name="AS_UNIQUEID" val="356"/>
</p:tagLst>
</file>

<file path=ppt/tags/tag945.xml><?xml version="1.0" encoding="utf-8"?>
<p:tagLst xmlns:p="http://schemas.openxmlformats.org/presentationml/2006/main">
  <p:tag name="AS_UNIQUEID" val="1245"/>
</p:tagLst>
</file>

<file path=ppt/tags/tag946.xml><?xml version="1.0" encoding="utf-8"?>
<p:tagLst xmlns:p="http://schemas.openxmlformats.org/presentationml/2006/main">
  <p:tag name="AS_UNIQUEID" val="357"/>
</p:tagLst>
</file>

<file path=ppt/tags/tag947.xml><?xml version="1.0" encoding="utf-8"?>
<p:tagLst xmlns:p="http://schemas.openxmlformats.org/presentationml/2006/main">
  <p:tag name="AS_UNIQUEID" val="157"/>
</p:tagLst>
</file>

<file path=ppt/tags/tag948.xml><?xml version="1.0" encoding="utf-8"?>
<p:tagLst xmlns:p="http://schemas.openxmlformats.org/presentationml/2006/main">
  <p:tag name="AS_UNIQUEID" val="143"/>
</p:tagLst>
</file>

<file path=ppt/tags/tag949.xml><?xml version="1.0" encoding="utf-8"?>
<p:tagLst xmlns:p="http://schemas.openxmlformats.org/presentationml/2006/main">
  <p:tag name="AS_UNIQUEID" val="144"/>
</p:tagLst>
</file>

<file path=ppt/tags/tag950.xml><?xml version="1.0" encoding="utf-8"?>
<p:tagLst xmlns:p="http://schemas.openxmlformats.org/presentationml/2006/main">
  <p:tag name="AS_UNIQUEID" val="145"/>
</p:tagLst>
</file>

<file path=ppt/tags/tag951.xml><?xml version="1.0" encoding="utf-8"?>
<p:tagLst xmlns:p="http://schemas.openxmlformats.org/presentationml/2006/main">
  <p:tag name="AS_UNIQUEID" val="146"/>
</p:tagLst>
</file>

<file path=ppt/tags/tag952.xml><?xml version="1.0" encoding="utf-8"?>
<p:tagLst xmlns:p="http://schemas.openxmlformats.org/presentationml/2006/main">
  <p:tag name="AS_UNIQUEID" val="147"/>
</p:tagLst>
</file>

<file path=ppt/tags/tag953.xml><?xml version="1.0" encoding="utf-8"?>
<p:tagLst xmlns:p="http://schemas.openxmlformats.org/presentationml/2006/main">
  <p:tag name="AS_UNIQUEID" val="148"/>
</p:tagLst>
</file>

<file path=ppt/tags/tag954.xml><?xml version="1.0" encoding="utf-8"?>
<p:tagLst xmlns:p="http://schemas.openxmlformats.org/presentationml/2006/main">
  <p:tag name="AS_UNIQUEID" val="149"/>
</p:tagLst>
</file>

<file path=ppt/tags/tag955.xml><?xml version="1.0" encoding="utf-8"?>
<p:tagLst xmlns:p="http://schemas.openxmlformats.org/presentationml/2006/main">
  <p:tag name="AS_UNIQUEID" val="150"/>
</p:tagLst>
</file>

<file path=ppt/tags/tag956.xml><?xml version="1.0" encoding="utf-8"?>
<p:tagLst xmlns:p="http://schemas.openxmlformats.org/presentationml/2006/main">
  <p:tag name="AS_UNIQUEID" val="151"/>
</p:tagLst>
</file>

<file path=ppt/tags/tag957.xml><?xml version="1.0" encoding="utf-8"?>
<p:tagLst xmlns:p="http://schemas.openxmlformats.org/presentationml/2006/main">
  <p:tag name="AS_UNIQUEID" val="152"/>
</p:tagLst>
</file>

<file path=ppt/tags/tag958.xml><?xml version="1.0" encoding="utf-8"?>
<p:tagLst xmlns:p="http://schemas.openxmlformats.org/presentationml/2006/main">
  <p:tag name="AS_UNIQUEID" val="153"/>
</p:tagLst>
</file>

<file path=ppt/tags/tag959.xml><?xml version="1.0" encoding="utf-8"?>
<p:tagLst xmlns:p="http://schemas.openxmlformats.org/presentationml/2006/main">
  <p:tag name="AS_UNIQUEID" val="154"/>
</p:tagLst>
</file>

<file path=ppt/tags/tag960.xml><?xml version="1.0" encoding="utf-8"?>
<p:tagLst xmlns:p="http://schemas.openxmlformats.org/presentationml/2006/main">
  <p:tag name="AS_UNIQUEID" val="1246"/>
</p:tagLst>
</file>

<file path=ppt/tags/tag961.xml><?xml version="1.0" encoding="utf-8"?>
<p:tagLst xmlns:p="http://schemas.openxmlformats.org/presentationml/2006/main">
  <p:tag name="AS_UNIQUEID" val="358"/>
</p:tagLst>
</file>

<file path=ppt/tags/tag962.xml><?xml version="1.0" encoding="utf-8"?>
<p:tagLst xmlns:p="http://schemas.openxmlformats.org/presentationml/2006/main">
  <p:tag name="AS_UNIQUEID" val="359"/>
</p:tagLst>
</file>

<file path=ppt/tags/tag963.xml><?xml version="1.0" encoding="utf-8"?>
<p:tagLst xmlns:p="http://schemas.openxmlformats.org/presentationml/2006/main">
  <p:tag name="AS_UNIQUEID" val="360"/>
</p:tagLst>
</file>

<file path=ppt/tags/tag964.xml><?xml version="1.0" encoding="utf-8"?>
<p:tagLst xmlns:p="http://schemas.openxmlformats.org/presentationml/2006/main">
  <p:tag name="AS_UNIQUEID" val="361"/>
</p:tagLst>
</file>

<file path=ppt/tags/tag965.xml><?xml version="1.0" encoding="utf-8"?>
<p:tagLst xmlns:p="http://schemas.openxmlformats.org/presentationml/2006/main">
  <p:tag name="AS_UNIQUEID" val="362"/>
</p:tagLst>
</file>

<file path=ppt/tags/tag966.xml><?xml version="1.0" encoding="utf-8"?>
<p:tagLst xmlns:p="http://schemas.openxmlformats.org/presentationml/2006/main">
  <p:tag name="AS_UNIQUEID" val="363"/>
</p:tagLst>
</file>

<file path=ppt/tags/tag967.xml><?xml version="1.0" encoding="utf-8"?>
<p:tagLst xmlns:p="http://schemas.openxmlformats.org/presentationml/2006/main">
  <p:tag name="AS_UNIQUEID" val="364"/>
</p:tagLst>
</file>

<file path=ppt/tags/tag968.xml><?xml version="1.0" encoding="utf-8"?>
<p:tagLst xmlns:p="http://schemas.openxmlformats.org/presentationml/2006/main">
  <p:tag name="AS_UNIQUEID" val="365"/>
</p:tagLst>
</file>

<file path=ppt/tags/tag969.xml><?xml version="1.0" encoding="utf-8"?>
<p:tagLst xmlns:p="http://schemas.openxmlformats.org/presentationml/2006/main">
  <p:tag name="AS_UNIQUEID" val="366"/>
</p:tagLst>
</file>

<file path=ppt/tags/tag970.xml><?xml version="1.0" encoding="utf-8"?>
<p:tagLst xmlns:p="http://schemas.openxmlformats.org/presentationml/2006/main">
  <p:tag name="AS_UNIQUEID" val="367"/>
</p:tagLst>
</file>

<file path=ppt/tags/tag971.xml><?xml version="1.0" encoding="utf-8"?>
<p:tagLst xmlns:p="http://schemas.openxmlformats.org/presentationml/2006/main">
  <p:tag name="AS_UNIQUEID" val="368"/>
</p:tagLst>
</file>

<file path=ppt/tags/tag972.xml><?xml version="1.0" encoding="utf-8"?>
<p:tagLst xmlns:p="http://schemas.openxmlformats.org/presentationml/2006/main">
  <p:tag name="AS_UNIQUEID" val="369"/>
</p:tagLst>
</file>

<file path=ppt/tags/tag973.xml><?xml version="1.0" encoding="utf-8"?>
<p:tagLst xmlns:p="http://schemas.openxmlformats.org/presentationml/2006/main">
  <p:tag name="AS_UNIQUEID" val="370"/>
</p:tagLst>
</file>

<file path=ppt/tags/tag974.xml><?xml version="1.0" encoding="utf-8"?>
<p:tagLst xmlns:p="http://schemas.openxmlformats.org/presentationml/2006/main">
  <p:tag name="AS_UNIQUEID" val="371"/>
</p:tagLst>
</file>

<file path=ppt/tags/tag975.xml><?xml version="1.0" encoding="utf-8"?>
<p:tagLst xmlns:p="http://schemas.openxmlformats.org/presentationml/2006/main">
  <p:tag name="AS_UNIQUEID" val="372"/>
</p:tagLst>
</file>

<file path=ppt/tags/tag976.xml><?xml version="1.0" encoding="utf-8"?>
<p:tagLst xmlns:p="http://schemas.openxmlformats.org/presentationml/2006/main">
  <p:tag name="AS_UNIQUEID" val="373"/>
</p:tagLst>
</file>

<file path=ppt/tags/tag977.xml><?xml version="1.0" encoding="utf-8"?>
<p:tagLst xmlns:p="http://schemas.openxmlformats.org/presentationml/2006/main">
  <p:tag name="AS_UNIQUEID" val="374"/>
</p:tagLst>
</file>

<file path=ppt/tags/tag978.xml><?xml version="1.0" encoding="utf-8"?>
<p:tagLst xmlns:p="http://schemas.openxmlformats.org/presentationml/2006/main">
  <p:tag name="AS_UNIQUEID" val="375"/>
</p:tagLst>
</file>

<file path=ppt/tags/tag979.xml><?xml version="1.0" encoding="utf-8"?>
<p:tagLst xmlns:p="http://schemas.openxmlformats.org/presentationml/2006/main">
  <p:tag name="AS_UNIQUEID" val="376"/>
</p:tagLst>
</file>

<file path=ppt/tags/tag980.xml><?xml version="1.0" encoding="utf-8"?>
<p:tagLst xmlns:p="http://schemas.openxmlformats.org/presentationml/2006/main">
  <p:tag name="AS_UNIQUEID" val="377"/>
</p:tagLst>
</file>

<file path=ppt/tags/tag981.xml><?xml version="1.0" encoding="utf-8"?>
<p:tagLst xmlns:p="http://schemas.openxmlformats.org/presentationml/2006/main">
  <p:tag name="AS_UNIQUEID" val="1247"/>
</p:tagLst>
</file>

<file path=ppt/tags/tag982.xml><?xml version="1.0" encoding="utf-8"?>
<p:tagLst xmlns:p="http://schemas.openxmlformats.org/presentationml/2006/main">
  <p:tag name="AS_UNIQUEID" val="378"/>
</p:tagLst>
</file>

<file path=ppt/tags/tag983.xml><?xml version="1.0" encoding="utf-8"?>
<p:tagLst xmlns:p="http://schemas.openxmlformats.org/presentationml/2006/main">
  <p:tag name="AS_UNIQUEID" val="1248"/>
</p:tagLst>
</file>

<file path=ppt/tags/tag984.xml><?xml version="1.0" encoding="utf-8"?>
<p:tagLst xmlns:p="http://schemas.openxmlformats.org/presentationml/2006/main">
  <p:tag name="AS_UNIQUEID" val="379"/>
</p:tagLst>
</file>

<file path=ppt/tags/tag985.xml><?xml version="1.0" encoding="utf-8"?>
<p:tagLst xmlns:p="http://schemas.openxmlformats.org/presentationml/2006/main">
  <p:tag name="AS_UNIQUEID" val="380"/>
</p:tagLst>
</file>

<file path=ppt/tags/tag986.xml><?xml version="1.0" encoding="utf-8"?>
<p:tagLst xmlns:p="http://schemas.openxmlformats.org/presentationml/2006/main">
  <p:tag name="AS_UNIQUEID" val="381"/>
</p:tagLst>
</file>

<file path=ppt/tags/tag987.xml><?xml version="1.0" encoding="utf-8"?>
<p:tagLst xmlns:p="http://schemas.openxmlformats.org/presentationml/2006/main">
  <p:tag name="AS_UNIQUEID" val="382"/>
</p:tagLst>
</file>

<file path=ppt/tags/tag988.xml><?xml version="1.0" encoding="utf-8"?>
<p:tagLst xmlns:p="http://schemas.openxmlformats.org/presentationml/2006/main">
  <p:tag name="AS_UNIQUEID" val="383"/>
</p:tagLst>
</file>

<file path=ppt/tags/tag989.xml><?xml version="1.0" encoding="utf-8"?>
<p:tagLst xmlns:p="http://schemas.openxmlformats.org/presentationml/2006/main">
  <p:tag name="AS_UNIQUEID" val="384"/>
</p:tagLst>
</file>

<file path=ppt/tags/tag990.xml><?xml version="1.0" encoding="utf-8"?>
<p:tagLst xmlns:p="http://schemas.openxmlformats.org/presentationml/2006/main">
  <p:tag name="AS_UNIQUEID" val="385"/>
</p:tagLst>
</file>

<file path=ppt/tags/tag991.xml><?xml version="1.0" encoding="utf-8"?>
<p:tagLst xmlns:p="http://schemas.openxmlformats.org/presentationml/2006/main">
  <p:tag name="AS_UNIQUEID" val="386"/>
</p:tagLst>
</file>

<file path=ppt/tags/tag992.xml><?xml version="1.0" encoding="utf-8"?>
<p:tagLst xmlns:p="http://schemas.openxmlformats.org/presentationml/2006/main">
  <p:tag name="AS_UNIQUEID" val="387"/>
</p:tagLst>
</file>

<file path=ppt/tags/tag993.xml><?xml version="1.0" encoding="utf-8"?>
<p:tagLst xmlns:p="http://schemas.openxmlformats.org/presentationml/2006/main">
  <p:tag name="AS_UNIQUEID" val="40"/>
</p:tagLst>
</file>

<file path=ppt/tags/tag994.xml><?xml version="1.0" encoding="utf-8"?>
<p:tagLst xmlns:p="http://schemas.openxmlformats.org/presentationml/2006/main">
  <p:tag name="AS_UNIQUEID" val="1249"/>
</p:tagLst>
</file>

<file path=ppt/tags/tag995.xml><?xml version="1.0" encoding="utf-8"?>
<p:tagLst xmlns:p="http://schemas.openxmlformats.org/presentationml/2006/main">
  <p:tag name="AS_UNIQUEID" val="388"/>
</p:tagLst>
</file>

<file path=ppt/tags/tag996.xml><?xml version="1.0" encoding="utf-8"?>
<p:tagLst xmlns:p="http://schemas.openxmlformats.org/presentationml/2006/main">
  <p:tag name="AS_UNIQUEID" val="389"/>
</p:tagLst>
</file>

<file path=ppt/tags/tag997.xml><?xml version="1.0" encoding="utf-8"?>
<p:tagLst xmlns:p="http://schemas.openxmlformats.org/presentationml/2006/main">
  <p:tag name="AS_UNIQUEID" val="390"/>
</p:tagLst>
</file>

<file path=ppt/tags/tag998.xml><?xml version="1.0" encoding="utf-8"?>
<p:tagLst xmlns:p="http://schemas.openxmlformats.org/presentationml/2006/main">
  <p:tag name="AS_UNIQUEID" val="391"/>
</p:tagLst>
</file>

<file path=ppt/tags/tag999.xml><?xml version="1.0" encoding="utf-8"?>
<p:tagLst xmlns:p="http://schemas.openxmlformats.org/presentationml/2006/main">
  <p:tag name="AS_UNIQUEID" val="392"/>
</p:tagLst>
</file>

<file path=ppt/tags/tag1000.xml><?xml version="1.0" encoding="utf-8"?>
<p:tagLst xmlns:p="http://schemas.openxmlformats.org/presentationml/2006/main">
  <p:tag name="AS_UNIQUEID" val="393"/>
</p:tagLst>
</file>

<file path=ppt/tags/tag1001.xml><?xml version="1.0" encoding="utf-8"?>
<p:tagLst xmlns:p="http://schemas.openxmlformats.org/presentationml/2006/main">
  <p:tag name="AS_UNIQUEID" val="394"/>
</p:tagLst>
</file>

<file path=ppt/tags/tag1002.xml><?xml version="1.0" encoding="utf-8"?>
<p:tagLst xmlns:p="http://schemas.openxmlformats.org/presentationml/2006/main">
  <p:tag name="AS_UNIQUEID" val="395"/>
</p:tagLst>
</file>

<file path=ppt/tags/tag1003.xml><?xml version="1.0" encoding="utf-8"?>
<p:tagLst xmlns:p="http://schemas.openxmlformats.org/presentationml/2006/main">
  <p:tag name="AS_UNIQUEID" val="396"/>
</p:tagLst>
</file>

<file path=ppt/tags/tag1004.xml><?xml version="1.0" encoding="utf-8"?>
<p:tagLst xmlns:p="http://schemas.openxmlformats.org/presentationml/2006/main">
  <p:tag name="AS_UNIQUEID" val="397"/>
</p:tagLst>
</file>

<file path=ppt/tags/tag1005.xml><?xml version="1.0" encoding="utf-8"?>
<p:tagLst xmlns:p="http://schemas.openxmlformats.org/presentationml/2006/main">
  <p:tag name="AS_UNIQUEID" val="1250"/>
</p:tagLst>
</file>

<file path=ppt/tags/tag1006.xml><?xml version="1.0" encoding="utf-8"?>
<p:tagLst xmlns:p="http://schemas.openxmlformats.org/presentationml/2006/main">
  <p:tag name="AS_UNIQUEID" val="447"/>
</p:tagLst>
</file>

<file path=ppt/tags/tag1007.xml><?xml version="1.0" encoding="utf-8"?>
<p:tagLst xmlns:p="http://schemas.openxmlformats.org/presentationml/2006/main">
  <p:tag name="AS_UNIQUEID" val="448"/>
</p:tagLst>
</file>

<file path=ppt/tags/tag1008.xml><?xml version="1.0" encoding="utf-8"?>
<p:tagLst xmlns:p="http://schemas.openxmlformats.org/presentationml/2006/main">
  <p:tag name="AS_UNIQUEID" val="1251"/>
</p:tagLst>
</file>

<file path=ppt/tags/tag1009.xml><?xml version="1.0" encoding="utf-8"?>
<p:tagLst xmlns:p="http://schemas.openxmlformats.org/presentationml/2006/main">
  <p:tag name="AS_UNIQUEID" val="398"/>
</p:tagLst>
</file>

<file path=ppt/tags/tag1010.xml><?xml version="1.0" encoding="utf-8"?>
<p:tagLst xmlns:p="http://schemas.openxmlformats.org/presentationml/2006/main">
  <p:tag name="AS_UNIQUEID" val="1252"/>
</p:tagLst>
</file>

<file path=ppt/tags/tag1011.xml><?xml version="1.0" encoding="utf-8"?>
<p:tagLst xmlns:p="http://schemas.openxmlformats.org/presentationml/2006/main">
  <p:tag name="AS_UNIQUEID" val="399"/>
</p:tagLst>
</file>

<file path=ppt/tags/tag1012.xml><?xml version="1.0" encoding="utf-8"?>
<p:tagLst xmlns:p="http://schemas.openxmlformats.org/presentationml/2006/main">
  <p:tag name="AS_UNIQUEID" val="1253"/>
</p:tagLst>
</file>

<file path=ppt/tags/tag1013.xml><?xml version="1.0" encoding="utf-8"?>
<p:tagLst xmlns:p="http://schemas.openxmlformats.org/presentationml/2006/main">
  <p:tag name="AS_UNIQUEID" val="73"/>
</p:tagLst>
</file>

<file path=ppt/tags/tag1014.xml><?xml version="1.0" encoding="utf-8"?>
<p:tagLst xmlns:p="http://schemas.openxmlformats.org/presentationml/2006/main">
  <p:tag name="AS_UNIQUEID" val="74"/>
</p:tagLst>
</file>

<file path=ppt/tags/tag1015.xml><?xml version="1.0" encoding="utf-8"?>
<p:tagLst xmlns:p="http://schemas.openxmlformats.org/presentationml/2006/main">
  <p:tag name="AS_UNIQUEID" val="75"/>
</p:tagLst>
</file>

<file path=ppt/tags/tag1016.xml><?xml version="1.0" encoding="utf-8"?>
<p:tagLst xmlns:p="http://schemas.openxmlformats.org/presentationml/2006/main">
  <p:tag name="AS_UNIQUEID" val="76"/>
</p:tagLst>
</file>

<file path=ppt/tags/tag1017.xml><?xml version="1.0" encoding="utf-8"?>
<p:tagLst xmlns:p="http://schemas.openxmlformats.org/presentationml/2006/main">
  <p:tag name="AS_UNIQUEID" val="77"/>
</p:tagLst>
</file>

<file path=ppt/tags/tag1018.xml><?xml version="1.0" encoding="utf-8"?>
<p:tagLst xmlns:p="http://schemas.openxmlformats.org/presentationml/2006/main">
  <p:tag name="AS_UNIQUEID" val="40"/>
</p:tagLst>
</file>

<file path=ppt/tags/tag1019.xml><?xml version="1.0" encoding="utf-8"?>
<p:tagLst xmlns:p="http://schemas.openxmlformats.org/presentationml/2006/main">
  <p:tag name="AS_UNIQUEID" val="1254"/>
</p:tagLst>
</file>

<file path=ppt/tags/tag1020.xml><?xml version="1.0" encoding="utf-8"?>
<p:tagLst xmlns:p="http://schemas.openxmlformats.org/presentationml/2006/main">
  <p:tag name="AS_UNIQUEID" val="400"/>
</p:tagLst>
</file>

<file path=ppt/tags/tag1021.xml><?xml version="1.0" encoding="utf-8"?>
<p:tagLst xmlns:p="http://schemas.openxmlformats.org/presentationml/2006/main">
  <p:tag name="AS_UNIQUEID" val="401"/>
</p:tagLst>
</file>

<file path=ppt/tags/tag1022.xml><?xml version="1.0" encoding="utf-8"?>
<p:tagLst xmlns:p="http://schemas.openxmlformats.org/presentationml/2006/main">
  <p:tag name="AS_UNIQUEID" val="402"/>
</p:tagLst>
</file>

<file path=ppt/tags/tag1023.xml><?xml version="1.0" encoding="utf-8"?>
<p:tagLst xmlns:p="http://schemas.openxmlformats.org/presentationml/2006/main">
  <p:tag name="AS_UNIQUEID" val="403"/>
</p:tagLst>
</file>

<file path=ppt/tags/tag1024.xml><?xml version="1.0" encoding="utf-8"?>
<p:tagLst xmlns:p="http://schemas.openxmlformats.org/presentationml/2006/main">
  <p:tag name="AS_UNIQUEID" val="1255"/>
</p:tagLst>
</file>

<file path=ppt/tags/tag1025.xml><?xml version="1.0" encoding="utf-8"?>
<p:tagLst xmlns:p="http://schemas.openxmlformats.org/presentationml/2006/main">
  <p:tag name="AS_UNIQUEID" val="449"/>
</p:tagLst>
</file>

<file path=ppt/tags/tag1026.xml><?xml version="1.0" encoding="utf-8"?>
<p:tagLst xmlns:p="http://schemas.openxmlformats.org/presentationml/2006/main">
  <p:tag name="AS_UNIQUEID" val="450"/>
</p:tagLst>
</file>

<file path=ppt/tags/tag1027.xml><?xml version="1.0" encoding="utf-8"?>
<p:tagLst xmlns:p="http://schemas.openxmlformats.org/presentationml/2006/main">
  <p:tag name="AS_UNIQUEID" val="1256"/>
</p:tagLst>
</file>

<file path=ppt/tags/tag1028.xml><?xml version="1.0" encoding="utf-8"?>
<p:tagLst xmlns:p="http://schemas.openxmlformats.org/presentationml/2006/main">
  <p:tag name="AS_UNIQUEID" val="404"/>
</p:tagLst>
</file>

<file path=ppt/tags/tag1029.xml><?xml version="1.0" encoding="utf-8"?>
<p:tagLst xmlns:p="http://schemas.openxmlformats.org/presentationml/2006/main">
  <p:tag name="AS_UNIQUEID" val="405"/>
</p:tagLst>
</file>

<file path=ppt/tags/tag1030.xml><?xml version="1.0" encoding="utf-8"?>
<p:tagLst xmlns:p="http://schemas.openxmlformats.org/presentationml/2006/main">
  <p:tag name="AS_UNIQUEID" val="406"/>
</p:tagLst>
</file>

<file path=ppt/tags/tag1031.xml><?xml version="1.0" encoding="utf-8"?>
<p:tagLst xmlns:p="http://schemas.openxmlformats.org/presentationml/2006/main">
  <p:tag name="AS_UNIQUEID" val="407"/>
</p:tagLst>
</file>

<file path=ppt/tags/tag1032.xml><?xml version="1.0" encoding="utf-8"?>
<p:tagLst xmlns:p="http://schemas.openxmlformats.org/presentationml/2006/main">
  <p:tag name="AS_UNIQUEID" val="408"/>
</p:tagLst>
</file>

<file path=ppt/tags/tag1033.xml><?xml version="1.0" encoding="utf-8"?>
<p:tagLst xmlns:p="http://schemas.openxmlformats.org/presentationml/2006/main">
  <p:tag name="AS_UNIQUEID" val="409"/>
</p:tagLst>
</file>

<file path=ppt/tags/tag1034.xml><?xml version="1.0" encoding="utf-8"?>
<p:tagLst xmlns:p="http://schemas.openxmlformats.org/presentationml/2006/main">
  <p:tag name="AS_UNIQUEID" val="410"/>
</p:tagLst>
</file>

<file path=ppt/tags/tag1035.xml><?xml version="1.0" encoding="utf-8"?>
<p:tagLst xmlns:p="http://schemas.openxmlformats.org/presentationml/2006/main">
  <p:tag name="AS_UNIQUEID" val="411"/>
</p:tagLst>
</file>

<file path=ppt/tags/tag1036.xml><?xml version="1.0" encoding="utf-8"?>
<p:tagLst xmlns:p="http://schemas.openxmlformats.org/presentationml/2006/main">
  <p:tag name="AS_UNIQUEID" val="1257"/>
</p:tagLst>
</file>

<file path=ppt/tags/tag1037.xml><?xml version="1.0" encoding="utf-8"?>
<p:tagLst xmlns:p="http://schemas.openxmlformats.org/presentationml/2006/main">
  <p:tag name="AS_UNIQUEID" val="412"/>
</p:tagLst>
</file>

<file path=ppt/tags/tag1038.xml><?xml version="1.0" encoding="utf-8"?>
<p:tagLst xmlns:p="http://schemas.openxmlformats.org/presentationml/2006/main">
  <p:tag name="AS_UNIQUEID" val="220"/>
</p:tagLst>
</file>

<file path=ppt/tags/tag1039.xml><?xml version="1.0" encoding="utf-8"?>
<p:tagLst xmlns:p="http://schemas.openxmlformats.org/presentationml/2006/main">
  <p:tag name="AS_UNIQUEID" val="413"/>
</p:tagLst>
</file>

<file path=ppt/tags/tag1040.xml><?xml version="1.0" encoding="utf-8"?>
<p:tagLst xmlns:p="http://schemas.openxmlformats.org/presentationml/2006/main">
  <p:tag name="AS_UNIQUEID" val="220"/>
</p:tagLst>
</file>

<file path=ppt/tags/tag1041.xml><?xml version="1.0" encoding="utf-8"?>
<p:tagLst xmlns:p="http://schemas.openxmlformats.org/presentationml/2006/main">
  <p:tag name="AS_UNIQUEID" val="414"/>
</p:tagLst>
</file>

<file path=ppt/tags/tag1042.xml><?xml version="1.0" encoding="utf-8"?>
<p:tagLst xmlns:p="http://schemas.openxmlformats.org/presentationml/2006/main">
  <p:tag name="AS_UNIQUEID" val="415"/>
</p:tagLst>
</file>

<file path=ppt/tags/tag1043.xml><?xml version="1.0" encoding="utf-8"?>
<p:tagLst xmlns:p="http://schemas.openxmlformats.org/presentationml/2006/main">
  <p:tag name="AS_UNIQUEID" val="40"/>
</p:tagLst>
</file>

<file path=ppt/tags/tag1044.xml><?xml version="1.0" encoding="utf-8"?>
<p:tagLst xmlns:p="http://schemas.openxmlformats.org/presentationml/2006/main">
  <p:tag name="AS_UNIQUEID" val="416"/>
</p:tagLst>
</file>

<file path=ppt/tags/tag1045.xml><?xml version="1.0" encoding="utf-8"?>
<p:tagLst xmlns:p="http://schemas.openxmlformats.org/presentationml/2006/main">
  <p:tag name="AS_UNIQUEID" val="1258"/>
</p:tagLst>
</file>

<file path=ppt/tags/tag1046.xml><?xml version="1.0" encoding="utf-8"?>
<p:tagLst xmlns:p="http://schemas.openxmlformats.org/presentationml/2006/main">
  <p:tag name="AS_UNIQUEID" val="417"/>
</p:tagLst>
</file>

<file path=ppt/tags/tag1047.xml><?xml version="1.0" encoding="utf-8"?>
<p:tagLst xmlns:p="http://schemas.openxmlformats.org/presentationml/2006/main">
  <p:tag name="AS_UNIQUEID" val="220"/>
</p:tagLst>
</file>

<file path=ppt/tags/tag1048.xml><?xml version="1.0" encoding="utf-8"?>
<p:tagLst xmlns:p="http://schemas.openxmlformats.org/presentationml/2006/main">
  <p:tag name="AS_UNIQUEID" val="418"/>
</p:tagLst>
</file>

<file path=ppt/tags/tag1049.xml><?xml version="1.0" encoding="utf-8"?>
<p:tagLst xmlns:p="http://schemas.openxmlformats.org/presentationml/2006/main">
  <p:tag name="AS_UNIQUEID" val="209"/>
</p:tagLst>
</file>

<file path=ppt/tags/tag1050.xml><?xml version="1.0" encoding="utf-8"?>
<p:tagLst xmlns:p="http://schemas.openxmlformats.org/presentationml/2006/main">
  <p:tag name="AS_UNIQUEID" val="419"/>
</p:tagLst>
</file>

<file path=ppt/tags/tag1051.xml><?xml version="1.0" encoding="utf-8"?>
<p:tagLst xmlns:p="http://schemas.openxmlformats.org/presentationml/2006/main">
  <p:tag name="AS_UNIQUEID" val="420"/>
</p:tagLst>
</file>

<file path=ppt/tags/tag1052.xml><?xml version="1.0" encoding="utf-8"?>
<p:tagLst xmlns:p="http://schemas.openxmlformats.org/presentationml/2006/main">
  <p:tag name="AS_UNIQUEID" val="1259"/>
</p:tagLst>
</file>

<file path=ppt/tags/tag1053.xml><?xml version="1.0" encoding="utf-8"?>
<p:tagLst xmlns:p="http://schemas.openxmlformats.org/presentationml/2006/main">
  <p:tag name="AS_UNIQUEID" val="421"/>
</p:tagLst>
</file>

<file path=ppt/tags/tag1054.xml><?xml version="1.0" encoding="utf-8"?>
<p:tagLst xmlns:p="http://schemas.openxmlformats.org/presentationml/2006/main">
  <p:tag name="AS_UNIQUEID" val="422"/>
</p:tagLst>
</file>

<file path=ppt/tags/tag1055.xml><?xml version="1.0" encoding="utf-8"?>
<p:tagLst xmlns:p="http://schemas.openxmlformats.org/presentationml/2006/main">
  <p:tag name="AS_UNIQUEID" val="423"/>
</p:tagLst>
</file>

<file path=ppt/tags/tag1056.xml><?xml version="1.0" encoding="utf-8"?>
<p:tagLst xmlns:p="http://schemas.openxmlformats.org/presentationml/2006/main">
  <p:tag name="AS_UNIQUEID" val="424"/>
</p:tagLst>
</file>

<file path=ppt/tags/tag1057.xml><?xml version="1.0" encoding="utf-8"?>
<p:tagLst xmlns:p="http://schemas.openxmlformats.org/presentationml/2006/main">
  <p:tag name="AS_UNIQUEID" val="425"/>
</p:tagLst>
</file>

<file path=ppt/tags/tag1058.xml><?xml version="1.0" encoding="utf-8"?>
<p:tagLst xmlns:p="http://schemas.openxmlformats.org/presentationml/2006/main">
  <p:tag name="AS_UNIQUEID" val="426"/>
</p:tagLst>
</file>

<file path=ppt/tags/tag1059.xml><?xml version="1.0" encoding="utf-8"?>
<p:tagLst xmlns:p="http://schemas.openxmlformats.org/presentationml/2006/main">
  <p:tag name="AS_UNIQUEID" val="1260"/>
</p:tagLst>
</file>

<file path=ppt/tags/tag1060.xml><?xml version="1.0" encoding="utf-8"?>
<p:tagLst xmlns:p="http://schemas.openxmlformats.org/presentationml/2006/main">
  <p:tag name="AS_UNIQUEID" val="427"/>
</p:tagLst>
</file>

<file path=ppt/tags/tag1061.xml><?xml version="1.0" encoding="utf-8"?>
<p:tagLst xmlns:p="http://schemas.openxmlformats.org/presentationml/2006/main">
  <p:tag name="AS_UNIQUEID" val="428"/>
</p:tagLst>
</file>

<file path=ppt/tags/tag1062.xml><?xml version="1.0" encoding="utf-8"?>
<p:tagLst xmlns:p="http://schemas.openxmlformats.org/presentationml/2006/main">
  <p:tag name="AS_UNIQUEID" val="429"/>
</p:tagLst>
</file>

<file path=ppt/tags/tag1063.xml><?xml version="1.0" encoding="utf-8"?>
<p:tagLst xmlns:p="http://schemas.openxmlformats.org/presentationml/2006/main">
  <p:tag name="AS_UNIQUEID" val="430"/>
</p:tagLst>
</file>

<file path=ppt/tags/tag1064.xml><?xml version="1.0" encoding="utf-8"?>
<p:tagLst xmlns:p="http://schemas.openxmlformats.org/presentationml/2006/main">
  <p:tag name="AS_UNIQUEID" val="1261"/>
</p:tagLst>
</file>

<file path=ppt/tags/tag1065.xml><?xml version="1.0" encoding="utf-8"?>
<p:tagLst xmlns:p="http://schemas.openxmlformats.org/presentationml/2006/main">
  <p:tag name="AS_UNIQUEID" val="451"/>
</p:tagLst>
</file>

<file path=ppt/tags/tag1066.xml><?xml version="1.0" encoding="utf-8"?>
<p:tagLst xmlns:p="http://schemas.openxmlformats.org/presentationml/2006/main">
  <p:tag name="AS_UNIQUEID" val="452"/>
</p:tagLst>
</file>

<file path=ppt/tags/tag1067.xml><?xml version="1.0" encoding="utf-8"?>
<p:tagLst xmlns:p="http://schemas.openxmlformats.org/presentationml/2006/main">
  <p:tag name="AS_UNIQUEID" val="1262"/>
</p:tagLst>
</file>

<file path=ppt/tags/tag1068.xml><?xml version="1.0" encoding="utf-8"?>
<p:tagLst xmlns:p="http://schemas.openxmlformats.org/presentationml/2006/main">
  <p:tag name="AS_UNIQUEID" val="431"/>
</p:tagLst>
</file>

<file path=ppt/tags/tag1069.xml><?xml version="1.0" encoding="utf-8"?>
<p:tagLst xmlns:p="http://schemas.openxmlformats.org/presentationml/2006/main">
  <p:tag name="AS_UNIQUEID" val="432"/>
</p:tagLst>
</file>

<file path=ppt/tags/tag1070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1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3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4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6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2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r="http://schemas.openxmlformats.org/officeDocument/2006/relationships" xmlns:a="http://schemas.openxmlformats.org/drawingml/2006/main" name="5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r="http://schemas.openxmlformats.org/officeDocument/2006/relationships" xmlns:a="http://schemas.openxmlformats.org/drawingml/2006/main" name="7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r="http://schemas.openxmlformats.org/officeDocument/2006/relationships" xmlns:a="http://schemas.openxmlformats.org/drawingml/2006/main" name="8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r="http://schemas.openxmlformats.org/officeDocument/2006/relationships" xmlns:a="http://schemas.openxmlformats.org/drawingml/2006/main" name="9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r="http://schemas.openxmlformats.org/officeDocument/2006/relationships" xmlns:a="http://schemas.openxmlformats.org/drawingml/2006/main" name="10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r="http://schemas.openxmlformats.org/officeDocument/2006/relationships" xmlns:a="http://schemas.openxmlformats.org/drawingml/2006/main" name="11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r="http://schemas.openxmlformats.org/officeDocument/2006/relationships"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90</Paragraphs>
  <Slides>20</Slides>
  <Notes>7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baseType="lpstr" size="21">
      <vt:lpstr>Office 主题​​</vt:lpstr>
      <vt:lpstr>两种电荷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2020-10-07T15:21:55.159</cp:lastPrinted>
  <dcterms:created xsi:type="dcterms:W3CDTF">2020-10-07T15:21:55Z</dcterms:created>
  <dcterms:modified xsi:type="dcterms:W3CDTF">2020-10-07T07:21:57Z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