
<file path=[Content_Types].xml><?xml version="1.0" encoding="utf-8"?>
<Types xmlns="http://schemas.openxmlformats.org/package/2006/content-types">
  <Default Extension="rels" ContentType="application/vnd.openxmlformats-package.relationships+xml"/>
  <Default Extension="jpeg" ContentType="image/jpeg"/>
  <Default Extension="vml" ContentType="application/vnd.openxmlformats-officedocument.vmlDrawing"/>
  <Default Extension="bin" ContentType="application/vnd.openxmlformats-officedocument.oleObject"/>
  <Default Extension="png" ContentType="image/png"/>
  <Default Extension="wmf" ContentType="image/x-w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 id="2147483672" r:id="rId2"/>
    <p:sldMasterId id="2147484354" r:id="rId3"/>
    <p:sldMasterId id="2147484822" r:id="rId4"/>
    <p:sldMasterId id="2147484945" r:id="rId5"/>
    <p:sldMasterId id="2147485012" r:id="rId6"/>
  </p:sldMasterIdLst>
  <p:notesMasterIdLst>
    <p:notesMasterId r:id="rId7"/>
  </p:notesMasterIdLst>
  <p:sldIdLst>
    <p:sldId id="256" r:id="rId8"/>
    <p:sldId id="665" r:id="rId9"/>
    <p:sldId id="678" r:id="rId10"/>
    <p:sldId id="464" r:id="rId11"/>
    <p:sldId id="679" r:id="rId12"/>
    <p:sldId id="587" r:id="rId13"/>
    <p:sldId id="680" r:id="rId14"/>
    <p:sldId id="681" r:id="rId15"/>
    <p:sldId id="640" r:id="rId16"/>
    <p:sldId id="682" r:id="rId17"/>
    <p:sldId id="683" r:id="rId18"/>
  </p:sldIdLst>
  <p:sldSz cx="9144000" cy="6858000" type="screen4x3"/>
  <p:notesSz cx="6858000" cy="9144000"/>
  <p:custDataLst>
    <p:tags r:id="rId19"/>
  </p:custDataLst>
  <p:defaultTextStyle>
    <a:defPPr algn="l" eaLnBrk="1" hangingPunct="1">
      <a:defRPr lang="zh-CN">
        <a:latin typeface="Arial" pitchFamily="34" charset="0"/>
        <a:ea typeface="宋体" pitchFamily="2" charset="-122"/>
      </a:defRPr>
    </a:defPPr>
    <a:lvl1pPr marL="0" indent="0" algn="l" defTabSz="914400" rtl="0" eaLnBrk="1" fontAlgn="base" hangingPunct="1">
      <a:lnSpc>
        <a:spcPct val="100000"/>
      </a:lnSpc>
      <a:spcBef>
        <a:spcPct val="0"/>
      </a:spcBef>
      <a:spcAft>
        <a:spcPct val="0"/>
      </a:spcAft>
      <a:buClrTx/>
      <a:buSzTx/>
      <a:buFontTx/>
      <a:buNone/>
      <a:defRPr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sz="1800" b="0" i="0" u="none" baseline="0">
        <a:solidFill>
          <a:schemeClr val="tx1"/>
        </a:solidFill>
        <a:latin typeface="Arial" pitchFamily="34" charset="0"/>
        <a:ea typeface="宋体" pitchFamily="2" charset="-122"/>
      </a:defRPr>
    </a:lvl5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60" autoAdjust="0"/>
  </p:normalViewPr>
  <p:slideViewPr>
    <p:cSldViewPr>
      <p:cViewPr varScale="1">
        <p:scale>
          <a:sx n="80" d="100"/>
          <a:sy n="80" d="100"/>
        </p:scale>
        <p:origin x="0" y="0"/>
      </p:cViewPr>
    </p:cSldViewPr>
  </p:slideViewPr>
  <p:notesViewPr>
    <p:cSldViewPr>
      <p:cViewPr varScale="1">
        <p:scale>
          <a:sx n="1" d="100"/>
          <a:sy n="1"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3.xml" /><Relationship Id="rId11" Type="http://schemas.openxmlformats.org/officeDocument/2006/relationships/slide" Target="slides/slide4.xml" /><Relationship Id="rId12" Type="http://schemas.openxmlformats.org/officeDocument/2006/relationships/slide" Target="slides/slide5.xml" /><Relationship Id="rId13" Type="http://schemas.openxmlformats.org/officeDocument/2006/relationships/slide" Target="slides/slide6.xml" /><Relationship Id="rId14" Type="http://schemas.openxmlformats.org/officeDocument/2006/relationships/slide" Target="slides/slide7.xml" /><Relationship Id="rId15" Type="http://schemas.openxmlformats.org/officeDocument/2006/relationships/slide" Target="slides/slide8.xml" /><Relationship Id="rId16" Type="http://schemas.openxmlformats.org/officeDocument/2006/relationships/slide" Target="slides/slide9.xml" /><Relationship Id="rId17" Type="http://schemas.openxmlformats.org/officeDocument/2006/relationships/slide" Target="slides/slide10.xml" /><Relationship Id="rId18" Type="http://schemas.openxmlformats.org/officeDocument/2006/relationships/slide" Target="slides/slide11.xml" /><Relationship Id="rId19" Type="http://schemas.openxmlformats.org/officeDocument/2006/relationships/tags" Target="tags/tag12.xml" /><Relationship Id="rId2" Type="http://schemas.openxmlformats.org/officeDocument/2006/relationships/slideMaster" Target="slideMasters/slideMaster2.xml" /><Relationship Id="rId20" Type="http://schemas.openxmlformats.org/officeDocument/2006/relationships/presProps" Target="presProps.xml" /><Relationship Id="rId21" Type="http://schemas.openxmlformats.org/officeDocument/2006/relationships/viewProps" Target="viewProps.xml" /><Relationship Id="rId22" Type="http://schemas.openxmlformats.org/officeDocument/2006/relationships/theme" Target="theme/theme1.xml" /><Relationship Id="rId23" Type="http://schemas.openxmlformats.org/officeDocument/2006/relationships/tableStyles" Target="tableStyles.xml" /><Relationship Id="rId3" Type="http://schemas.openxmlformats.org/officeDocument/2006/relationships/slideMaster" Target="slideMasters/slideMaster3.xml" /><Relationship Id="rId4" Type="http://schemas.openxmlformats.org/officeDocument/2006/relationships/slideMaster" Target="slideMasters/slideMaster4.xml" /><Relationship Id="rId5" Type="http://schemas.openxmlformats.org/officeDocument/2006/relationships/slideMaster" Target="slideMasters/slideMaster5.xml" /><Relationship Id="rId6" Type="http://schemas.openxmlformats.org/officeDocument/2006/relationships/slideMaster" Target="slideMasters/slideMaster6.xml" /><Relationship Id="rId7" Type="http://schemas.openxmlformats.org/officeDocument/2006/relationships/notesMaster" Target="notesMasters/notesMaster1.xml" /><Relationship Id="rId8" Type="http://schemas.openxmlformats.org/officeDocument/2006/relationships/slide" Target="slides/slide1.xml" /><Relationship Id="rId9" Type="http://schemas.openxmlformats.org/officeDocument/2006/relationships/slide" Target="slides/slide2.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5.wmf"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7.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name="">
    <p:bg>
      <p:bgPr>
        <a:solidFill>
          <a:schemeClr val="bg1"/>
        </a:solidFill>
      </p:bgPr>
    </p:bg>
    <p:spTree>
      <p:nvGrpSpPr>
        <p:cNvPr id="1" name=""/>
        <p:cNvGrpSpPr/>
        <p:nvPr/>
      </p:nvGrpSpPr>
      <p:grpSpPr/>
      <p:sp>
        <p:nvSpPr>
          <p:cNvPr id="7170" name="页眉占位符 1"/>
          <p:cNvSpPr>
            <a:spLocks noGrp="1" noChangeArrowheads="1"/>
          </p:cNvSpPr>
          <p:nvPr>
            <p:ph type="hdr" sz="quarter"/>
          </p:nvPr>
        </p:nvSpPr>
        <p:spPr bwMode="auto">
          <a:xfrm>
            <a:off x="0"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latin typeface="Calibri" pitchFamily="34" charset="0"/>
            </a:endParaRPr>
          </a:p>
        </p:txBody>
      </p:sp>
      <p:sp>
        <p:nvSpPr>
          <p:cNvPr id="7171" name="日期占位符 2"/>
          <p:cNvSpPr>
            <a:spLocks noGrp="1" noChangeArrowheads="1"/>
          </p:cNvSpPr>
          <p:nvPr>
            <p:ph type="dt" idx="1"/>
          </p:nvPr>
        </p:nvSpPr>
        <p:spPr bwMode="auto">
          <a:xfrm>
            <a:off x="3884613"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endParaRPr lang="zh-CN" altLang="en-US" sz="1200">
              <a:latin typeface="Calibri" pitchFamily="34" charset="0"/>
            </a:endParaRPr>
          </a:p>
        </p:txBody>
      </p:sp>
      <p:sp>
        <p:nvSpPr>
          <p:cNvPr id="7172" name="幻灯片图像占位符 3"/>
          <p:cNvSpPr/>
          <p:nvPr>
            <p:ph type="sldImg" idx="4294967295"/>
          </p:nvPr>
        </p:nvSpPr>
        <p:spPr>
          <a:xfrm>
            <a:off x="1143000" y="685800"/>
            <a:ext cx="4572000" cy="3429000"/>
          </a:xfrm>
          <a:prstGeom prst="rect">
            <a:avLst/>
          </a:prstGeom>
          <a:noFill/>
          <a:ln w="12700">
            <a:noFill/>
            <a:miter lim="800000"/>
          </a:ln>
        </p:spPr>
      </p:sp>
      <p:sp>
        <p:nvSpPr>
          <p:cNvPr id="7173" name="备注占位符 4"/>
          <p:cNvSpPr>
            <a:spLocks noGrp="1" noChangeArrowheads="1"/>
          </p:cNvSpPr>
          <p:nvPr>
            <p:ph type="body" sz="quarter" idx="3"/>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91440" bIns="45720" numCol="1" anchor="ctr" anchorCtr="0" compatLnSpc="1"/>
          <a:lstStyle>
            <a:lvl1pPr marL="0" indent="0" algn="l"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marL="0" lvl="0" indent="0" defTabSz="914400"/>
            <a:r>
              <a:t>单击此处编辑母版文本样式</a:t>
            </a:r>
          </a:p>
          <a:p>
            <a:pPr marL="457200" lvl="1" indent="0" defTabSz="914400"/>
            <a:r>
              <a:t>第二级</a:t>
            </a:r>
          </a:p>
          <a:p>
            <a:pPr marL="914400" lvl="2" indent="0" defTabSz="914400"/>
            <a:r>
              <a:t>第三级</a:t>
            </a:r>
          </a:p>
          <a:p>
            <a:pPr marL="1371600" lvl="3" indent="0" defTabSz="914400"/>
            <a:r>
              <a:t>第四级</a:t>
            </a:r>
          </a:p>
          <a:p>
            <a:pPr marL="1828800" lvl="4" indent="0" defTabSz="914400"/>
            <a:r>
              <a:t>第五级</a:t>
            </a:r>
          </a:p>
        </p:txBody>
      </p:sp>
      <p:sp>
        <p:nvSpPr>
          <p:cNvPr id="7174" name="页脚占位符 5"/>
          <p:cNvSpPr>
            <a:spLocks noGrp="1" noChangeArrowheads="1"/>
          </p:cNvSpPr>
          <p:nvPr>
            <p:ph type="ftr" sz="quarter" idx="4"/>
          </p:nvPr>
        </p:nvSpPr>
        <p:spPr bwMode="auto">
          <a:xfrm>
            <a:off x="0"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latin typeface="Calibri" pitchFamily="34" charset="0"/>
            </a:endParaRPr>
          </a:p>
        </p:txBody>
      </p:sp>
      <p:sp>
        <p:nvSpPr>
          <p:cNvPr id="7175" name="灯片编号占位符 6"/>
          <p:cNvSpPr>
            <a:spLocks noGrp="1" noChangeArrowheads="1"/>
          </p:cNvSpPr>
          <p:nvPr>
            <p:ph type="sldNum" sz="quarter" idx="5"/>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9F162362-9011-45B5-917E-D6DAF47A1511}" type="slidenum">
              <a:rPr lang="zh-CN" altLang="en-US" sz="1200">
                <a:latin typeface="Calibri" pitchFamily="34" charset="0"/>
              </a:rPr>
              <a:t>*</a:t>
            </a:fld>
            <a:endParaRPr lang="zh-CN" altLang="en-US" sz="1200">
              <a:latin typeface="Calibri" pitchFamily="34" charset="0"/>
            </a:endParaRPr>
          </a:p>
        </p:txBody>
      </p:sp>
    </p:spTree>
  </p:cSld>
  <p:clrMap bg1="lt1" tx1="dk1" bg2="lt2" tx2="dk2" accent1="accent1" accent2="accent2" accent3="accent3" accent4="accent4" accent5="accent5" accent6="accent6" hlink="hlink" folHlink="folHlink"/>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10241" name="幻灯片图像占位符 1"/>
          <p:cNvSpPr/>
          <p:nvPr>
            <p:ph type="sldImg" idx="4294967295"/>
          </p:nvPr>
        </p:nvSpPr>
        <p:spPr>
          <a:xfrm>
            <a:off x="1143000" y="685800"/>
            <a:ext cx="4572000" cy="3429000"/>
          </a:xfrm>
          <a:prstGeom prst="rect">
            <a:avLst/>
          </a:prstGeom>
          <a:noFill/>
          <a:ln w="12700">
            <a:miter lim="800000"/>
          </a:ln>
        </p:spPr>
      </p:sp>
      <p:sp>
        <p:nvSpPr>
          <p:cNvPr id="10242" name="文本占位符 2"/>
          <p:cNvSpPr/>
          <p:nvPr>
            <p:ph type="body" idx="4294967295"/>
          </p:nvPr>
        </p:nvSpPr>
        <p:spPr>
          <a:xfrm>
            <a:off x="685800" y="4343400"/>
            <a:ext cx="5486400" cy="4114800"/>
          </a:xfrm>
          <a:prstGeom prst="rect">
            <a:avLst/>
          </a:prstGeom>
          <a:noFill/>
          <a:ln>
            <a:miter lim="800000"/>
          </a:ln>
        </p:spPr>
        <p:txBody>
          <a:bodyPr vert="horz" wrap="square" lIns="91440" tIns="45720" rIns="91440" bIns="45720" anchor="ctr"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12289" name="幻灯片图像占位符 1"/>
          <p:cNvSpPr/>
          <p:nvPr>
            <p:ph type="sldImg" idx="4294967295"/>
          </p:nvPr>
        </p:nvSpPr>
        <p:spPr>
          <a:xfrm>
            <a:off x="1143000" y="685800"/>
            <a:ext cx="4572000" cy="3429000"/>
          </a:xfrm>
          <a:prstGeom prst="rect">
            <a:avLst/>
          </a:prstGeom>
          <a:noFill/>
          <a:ln w="12700">
            <a:miter lim="800000"/>
          </a:ln>
        </p:spPr>
      </p:sp>
      <p:sp>
        <p:nvSpPr>
          <p:cNvPr id="12290" name="文本占位符 2"/>
          <p:cNvSpPr/>
          <p:nvPr>
            <p:ph type="body" idx="4294967295"/>
          </p:nvPr>
        </p:nvSpPr>
        <p:spPr>
          <a:xfrm>
            <a:off x="685800" y="4343400"/>
            <a:ext cx="5486400" cy="4114800"/>
          </a:xfrm>
          <a:prstGeom prst="rect">
            <a:avLst/>
          </a:prstGeom>
          <a:noFill/>
          <a:ln>
            <a:miter lim="800000"/>
          </a:ln>
        </p:spPr>
        <p:txBody>
          <a:bodyPr vert="horz" wrap="square" lIns="91440" tIns="45720" rIns="91440" bIns="45720" anchor="ctr"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14337" name="幻灯片图像占位符 1"/>
          <p:cNvSpPr/>
          <p:nvPr>
            <p:ph type="sldImg" idx="4294967295"/>
          </p:nvPr>
        </p:nvSpPr>
        <p:spPr>
          <a:xfrm>
            <a:off x="1143000" y="685800"/>
            <a:ext cx="4572000" cy="3429000"/>
          </a:xfrm>
          <a:prstGeom prst="rect">
            <a:avLst/>
          </a:prstGeom>
          <a:noFill/>
          <a:ln w="12700">
            <a:miter lim="800000"/>
          </a:ln>
        </p:spPr>
      </p:sp>
      <p:sp>
        <p:nvSpPr>
          <p:cNvPr id="14338" name="文本占位符 2"/>
          <p:cNvSpPr/>
          <p:nvPr>
            <p:ph type="body" idx="4294967295"/>
          </p:nvPr>
        </p:nvSpPr>
        <p:spPr>
          <a:xfrm>
            <a:off x="685800" y="4343400"/>
            <a:ext cx="5486400" cy="4114800"/>
          </a:xfrm>
          <a:prstGeom prst="rect">
            <a:avLst/>
          </a:prstGeom>
          <a:noFill/>
          <a:ln>
            <a:miter lim="800000"/>
          </a:ln>
        </p:spPr>
        <p:txBody>
          <a:bodyPr vert="horz" wrap="square" lIns="91440" tIns="45720" rIns="91440" bIns="45720" anchor="ctr"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16385" name="幻灯片图像占位符 1"/>
          <p:cNvSpPr/>
          <p:nvPr>
            <p:ph type="sldImg" idx="4294967295"/>
          </p:nvPr>
        </p:nvSpPr>
        <p:spPr>
          <a:xfrm>
            <a:off x="1143000" y="685800"/>
            <a:ext cx="4572000" cy="3429000"/>
          </a:xfrm>
          <a:prstGeom prst="rect">
            <a:avLst/>
          </a:prstGeom>
          <a:noFill/>
          <a:ln w="12700">
            <a:miter lim="800000"/>
          </a:ln>
        </p:spPr>
      </p:sp>
      <p:sp>
        <p:nvSpPr>
          <p:cNvPr id="16386" name="文本占位符 2"/>
          <p:cNvSpPr/>
          <p:nvPr>
            <p:ph type="body" idx="4294967295"/>
          </p:nvPr>
        </p:nvSpPr>
        <p:spPr>
          <a:xfrm>
            <a:off x="685800" y="4343400"/>
            <a:ext cx="5486400" cy="4114800"/>
          </a:xfrm>
          <a:prstGeom prst="rect">
            <a:avLst/>
          </a:prstGeom>
          <a:noFill/>
          <a:ln>
            <a:miter lim="800000"/>
          </a:ln>
        </p:spPr>
        <p:txBody>
          <a:bodyPr vert="horz" wrap="square" lIns="91440" tIns="45720" rIns="91440" bIns="45720" anchor="ctr"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18433" name="幻灯片图像占位符 1"/>
          <p:cNvSpPr/>
          <p:nvPr>
            <p:ph type="sldImg" idx="4294967295"/>
          </p:nvPr>
        </p:nvSpPr>
        <p:spPr>
          <a:xfrm>
            <a:off x="1143000" y="685800"/>
            <a:ext cx="4572000" cy="3429000"/>
          </a:xfrm>
          <a:prstGeom prst="rect">
            <a:avLst/>
          </a:prstGeom>
          <a:noFill/>
          <a:ln w="12700">
            <a:miter lim="800000"/>
          </a:ln>
        </p:spPr>
      </p:sp>
      <p:sp>
        <p:nvSpPr>
          <p:cNvPr id="18434" name="文本占位符 2"/>
          <p:cNvSpPr/>
          <p:nvPr>
            <p:ph type="body" idx="4294967295"/>
          </p:nvPr>
        </p:nvSpPr>
        <p:spPr>
          <a:xfrm>
            <a:off x="685800" y="4343400"/>
            <a:ext cx="5486400" cy="4114800"/>
          </a:xfrm>
          <a:prstGeom prst="rect">
            <a:avLst/>
          </a:prstGeom>
          <a:noFill/>
          <a:ln>
            <a:miter lim="800000"/>
          </a:ln>
        </p:spPr>
        <p:txBody>
          <a:bodyPr vert="horz" wrap="square" lIns="91440" tIns="45720" rIns="91440" bIns="45720" anchor="ctr"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20481" name="幻灯片图像占位符 1"/>
          <p:cNvSpPr/>
          <p:nvPr>
            <p:ph type="sldImg" idx="4294967295"/>
          </p:nvPr>
        </p:nvSpPr>
        <p:spPr>
          <a:xfrm>
            <a:off x="1143000" y="685800"/>
            <a:ext cx="4572000" cy="3429000"/>
          </a:xfrm>
          <a:prstGeom prst="rect">
            <a:avLst/>
          </a:prstGeom>
          <a:noFill/>
          <a:ln w="12700">
            <a:miter lim="800000"/>
          </a:ln>
        </p:spPr>
      </p:sp>
      <p:sp>
        <p:nvSpPr>
          <p:cNvPr id="20482" name="文本占位符 2"/>
          <p:cNvSpPr/>
          <p:nvPr>
            <p:ph type="body" idx="4294967295"/>
          </p:nvPr>
        </p:nvSpPr>
        <p:spPr>
          <a:xfrm>
            <a:off x="685800" y="4343400"/>
            <a:ext cx="5486400" cy="4114800"/>
          </a:xfrm>
          <a:prstGeom prst="rect">
            <a:avLst/>
          </a:prstGeom>
          <a:noFill/>
          <a:ln>
            <a:miter lim="800000"/>
          </a:ln>
        </p:spPr>
        <p:txBody>
          <a:bodyPr vert="horz" wrap="square" lIns="91440" tIns="45720" rIns="91440" bIns="45720" anchor="ctr"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22529" name="幻灯片图像占位符 1"/>
          <p:cNvSpPr/>
          <p:nvPr>
            <p:ph type="sldImg" idx="4294967295"/>
          </p:nvPr>
        </p:nvSpPr>
        <p:spPr>
          <a:xfrm>
            <a:off x="1143000" y="685800"/>
            <a:ext cx="4572000" cy="3429000"/>
          </a:xfrm>
          <a:prstGeom prst="rect">
            <a:avLst/>
          </a:prstGeom>
          <a:noFill/>
          <a:ln w="12700">
            <a:miter lim="800000"/>
          </a:ln>
        </p:spPr>
      </p:sp>
      <p:sp>
        <p:nvSpPr>
          <p:cNvPr id="22530" name="文本占位符 2"/>
          <p:cNvSpPr/>
          <p:nvPr>
            <p:ph type="body" idx="4294967295"/>
          </p:nvPr>
        </p:nvSpPr>
        <p:spPr>
          <a:xfrm>
            <a:off x="685800" y="4343400"/>
            <a:ext cx="5486400" cy="4114800"/>
          </a:xfrm>
          <a:prstGeom prst="rect">
            <a:avLst/>
          </a:prstGeom>
          <a:noFill/>
          <a:ln>
            <a:miter lim="800000"/>
          </a:ln>
        </p:spPr>
        <p:txBody>
          <a:bodyPr vert="horz" wrap="square" lIns="91440" tIns="45720" rIns="91440" bIns="45720" anchor="ctr"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24577" name="幻灯片图像占位符 1"/>
          <p:cNvSpPr/>
          <p:nvPr>
            <p:ph type="sldImg" idx="4294967295"/>
          </p:nvPr>
        </p:nvSpPr>
        <p:spPr>
          <a:xfrm>
            <a:off x="1143000" y="685800"/>
            <a:ext cx="4572000" cy="3429000"/>
          </a:xfrm>
          <a:prstGeom prst="rect">
            <a:avLst/>
          </a:prstGeom>
          <a:noFill/>
          <a:ln w="12700">
            <a:miter lim="800000"/>
          </a:ln>
        </p:spPr>
      </p:sp>
      <p:sp>
        <p:nvSpPr>
          <p:cNvPr id="24578" name="文本占位符 2"/>
          <p:cNvSpPr/>
          <p:nvPr>
            <p:ph type="body" idx="4294967295"/>
          </p:nvPr>
        </p:nvSpPr>
        <p:spPr>
          <a:xfrm>
            <a:off x="685800" y="4343400"/>
            <a:ext cx="5486400" cy="4114800"/>
          </a:xfrm>
          <a:prstGeom prst="rect">
            <a:avLst/>
          </a:prstGeom>
          <a:noFill/>
          <a:ln>
            <a:miter lim="800000"/>
          </a:ln>
        </p:spPr>
        <p:txBody>
          <a:bodyPr vert="horz" wrap="square" lIns="91440" tIns="45720" rIns="91440" bIns="45720" anchor="ctr"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26625" name="幻灯片图像占位符 1"/>
          <p:cNvSpPr/>
          <p:nvPr>
            <p:ph type="sldImg" idx="4294967295"/>
          </p:nvPr>
        </p:nvSpPr>
        <p:spPr>
          <a:xfrm>
            <a:off x="1143000" y="685800"/>
            <a:ext cx="4572000" cy="3429000"/>
          </a:xfrm>
          <a:prstGeom prst="rect">
            <a:avLst/>
          </a:prstGeom>
          <a:noFill/>
          <a:ln w="12700">
            <a:miter lim="800000"/>
          </a:ln>
        </p:spPr>
      </p:sp>
      <p:sp>
        <p:nvSpPr>
          <p:cNvPr id="26626" name="文本占位符 2"/>
          <p:cNvSpPr/>
          <p:nvPr>
            <p:ph type="body" idx="4294967295"/>
          </p:nvPr>
        </p:nvSpPr>
        <p:spPr>
          <a:xfrm>
            <a:off x="685800" y="4343400"/>
            <a:ext cx="5486400" cy="4114800"/>
          </a:xfrm>
          <a:prstGeom prst="rect">
            <a:avLst/>
          </a:prstGeom>
          <a:noFill/>
          <a:ln>
            <a:miter lim="800000"/>
          </a:ln>
        </p:spPr>
        <p:txBody>
          <a:bodyPr vert="horz" wrap="square" lIns="91440" tIns="45720" rIns="91440" bIns="45720" anchor="ctr"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28673" name="幻灯片图像占位符 1"/>
          <p:cNvSpPr/>
          <p:nvPr>
            <p:ph type="sldImg" idx="4294967295"/>
          </p:nvPr>
        </p:nvSpPr>
        <p:spPr>
          <a:xfrm>
            <a:off x="1143000" y="685800"/>
            <a:ext cx="4572000" cy="3429000"/>
          </a:xfrm>
          <a:prstGeom prst="rect">
            <a:avLst/>
          </a:prstGeom>
          <a:noFill/>
          <a:ln w="12700">
            <a:miter lim="800000"/>
          </a:ln>
        </p:spPr>
      </p:sp>
      <p:sp>
        <p:nvSpPr>
          <p:cNvPr id="28674" name="文本占位符 2"/>
          <p:cNvSpPr/>
          <p:nvPr>
            <p:ph type="body" idx="4294967295"/>
          </p:nvPr>
        </p:nvSpPr>
        <p:spPr>
          <a:xfrm>
            <a:off x="685800" y="4343400"/>
            <a:ext cx="5486400" cy="4114800"/>
          </a:xfrm>
          <a:prstGeom prst="rect">
            <a:avLst/>
          </a:prstGeom>
          <a:noFill/>
          <a:ln>
            <a:miter lim="800000"/>
          </a:ln>
        </p:spPr>
        <p:txBody>
          <a:bodyPr vert="horz" wrap="square" lIns="91440" tIns="45720" rIns="91440" bIns="45720" anchor="ctr"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5.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6.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7.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8.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9.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0.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1.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2.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3.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4.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5.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6.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7.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8.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9.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0.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1.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2.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3.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4.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5.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6.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1E7530E9-6154-4DC4-A342-ECC60C0E4B35}" type="slidenum">
              <a:rPr lang="zh-CN" altLang="en-US" sz="1200">
                <a:solidFill>
                  <a:srgbClr val="898989"/>
                </a:solidFill>
                <a:latin typeface="Calibri" pitchFamily="34" charset="0"/>
              </a:rPr>
              <a:t>*</a:t>
            </a:fld>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1E7530E9-6154-4DC4-A342-ECC60C0E4B35}" type="slidenum">
              <a:rPr lang="zh-CN" altLang="en-US" sz="1200">
                <a:solidFill>
                  <a:srgbClr val="898989"/>
                </a:solidFill>
                <a:latin typeface="Calibri" pitchFamily="34" charset="0"/>
              </a:rPr>
              <a:t>*</a:t>
            </a:fld>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1E7530E9-6154-4DC4-A342-ECC60C0E4B35}" type="slidenum">
              <a:rPr lang="zh-CN" altLang="en-US" sz="1200">
                <a:solidFill>
                  <a:srgbClr val="898989"/>
                </a:solidFill>
                <a:latin typeface="Calibri" pitchFamily="34" charset="0"/>
              </a:rPr>
              <a:t>*</a:t>
            </a:fld>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1E7530E9-6154-4DC4-A342-ECC60C0E4B35}" type="slidenum">
              <a:rPr lang="zh-CN" altLang="en-US" sz="1200">
                <a:solidFill>
                  <a:srgbClr val="898989"/>
                </a:solidFill>
                <a:latin typeface="Calibri" pitchFamily="34" charset="0"/>
              </a:rPr>
              <a:t>*</a:t>
            </a:fld>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1E7530E9-6154-4DC4-A342-ECC60C0E4B35}" type="slidenum">
              <a:rPr lang="zh-CN" altLang="en-US" sz="1200">
                <a:solidFill>
                  <a:srgbClr val="898989"/>
                </a:solidFill>
                <a:latin typeface="Calibri" pitchFamily="34" charset="0"/>
              </a:rPr>
              <a:t>*</a:t>
            </a:fld>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1E7530E9-6154-4DC4-A342-ECC60C0E4B35}" type="slidenum">
              <a:rPr lang="zh-CN" altLang="en-US" sz="1200">
                <a:solidFill>
                  <a:srgbClr val="898989"/>
                </a:solidFill>
                <a:latin typeface="Calibri" pitchFamily="34" charset="0"/>
              </a:rPr>
              <a:t>*</a:t>
            </a:fld>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1E7530E9-6154-4DC4-A342-ECC60C0E4B35}" type="slidenum">
              <a:rPr lang="zh-CN" altLang="en-US" sz="1200">
                <a:solidFill>
                  <a:srgbClr val="898989"/>
                </a:solidFill>
                <a:latin typeface="Calibri" pitchFamily="34" charset="0"/>
              </a:rPr>
              <a:t>*</a:t>
            </a:fld>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1E7530E9-6154-4DC4-A342-ECC60C0E4B35}" type="slidenum">
              <a:rPr lang="zh-CN" altLang="en-US" sz="1200">
                <a:solidFill>
                  <a:srgbClr val="898989"/>
                </a:solidFill>
                <a:latin typeface="Calibri" pitchFamily="34" charset="0"/>
              </a:rPr>
              <a:t>*</a:t>
            </a:fld>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itchFamily="34" charset="0"/>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1E7530E9-6154-4DC4-A342-ECC60C0E4B35}" type="slidenum">
              <a:rPr lang="zh-CN" altLang="en-US" sz="1200">
                <a:solidFill>
                  <a:srgbClr val="898989"/>
                </a:solidFill>
                <a:latin typeface="Calibri" pitchFamily="34" charset="0"/>
              </a:rPr>
              <a:t>*</a:t>
            </a:fld>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1E7530E9-6154-4DC4-A342-ECC60C0E4B35}" type="slidenum">
              <a:rPr lang="zh-CN" altLang="en-US" sz="1200">
                <a:solidFill>
                  <a:srgbClr val="898989"/>
                </a:solidFill>
                <a:latin typeface="Calibri" pitchFamily="34" charset="0"/>
              </a:rPr>
              <a:t>*</a:t>
            </a:fld>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1E7530E9-6154-4DC4-A342-ECC60C0E4B35}" type="slidenum">
              <a:rPr lang="zh-CN" altLang="en-US" sz="1200">
                <a:solidFill>
                  <a:srgbClr val="898989"/>
                </a:solidFill>
                <a:latin typeface="Calibri" pitchFamily="34" charset="0"/>
              </a:rPr>
              <a:t>*</a:t>
            </a:fld>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AFD77360-987F-45D3-BACA-BCA9F6F3E9DF}"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AFD77360-987F-45D3-BACA-BCA9F6F3E9DF}"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AFD77360-987F-45D3-BACA-BCA9F6F3E9DF}"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AFD77360-987F-45D3-BACA-BCA9F6F3E9DF}"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AFD77360-987F-45D3-BACA-BCA9F6F3E9DF}"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AFD77360-987F-45D3-BACA-BCA9F6F3E9DF}"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AFD77360-987F-45D3-BACA-BCA9F6F3E9DF}"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AFD77360-987F-45D3-BACA-BCA9F6F3E9DF}"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itchFamily="34" charset="0"/>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AFD77360-987F-45D3-BACA-BCA9F6F3E9DF}"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AFD77360-987F-45D3-BACA-BCA9F6F3E9DF}"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AFD77360-987F-45D3-BACA-BCA9F6F3E9DF}"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5A58A473-F022-429E-AC8D-6D70492926C7}"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5A58A473-F022-429E-AC8D-6D70492926C7}"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5A58A473-F022-429E-AC8D-6D70492926C7}"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5A58A473-F022-429E-AC8D-6D70492926C7}"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5A58A473-F022-429E-AC8D-6D70492926C7}"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5A58A473-F022-429E-AC8D-6D70492926C7}"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5A58A473-F022-429E-AC8D-6D70492926C7}"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5A58A473-F022-429E-AC8D-6D70492926C7}"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itchFamily="34" charset="0"/>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5A58A473-F022-429E-AC8D-6D70492926C7}"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5A58A473-F022-429E-AC8D-6D70492926C7}"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5A58A473-F022-429E-AC8D-6D70492926C7}"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DC2FFCEB-2D59-4387-8FED-017F6D849D01}"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DC2FFCEB-2D59-4387-8FED-017F6D849D01}"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DC2FFCEB-2D59-4387-8FED-017F6D849D01}"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DC2FFCEB-2D59-4387-8FED-017F6D849D01}"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DC2FFCEB-2D59-4387-8FED-017F6D849D01}"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DC2FFCEB-2D59-4387-8FED-017F6D849D01}"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DC2FFCEB-2D59-4387-8FED-017F6D849D01}"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4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DC2FFCEB-2D59-4387-8FED-017F6D849D01}"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4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itchFamily="34" charset="0"/>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DC2FFCEB-2D59-4387-8FED-017F6D849D01}"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4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DC2FFCEB-2D59-4387-8FED-017F6D849D01}"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4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DC2FFCEB-2D59-4387-8FED-017F6D849D01}"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4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C9EBA6A3-8068-47D9-B626-B18A93247C56}"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4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C9EBA6A3-8068-47D9-B626-B18A93247C56}"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4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C9EBA6A3-8068-47D9-B626-B18A93247C56}"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4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C9EBA6A3-8068-47D9-B626-B18A93247C56}"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4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C9EBA6A3-8068-47D9-B626-B18A93247C56}"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5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C9EBA6A3-8068-47D9-B626-B18A93247C56}"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5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C9EBA6A3-8068-47D9-B626-B18A93247C56}"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5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C9EBA6A3-8068-47D9-B626-B18A93247C56}"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5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itchFamily="34" charset="0"/>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C9EBA6A3-8068-47D9-B626-B18A93247C56}"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5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C9EBA6A3-8068-47D9-B626-B18A93247C56}"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5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C9EBA6A3-8068-47D9-B626-B18A93247C56}"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5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8AF23FD3-CE84-40D2-A4BE-507EE746206B}"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5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8AF23FD3-CE84-40D2-A4BE-507EE746206B}"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5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8AF23FD3-CE84-40D2-A4BE-507EE746206B}"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5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8AF23FD3-CE84-40D2-A4BE-507EE746206B}"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6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8AF23FD3-CE84-40D2-A4BE-507EE746206B}"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6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8AF23FD3-CE84-40D2-A4BE-507EE746206B}"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6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8AF23FD3-CE84-40D2-A4BE-507EE746206B}"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6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8AF23FD3-CE84-40D2-A4BE-507EE746206B}"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6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itchFamily="34" charset="0"/>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8AF23FD3-CE84-40D2-A4BE-507EE746206B}"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6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8AF23FD3-CE84-40D2-A4BE-507EE746206B}"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Layouts/slideLayout6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日期占位符 3"/>
          <p:cNvSpPr>
            <a:spLocks noGrp="1" noChangeArrowheads="1"/>
          </p:cNvSpPr>
          <p:nvPr>
            <p:ph type="dt" sz="half" idx="10"/>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0" name="页脚占位符 4"/>
          <p:cNvSpPr>
            <a:spLocks noGrp="1" noChangeArrowheads="1"/>
          </p:cNvSpPr>
          <p:nvPr>
            <p:ph type="ftr" sz="quarter" idx="11"/>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0" name="灯片编号占位符 5"/>
          <p:cNvSpPr>
            <a:spLocks noGrp="1" noChangeArrowheads="1"/>
          </p:cNvSpPr>
          <p:nvPr>
            <p:ph type="sldNum" sz="quarter" idx="12"/>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8AF23FD3-CE84-40D2-A4BE-507EE746206B}" type="slidenum">
              <a:rPr lang="zh-CN" altLang="en-US" sz="1200">
                <a:solidFill>
                  <a:srgbClr val="898989"/>
                </a:solidFill>
                <a:latin typeface="Calibri" pitchFamily="34" charset="0"/>
                <a:ea typeface="宋体" pitchFamily="2" charset="-122"/>
              </a:rPr>
              <a:t>*</a:t>
            </a:fld>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slideLayout" Target="../slideLayouts/slideLayout21.xml" /><Relationship Id="rId11" Type="http://schemas.openxmlformats.org/officeDocument/2006/relationships/slideLayout" Target="../slideLayouts/slideLayout22.xml" /><Relationship Id="rId12" Type="http://schemas.openxmlformats.org/officeDocument/2006/relationships/theme" Target="../theme/theme2.xml" /><Relationship Id="rId2" Type="http://schemas.openxmlformats.org/officeDocument/2006/relationships/slideLayout" Target="../slideLayouts/slideLayout13.xml" /><Relationship Id="rId3" Type="http://schemas.openxmlformats.org/officeDocument/2006/relationships/slideLayout" Target="../slideLayouts/slideLayout14.xml" /><Relationship Id="rId4" Type="http://schemas.openxmlformats.org/officeDocument/2006/relationships/slideLayout" Target="../slideLayouts/slideLayout15.xml" /><Relationship Id="rId5" Type="http://schemas.openxmlformats.org/officeDocument/2006/relationships/slideLayout" Target="../slideLayouts/slideLayout16.xml" /><Relationship Id="rId6" Type="http://schemas.openxmlformats.org/officeDocument/2006/relationships/slideLayout" Target="../slideLayouts/slideLayout17.xml" /><Relationship Id="rId7" Type="http://schemas.openxmlformats.org/officeDocument/2006/relationships/slideLayout" Target="../slideLayouts/slideLayout18.xml" /><Relationship Id="rId8" Type="http://schemas.openxmlformats.org/officeDocument/2006/relationships/slideLayout" Target="../slideLayouts/slideLayout19.xml" /><Relationship Id="rId9" Type="http://schemas.openxmlformats.org/officeDocument/2006/relationships/slideLayout" Target="../slideLayouts/slideLayout20.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23.xml" /><Relationship Id="rId10" Type="http://schemas.openxmlformats.org/officeDocument/2006/relationships/slideLayout" Target="../slideLayouts/slideLayout32.xml" /><Relationship Id="rId11" Type="http://schemas.openxmlformats.org/officeDocument/2006/relationships/slideLayout" Target="../slideLayouts/slideLayout33.xml" /><Relationship Id="rId12" Type="http://schemas.openxmlformats.org/officeDocument/2006/relationships/theme" Target="../theme/theme3.xml" /><Relationship Id="rId2" Type="http://schemas.openxmlformats.org/officeDocument/2006/relationships/slideLayout" Target="../slideLayouts/slideLayout24.xml" /><Relationship Id="rId3" Type="http://schemas.openxmlformats.org/officeDocument/2006/relationships/slideLayout" Target="../slideLayouts/slideLayout25.xml" /><Relationship Id="rId4" Type="http://schemas.openxmlformats.org/officeDocument/2006/relationships/slideLayout" Target="../slideLayouts/slideLayout26.xml" /><Relationship Id="rId5" Type="http://schemas.openxmlformats.org/officeDocument/2006/relationships/slideLayout" Target="../slideLayouts/slideLayout27.xml" /><Relationship Id="rId6" Type="http://schemas.openxmlformats.org/officeDocument/2006/relationships/slideLayout" Target="../slideLayouts/slideLayout28.xml" /><Relationship Id="rId7" Type="http://schemas.openxmlformats.org/officeDocument/2006/relationships/slideLayout" Target="../slideLayouts/slideLayout29.xml" /><Relationship Id="rId8" Type="http://schemas.openxmlformats.org/officeDocument/2006/relationships/slideLayout" Target="../slideLayouts/slideLayout30.xml" /><Relationship Id="rId9" Type="http://schemas.openxmlformats.org/officeDocument/2006/relationships/slideLayout" Target="../slideLayouts/slideLayout31.xml" /></Relationships>
</file>

<file path=ppt/slideMasters/_rels/slideMaster4.xml.rels>&#65279;<?xml version="1.0" encoding="utf-8" standalone="yes"?><Relationships xmlns="http://schemas.openxmlformats.org/package/2006/relationships"><Relationship Id="rId1" Type="http://schemas.openxmlformats.org/officeDocument/2006/relationships/slideLayout" Target="../slideLayouts/slideLayout34.xml" /><Relationship Id="rId10" Type="http://schemas.openxmlformats.org/officeDocument/2006/relationships/slideLayout" Target="../slideLayouts/slideLayout43.xml" /><Relationship Id="rId11" Type="http://schemas.openxmlformats.org/officeDocument/2006/relationships/slideLayout" Target="../slideLayouts/slideLayout44.xml" /><Relationship Id="rId12" Type="http://schemas.openxmlformats.org/officeDocument/2006/relationships/theme" Target="../theme/theme4.xml" /><Relationship Id="rId2" Type="http://schemas.openxmlformats.org/officeDocument/2006/relationships/slideLayout" Target="../slideLayouts/slideLayout35.xml" /><Relationship Id="rId3" Type="http://schemas.openxmlformats.org/officeDocument/2006/relationships/slideLayout" Target="../slideLayouts/slideLayout36.xml" /><Relationship Id="rId4" Type="http://schemas.openxmlformats.org/officeDocument/2006/relationships/slideLayout" Target="../slideLayouts/slideLayout37.xml" /><Relationship Id="rId5" Type="http://schemas.openxmlformats.org/officeDocument/2006/relationships/slideLayout" Target="../slideLayouts/slideLayout38.xml" /><Relationship Id="rId6" Type="http://schemas.openxmlformats.org/officeDocument/2006/relationships/slideLayout" Target="../slideLayouts/slideLayout39.xml" /><Relationship Id="rId7" Type="http://schemas.openxmlformats.org/officeDocument/2006/relationships/slideLayout" Target="../slideLayouts/slideLayout40.xml" /><Relationship Id="rId8" Type="http://schemas.openxmlformats.org/officeDocument/2006/relationships/slideLayout" Target="../slideLayouts/slideLayout41.xml" /><Relationship Id="rId9" Type="http://schemas.openxmlformats.org/officeDocument/2006/relationships/slideLayout" Target="../slideLayouts/slideLayout42.xml" /></Relationships>
</file>

<file path=ppt/slideMasters/_rels/slideMaster5.xml.rels>&#65279;<?xml version="1.0" encoding="utf-8" standalone="yes"?><Relationships xmlns="http://schemas.openxmlformats.org/package/2006/relationships"><Relationship Id="rId1" Type="http://schemas.openxmlformats.org/officeDocument/2006/relationships/slideLayout" Target="../slideLayouts/slideLayout45.xml" /><Relationship Id="rId10" Type="http://schemas.openxmlformats.org/officeDocument/2006/relationships/slideLayout" Target="../slideLayouts/slideLayout54.xml" /><Relationship Id="rId11" Type="http://schemas.openxmlformats.org/officeDocument/2006/relationships/slideLayout" Target="../slideLayouts/slideLayout55.xml" /><Relationship Id="rId12" Type="http://schemas.openxmlformats.org/officeDocument/2006/relationships/theme" Target="../theme/theme5.xml" /><Relationship Id="rId2" Type="http://schemas.openxmlformats.org/officeDocument/2006/relationships/slideLayout" Target="../slideLayouts/slideLayout46.xml" /><Relationship Id="rId3" Type="http://schemas.openxmlformats.org/officeDocument/2006/relationships/slideLayout" Target="../slideLayouts/slideLayout47.xml" /><Relationship Id="rId4" Type="http://schemas.openxmlformats.org/officeDocument/2006/relationships/slideLayout" Target="../slideLayouts/slideLayout48.xml" /><Relationship Id="rId5" Type="http://schemas.openxmlformats.org/officeDocument/2006/relationships/slideLayout" Target="../slideLayouts/slideLayout49.xml" /><Relationship Id="rId6" Type="http://schemas.openxmlformats.org/officeDocument/2006/relationships/slideLayout" Target="../slideLayouts/slideLayout50.xml" /><Relationship Id="rId7" Type="http://schemas.openxmlformats.org/officeDocument/2006/relationships/slideLayout" Target="../slideLayouts/slideLayout51.xml" /><Relationship Id="rId8" Type="http://schemas.openxmlformats.org/officeDocument/2006/relationships/slideLayout" Target="../slideLayouts/slideLayout52.xml" /><Relationship Id="rId9" Type="http://schemas.openxmlformats.org/officeDocument/2006/relationships/slideLayout" Target="../slideLayouts/slideLayout53.xml" /></Relationships>
</file>

<file path=ppt/slideMasters/_rels/slideMaster6.xml.rels>&#65279;<?xml version="1.0" encoding="utf-8" standalone="yes"?><Relationships xmlns="http://schemas.openxmlformats.org/package/2006/relationships"><Relationship Id="rId1" Type="http://schemas.openxmlformats.org/officeDocument/2006/relationships/slideLayout" Target="../slideLayouts/slideLayout56.xml" /><Relationship Id="rId10" Type="http://schemas.openxmlformats.org/officeDocument/2006/relationships/slideLayout" Target="../slideLayouts/slideLayout65.xml" /><Relationship Id="rId11" Type="http://schemas.openxmlformats.org/officeDocument/2006/relationships/slideLayout" Target="../slideLayouts/slideLayout66.xml" /><Relationship Id="rId12" Type="http://schemas.openxmlformats.org/officeDocument/2006/relationships/theme" Target="../theme/theme6.xml" /><Relationship Id="rId2" Type="http://schemas.openxmlformats.org/officeDocument/2006/relationships/slideLayout" Target="../slideLayouts/slideLayout57.xml" /><Relationship Id="rId3" Type="http://schemas.openxmlformats.org/officeDocument/2006/relationships/slideLayout" Target="../slideLayouts/slideLayout58.xml" /><Relationship Id="rId4" Type="http://schemas.openxmlformats.org/officeDocument/2006/relationships/slideLayout" Target="../slideLayouts/slideLayout59.xml" /><Relationship Id="rId5" Type="http://schemas.openxmlformats.org/officeDocument/2006/relationships/slideLayout" Target="../slideLayouts/slideLayout60.xml" /><Relationship Id="rId6" Type="http://schemas.openxmlformats.org/officeDocument/2006/relationships/slideLayout" Target="../slideLayouts/slideLayout61.xml" /><Relationship Id="rId7" Type="http://schemas.openxmlformats.org/officeDocument/2006/relationships/slideLayout" Target="../slideLayouts/slideLayout62.xml" /><Relationship Id="rId8" Type="http://schemas.openxmlformats.org/officeDocument/2006/relationships/slideLayout" Target="../slideLayouts/slideLayout63.xml" /><Relationship Id="rId9" Type="http://schemas.openxmlformats.org/officeDocument/2006/relationships/slideLayout" Target="../slideLayouts/slideLayout64.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gradFill rotWithShape="0">
          <a:gsLst>
            <a:gs pos="0">
              <a:srgbClr val="D9D9D9"/>
            </a:gs>
            <a:gs pos="35001">
              <a:srgbClr val="F2F2F2"/>
            </a:gs>
            <a:gs pos="72000">
              <a:srgbClr val="F2F2F2"/>
            </a:gs>
            <a:gs pos="100000">
              <a:srgbClr val="D9D9D9"/>
            </a:gs>
          </a:gsLst>
          <a:lin ang="0" scaled="1"/>
        </a:gradFill>
      </p:bgPr>
    </p:bg>
    <p:spTree>
      <p:nvGrpSpPr>
        <p:cNvPr id="1" name=""/>
        <p:cNvGrpSpPr/>
        <p:nvPr/>
      </p:nvGrpSpPr>
      <p:grpSpPr/>
      <p:sp>
        <p:nvSpPr>
          <p:cNvPr id="1026" name="标题占位符 1"/>
          <p:cNvSpPr/>
          <p:nvPr>
            <p:ph type="title" idx="4294967295"/>
          </p:nvPr>
        </p:nvSpPr>
        <p:spPr>
          <a:xfrm>
            <a:off x="457200" y="274638"/>
            <a:ext cx="8229600" cy="1143000"/>
          </a:xfrm>
          <a:prstGeom prst="rect">
            <a:avLst/>
          </a:prstGeom>
          <a:noFill/>
          <a:ln>
            <a:noFill/>
            <a:miter lim="800000"/>
          </a:ln>
        </p:spPr>
        <p:txBody>
          <a:bodyPr anchor="ctr" anchorCtr="0"/>
          <a:lstStyle>
            <a:lvl1pPr marL="0" indent="0" algn="ctr" defTabSz="914400" rtl="0" eaLnBrk="0" fontAlgn="base" hangingPunct="0">
              <a:lnSpc>
                <a:spcPct val="100000"/>
              </a:lnSpc>
              <a:spcBef>
                <a:spcPct val="0"/>
              </a:spcBef>
              <a:spcAft>
                <a:spcPct val="0"/>
              </a:spcAft>
              <a:buClrTx/>
              <a:buSzTx/>
              <a:buFontTx/>
              <a:buNone/>
              <a:defRPr lang="zh-CN" altLang="en-US" sz="4400">
                <a:solidFill>
                  <a:schemeClr val="tx1"/>
                </a:solidFill>
                <a:latin typeface="+mj-lt"/>
                <a:ea typeface="+mj-ea"/>
                <a:cs typeface="+mj-cs"/>
              </a:defRPr>
            </a:lvl1pPr>
            <a:lvl2pPr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2pPr>
            <a:lvl3pPr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3pPr>
            <a:lvl4pPr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4pPr>
            <a:lvl5pPr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5pPr>
            <a:lvl6pPr marL="457200"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6pPr>
            <a:lvl7pPr marL="914400"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7pPr>
            <a:lvl8pPr marL="1371600"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8pPr>
            <a:lvl9pPr marL="1828800"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9pPr>
          </a:lstStyle>
          <a:p>
            <a:pPr lvl="0"/>
            <a:r>
              <a:t>单击此处编辑母版标题样式</a:t>
            </a:r>
          </a:p>
        </p:txBody>
      </p:sp>
      <p:sp>
        <p:nvSpPr>
          <p:cNvPr id="1027" name="文本占位符 2"/>
          <p:cNvSpPr/>
          <p:nvPr>
            <p:ph type="body" idx="4294967295"/>
          </p:nvPr>
        </p:nvSpPr>
        <p:spPr>
          <a:xfrm>
            <a:off x="457200" y="1600200"/>
            <a:ext cx="8229600" cy="4525962"/>
          </a:xfrm>
          <a:prstGeom prst="rect">
            <a:avLst/>
          </a:prstGeom>
          <a:noFill/>
          <a:ln>
            <a:noFill/>
            <a:miter lim="800000"/>
          </a:ln>
        </p:spPr>
        <p:txBody>
          <a:bodyPr anchor="t" anchorCtr="0"/>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lang="zh-CN" altLang="en-US" sz="3200">
                <a:solidFill>
                  <a:schemeClr val="tx1"/>
                </a:solidFill>
                <a:latin typeface="+mn-lt"/>
                <a:ea typeface="+mn-ea"/>
                <a:cs typeface="+mn-cs"/>
              </a:defRPr>
            </a:lvl1pPr>
            <a:lvl2pPr marL="742950" indent="-285750" algn="l" rtl="0" eaLnBrk="0" fontAlgn="base" hangingPunct="0">
              <a:lnSpc>
                <a:spcPct val="100000"/>
              </a:lnSpc>
              <a:spcBef>
                <a:spcPct val="20000"/>
              </a:spcBef>
              <a:spcAft>
                <a:spcPct val="0"/>
              </a:spcAft>
              <a:buClrTx/>
              <a:buSzTx/>
              <a:buFont typeface="Arial" pitchFamily="34" charset="0"/>
              <a:buChar char="–"/>
              <a:defRPr lang="zh-CN" altLang="en-US" sz="2800">
                <a:solidFill>
                  <a:schemeClr val="tx1"/>
                </a:solidFill>
                <a:latin typeface="+mn-lt"/>
                <a:ea typeface="+mn-ea"/>
              </a:defRPr>
            </a:lvl2pPr>
            <a:lvl3pPr marL="1143000" indent="-228600" algn="l" rtl="0" eaLnBrk="0" fontAlgn="base" hangingPunct="0">
              <a:lnSpc>
                <a:spcPct val="100000"/>
              </a:lnSpc>
              <a:spcBef>
                <a:spcPct val="20000"/>
              </a:spcBef>
              <a:spcAft>
                <a:spcPct val="0"/>
              </a:spcAft>
              <a:buClrTx/>
              <a:buSzTx/>
              <a:buFont typeface="Arial" pitchFamily="34" charset="0"/>
              <a:buChar char="•"/>
              <a:defRPr lang="zh-CN" altLang="en-US" sz="2400">
                <a:solidFill>
                  <a:schemeClr val="tx1"/>
                </a:solidFill>
                <a:latin typeface="+mn-lt"/>
                <a:ea typeface="+mn-ea"/>
              </a:defRPr>
            </a:lvl3pPr>
            <a:lvl4pPr marL="1600200" indent="-228600" algn="l" rtl="0" eaLnBrk="0" fontAlgn="base" hangingPunct="0">
              <a:lnSpc>
                <a:spcPct val="100000"/>
              </a:lnSpc>
              <a:spcBef>
                <a:spcPct val="20000"/>
              </a:spcBef>
              <a:spcAft>
                <a:spcPct val="0"/>
              </a:spcAft>
              <a:buClrTx/>
              <a:buSzTx/>
              <a:buFont typeface="Arial" pitchFamily="34" charset="0"/>
              <a:buChar char="–"/>
              <a:defRPr lang="zh-CN" altLang="en-US" sz="2000">
                <a:solidFill>
                  <a:schemeClr val="tx1"/>
                </a:solidFill>
                <a:latin typeface="+mn-lt"/>
                <a:ea typeface="+mn-ea"/>
              </a:defRPr>
            </a:lvl4pPr>
            <a:lvl5pPr marL="2057400" indent="-228600" algn="l" rtl="0" eaLnBrk="0" fontAlgn="base" hangingPunct="0">
              <a:lnSpc>
                <a:spcPct val="100000"/>
              </a:lnSpc>
              <a:spcBef>
                <a:spcPct val="20000"/>
              </a:spcBef>
              <a:spcAft>
                <a:spcPct val="0"/>
              </a:spcAft>
              <a:buClrTx/>
              <a:buSzTx/>
              <a:buFont typeface="Arial" pitchFamily="34" charset="0"/>
              <a:buChar char="»"/>
              <a:defRPr lang="zh-CN" altLang="en-US" sz="2000">
                <a:solidFill>
                  <a:schemeClr val="tx1"/>
                </a:solidFill>
                <a:latin typeface="+mn-lt"/>
                <a:ea typeface="+mn-ea"/>
              </a:defRPr>
            </a:lvl5pPr>
            <a:lvl6pPr marL="2514600" indent="-228600" algn="l" rtl="0" eaLnBrk="0" fontAlgn="base" hangingPunct="0">
              <a:spcBef>
                <a:spcPct val="20000"/>
              </a:spcBef>
              <a:spcAft>
                <a:spcPct val="0"/>
              </a:spcAft>
              <a:buFont typeface="Arial" pitchFamily="34" charset="0"/>
              <a:buChar char="»"/>
              <a:defRPr lang="zh-CN" altLang="en-US" sz="2000">
                <a:solidFill>
                  <a:schemeClr val="tx1"/>
                </a:solidFill>
                <a:latin typeface="+mn-lt"/>
                <a:ea typeface="+mn-ea"/>
              </a:defRPr>
            </a:lvl6pPr>
            <a:lvl7pPr marL="2971800" indent="-228600" algn="l" rtl="0" eaLnBrk="0" fontAlgn="base" hangingPunct="0">
              <a:spcBef>
                <a:spcPct val="20000"/>
              </a:spcBef>
              <a:spcAft>
                <a:spcPct val="0"/>
              </a:spcAft>
              <a:buFont typeface="Arial" pitchFamily="34" charset="0"/>
              <a:buChar char="»"/>
              <a:defRPr lang="zh-CN" altLang="en-US" sz="2000">
                <a:solidFill>
                  <a:schemeClr val="tx1"/>
                </a:solidFill>
                <a:latin typeface="+mn-lt"/>
                <a:ea typeface="+mn-ea"/>
              </a:defRPr>
            </a:lvl7pPr>
            <a:lvl8pPr marL="3429000" indent="-228600" algn="l" rtl="0" eaLnBrk="0" fontAlgn="base" hangingPunct="0">
              <a:spcBef>
                <a:spcPct val="20000"/>
              </a:spcBef>
              <a:spcAft>
                <a:spcPct val="0"/>
              </a:spcAft>
              <a:buFont typeface="Arial" pitchFamily="34" charset="0"/>
              <a:buChar char="»"/>
              <a:defRPr lang="zh-CN" altLang="en-US" sz="2000">
                <a:solidFill>
                  <a:schemeClr val="tx1"/>
                </a:solidFill>
                <a:latin typeface="+mn-lt"/>
                <a:ea typeface="+mn-ea"/>
              </a:defRPr>
            </a:lvl8pPr>
            <a:lvl9pPr marL="3886200" indent="-228600" algn="l" rtl="0" eaLnBrk="0" fontAlgn="base" hangingPunct="0">
              <a:spcBef>
                <a:spcPct val="20000"/>
              </a:spcBef>
              <a:spcAft>
                <a:spcPct val="0"/>
              </a:spcAft>
              <a:buFont typeface="Arial" pitchFamily="34" charset="0"/>
              <a:buChar char="»"/>
              <a:defRPr lang="zh-CN" altLang="en-US" sz="2000">
                <a:solidFill>
                  <a:schemeClr val="tx1"/>
                </a:solidFill>
                <a:latin typeface="+mn-lt"/>
                <a:ea typeface="+mn-ea"/>
              </a:defRPr>
            </a:lvl9pPr>
          </a:lstStyle>
          <a:p>
            <a:pPr marL="342900" lvl="0" indent="-342900"/>
            <a:r>
              <a:t>单击此处编辑母版文本样式</a:t>
            </a:r>
          </a:p>
          <a:p>
            <a:pPr marL="742950" lvl="1" indent="-285750"/>
            <a:r>
              <a:t>第二级</a:t>
            </a:r>
          </a:p>
          <a:p>
            <a:pPr marL="1143000" lvl="2" indent="-228600"/>
            <a:r>
              <a:t>第三级</a:t>
            </a:r>
          </a:p>
          <a:p>
            <a:pPr marL="1600200" lvl="3" indent="-228600"/>
            <a:r>
              <a:t>第四级</a:t>
            </a:r>
          </a:p>
          <a:p>
            <a:pPr marL="2057400" lvl="4" indent="-228600"/>
            <a:r>
              <a:t>第五级</a:t>
            </a:r>
          </a:p>
        </p:txBody>
      </p:sp>
      <p:sp>
        <p:nvSpPr>
          <p:cNvPr id="1028" name="日期占位符 3"/>
          <p:cNvSpPr>
            <a:spLocks noGrp="1" noChangeArrowheads="1"/>
          </p:cNvSpPr>
          <p:nvPr>
            <p:ph type="dt" sz="half" idx="2"/>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ndParaRPr>
          </a:p>
        </p:txBody>
      </p:sp>
      <p:sp>
        <p:nvSpPr>
          <p:cNvPr id="1029" name="页脚占位符 4"/>
          <p:cNvSpPr>
            <a:spLocks noGrp="1" noChangeArrowheads="1"/>
          </p:cNvSpPr>
          <p:nvPr>
            <p:ph type="ftr" sz="quarter" idx="3"/>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ndParaRPr>
          </a:p>
        </p:txBody>
      </p:sp>
      <p:sp>
        <p:nvSpPr>
          <p:cNvPr id="1030" name="灯片编号占位符 5"/>
          <p:cNvSpPr>
            <a:spLocks noGrp="1" noChangeArrowheads="1"/>
          </p:cNvSpPr>
          <p:nvPr>
            <p:ph type="sldNum" sz="quarter" idx="4"/>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1E7530E9-6154-4DC4-A342-ECC60C0E4B35}" type="slidenum">
              <a:rPr lang="zh-CN" altLang="en-US" sz="1200">
                <a:solidFill>
                  <a:srgbClr val="898989"/>
                </a:solidFill>
                <a:latin typeface="Calibri" pitchFamily="34" charset="0"/>
              </a:rPr>
              <a:t>*</a:t>
            </a:fld>
            <a:endParaRPr lang="zh-CN" altLang="en-US" sz="1200">
              <a:solidFill>
                <a:srgbClr val="898989"/>
              </a:solidFill>
              <a:latin typeface="Calibri" pitchFamily="34" charset="0"/>
            </a:endParaRPr>
          </a:p>
        </p:txBody>
      </p:sp>
    </p:spTree>
  </p:cSld>
  <p:clrMap bg1="lt1" tx1="dk1" bg2="lt2" tx2="dk2" accent1="accent1" accent2="accent2" accent3="accent3" accent4="accent4" accent5="accent5" accent6="accent6" hlink="hlink" folHlink="folHlink"/>
  <p:sldLayoutIdLst>
    <p:sldLayoutId id="2147485013" r:id="rId1"/>
    <p:sldLayoutId id="2147485014" r:id="rId2"/>
    <p:sldLayoutId id="2147485015" r:id="rId3"/>
    <p:sldLayoutId id="2147485016" r:id="rId4"/>
    <p:sldLayoutId id="2147485017" r:id="rId5"/>
    <p:sldLayoutId id="2147485018" r:id="rId6"/>
    <p:sldLayoutId id="2147485019" r:id="rId7"/>
    <p:sldLayoutId id="2147485020" r:id="rId8"/>
    <p:sldLayoutId id="2147485021" r:id="rId9"/>
    <p:sldLayoutId id="2147485022" r:id="rId10"/>
    <p:sldLayoutId id="2147485023" r:id="rId11"/>
  </p:sldLayoutIdLst>
  <p:transition/>
  <p:timing/>
  <p:txStyles>
    <p:titleStyle>
      <a:lvl1pPr marL="0" indent="0" algn="ctr" defTabSz="914400" rtl="0" eaLnBrk="0" fontAlgn="base" hangingPunct="0">
        <a:lnSpc>
          <a:spcPct val="100000"/>
        </a:lnSpc>
        <a:spcBef>
          <a:spcPct val="0"/>
        </a:spcBef>
        <a:spcAft>
          <a:spcPct val="0"/>
        </a:spcAft>
        <a:buClrTx/>
        <a:buSzTx/>
        <a:buFontTx/>
        <a:buNone/>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宋体" pitchFamily="2" charset="-122"/>
        </a:defRPr>
      </a:lvl2pPr>
      <a:lvl3pPr algn="ctr" rtl="0" eaLnBrk="0" fontAlgn="base" hangingPunct="0">
        <a:spcBef>
          <a:spcPct val="0"/>
        </a:spcBef>
        <a:spcAft>
          <a:spcPct val="0"/>
        </a:spcAft>
        <a:defRPr sz="4400">
          <a:solidFill>
            <a:schemeClr val="tx1"/>
          </a:solidFill>
          <a:latin typeface="Calibri" pitchFamily="34" charset="0"/>
          <a:ea typeface="宋体" pitchFamily="2" charset="-122"/>
        </a:defRPr>
      </a:lvl3pPr>
      <a:lvl4pPr algn="ctr" rtl="0" eaLnBrk="0" fontAlgn="base" hangingPunct="0">
        <a:spcBef>
          <a:spcPct val="0"/>
        </a:spcBef>
        <a:spcAft>
          <a:spcPct val="0"/>
        </a:spcAft>
        <a:defRPr sz="4400">
          <a:solidFill>
            <a:schemeClr val="tx1"/>
          </a:solidFill>
          <a:latin typeface="Calibri" pitchFamily="34" charset="0"/>
          <a:ea typeface="宋体" pitchFamily="2" charset="-122"/>
        </a:defRPr>
      </a:lvl4pPr>
      <a:lvl5pPr algn="ctr" rtl="0" eaLnBrk="0" fontAlgn="base" hangingPunct="0">
        <a:spcBef>
          <a:spcPct val="0"/>
        </a:spcBef>
        <a:spcAft>
          <a:spcPct val="0"/>
        </a:spcAft>
        <a:defRPr sz="4400">
          <a:solidFill>
            <a:schemeClr val="tx1"/>
          </a:solidFill>
          <a:latin typeface="Calibri" pitchFamily="34" charset="0"/>
          <a:ea typeface="宋体" pitchFamily="2" charset="-122"/>
        </a:defRPr>
      </a:lvl5pPr>
      <a:lvl6pPr marL="457200" algn="ctr" rtl="0" eaLnBrk="0" fontAlgn="base" hangingPunct="0">
        <a:spcBef>
          <a:spcPct val="0"/>
        </a:spcBef>
        <a:spcAft>
          <a:spcPct val="0"/>
        </a:spcAft>
        <a:defRPr sz="4400">
          <a:solidFill>
            <a:schemeClr val="tx1"/>
          </a:solidFill>
          <a:latin typeface="Calibri" pitchFamily="34" charset="0"/>
          <a:ea typeface="宋体" pitchFamily="2" charset="-122"/>
        </a:defRPr>
      </a:lvl6pPr>
      <a:lvl7pPr marL="914400" algn="ctr" rtl="0" eaLnBrk="0" fontAlgn="base" hangingPunct="0">
        <a:spcBef>
          <a:spcPct val="0"/>
        </a:spcBef>
        <a:spcAft>
          <a:spcPct val="0"/>
        </a:spcAft>
        <a:defRPr sz="4400">
          <a:solidFill>
            <a:schemeClr val="tx1"/>
          </a:solidFill>
          <a:latin typeface="Calibri" pitchFamily="34" charset="0"/>
          <a:ea typeface="宋体" pitchFamily="2" charset="-122"/>
        </a:defRPr>
      </a:lvl7pPr>
      <a:lvl8pPr marL="1371600" algn="ctr" rtl="0" eaLnBrk="0" fontAlgn="base" hangingPunct="0">
        <a:spcBef>
          <a:spcPct val="0"/>
        </a:spcBef>
        <a:spcAft>
          <a:spcPct val="0"/>
        </a:spcAft>
        <a:defRPr sz="4400">
          <a:solidFill>
            <a:schemeClr val="tx1"/>
          </a:solidFill>
          <a:latin typeface="Calibri" pitchFamily="34" charset="0"/>
          <a:ea typeface="宋体" pitchFamily="2" charset="-122"/>
        </a:defRPr>
      </a:lvl8pPr>
      <a:lvl9pPr marL="1828800" algn="ctr" rtl="0" eaLnBrk="0" fontAlgn="base" hangingPunct="0">
        <a:spcBef>
          <a:spcPct val="0"/>
        </a:spcBef>
        <a:spcAft>
          <a:spcPct val="0"/>
        </a:spcAft>
        <a:defRPr sz="4400">
          <a:solidFill>
            <a:schemeClr val="tx1"/>
          </a:solidFill>
          <a:latin typeface="Calibri" pitchFamily="34" charset="0"/>
          <a:ea typeface="宋体" pitchFamily="2" charset="-122"/>
        </a:defRPr>
      </a:lvl9pPr>
    </p:titleStyle>
    <p:bodyStyle>
      <a:lvl1pPr marL="342900" indent="-342900" algn="l" defTabSz="914400" rtl="0" eaLnBrk="0" fontAlgn="base" hangingPunct="0">
        <a:lnSpc>
          <a:spcPct val="100000"/>
        </a:lnSpc>
        <a:spcBef>
          <a:spcPct val="20000"/>
        </a:spcBef>
        <a:spcAft>
          <a:spcPct val="0"/>
        </a:spcAft>
        <a:buClrTx/>
        <a:buSzTx/>
        <a:buFont typeface="Arial" pitchFamily="34" charset="0"/>
        <a:buChar char="•"/>
        <a:defRPr sz="320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sz="2800">
          <a:solidFill>
            <a:schemeClr val="tx1"/>
          </a:solidFill>
          <a:latin typeface="+mn-lt"/>
          <a:ea typeface="+mn-ea"/>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sz="2400">
          <a:solidFill>
            <a:schemeClr val="tx1"/>
          </a:solidFill>
          <a:latin typeface="+mn-lt"/>
          <a:ea typeface="+mn-ea"/>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sz="2000">
          <a:solidFill>
            <a:schemeClr val="tx1"/>
          </a:solidFill>
          <a:latin typeface="+mn-lt"/>
          <a:ea typeface="+mn-ea"/>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sz="2000">
          <a:solidFill>
            <a:schemeClr val="tx1"/>
          </a:solidFill>
          <a:latin typeface="+mn-lt"/>
          <a:ea typeface="+mn-ea"/>
        </a:defRPr>
      </a:lvl5pPr>
      <a:lvl6pPr marL="2514600" indent="-228600" algn="l" rtl="0" eaLnBrk="0" fontAlgn="base" hangingPunct="0">
        <a:spcBef>
          <a:spcPct val="20000"/>
        </a:spcBef>
        <a:spcAft>
          <a:spcPct val="0"/>
        </a:spcAft>
        <a:buFont typeface="Arial" pitchFamily="34" charset="0"/>
        <a:buChar char="»"/>
        <a:defRPr sz="2000">
          <a:solidFill>
            <a:schemeClr val="tx1"/>
          </a:solidFill>
          <a:latin typeface="+mn-lt"/>
          <a:ea typeface="+mn-ea"/>
        </a:defRPr>
      </a:lvl6pPr>
      <a:lvl7pPr marL="2971800" indent="-228600" algn="l" rtl="0" eaLnBrk="0" fontAlgn="base" hangingPunct="0">
        <a:spcBef>
          <a:spcPct val="20000"/>
        </a:spcBef>
        <a:spcAft>
          <a:spcPct val="0"/>
        </a:spcAft>
        <a:buFont typeface="Arial" pitchFamily="34" charset="0"/>
        <a:buChar char="»"/>
        <a:defRPr sz="2000">
          <a:solidFill>
            <a:schemeClr val="tx1"/>
          </a:solidFill>
          <a:latin typeface="+mn-lt"/>
          <a:ea typeface="+mn-ea"/>
        </a:defRPr>
      </a:lvl7pPr>
      <a:lvl8pPr marL="3429000" indent="-228600" algn="l" rtl="0" eaLnBrk="0" fontAlgn="base" hangingPunct="0">
        <a:spcBef>
          <a:spcPct val="20000"/>
        </a:spcBef>
        <a:spcAft>
          <a:spcPct val="0"/>
        </a:spcAft>
        <a:buFont typeface="Arial" pitchFamily="34" charset="0"/>
        <a:buChar char="»"/>
        <a:defRPr sz="2000">
          <a:solidFill>
            <a:schemeClr val="tx1"/>
          </a:solidFill>
          <a:latin typeface="+mn-lt"/>
          <a:ea typeface="+mn-ea"/>
        </a:defRPr>
      </a:lvl8pPr>
      <a:lvl9pPr marL="3886200" indent="-228600" algn="l" rtl="0" eaLnBrk="0" fontAlgn="base" hangingPunct="0">
        <a:spcBef>
          <a:spcPct val="20000"/>
        </a:spcBef>
        <a:spcAft>
          <a:spcPct val="0"/>
        </a:spcAft>
        <a:buFont typeface="Arial" pitchFamily="34" charset="0"/>
        <a:buChar char="»"/>
        <a:defRPr sz="2000">
          <a:solidFill>
            <a:schemeClr val="tx1"/>
          </a:solidFill>
          <a:latin typeface="+mn-lt"/>
          <a:ea typeface="+mn-ea"/>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gradFill rotWithShape="0">
          <a:gsLst>
            <a:gs pos="0">
              <a:srgbClr val="D9D9D9"/>
            </a:gs>
            <a:gs pos="35001">
              <a:srgbClr val="F2F2F2"/>
            </a:gs>
            <a:gs pos="72000">
              <a:srgbClr val="F2F2F2"/>
            </a:gs>
            <a:gs pos="100000">
              <a:srgbClr val="D9D9D9"/>
            </a:gs>
          </a:gsLst>
          <a:lin ang="0" scaled="1"/>
        </a:gradFill>
      </p:bgPr>
    </p:bg>
    <p:spTree>
      <p:nvGrpSpPr>
        <p:cNvPr id="1" name=""/>
        <p:cNvGrpSpPr/>
        <p:nvPr/>
      </p:nvGrpSpPr>
      <p:grpSpPr/>
      <p:sp>
        <p:nvSpPr>
          <p:cNvPr id="2050" name="标题占位符 1"/>
          <p:cNvSpPr/>
          <p:nvPr>
            <p:ph type="title" idx="4294967295"/>
          </p:nvPr>
        </p:nvSpPr>
        <p:spPr>
          <a:xfrm>
            <a:off x="457200" y="274638"/>
            <a:ext cx="8229600" cy="1143000"/>
          </a:xfrm>
          <a:prstGeom prst="rect">
            <a:avLst/>
          </a:prstGeom>
          <a:noFill/>
          <a:ln>
            <a:noFill/>
            <a:miter lim="800000"/>
          </a:ln>
        </p:spPr>
        <p:txBody>
          <a:bodyPr anchor="ctr" anchorCtr="0"/>
          <a:lstStyle>
            <a:lvl1pPr marL="0" indent="0" algn="ctr" defTabSz="914400" rtl="0" eaLnBrk="0" fontAlgn="base" hangingPunct="0">
              <a:lnSpc>
                <a:spcPct val="100000"/>
              </a:lnSpc>
              <a:spcBef>
                <a:spcPct val="0"/>
              </a:spcBef>
              <a:spcAft>
                <a:spcPct val="0"/>
              </a:spcAft>
              <a:buClrTx/>
              <a:buSzTx/>
              <a:buFontTx/>
              <a:buNone/>
              <a:defRPr lang="zh-CN" altLang="en-US" sz="4400">
                <a:solidFill>
                  <a:schemeClr val="tx1"/>
                </a:solidFill>
                <a:latin typeface="+mj-lt"/>
                <a:ea typeface="+mj-ea"/>
                <a:cs typeface="+mj-cs"/>
              </a:defRPr>
            </a:lvl1pPr>
            <a:lvl2pPr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2pPr>
            <a:lvl3pPr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3pPr>
            <a:lvl4pPr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4pPr>
            <a:lvl5pPr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5pPr>
            <a:lvl6pPr marL="457200"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6pPr>
            <a:lvl7pPr marL="914400"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7pPr>
            <a:lvl8pPr marL="1371600"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8pPr>
            <a:lvl9pPr marL="1828800"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9pPr>
          </a:lstStyle>
          <a:p>
            <a:pPr lvl="0"/>
            <a:r>
              <a:t>单击此处编辑母版标题样式</a:t>
            </a:r>
          </a:p>
        </p:txBody>
      </p:sp>
      <p:sp>
        <p:nvSpPr>
          <p:cNvPr id="2051" name="文本占位符 2"/>
          <p:cNvSpPr/>
          <p:nvPr>
            <p:ph type="body" idx="4294967295"/>
          </p:nvPr>
        </p:nvSpPr>
        <p:spPr>
          <a:xfrm>
            <a:off x="457200" y="1600200"/>
            <a:ext cx="8229600" cy="4525962"/>
          </a:xfrm>
          <a:prstGeom prst="rect">
            <a:avLst/>
          </a:prstGeom>
          <a:noFill/>
          <a:ln>
            <a:noFill/>
            <a:miter lim="800000"/>
          </a:ln>
        </p:spPr>
        <p:txBody>
          <a:bodyPr anchor="t" anchorCtr="0"/>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lang="zh-CN" altLang="en-US" sz="3200">
                <a:solidFill>
                  <a:schemeClr val="tx1"/>
                </a:solidFill>
                <a:latin typeface="+mn-lt"/>
                <a:ea typeface="+mn-ea"/>
                <a:cs typeface="+mn-cs"/>
              </a:defRPr>
            </a:lvl1pPr>
            <a:lvl2pPr marL="742950" indent="-285750" algn="l" rtl="0" eaLnBrk="0" fontAlgn="base" hangingPunct="0">
              <a:lnSpc>
                <a:spcPct val="100000"/>
              </a:lnSpc>
              <a:spcBef>
                <a:spcPct val="20000"/>
              </a:spcBef>
              <a:spcAft>
                <a:spcPct val="0"/>
              </a:spcAft>
              <a:buClrTx/>
              <a:buSzTx/>
              <a:buFont typeface="Arial" pitchFamily="34" charset="0"/>
              <a:buChar char="–"/>
              <a:defRPr lang="zh-CN" altLang="en-US" sz="2800">
                <a:solidFill>
                  <a:schemeClr val="tx1"/>
                </a:solidFill>
                <a:latin typeface="+mn-lt"/>
                <a:ea typeface="+mn-ea"/>
              </a:defRPr>
            </a:lvl2pPr>
            <a:lvl3pPr marL="1143000" indent="-228600" algn="l" rtl="0" eaLnBrk="0" fontAlgn="base" hangingPunct="0">
              <a:lnSpc>
                <a:spcPct val="100000"/>
              </a:lnSpc>
              <a:spcBef>
                <a:spcPct val="20000"/>
              </a:spcBef>
              <a:spcAft>
                <a:spcPct val="0"/>
              </a:spcAft>
              <a:buClrTx/>
              <a:buSzTx/>
              <a:buFont typeface="Arial" pitchFamily="34" charset="0"/>
              <a:buChar char="•"/>
              <a:defRPr lang="zh-CN" altLang="en-US" sz="2400">
                <a:solidFill>
                  <a:schemeClr val="tx1"/>
                </a:solidFill>
                <a:latin typeface="+mn-lt"/>
                <a:ea typeface="+mn-ea"/>
              </a:defRPr>
            </a:lvl3pPr>
            <a:lvl4pPr marL="1600200" indent="-228600" algn="l" rtl="0" eaLnBrk="0" fontAlgn="base" hangingPunct="0">
              <a:lnSpc>
                <a:spcPct val="100000"/>
              </a:lnSpc>
              <a:spcBef>
                <a:spcPct val="20000"/>
              </a:spcBef>
              <a:spcAft>
                <a:spcPct val="0"/>
              </a:spcAft>
              <a:buClrTx/>
              <a:buSzTx/>
              <a:buFont typeface="Arial" pitchFamily="34" charset="0"/>
              <a:buChar char="–"/>
              <a:defRPr lang="zh-CN" altLang="en-US" sz="2000">
                <a:solidFill>
                  <a:schemeClr val="tx1"/>
                </a:solidFill>
                <a:latin typeface="+mn-lt"/>
                <a:ea typeface="+mn-ea"/>
              </a:defRPr>
            </a:lvl4pPr>
            <a:lvl5pPr marL="2057400" indent="-228600" algn="l" rtl="0" eaLnBrk="0" fontAlgn="base" hangingPunct="0">
              <a:lnSpc>
                <a:spcPct val="100000"/>
              </a:lnSpc>
              <a:spcBef>
                <a:spcPct val="20000"/>
              </a:spcBef>
              <a:spcAft>
                <a:spcPct val="0"/>
              </a:spcAft>
              <a:buClrTx/>
              <a:buSzTx/>
              <a:buFont typeface="Arial" pitchFamily="34" charset="0"/>
              <a:buChar char="»"/>
              <a:defRPr lang="zh-CN" altLang="en-US" sz="2000">
                <a:solidFill>
                  <a:schemeClr val="tx1"/>
                </a:solidFill>
                <a:latin typeface="+mn-lt"/>
                <a:ea typeface="+mn-ea"/>
              </a:defRPr>
            </a:lvl5pPr>
            <a:lvl6pPr marL="2514600" indent="-228600" algn="l" rtl="0" eaLnBrk="0" fontAlgn="base" hangingPunct="0">
              <a:spcBef>
                <a:spcPct val="20000"/>
              </a:spcBef>
              <a:spcAft>
                <a:spcPct val="0"/>
              </a:spcAft>
              <a:buFont typeface="Arial" pitchFamily="34" charset="0"/>
              <a:buChar char="»"/>
              <a:defRPr lang="zh-CN" altLang="en-US" sz="2000">
                <a:solidFill>
                  <a:schemeClr val="tx1"/>
                </a:solidFill>
                <a:latin typeface="+mn-lt"/>
                <a:ea typeface="+mn-ea"/>
              </a:defRPr>
            </a:lvl6pPr>
            <a:lvl7pPr marL="2971800" indent="-228600" algn="l" rtl="0" eaLnBrk="0" fontAlgn="base" hangingPunct="0">
              <a:spcBef>
                <a:spcPct val="20000"/>
              </a:spcBef>
              <a:spcAft>
                <a:spcPct val="0"/>
              </a:spcAft>
              <a:buFont typeface="Arial" pitchFamily="34" charset="0"/>
              <a:buChar char="»"/>
              <a:defRPr lang="zh-CN" altLang="en-US" sz="2000">
                <a:solidFill>
                  <a:schemeClr val="tx1"/>
                </a:solidFill>
                <a:latin typeface="+mn-lt"/>
                <a:ea typeface="+mn-ea"/>
              </a:defRPr>
            </a:lvl7pPr>
            <a:lvl8pPr marL="3429000" indent="-228600" algn="l" rtl="0" eaLnBrk="0" fontAlgn="base" hangingPunct="0">
              <a:spcBef>
                <a:spcPct val="20000"/>
              </a:spcBef>
              <a:spcAft>
                <a:spcPct val="0"/>
              </a:spcAft>
              <a:buFont typeface="Arial" pitchFamily="34" charset="0"/>
              <a:buChar char="»"/>
              <a:defRPr lang="zh-CN" altLang="en-US" sz="2000">
                <a:solidFill>
                  <a:schemeClr val="tx1"/>
                </a:solidFill>
                <a:latin typeface="+mn-lt"/>
                <a:ea typeface="+mn-ea"/>
              </a:defRPr>
            </a:lvl8pPr>
            <a:lvl9pPr marL="3886200" indent="-228600" algn="l" rtl="0" eaLnBrk="0" fontAlgn="base" hangingPunct="0">
              <a:spcBef>
                <a:spcPct val="20000"/>
              </a:spcBef>
              <a:spcAft>
                <a:spcPct val="0"/>
              </a:spcAft>
              <a:buFont typeface="Arial" pitchFamily="34" charset="0"/>
              <a:buChar char="»"/>
              <a:defRPr lang="zh-CN" altLang="en-US" sz="2000">
                <a:solidFill>
                  <a:schemeClr val="tx1"/>
                </a:solidFill>
                <a:latin typeface="+mn-lt"/>
                <a:ea typeface="+mn-ea"/>
              </a:defRPr>
            </a:lvl9pPr>
          </a:lstStyle>
          <a:p>
            <a:pPr marL="342900" lvl="0" indent="-342900"/>
            <a:r>
              <a:t>单击此处编辑母版文本样式</a:t>
            </a:r>
          </a:p>
          <a:p>
            <a:pPr marL="742950" lvl="1" indent="-285750"/>
            <a:r>
              <a:t>第二级</a:t>
            </a:r>
          </a:p>
          <a:p>
            <a:pPr marL="1143000" lvl="2" indent="-228600"/>
            <a:r>
              <a:t>第三级</a:t>
            </a:r>
          </a:p>
          <a:p>
            <a:pPr marL="1600200" lvl="3" indent="-228600"/>
            <a:r>
              <a:t>第四级</a:t>
            </a:r>
          </a:p>
          <a:p>
            <a:pPr marL="2057400" lvl="4" indent="-228600"/>
            <a:r>
              <a:t>第五级</a:t>
            </a:r>
          </a:p>
        </p:txBody>
      </p:sp>
      <p:sp>
        <p:nvSpPr>
          <p:cNvPr id="2052" name="日期占位符 3"/>
          <p:cNvSpPr>
            <a:spLocks noGrp="1" noChangeArrowheads="1"/>
          </p:cNvSpPr>
          <p:nvPr>
            <p:ph type="dt" sz="half" idx="2"/>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2053" name="页脚占位符 4"/>
          <p:cNvSpPr>
            <a:spLocks noGrp="1" noChangeArrowheads="1"/>
          </p:cNvSpPr>
          <p:nvPr>
            <p:ph type="ftr" sz="quarter" idx="3"/>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2054" name="灯片编号占位符 5"/>
          <p:cNvSpPr>
            <a:spLocks noGrp="1" noChangeArrowheads="1"/>
          </p:cNvSpPr>
          <p:nvPr>
            <p:ph type="sldNum" sz="quarter" idx="4"/>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AFD77360-987F-45D3-BACA-BCA9F6F3E9DF}" type="slidenum">
              <a:rPr lang="zh-CN" altLang="en-US" sz="1200">
                <a:solidFill>
                  <a:srgbClr val="898989"/>
                </a:solidFill>
                <a:latin typeface="Calibri" pitchFamily="34" charset="0"/>
                <a:ea typeface="宋体" pitchFamily="2" charset="-122"/>
              </a:rPr>
              <a:t>*</a:t>
            </a:fld>
            <a:endParaRPr lang="zh-CN" altLang="en-US" sz="1200">
              <a:solidFill>
                <a:srgbClr val="898989"/>
              </a:solidFill>
              <a:latin typeface="Calibri" pitchFamily="34" charset="0"/>
              <a:ea typeface="宋体" pitchFamily="2" charset="-122"/>
            </a:endParaRPr>
          </a:p>
        </p:txBody>
      </p:sp>
    </p:spTree>
  </p:cSld>
  <p:clrMap bg1="lt1" tx1="dk1" bg2="lt2" tx2="dk2" accent1="accent1" accent2="accent2" accent3="accent3" accent4="accent4" accent5="accent5" accent6="accent6" hlink="hlink" folHlink="folHlink"/>
  <p:sldLayoutIdLst>
    <p:sldLayoutId id="2147485024" r:id="rId1"/>
    <p:sldLayoutId id="2147485025" r:id="rId2"/>
    <p:sldLayoutId id="2147485026" r:id="rId3"/>
    <p:sldLayoutId id="2147485027" r:id="rId4"/>
    <p:sldLayoutId id="2147485028" r:id="rId5"/>
    <p:sldLayoutId id="2147485029" r:id="rId6"/>
    <p:sldLayoutId id="2147485030" r:id="rId7"/>
    <p:sldLayoutId id="2147485031" r:id="rId8"/>
    <p:sldLayoutId id="2147485032" r:id="rId9"/>
    <p:sldLayoutId id="2147485033" r:id="rId10"/>
    <p:sldLayoutId id="2147485034" r:id="rId11"/>
  </p:sldLayoutIdLst>
  <p:transition/>
  <p:timing/>
  <p:txStyles>
    <p:titleStyle>
      <a:lvl1pPr marL="0" indent="0" algn="ctr" defTabSz="914400" rtl="0" eaLnBrk="0" fontAlgn="base" hangingPunct="0">
        <a:lnSpc>
          <a:spcPct val="100000"/>
        </a:lnSpc>
        <a:spcBef>
          <a:spcPct val="0"/>
        </a:spcBef>
        <a:spcAft>
          <a:spcPct val="0"/>
        </a:spcAft>
        <a:buClrTx/>
        <a:buSzTx/>
        <a:buFontTx/>
        <a:buNone/>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宋体" pitchFamily="2" charset="-122"/>
        </a:defRPr>
      </a:lvl2pPr>
      <a:lvl3pPr algn="ctr" rtl="0" eaLnBrk="0" fontAlgn="base" hangingPunct="0">
        <a:spcBef>
          <a:spcPct val="0"/>
        </a:spcBef>
        <a:spcAft>
          <a:spcPct val="0"/>
        </a:spcAft>
        <a:defRPr sz="4400">
          <a:solidFill>
            <a:schemeClr val="tx1"/>
          </a:solidFill>
          <a:latin typeface="Calibri" pitchFamily="34" charset="0"/>
          <a:ea typeface="宋体" pitchFamily="2" charset="-122"/>
        </a:defRPr>
      </a:lvl3pPr>
      <a:lvl4pPr algn="ctr" rtl="0" eaLnBrk="0" fontAlgn="base" hangingPunct="0">
        <a:spcBef>
          <a:spcPct val="0"/>
        </a:spcBef>
        <a:spcAft>
          <a:spcPct val="0"/>
        </a:spcAft>
        <a:defRPr sz="4400">
          <a:solidFill>
            <a:schemeClr val="tx1"/>
          </a:solidFill>
          <a:latin typeface="Calibri" pitchFamily="34" charset="0"/>
          <a:ea typeface="宋体" pitchFamily="2" charset="-122"/>
        </a:defRPr>
      </a:lvl4pPr>
      <a:lvl5pPr algn="ctr" rtl="0" eaLnBrk="0" fontAlgn="base" hangingPunct="0">
        <a:spcBef>
          <a:spcPct val="0"/>
        </a:spcBef>
        <a:spcAft>
          <a:spcPct val="0"/>
        </a:spcAft>
        <a:defRPr sz="4400">
          <a:solidFill>
            <a:schemeClr val="tx1"/>
          </a:solidFill>
          <a:latin typeface="Calibri" pitchFamily="34" charset="0"/>
          <a:ea typeface="宋体" pitchFamily="2" charset="-122"/>
        </a:defRPr>
      </a:lvl5pPr>
      <a:lvl6pPr marL="457200" algn="ctr" rtl="0" eaLnBrk="0" fontAlgn="base" hangingPunct="0">
        <a:spcBef>
          <a:spcPct val="0"/>
        </a:spcBef>
        <a:spcAft>
          <a:spcPct val="0"/>
        </a:spcAft>
        <a:defRPr sz="4400">
          <a:solidFill>
            <a:schemeClr val="tx1"/>
          </a:solidFill>
          <a:latin typeface="Calibri" pitchFamily="34" charset="0"/>
          <a:ea typeface="宋体" pitchFamily="2" charset="-122"/>
        </a:defRPr>
      </a:lvl6pPr>
      <a:lvl7pPr marL="914400" algn="ctr" rtl="0" eaLnBrk="0" fontAlgn="base" hangingPunct="0">
        <a:spcBef>
          <a:spcPct val="0"/>
        </a:spcBef>
        <a:spcAft>
          <a:spcPct val="0"/>
        </a:spcAft>
        <a:defRPr sz="4400">
          <a:solidFill>
            <a:schemeClr val="tx1"/>
          </a:solidFill>
          <a:latin typeface="Calibri" pitchFamily="34" charset="0"/>
          <a:ea typeface="宋体" pitchFamily="2" charset="-122"/>
        </a:defRPr>
      </a:lvl7pPr>
      <a:lvl8pPr marL="1371600" algn="ctr" rtl="0" eaLnBrk="0" fontAlgn="base" hangingPunct="0">
        <a:spcBef>
          <a:spcPct val="0"/>
        </a:spcBef>
        <a:spcAft>
          <a:spcPct val="0"/>
        </a:spcAft>
        <a:defRPr sz="4400">
          <a:solidFill>
            <a:schemeClr val="tx1"/>
          </a:solidFill>
          <a:latin typeface="Calibri" pitchFamily="34" charset="0"/>
          <a:ea typeface="宋体" pitchFamily="2" charset="-122"/>
        </a:defRPr>
      </a:lvl8pPr>
      <a:lvl9pPr marL="1828800" algn="ctr" rtl="0" eaLnBrk="0" fontAlgn="base" hangingPunct="0">
        <a:spcBef>
          <a:spcPct val="0"/>
        </a:spcBef>
        <a:spcAft>
          <a:spcPct val="0"/>
        </a:spcAft>
        <a:defRPr sz="4400">
          <a:solidFill>
            <a:schemeClr val="tx1"/>
          </a:solidFill>
          <a:latin typeface="Calibri" pitchFamily="34" charset="0"/>
          <a:ea typeface="宋体" pitchFamily="2" charset="-122"/>
        </a:defRPr>
      </a:lvl9pPr>
    </p:titleStyle>
    <p:bodyStyle>
      <a:lvl1pPr marL="342900" indent="-342900" algn="l" defTabSz="914400" rtl="0" eaLnBrk="0" fontAlgn="base" hangingPunct="0">
        <a:lnSpc>
          <a:spcPct val="100000"/>
        </a:lnSpc>
        <a:spcBef>
          <a:spcPct val="20000"/>
        </a:spcBef>
        <a:spcAft>
          <a:spcPct val="0"/>
        </a:spcAft>
        <a:buClrTx/>
        <a:buSzTx/>
        <a:buFont typeface="Arial" pitchFamily="34" charset="0"/>
        <a:buChar char="•"/>
        <a:defRPr sz="320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sz="2800">
          <a:solidFill>
            <a:schemeClr val="tx1"/>
          </a:solidFill>
          <a:latin typeface="+mn-lt"/>
          <a:ea typeface="+mn-ea"/>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sz="2400">
          <a:solidFill>
            <a:schemeClr val="tx1"/>
          </a:solidFill>
          <a:latin typeface="+mn-lt"/>
          <a:ea typeface="+mn-ea"/>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sz="2000">
          <a:solidFill>
            <a:schemeClr val="tx1"/>
          </a:solidFill>
          <a:latin typeface="+mn-lt"/>
          <a:ea typeface="+mn-ea"/>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sz="2000">
          <a:solidFill>
            <a:schemeClr val="tx1"/>
          </a:solidFill>
          <a:latin typeface="+mn-lt"/>
          <a:ea typeface="+mn-ea"/>
        </a:defRPr>
      </a:lvl5pPr>
      <a:lvl6pPr marL="2514600" indent="-228600" algn="l" rtl="0" eaLnBrk="0" fontAlgn="base" hangingPunct="0">
        <a:spcBef>
          <a:spcPct val="20000"/>
        </a:spcBef>
        <a:spcAft>
          <a:spcPct val="0"/>
        </a:spcAft>
        <a:buFont typeface="Arial" pitchFamily="34" charset="0"/>
        <a:buChar char="»"/>
        <a:defRPr sz="2000">
          <a:solidFill>
            <a:schemeClr val="tx1"/>
          </a:solidFill>
          <a:latin typeface="+mn-lt"/>
          <a:ea typeface="+mn-ea"/>
        </a:defRPr>
      </a:lvl6pPr>
      <a:lvl7pPr marL="2971800" indent="-228600" algn="l" rtl="0" eaLnBrk="0" fontAlgn="base" hangingPunct="0">
        <a:spcBef>
          <a:spcPct val="20000"/>
        </a:spcBef>
        <a:spcAft>
          <a:spcPct val="0"/>
        </a:spcAft>
        <a:buFont typeface="Arial" pitchFamily="34" charset="0"/>
        <a:buChar char="»"/>
        <a:defRPr sz="2000">
          <a:solidFill>
            <a:schemeClr val="tx1"/>
          </a:solidFill>
          <a:latin typeface="+mn-lt"/>
          <a:ea typeface="+mn-ea"/>
        </a:defRPr>
      </a:lvl7pPr>
      <a:lvl8pPr marL="3429000" indent="-228600" algn="l" rtl="0" eaLnBrk="0" fontAlgn="base" hangingPunct="0">
        <a:spcBef>
          <a:spcPct val="20000"/>
        </a:spcBef>
        <a:spcAft>
          <a:spcPct val="0"/>
        </a:spcAft>
        <a:buFont typeface="Arial" pitchFamily="34" charset="0"/>
        <a:buChar char="»"/>
        <a:defRPr sz="2000">
          <a:solidFill>
            <a:schemeClr val="tx1"/>
          </a:solidFill>
          <a:latin typeface="+mn-lt"/>
          <a:ea typeface="+mn-ea"/>
        </a:defRPr>
      </a:lvl8pPr>
      <a:lvl9pPr marL="3886200" indent="-228600" algn="l" rtl="0" eaLnBrk="0" fontAlgn="base" hangingPunct="0">
        <a:spcBef>
          <a:spcPct val="20000"/>
        </a:spcBef>
        <a:spcAft>
          <a:spcPct val="0"/>
        </a:spcAft>
        <a:buFont typeface="Arial" pitchFamily="34" charset="0"/>
        <a:buChar char="»"/>
        <a:defRPr sz="2000">
          <a:solidFill>
            <a:schemeClr val="tx1"/>
          </a:solidFill>
          <a:latin typeface="+mn-lt"/>
          <a:ea typeface="+mn-ea"/>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gradFill rotWithShape="0">
          <a:gsLst>
            <a:gs pos="0">
              <a:srgbClr val="D9D9D9"/>
            </a:gs>
            <a:gs pos="35001">
              <a:srgbClr val="F2F2F2"/>
            </a:gs>
            <a:gs pos="72000">
              <a:srgbClr val="F2F2F2"/>
            </a:gs>
            <a:gs pos="100000">
              <a:srgbClr val="D9D9D9"/>
            </a:gs>
          </a:gsLst>
          <a:lin ang="0" scaled="1"/>
        </a:gradFill>
      </p:bgPr>
    </p:bg>
    <p:spTree>
      <p:nvGrpSpPr>
        <p:cNvPr id="1" name=""/>
        <p:cNvGrpSpPr/>
        <p:nvPr/>
      </p:nvGrpSpPr>
      <p:grpSpPr/>
      <p:sp>
        <p:nvSpPr>
          <p:cNvPr id="3074" name="标题占位符 1"/>
          <p:cNvSpPr/>
          <p:nvPr>
            <p:ph type="title" idx="4294967295"/>
          </p:nvPr>
        </p:nvSpPr>
        <p:spPr>
          <a:xfrm>
            <a:off x="457200" y="274638"/>
            <a:ext cx="8229600" cy="1143000"/>
          </a:xfrm>
          <a:prstGeom prst="rect">
            <a:avLst/>
          </a:prstGeom>
          <a:noFill/>
          <a:ln>
            <a:noFill/>
            <a:miter lim="800000"/>
          </a:ln>
        </p:spPr>
        <p:txBody>
          <a:bodyPr anchor="ctr" anchorCtr="0"/>
          <a:lstStyle>
            <a:lvl1pPr marL="0" indent="0" algn="ctr" defTabSz="914400" rtl="0" eaLnBrk="0" fontAlgn="base" hangingPunct="0">
              <a:lnSpc>
                <a:spcPct val="100000"/>
              </a:lnSpc>
              <a:spcBef>
                <a:spcPct val="0"/>
              </a:spcBef>
              <a:spcAft>
                <a:spcPct val="0"/>
              </a:spcAft>
              <a:buClrTx/>
              <a:buSzTx/>
              <a:buFontTx/>
              <a:buNone/>
              <a:defRPr lang="zh-CN" altLang="en-US" sz="4400">
                <a:solidFill>
                  <a:schemeClr val="tx1"/>
                </a:solidFill>
                <a:latin typeface="+mj-lt"/>
                <a:ea typeface="+mj-ea"/>
                <a:cs typeface="+mj-cs"/>
              </a:defRPr>
            </a:lvl1pPr>
            <a:lvl2pPr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2pPr>
            <a:lvl3pPr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3pPr>
            <a:lvl4pPr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4pPr>
            <a:lvl5pPr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5pPr>
            <a:lvl6pPr marL="457200"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6pPr>
            <a:lvl7pPr marL="914400"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7pPr>
            <a:lvl8pPr marL="1371600"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8pPr>
            <a:lvl9pPr marL="1828800"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9pPr>
          </a:lstStyle>
          <a:p>
            <a:pPr lvl="0"/>
            <a:r>
              <a:t>单击此处编辑母版标题样式</a:t>
            </a:r>
          </a:p>
        </p:txBody>
      </p:sp>
      <p:sp>
        <p:nvSpPr>
          <p:cNvPr id="3075" name="文本占位符 2"/>
          <p:cNvSpPr/>
          <p:nvPr>
            <p:ph type="body" idx="4294967295"/>
          </p:nvPr>
        </p:nvSpPr>
        <p:spPr>
          <a:xfrm>
            <a:off x="457200" y="1600200"/>
            <a:ext cx="8229600" cy="4525962"/>
          </a:xfrm>
          <a:prstGeom prst="rect">
            <a:avLst/>
          </a:prstGeom>
          <a:noFill/>
          <a:ln>
            <a:noFill/>
            <a:miter lim="800000"/>
          </a:ln>
        </p:spPr>
        <p:txBody>
          <a:bodyPr anchor="t" anchorCtr="0"/>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lang="zh-CN" altLang="en-US" sz="3200">
                <a:solidFill>
                  <a:schemeClr val="tx1"/>
                </a:solidFill>
                <a:latin typeface="+mn-lt"/>
                <a:ea typeface="+mn-ea"/>
                <a:cs typeface="+mn-cs"/>
              </a:defRPr>
            </a:lvl1pPr>
            <a:lvl2pPr marL="742950" indent="-285750" algn="l" rtl="0" eaLnBrk="0" fontAlgn="base" hangingPunct="0">
              <a:lnSpc>
                <a:spcPct val="100000"/>
              </a:lnSpc>
              <a:spcBef>
                <a:spcPct val="20000"/>
              </a:spcBef>
              <a:spcAft>
                <a:spcPct val="0"/>
              </a:spcAft>
              <a:buClrTx/>
              <a:buSzTx/>
              <a:buFont typeface="Arial" pitchFamily="34" charset="0"/>
              <a:buChar char="–"/>
              <a:defRPr lang="zh-CN" altLang="en-US" sz="2800">
                <a:solidFill>
                  <a:schemeClr val="tx1"/>
                </a:solidFill>
                <a:latin typeface="+mn-lt"/>
                <a:ea typeface="+mn-ea"/>
              </a:defRPr>
            </a:lvl2pPr>
            <a:lvl3pPr marL="1143000" indent="-228600" algn="l" rtl="0" eaLnBrk="0" fontAlgn="base" hangingPunct="0">
              <a:lnSpc>
                <a:spcPct val="100000"/>
              </a:lnSpc>
              <a:spcBef>
                <a:spcPct val="20000"/>
              </a:spcBef>
              <a:spcAft>
                <a:spcPct val="0"/>
              </a:spcAft>
              <a:buClrTx/>
              <a:buSzTx/>
              <a:buFont typeface="Arial" pitchFamily="34" charset="0"/>
              <a:buChar char="•"/>
              <a:defRPr lang="zh-CN" altLang="en-US" sz="2400">
                <a:solidFill>
                  <a:schemeClr val="tx1"/>
                </a:solidFill>
                <a:latin typeface="+mn-lt"/>
                <a:ea typeface="+mn-ea"/>
              </a:defRPr>
            </a:lvl3pPr>
            <a:lvl4pPr marL="1600200" indent="-228600" algn="l" rtl="0" eaLnBrk="0" fontAlgn="base" hangingPunct="0">
              <a:lnSpc>
                <a:spcPct val="100000"/>
              </a:lnSpc>
              <a:spcBef>
                <a:spcPct val="20000"/>
              </a:spcBef>
              <a:spcAft>
                <a:spcPct val="0"/>
              </a:spcAft>
              <a:buClrTx/>
              <a:buSzTx/>
              <a:buFont typeface="Arial" pitchFamily="34" charset="0"/>
              <a:buChar char="–"/>
              <a:defRPr lang="zh-CN" altLang="en-US" sz="2000">
                <a:solidFill>
                  <a:schemeClr val="tx1"/>
                </a:solidFill>
                <a:latin typeface="+mn-lt"/>
                <a:ea typeface="+mn-ea"/>
              </a:defRPr>
            </a:lvl4pPr>
            <a:lvl5pPr marL="2057400" indent="-228600" algn="l" rtl="0" eaLnBrk="0" fontAlgn="base" hangingPunct="0">
              <a:lnSpc>
                <a:spcPct val="100000"/>
              </a:lnSpc>
              <a:spcBef>
                <a:spcPct val="20000"/>
              </a:spcBef>
              <a:spcAft>
                <a:spcPct val="0"/>
              </a:spcAft>
              <a:buClrTx/>
              <a:buSzTx/>
              <a:buFont typeface="Arial" pitchFamily="34" charset="0"/>
              <a:buChar char="»"/>
              <a:defRPr lang="zh-CN" altLang="en-US" sz="2000">
                <a:solidFill>
                  <a:schemeClr val="tx1"/>
                </a:solidFill>
                <a:latin typeface="+mn-lt"/>
                <a:ea typeface="+mn-ea"/>
              </a:defRPr>
            </a:lvl5pPr>
            <a:lvl6pPr marL="2514600" indent="-228600" algn="l" rtl="0" eaLnBrk="0" fontAlgn="base" hangingPunct="0">
              <a:spcBef>
                <a:spcPct val="20000"/>
              </a:spcBef>
              <a:spcAft>
                <a:spcPct val="0"/>
              </a:spcAft>
              <a:buFont typeface="Arial" pitchFamily="34" charset="0"/>
              <a:buChar char="»"/>
              <a:defRPr lang="zh-CN" altLang="en-US" sz="2000">
                <a:solidFill>
                  <a:schemeClr val="tx1"/>
                </a:solidFill>
                <a:latin typeface="+mn-lt"/>
                <a:ea typeface="+mn-ea"/>
              </a:defRPr>
            </a:lvl6pPr>
            <a:lvl7pPr marL="2971800" indent="-228600" algn="l" rtl="0" eaLnBrk="0" fontAlgn="base" hangingPunct="0">
              <a:spcBef>
                <a:spcPct val="20000"/>
              </a:spcBef>
              <a:spcAft>
                <a:spcPct val="0"/>
              </a:spcAft>
              <a:buFont typeface="Arial" pitchFamily="34" charset="0"/>
              <a:buChar char="»"/>
              <a:defRPr lang="zh-CN" altLang="en-US" sz="2000">
                <a:solidFill>
                  <a:schemeClr val="tx1"/>
                </a:solidFill>
                <a:latin typeface="+mn-lt"/>
                <a:ea typeface="+mn-ea"/>
              </a:defRPr>
            </a:lvl7pPr>
            <a:lvl8pPr marL="3429000" indent="-228600" algn="l" rtl="0" eaLnBrk="0" fontAlgn="base" hangingPunct="0">
              <a:spcBef>
                <a:spcPct val="20000"/>
              </a:spcBef>
              <a:spcAft>
                <a:spcPct val="0"/>
              </a:spcAft>
              <a:buFont typeface="Arial" pitchFamily="34" charset="0"/>
              <a:buChar char="»"/>
              <a:defRPr lang="zh-CN" altLang="en-US" sz="2000">
                <a:solidFill>
                  <a:schemeClr val="tx1"/>
                </a:solidFill>
                <a:latin typeface="+mn-lt"/>
                <a:ea typeface="+mn-ea"/>
              </a:defRPr>
            </a:lvl8pPr>
            <a:lvl9pPr marL="3886200" indent="-228600" algn="l" rtl="0" eaLnBrk="0" fontAlgn="base" hangingPunct="0">
              <a:spcBef>
                <a:spcPct val="20000"/>
              </a:spcBef>
              <a:spcAft>
                <a:spcPct val="0"/>
              </a:spcAft>
              <a:buFont typeface="Arial" pitchFamily="34" charset="0"/>
              <a:buChar char="»"/>
              <a:defRPr lang="zh-CN" altLang="en-US" sz="2000">
                <a:solidFill>
                  <a:schemeClr val="tx1"/>
                </a:solidFill>
                <a:latin typeface="+mn-lt"/>
                <a:ea typeface="+mn-ea"/>
              </a:defRPr>
            </a:lvl9pPr>
          </a:lstStyle>
          <a:p>
            <a:pPr marL="342900" lvl="0" indent="-342900"/>
            <a:r>
              <a:t>单击此处编辑母版文本样式</a:t>
            </a:r>
          </a:p>
          <a:p>
            <a:pPr marL="742950" lvl="1" indent="-285750"/>
            <a:r>
              <a:t>第二级</a:t>
            </a:r>
          </a:p>
          <a:p>
            <a:pPr marL="1143000" lvl="2" indent="-228600"/>
            <a:r>
              <a:t>第三级</a:t>
            </a:r>
          </a:p>
          <a:p>
            <a:pPr marL="1600200" lvl="3" indent="-228600"/>
            <a:r>
              <a:t>第四级</a:t>
            </a:r>
          </a:p>
          <a:p>
            <a:pPr marL="2057400" lvl="4" indent="-228600"/>
            <a:r>
              <a:t>第五级</a:t>
            </a:r>
          </a:p>
        </p:txBody>
      </p:sp>
      <p:sp>
        <p:nvSpPr>
          <p:cNvPr id="3076" name="日期占位符 3"/>
          <p:cNvSpPr>
            <a:spLocks noGrp="1" noChangeArrowheads="1"/>
          </p:cNvSpPr>
          <p:nvPr>
            <p:ph type="dt" sz="half" idx="2"/>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3077" name="页脚占位符 4"/>
          <p:cNvSpPr>
            <a:spLocks noGrp="1" noChangeArrowheads="1"/>
          </p:cNvSpPr>
          <p:nvPr>
            <p:ph type="ftr" sz="quarter" idx="3"/>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3078" name="灯片编号占位符 5"/>
          <p:cNvSpPr>
            <a:spLocks noGrp="1" noChangeArrowheads="1"/>
          </p:cNvSpPr>
          <p:nvPr>
            <p:ph type="sldNum" sz="quarter" idx="4"/>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5A58A473-F022-429E-AC8D-6D70492926C7}" type="slidenum">
              <a:rPr lang="zh-CN" altLang="en-US" sz="1200">
                <a:solidFill>
                  <a:srgbClr val="898989"/>
                </a:solidFill>
                <a:latin typeface="Calibri" pitchFamily="34" charset="0"/>
                <a:ea typeface="宋体" pitchFamily="2" charset="-122"/>
              </a:rPr>
              <a:t>*</a:t>
            </a:fld>
            <a:endParaRPr lang="zh-CN" altLang="en-US" sz="1200">
              <a:solidFill>
                <a:srgbClr val="898989"/>
              </a:solidFill>
              <a:latin typeface="Calibri" pitchFamily="34" charset="0"/>
              <a:ea typeface="宋体" pitchFamily="2" charset="-122"/>
            </a:endParaRPr>
          </a:p>
        </p:txBody>
      </p:sp>
    </p:spTree>
  </p:cSld>
  <p:clrMap bg1="lt1" tx1="dk1" bg2="lt2" tx2="dk2" accent1="accent1" accent2="accent2" accent3="accent3" accent4="accent4" accent5="accent5" accent6="accent6" hlink="hlink" folHlink="folHlink"/>
  <p:sldLayoutIdLst>
    <p:sldLayoutId id="2147485035" r:id="rId1"/>
    <p:sldLayoutId id="2147485036" r:id="rId2"/>
    <p:sldLayoutId id="2147485037" r:id="rId3"/>
    <p:sldLayoutId id="2147485038" r:id="rId4"/>
    <p:sldLayoutId id="2147485039" r:id="rId5"/>
    <p:sldLayoutId id="2147485040" r:id="rId6"/>
    <p:sldLayoutId id="2147485041" r:id="rId7"/>
    <p:sldLayoutId id="2147485042" r:id="rId8"/>
    <p:sldLayoutId id="2147485043" r:id="rId9"/>
    <p:sldLayoutId id="2147485044" r:id="rId10"/>
    <p:sldLayoutId id="2147485045" r:id="rId11"/>
  </p:sldLayoutIdLst>
  <p:transition/>
  <p:timing/>
  <p:txStyles>
    <p:titleStyle>
      <a:lvl1pPr marL="0" indent="0" algn="ctr" defTabSz="914400" rtl="0" eaLnBrk="0" fontAlgn="base" hangingPunct="0">
        <a:lnSpc>
          <a:spcPct val="100000"/>
        </a:lnSpc>
        <a:spcBef>
          <a:spcPct val="0"/>
        </a:spcBef>
        <a:spcAft>
          <a:spcPct val="0"/>
        </a:spcAft>
        <a:buClrTx/>
        <a:buSzTx/>
        <a:buFontTx/>
        <a:buNone/>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宋体" pitchFamily="2" charset="-122"/>
        </a:defRPr>
      </a:lvl2pPr>
      <a:lvl3pPr algn="ctr" rtl="0" eaLnBrk="0" fontAlgn="base" hangingPunct="0">
        <a:spcBef>
          <a:spcPct val="0"/>
        </a:spcBef>
        <a:spcAft>
          <a:spcPct val="0"/>
        </a:spcAft>
        <a:defRPr sz="4400">
          <a:solidFill>
            <a:schemeClr val="tx1"/>
          </a:solidFill>
          <a:latin typeface="Calibri" pitchFamily="34" charset="0"/>
          <a:ea typeface="宋体" pitchFamily="2" charset="-122"/>
        </a:defRPr>
      </a:lvl3pPr>
      <a:lvl4pPr algn="ctr" rtl="0" eaLnBrk="0" fontAlgn="base" hangingPunct="0">
        <a:spcBef>
          <a:spcPct val="0"/>
        </a:spcBef>
        <a:spcAft>
          <a:spcPct val="0"/>
        </a:spcAft>
        <a:defRPr sz="4400">
          <a:solidFill>
            <a:schemeClr val="tx1"/>
          </a:solidFill>
          <a:latin typeface="Calibri" pitchFamily="34" charset="0"/>
          <a:ea typeface="宋体" pitchFamily="2" charset="-122"/>
        </a:defRPr>
      </a:lvl4pPr>
      <a:lvl5pPr algn="ctr" rtl="0" eaLnBrk="0" fontAlgn="base" hangingPunct="0">
        <a:spcBef>
          <a:spcPct val="0"/>
        </a:spcBef>
        <a:spcAft>
          <a:spcPct val="0"/>
        </a:spcAft>
        <a:defRPr sz="4400">
          <a:solidFill>
            <a:schemeClr val="tx1"/>
          </a:solidFill>
          <a:latin typeface="Calibri" pitchFamily="34" charset="0"/>
          <a:ea typeface="宋体" pitchFamily="2" charset="-122"/>
        </a:defRPr>
      </a:lvl5pPr>
      <a:lvl6pPr marL="457200" algn="ctr" rtl="0" eaLnBrk="0" fontAlgn="base" hangingPunct="0">
        <a:spcBef>
          <a:spcPct val="0"/>
        </a:spcBef>
        <a:spcAft>
          <a:spcPct val="0"/>
        </a:spcAft>
        <a:defRPr sz="4400">
          <a:solidFill>
            <a:schemeClr val="tx1"/>
          </a:solidFill>
          <a:latin typeface="Calibri" pitchFamily="34" charset="0"/>
          <a:ea typeface="宋体" pitchFamily="2" charset="-122"/>
        </a:defRPr>
      </a:lvl6pPr>
      <a:lvl7pPr marL="914400" algn="ctr" rtl="0" eaLnBrk="0" fontAlgn="base" hangingPunct="0">
        <a:spcBef>
          <a:spcPct val="0"/>
        </a:spcBef>
        <a:spcAft>
          <a:spcPct val="0"/>
        </a:spcAft>
        <a:defRPr sz="4400">
          <a:solidFill>
            <a:schemeClr val="tx1"/>
          </a:solidFill>
          <a:latin typeface="Calibri" pitchFamily="34" charset="0"/>
          <a:ea typeface="宋体" pitchFamily="2" charset="-122"/>
        </a:defRPr>
      </a:lvl7pPr>
      <a:lvl8pPr marL="1371600" algn="ctr" rtl="0" eaLnBrk="0" fontAlgn="base" hangingPunct="0">
        <a:spcBef>
          <a:spcPct val="0"/>
        </a:spcBef>
        <a:spcAft>
          <a:spcPct val="0"/>
        </a:spcAft>
        <a:defRPr sz="4400">
          <a:solidFill>
            <a:schemeClr val="tx1"/>
          </a:solidFill>
          <a:latin typeface="Calibri" pitchFamily="34" charset="0"/>
          <a:ea typeface="宋体" pitchFamily="2" charset="-122"/>
        </a:defRPr>
      </a:lvl8pPr>
      <a:lvl9pPr marL="1828800" algn="ctr" rtl="0" eaLnBrk="0" fontAlgn="base" hangingPunct="0">
        <a:spcBef>
          <a:spcPct val="0"/>
        </a:spcBef>
        <a:spcAft>
          <a:spcPct val="0"/>
        </a:spcAft>
        <a:defRPr sz="4400">
          <a:solidFill>
            <a:schemeClr val="tx1"/>
          </a:solidFill>
          <a:latin typeface="Calibri" pitchFamily="34" charset="0"/>
          <a:ea typeface="宋体" pitchFamily="2" charset="-122"/>
        </a:defRPr>
      </a:lvl9pPr>
    </p:titleStyle>
    <p:bodyStyle>
      <a:lvl1pPr marL="342900" indent="-342900" algn="l" defTabSz="914400" rtl="0" eaLnBrk="0" fontAlgn="base" hangingPunct="0">
        <a:lnSpc>
          <a:spcPct val="100000"/>
        </a:lnSpc>
        <a:spcBef>
          <a:spcPct val="20000"/>
        </a:spcBef>
        <a:spcAft>
          <a:spcPct val="0"/>
        </a:spcAft>
        <a:buClrTx/>
        <a:buSzTx/>
        <a:buFont typeface="Arial" pitchFamily="34" charset="0"/>
        <a:buChar char="•"/>
        <a:defRPr sz="320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sz="2800">
          <a:solidFill>
            <a:schemeClr val="tx1"/>
          </a:solidFill>
          <a:latin typeface="+mn-lt"/>
          <a:ea typeface="+mn-ea"/>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sz="2400">
          <a:solidFill>
            <a:schemeClr val="tx1"/>
          </a:solidFill>
          <a:latin typeface="+mn-lt"/>
          <a:ea typeface="+mn-ea"/>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sz="2000">
          <a:solidFill>
            <a:schemeClr val="tx1"/>
          </a:solidFill>
          <a:latin typeface="+mn-lt"/>
          <a:ea typeface="+mn-ea"/>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sz="2000">
          <a:solidFill>
            <a:schemeClr val="tx1"/>
          </a:solidFill>
          <a:latin typeface="+mn-lt"/>
          <a:ea typeface="+mn-ea"/>
        </a:defRPr>
      </a:lvl5pPr>
      <a:lvl6pPr marL="2514600" indent="-228600" algn="l" rtl="0" eaLnBrk="0" fontAlgn="base" hangingPunct="0">
        <a:spcBef>
          <a:spcPct val="20000"/>
        </a:spcBef>
        <a:spcAft>
          <a:spcPct val="0"/>
        </a:spcAft>
        <a:buFont typeface="Arial" pitchFamily="34" charset="0"/>
        <a:buChar char="»"/>
        <a:defRPr sz="2000">
          <a:solidFill>
            <a:schemeClr val="tx1"/>
          </a:solidFill>
          <a:latin typeface="+mn-lt"/>
          <a:ea typeface="+mn-ea"/>
        </a:defRPr>
      </a:lvl6pPr>
      <a:lvl7pPr marL="2971800" indent="-228600" algn="l" rtl="0" eaLnBrk="0" fontAlgn="base" hangingPunct="0">
        <a:spcBef>
          <a:spcPct val="20000"/>
        </a:spcBef>
        <a:spcAft>
          <a:spcPct val="0"/>
        </a:spcAft>
        <a:buFont typeface="Arial" pitchFamily="34" charset="0"/>
        <a:buChar char="»"/>
        <a:defRPr sz="2000">
          <a:solidFill>
            <a:schemeClr val="tx1"/>
          </a:solidFill>
          <a:latin typeface="+mn-lt"/>
          <a:ea typeface="+mn-ea"/>
        </a:defRPr>
      </a:lvl7pPr>
      <a:lvl8pPr marL="3429000" indent="-228600" algn="l" rtl="0" eaLnBrk="0" fontAlgn="base" hangingPunct="0">
        <a:spcBef>
          <a:spcPct val="20000"/>
        </a:spcBef>
        <a:spcAft>
          <a:spcPct val="0"/>
        </a:spcAft>
        <a:buFont typeface="Arial" pitchFamily="34" charset="0"/>
        <a:buChar char="»"/>
        <a:defRPr sz="2000">
          <a:solidFill>
            <a:schemeClr val="tx1"/>
          </a:solidFill>
          <a:latin typeface="+mn-lt"/>
          <a:ea typeface="+mn-ea"/>
        </a:defRPr>
      </a:lvl8pPr>
      <a:lvl9pPr marL="3886200" indent="-228600" algn="l" rtl="0" eaLnBrk="0" fontAlgn="base" hangingPunct="0">
        <a:spcBef>
          <a:spcPct val="20000"/>
        </a:spcBef>
        <a:spcAft>
          <a:spcPct val="0"/>
        </a:spcAft>
        <a:buFont typeface="Arial" pitchFamily="34" charset="0"/>
        <a:buChar char="»"/>
        <a:defRPr sz="2000">
          <a:solidFill>
            <a:schemeClr val="tx1"/>
          </a:solidFill>
          <a:latin typeface="+mn-lt"/>
          <a:ea typeface="+mn-ea"/>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gradFill rotWithShape="0">
          <a:gsLst>
            <a:gs pos="0">
              <a:srgbClr val="D9D9D9"/>
            </a:gs>
            <a:gs pos="35001">
              <a:srgbClr val="F2F2F2"/>
            </a:gs>
            <a:gs pos="72000">
              <a:srgbClr val="F2F2F2"/>
            </a:gs>
            <a:gs pos="100000">
              <a:srgbClr val="D9D9D9"/>
            </a:gs>
          </a:gsLst>
          <a:lin ang="0" scaled="1"/>
        </a:gradFill>
      </p:bgPr>
    </p:bg>
    <p:spTree>
      <p:nvGrpSpPr>
        <p:cNvPr id="1" name=""/>
        <p:cNvGrpSpPr/>
        <p:nvPr/>
      </p:nvGrpSpPr>
      <p:grpSpPr/>
      <p:sp>
        <p:nvSpPr>
          <p:cNvPr id="4098" name="标题占位符 1"/>
          <p:cNvSpPr/>
          <p:nvPr>
            <p:ph type="title" idx="4294967295"/>
          </p:nvPr>
        </p:nvSpPr>
        <p:spPr>
          <a:xfrm>
            <a:off x="457200" y="274638"/>
            <a:ext cx="8229600" cy="1143000"/>
          </a:xfrm>
          <a:prstGeom prst="rect">
            <a:avLst/>
          </a:prstGeom>
          <a:noFill/>
          <a:ln>
            <a:noFill/>
            <a:miter lim="800000"/>
          </a:ln>
        </p:spPr>
        <p:txBody>
          <a:bodyPr anchor="ctr" anchorCtr="0"/>
          <a:lstStyle>
            <a:lvl1pPr marL="0" indent="0" algn="ctr" defTabSz="914400" rtl="0" eaLnBrk="0" fontAlgn="base" hangingPunct="0">
              <a:lnSpc>
                <a:spcPct val="100000"/>
              </a:lnSpc>
              <a:spcBef>
                <a:spcPct val="0"/>
              </a:spcBef>
              <a:spcAft>
                <a:spcPct val="0"/>
              </a:spcAft>
              <a:buClrTx/>
              <a:buSzTx/>
              <a:buFontTx/>
              <a:buNone/>
              <a:defRPr lang="zh-CN" altLang="en-US" sz="4400">
                <a:solidFill>
                  <a:schemeClr val="tx1"/>
                </a:solidFill>
                <a:latin typeface="+mj-lt"/>
                <a:ea typeface="+mj-ea"/>
                <a:cs typeface="+mj-cs"/>
              </a:defRPr>
            </a:lvl1pPr>
            <a:lvl2pPr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2pPr>
            <a:lvl3pPr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3pPr>
            <a:lvl4pPr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4pPr>
            <a:lvl5pPr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5pPr>
            <a:lvl6pPr marL="457200"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6pPr>
            <a:lvl7pPr marL="914400"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7pPr>
            <a:lvl8pPr marL="1371600"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8pPr>
            <a:lvl9pPr marL="1828800"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9pPr>
          </a:lstStyle>
          <a:p>
            <a:pPr lvl="0"/>
            <a:r>
              <a:t>单击此处编辑母版标题样式</a:t>
            </a:r>
          </a:p>
        </p:txBody>
      </p:sp>
      <p:sp>
        <p:nvSpPr>
          <p:cNvPr id="4099" name="文本占位符 2"/>
          <p:cNvSpPr/>
          <p:nvPr>
            <p:ph type="body" idx="4294967295"/>
          </p:nvPr>
        </p:nvSpPr>
        <p:spPr>
          <a:xfrm>
            <a:off x="457200" y="1600200"/>
            <a:ext cx="8229600" cy="4525962"/>
          </a:xfrm>
          <a:prstGeom prst="rect">
            <a:avLst/>
          </a:prstGeom>
          <a:noFill/>
          <a:ln>
            <a:noFill/>
            <a:miter lim="800000"/>
          </a:ln>
        </p:spPr>
        <p:txBody>
          <a:bodyPr anchor="t" anchorCtr="0"/>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lang="zh-CN" altLang="en-US" sz="3200">
                <a:solidFill>
                  <a:schemeClr val="tx1"/>
                </a:solidFill>
                <a:latin typeface="+mn-lt"/>
                <a:ea typeface="+mn-ea"/>
                <a:cs typeface="+mn-cs"/>
              </a:defRPr>
            </a:lvl1pPr>
            <a:lvl2pPr marL="742950" indent="-285750" algn="l" rtl="0" eaLnBrk="0" fontAlgn="base" hangingPunct="0">
              <a:lnSpc>
                <a:spcPct val="100000"/>
              </a:lnSpc>
              <a:spcBef>
                <a:spcPct val="20000"/>
              </a:spcBef>
              <a:spcAft>
                <a:spcPct val="0"/>
              </a:spcAft>
              <a:buClrTx/>
              <a:buSzTx/>
              <a:buFont typeface="Arial" pitchFamily="34" charset="0"/>
              <a:buChar char="–"/>
              <a:defRPr lang="zh-CN" altLang="en-US" sz="2800">
                <a:solidFill>
                  <a:schemeClr val="tx1"/>
                </a:solidFill>
                <a:latin typeface="+mn-lt"/>
                <a:ea typeface="+mn-ea"/>
              </a:defRPr>
            </a:lvl2pPr>
            <a:lvl3pPr marL="1143000" indent="-228600" algn="l" rtl="0" eaLnBrk="0" fontAlgn="base" hangingPunct="0">
              <a:lnSpc>
                <a:spcPct val="100000"/>
              </a:lnSpc>
              <a:spcBef>
                <a:spcPct val="20000"/>
              </a:spcBef>
              <a:spcAft>
                <a:spcPct val="0"/>
              </a:spcAft>
              <a:buClrTx/>
              <a:buSzTx/>
              <a:buFont typeface="Arial" pitchFamily="34" charset="0"/>
              <a:buChar char="•"/>
              <a:defRPr lang="zh-CN" altLang="en-US" sz="2400">
                <a:solidFill>
                  <a:schemeClr val="tx1"/>
                </a:solidFill>
                <a:latin typeface="+mn-lt"/>
                <a:ea typeface="+mn-ea"/>
              </a:defRPr>
            </a:lvl3pPr>
            <a:lvl4pPr marL="1600200" indent="-228600" algn="l" rtl="0" eaLnBrk="0" fontAlgn="base" hangingPunct="0">
              <a:lnSpc>
                <a:spcPct val="100000"/>
              </a:lnSpc>
              <a:spcBef>
                <a:spcPct val="20000"/>
              </a:spcBef>
              <a:spcAft>
                <a:spcPct val="0"/>
              </a:spcAft>
              <a:buClrTx/>
              <a:buSzTx/>
              <a:buFont typeface="Arial" pitchFamily="34" charset="0"/>
              <a:buChar char="–"/>
              <a:defRPr lang="zh-CN" altLang="en-US" sz="2000">
                <a:solidFill>
                  <a:schemeClr val="tx1"/>
                </a:solidFill>
                <a:latin typeface="+mn-lt"/>
                <a:ea typeface="+mn-ea"/>
              </a:defRPr>
            </a:lvl4pPr>
            <a:lvl5pPr marL="2057400" indent="-228600" algn="l" rtl="0" eaLnBrk="0" fontAlgn="base" hangingPunct="0">
              <a:lnSpc>
                <a:spcPct val="100000"/>
              </a:lnSpc>
              <a:spcBef>
                <a:spcPct val="20000"/>
              </a:spcBef>
              <a:spcAft>
                <a:spcPct val="0"/>
              </a:spcAft>
              <a:buClrTx/>
              <a:buSzTx/>
              <a:buFont typeface="Arial" pitchFamily="34" charset="0"/>
              <a:buChar char="»"/>
              <a:defRPr lang="zh-CN" altLang="en-US" sz="2000">
                <a:solidFill>
                  <a:schemeClr val="tx1"/>
                </a:solidFill>
                <a:latin typeface="+mn-lt"/>
                <a:ea typeface="+mn-ea"/>
              </a:defRPr>
            </a:lvl5pPr>
            <a:lvl6pPr marL="2514600" indent="-228600" algn="l" rtl="0" eaLnBrk="0" fontAlgn="base" hangingPunct="0">
              <a:spcBef>
                <a:spcPct val="20000"/>
              </a:spcBef>
              <a:spcAft>
                <a:spcPct val="0"/>
              </a:spcAft>
              <a:buFont typeface="Arial" pitchFamily="34" charset="0"/>
              <a:buChar char="»"/>
              <a:defRPr lang="zh-CN" altLang="en-US" sz="2000">
                <a:solidFill>
                  <a:schemeClr val="tx1"/>
                </a:solidFill>
                <a:latin typeface="+mn-lt"/>
                <a:ea typeface="+mn-ea"/>
              </a:defRPr>
            </a:lvl6pPr>
            <a:lvl7pPr marL="2971800" indent="-228600" algn="l" rtl="0" eaLnBrk="0" fontAlgn="base" hangingPunct="0">
              <a:spcBef>
                <a:spcPct val="20000"/>
              </a:spcBef>
              <a:spcAft>
                <a:spcPct val="0"/>
              </a:spcAft>
              <a:buFont typeface="Arial" pitchFamily="34" charset="0"/>
              <a:buChar char="»"/>
              <a:defRPr lang="zh-CN" altLang="en-US" sz="2000">
                <a:solidFill>
                  <a:schemeClr val="tx1"/>
                </a:solidFill>
                <a:latin typeface="+mn-lt"/>
                <a:ea typeface="+mn-ea"/>
              </a:defRPr>
            </a:lvl7pPr>
            <a:lvl8pPr marL="3429000" indent="-228600" algn="l" rtl="0" eaLnBrk="0" fontAlgn="base" hangingPunct="0">
              <a:spcBef>
                <a:spcPct val="20000"/>
              </a:spcBef>
              <a:spcAft>
                <a:spcPct val="0"/>
              </a:spcAft>
              <a:buFont typeface="Arial" pitchFamily="34" charset="0"/>
              <a:buChar char="»"/>
              <a:defRPr lang="zh-CN" altLang="en-US" sz="2000">
                <a:solidFill>
                  <a:schemeClr val="tx1"/>
                </a:solidFill>
                <a:latin typeface="+mn-lt"/>
                <a:ea typeface="+mn-ea"/>
              </a:defRPr>
            </a:lvl8pPr>
            <a:lvl9pPr marL="3886200" indent="-228600" algn="l" rtl="0" eaLnBrk="0" fontAlgn="base" hangingPunct="0">
              <a:spcBef>
                <a:spcPct val="20000"/>
              </a:spcBef>
              <a:spcAft>
                <a:spcPct val="0"/>
              </a:spcAft>
              <a:buFont typeface="Arial" pitchFamily="34" charset="0"/>
              <a:buChar char="»"/>
              <a:defRPr lang="zh-CN" altLang="en-US" sz="2000">
                <a:solidFill>
                  <a:schemeClr val="tx1"/>
                </a:solidFill>
                <a:latin typeface="+mn-lt"/>
                <a:ea typeface="+mn-ea"/>
              </a:defRPr>
            </a:lvl9pPr>
          </a:lstStyle>
          <a:p>
            <a:pPr marL="342900" lvl="0" indent="-342900"/>
            <a:r>
              <a:t>单击此处编辑母版文本样式</a:t>
            </a:r>
          </a:p>
          <a:p>
            <a:pPr marL="742950" lvl="1" indent="-285750"/>
            <a:r>
              <a:t>第二级</a:t>
            </a:r>
          </a:p>
          <a:p>
            <a:pPr marL="1143000" lvl="2" indent="-228600"/>
            <a:r>
              <a:t>第三级</a:t>
            </a:r>
          </a:p>
          <a:p>
            <a:pPr marL="1600200" lvl="3" indent="-228600"/>
            <a:r>
              <a:t>第四级</a:t>
            </a:r>
          </a:p>
          <a:p>
            <a:pPr marL="2057400" lvl="4" indent="-228600"/>
            <a:r>
              <a:t>第五级</a:t>
            </a:r>
          </a:p>
        </p:txBody>
      </p:sp>
      <p:sp>
        <p:nvSpPr>
          <p:cNvPr id="4100" name="日期占位符 3"/>
          <p:cNvSpPr>
            <a:spLocks noGrp="1" noChangeArrowheads="1"/>
          </p:cNvSpPr>
          <p:nvPr>
            <p:ph type="dt" sz="half" idx="2"/>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4101" name="页脚占位符 4"/>
          <p:cNvSpPr>
            <a:spLocks noGrp="1" noChangeArrowheads="1"/>
          </p:cNvSpPr>
          <p:nvPr>
            <p:ph type="ftr" sz="quarter" idx="3"/>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4102" name="灯片编号占位符 5"/>
          <p:cNvSpPr>
            <a:spLocks noGrp="1" noChangeArrowheads="1"/>
          </p:cNvSpPr>
          <p:nvPr>
            <p:ph type="sldNum" sz="quarter" idx="4"/>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DC2FFCEB-2D59-4387-8FED-017F6D849D01}" type="slidenum">
              <a:rPr lang="zh-CN" altLang="en-US" sz="1200">
                <a:solidFill>
                  <a:srgbClr val="898989"/>
                </a:solidFill>
                <a:latin typeface="Calibri" pitchFamily="34" charset="0"/>
                <a:ea typeface="宋体" pitchFamily="2" charset="-122"/>
              </a:rPr>
              <a:t>*</a:t>
            </a:fld>
            <a:endParaRPr lang="zh-CN" altLang="en-US" sz="1200">
              <a:solidFill>
                <a:srgbClr val="898989"/>
              </a:solidFill>
              <a:latin typeface="Calibri" pitchFamily="34" charset="0"/>
              <a:ea typeface="宋体" pitchFamily="2" charset="-122"/>
            </a:endParaRPr>
          </a:p>
        </p:txBody>
      </p:sp>
    </p:spTree>
  </p:cSld>
  <p:clrMap bg1="lt1" tx1="dk1" bg2="lt2" tx2="dk2" accent1="accent1" accent2="accent2" accent3="accent3" accent4="accent4" accent5="accent5" accent6="accent6" hlink="hlink" folHlink="folHlink"/>
  <p:sldLayoutIdLst>
    <p:sldLayoutId id="2147485046" r:id="rId1"/>
    <p:sldLayoutId id="2147485047" r:id="rId2"/>
    <p:sldLayoutId id="2147485048" r:id="rId3"/>
    <p:sldLayoutId id="2147485049" r:id="rId4"/>
    <p:sldLayoutId id="2147485050" r:id="rId5"/>
    <p:sldLayoutId id="2147485051" r:id="rId6"/>
    <p:sldLayoutId id="2147485052" r:id="rId7"/>
    <p:sldLayoutId id="2147485053" r:id="rId8"/>
    <p:sldLayoutId id="2147485054" r:id="rId9"/>
    <p:sldLayoutId id="2147485055" r:id="rId10"/>
    <p:sldLayoutId id="2147485056" r:id="rId11"/>
  </p:sldLayoutIdLst>
  <p:transition/>
  <p:timing/>
  <p:txStyles>
    <p:titleStyle>
      <a:lvl1pPr marL="0" indent="0" algn="ctr" defTabSz="914400" rtl="0" eaLnBrk="0" fontAlgn="base" hangingPunct="0">
        <a:lnSpc>
          <a:spcPct val="100000"/>
        </a:lnSpc>
        <a:spcBef>
          <a:spcPct val="0"/>
        </a:spcBef>
        <a:spcAft>
          <a:spcPct val="0"/>
        </a:spcAft>
        <a:buClrTx/>
        <a:buSzTx/>
        <a:buFontTx/>
        <a:buNone/>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宋体" pitchFamily="2" charset="-122"/>
        </a:defRPr>
      </a:lvl2pPr>
      <a:lvl3pPr algn="ctr" rtl="0" eaLnBrk="0" fontAlgn="base" hangingPunct="0">
        <a:spcBef>
          <a:spcPct val="0"/>
        </a:spcBef>
        <a:spcAft>
          <a:spcPct val="0"/>
        </a:spcAft>
        <a:defRPr sz="4400">
          <a:solidFill>
            <a:schemeClr val="tx1"/>
          </a:solidFill>
          <a:latin typeface="Calibri" pitchFamily="34" charset="0"/>
          <a:ea typeface="宋体" pitchFamily="2" charset="-122"/>
        </a:defRPr>
      </a:lvl3pPr>
      <a:lvl4pPr algn="ctr" rtl="0" eaLnBrk="0" fontAlgn="base" hangingPunct="0">
        <a:spcBef>
          <a:spcPct val="0"/>
        </a:spcBef>
        <a:spcAft>
          <a:spcPct val="0"/>
        </a:spcAft>
        <a:defRPr sz="4400">
          <a:solidFill>
            <a:schemeClr val="tx1"/>
          </a:solidFill>
          <a:latin typeface="Calibri" pitchFamily="34" charset="0"/>
          <a:ea typeface="宋体" pitchFamily="2" charset="-122"/>
        </a:defRPr>
      </a:lvl4pPr>
      <a:lvl5pPr algn="ctr" rtl="0" eaLnBrk="0" fontAlgn="base" hangingPunct="0">
        <a:spcBef>
          <a:spcPct val="0"/>
        </a:spcBef>
        <a:spcAft>
          <a:spcPct val="0"/>
        </a:spcAft>
        <a:defRPr sz="4400">
          <a:solidFill>
            <a:schemeClr val="tx1"/>
          </a:solidFill>
          <a:latin typeface="Calibri" pitchFamily="34" charset="0"/>
          <a:ea typeface="宋体" pitchFamily="2" charset="-122"/>
        </a:defRPr>
      </a:lvl5pPr>
      <a:lvl6pPr marL="457200" algn="ctr" rtl="0" eaLnBrk="0" fontAlgn="base" hangingPunct="0">
        <a:spcBef>
          <a:spcPct val="0"/>
        </a:spcBef>
        <a:spcAft>
          <a:spcPct val="0"/>
        </a:spcAft>
        <a:defRPr sz="4400">
          <a:solidFill>
            <a:schemeClr val="tx1"/>
          </a:solidFill>
          <a:latin typeface="Calibri" pitchFamily="34" charset="0"/>
          <a:ea typeface="宋体" pitchFamily="2" charset="-122"/>
        </a:defRPr>
      </a:lvl6pPr>
      <a:lvl7pPr marL="914400" algn="ctr" rtl="0" eaLnBrk="0" fontAlgn="base" hangingPunct="0">
        <a:spcBef>
          <a:spcPct val="0"/>
        </a:spcBef>
        <a:spcAft>
          <a:spcPct val="0"/>
        </a:spcAft>
        <a:defRPr sz="4400">
          <a:solidFill>
            <a:schemeClr val="tx1"/>
          </a:solidFill>
          <a:latin typeface="Calibri" pitchFamily="34" charset="0"/>
          <a:ea typeface="宋体" pitchFamily="2" charset="-122"/>
        </a:defRPr>
      </a:lvl7pPr>
      <a:lvl8pPr marL="1371600" algn="ctr" rtl="0" eaLnBrk="0" fontAlgn="base" hangingPunct="0">
        <a:spcBef>
          <a:spcPct val="0"/>
        </a:spcBef>
        <a:spcAft>
          <a:spcPct val="0"/>
        </a:spcAft>
        <a:defRPr sz="4400">
          <a:solidFill>
            <a:schemeClr val="tx1"/>
          </a:solidFill>
          <a:latin typeface="Calibri" pitchFamily="34" charset="0"/>
          <a:ea typeface="宋体" pitchFamily="2" charset="-122"/>
        </a:defRPr>
      </a:lvl8pPr>
      <a:lvl9pPr marL="1828800" algn="ctr" rtl="0" eaLnBrk="0" fontAlgn="base" hangingPunct="0">
        <a:spcBef>
          <a:spcPct val="0"/>
        </a:spcBef>
        <a:spcAft>
          <a:spcPct val="0"/>
        </a:spcAft>
        <a:defRPr sz="4400">
          <a:solidFill>
            <a:schemeClr val="tx1"/>
          </a:solidFill>
          <a:latin typeface="Calibri" pitchFamily="34" charset="0"/>
          <a:ea typeface="宋体" pitchFamily="2" charset="-122"/>
        </a:defRPr>
      </a:lvl9pPr>
    </p:titleStyle>
    <p:bodyStyle>
      <a:lvl1pPr marL="342900" indent="-342900" algn="l" defTabSz="914400" rtl="0" eaLnBrk="0" fontAlgn="base" hangingPunct="0">
        <a:lnSpc>
          <a:spcPct val="100000"/>
        </a:lnSpc>
        <a:spcBef>
          <a:spcPct val="20000"/>
        </a:spcBef>
        <a:spcAft>
          <a:spcPct val="0"/>
        </a:spcAft>
        <a:buClrTx/>
        <a:buSzTx/>
        <a:buFont typeface="Arial" pitchFamily="34" charset="0"/>
        <a:buChar char="•"/>
        <a:defRPr sz="320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sz="2800">
          <a:solidFill>
            <a:schemeClr val="tx1"/>
          </a:solidFill>
          <a:latin typeface="+mn-lt"/>
          <a:ea typeface="+mn-ea"/>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sz="2400">
          <a:solidFill>
            <a:schemeClr val="tx1"/>
          </a:solidFill>
          <a:latin typeface="+mn-lt"/>
          <a:ea typeface="+mn-ea"/>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sz="2000">
          <a:solidFill>
            <a:schemeClr val="tx1"/>
          </a:solidFill>
          <a:latin typeface="+mn-lt"/>
          <a:ea typeface="+mn-ea"/>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sz="2000">
          <a:solidFill>
            <a:schemeClr val="tx1"/>
          </a:solidFill>
          <a:latin typeface="+mn-lt"/>
          <a:ea typeface="+mn-ea"/>
        </a:defRPr>
      </a:lvl5pPr>
      <a:lvl6pPr marL="2514600" indent="-228600" algn="l" rtl="0" eaLnBrk="0" fontAlgn="base" hangingPunct="0">
        <a:spcBef>
          <a:spcPct val="20000"/>
        </a:spcBef>
        <a:spcAft>
          <a:spcPct val="0"/>
        </a:spcAft>
        <a:buFont typeface="Arial" pitchFamily="34" charset="0"/>
        <a:buChar char="»"/>
        <a:defRPr sz="2000">
          <a:solidFill>
            <a:schemeClr val="tx1"/>
          </a:solidFill>
          <a:latin typeface="+mn-lt"/>
          <a:ea typeface="+mn-ea"/>
        </a:defRPr>
      </a:lvl6pPr>
      <a:lvl7pPr marL="2971800" indent="-228600" algn="l" rtl="0" eaLnBrk="0" fontAlgn="base" hangingPunct="0">
        <a:spcBef>
          <a:spcPct val="20000"/>
        </a:spcBef>
        <a:spcAft>
          <a:spcPct val="0"/>
        </a:spcAft>
        <a:buFont typeface="Arial" pitchFamily="34" charset="0"/>
        <a:buChar char="»"/>
        <a:defRPr sz="2000">
          <a:solidFill>
            <a:schemeClr val="tx1"/>
          </a:solidFill>
          <a:latin typeface="+mn-lt"/>
          <a:ea typeface="+mn-ea"/>
        </a:defRPr>
      </a:lvl7pPr>
      <a:lvl8pPr marL="3429000" indent="-228600" algn="l" rtl="0" eaLnBrk="0" fontAlgn="base" hangingPunct="0">
        <a:spcBef>
          <a:spcPct val="20000"/>
        </a:spcBef>
        <a:spcAft>
          <a:spcPct val="0"/>
        </a:spcAft>
        <a:buFont typeface="Arial" pitchFamily="34" charset="0"/>
        <a:buChar char="»"/>
        <a:defRPr sz="2000">
          <a:solidFill>
            <a:schemeClr val="tx1"/>
          </a:solidFill>
          <a:latin typeface="+mn-lt"/>
          <a:ea typeface="+mn-ea"/>
        </a:defRPr>
      </a:lvl8pPr>
      <a:lvl9pPr marL="3886200" indent="-228600" algn="l" rtl="0" eaLnBrk="0" fontAlgn="base" hangingPunct="0">
        <a:spcBef>
          <a:spcPct val="20000"/>
        </a:spcBef>
        <a:spcAft>
          <a:spcPct val="0"/>
        </a:spcAft>
        <a:buFont typeface="Arial" pitchFamily="34" charset="0"/>
        <a:buChar char="»"/>
        <a:defRPr sz="2000">
          <a:solidFill>
            <a:schemeClr val="tx1"/>
          </a:solidFill>
          <a:latin typeface="+mn-lt"/>
          <a:ea typeface="+mn-ea"/>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gradFill rotWithShape="0">
          <a:gsLst>
            <a:gs pos="0">
              <a:srgbClr val="D9D9D9"/>
            </a:gs>
            <a:gs pos="35001">
              <a:srgbClr val="F2F2F2"/>
            </a:gs>
            <a:gs pos="72000">
              <a:srgbClr val="F2F2F2"/>
            </a:gs>
            <a:gs pos="100000">
              <a:srgbClr val="D9D9D9"/>
            </a:gs>
          </a:gsLst>
          <a:lin ang="0" scaled="1"/>
        </a:gradFill>
      </p:bgPr>
    </p:bg>
    <p:spTree>
      <p:nvGrpSpPr>
        <p:cNvPr id="1" name=""/>
        <p:cNvGrpSpPr/>
        <p:nvPr/>
      </p:nvGrpSpPr>
      <p:grpSpPr/>
      <p:sp>
        <p:nvSpPr>
          <p:cNvPr id="5122" name="标题占位符 1"/>
          <p:cNvSpPr/>
          <p:nvPr>
            <p:ph type="title" idx="4294967295"/>
          </p:nvPr>
        </p:nvSpPr>
        <p:spPr>
          <a:xfrm>
            <a:off x="457200" y="274638"/>
            <a:ext cx="8229600" cy="1143000"/>
          </a:xfrm>
          <a:prstGeom prst="rect">
            <a:avLst/>
          </a:prstGeom>
          <a:noFill/>
          <a:ln>
            <a:noFill/>
            <a:miter lim="800000"/>
          </a:ln>
        </p:spPr>
        <p:txBody>
          <a:bodyPr anchor="ctr" anchorCtr="0"/>
          <a:lstStyle>
            <a:lvl1pPr marL="0" indent="0" algn="ctr" defTabSz="914400" rtl="0" eaLnBrk="0" fontAlgn="base" hangingPunct="0">
              <a:lnSpc>
                <a:spcPct val="100000"/>
              </a:lnSpc>
              <a:spcBef>
                <a:spcPct val="0"/>
              </a:spcBef>
              <a:spcAft>
                <a:spcPct val="0"/>
              </a:spcAft>
              <a:buClrTx/>
              <a:buSzTx/>
              <a:buFontTx/>
              <a:buNone/>
              <a:defRPr lang="zh-CN" altLang="en-US" sz="4400">
                <a:solidFill>
                  <a:schemeClr val="tx1"/>
                </a:solidFill>
                <a:latin typeface="+mj-lt"/>
                <a:ea typeface="+mj-ea"/>
                <a:cs typeface="+mj-cs"/>
              </a:defRPr>
            </a:lvl1pPr>
            <a:lvl2pPr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2pPr>
            <a:lvl3pPr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3pPr>
            <a:lvl4pPr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4pPr>
            <a:lvl5pPr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5pPr>
            <a:lvl6pPr marL="457200"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6pPr>
            <a:lvl7pPr marL="914400"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7pPr>
            <a:lvl8pPr marL="1371600"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8pPr>
            <a:lvl9pPr marL="1828800"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9pPr>
          </a:lstStyle>
          <a:p>
            <a:pPr lvl="0"/>
            <a:r>
              <a:t>单击此处编辑母版标题样式</a:t>
            </a:r>
          </a:p>
        </p:txBody>
      </p:sp>
      <p:sp>
        <p:nvSpPr>
          <p:cNvPr id="5123" name="文本占位符 2"/>
          <p:cNvSpPr/>
          <p:nvPr>
            <p:ph type="body" idx="4294967295"/>
          </p:nvPr>
        </p:nvSpPr>
        <p:spPr>
          <a:xfrm>
            <a:off x="457200" y="1600200"/>
            <a:ext cx="8229600" cy="4525962"/>
          </a:xfrm>
          <a:prstGeom prst="rect">
            <a:avLst/>
          </a:prstGeom>
          <a:noFill/>
          <a:ln>
            <a:noFill/>
            <a:miter lim="800000"/>
          </a:ln>
        </p:spPr>
        <p:txBody>
          <a:bodyPr anchor="t" anchorCtr="0"/>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lang="zh-CN" altLang="en-US" sz="3200">
                <a:solidFill>
                  <a:schemeClr val="tx1"/>
                </a:solidFill>
                <a:latin typeface="+mn-lt"/>
                <a:ea typeface="+mn-ea"/>
                <a:cs typeface="+mn-cs"/>
              </a:defRPr>
            </a:lvl1pPr>
            <a:lvl2pPr marL="742950" indent="-285750" algn="l" rtl="0" eaLnBrk="0" fontAlgn="base" hangingPunct="0">
              <a:lnSpc>
                <a:spcPct val="100000"/>
              </a:lnSpc>
              <a:spcBef>
                <a:spcPct val="20000"/>
              </a:spcBef>
              <a:spcAft>
                <a:spcPct val="0"/>
              </a:spcAft>
              <a:buClrTx/>
              <a:buSzTx/>
              <a:buFont typeface="Arial" pitchFamily="34" charset="0"/>
              <a:buChar char="–"/>
              <a:defRPr lang="zh-CN" altLang="en-US" sz="2800">
                <a:solidFill>
                  <a:schemeClr val="tx1"/>
                </a:solidFill>
                <a:latin typeface="+mn-lt"/>
                <a:ea typeface="+mn-ea"/>
              </a:defRPr>
            </a:lvl2pPr>
            <a:lvl3pPr marL="1143000" indent="-228600" algn="l" rtl="0" eaLnBrk="0" fontAlgn="base" hangingPunct="0">
              <a:lnSpc>
                <a:spcPct val="100000"/>
              </a:lnSpc>
              <a:spcBef>
                <a:spcPct val="20000"/>
              </a:spcBef>
              <a:spcAft>
                <a:spcPct val="0"/>
              </a:spcAft>
              <a:buClrTx/>
              <a:buSzTx/>
              <a:buFont typeface="Arial" pitchFamily="34" charset="0"/>
              <a:buChar char="•"/>
              <a:defRPr lang="zh-CN" altLang="en-US" sz="2400">
                <a:solidFill>
                  <a:schemeClr val="tx1"/>
                </a:solidFill>
                <a:latin typeface="+mn-lt"/>
                <a:ea typeface="+mn-ea"/>
              </a:defRPr>
            </a:lvl3pPr>
            <a:lvl4pPr marL="1600200" indent="-228600" algn="l" rtl="0" eaLnBrk="0" fontAlgn="base" hangingPunct="0">
              <a:lnSpc>
                <a:spcPct val="100000"/>
              </a:lnSpc>
              <a:spcBef>
                <a:spcPct val="20000"/>
              </a:spcBef>
              <a:spcAft>
                <a:spcPct val="0"/>
              </a:spcAft>
              <a:buClrTx/>
              <a:buSzTx/>
              <a:buFont typeface="Arial" pitchFamily="34" charset="0"/>
              <a:buChar char="–"/>
              <a:defRPr lang="zh-CN" altLang="en-US" sz="2000">
                <a:solidFill>
                  <a:schemeClr val="tx1"/>
                </a:solidFill>
                <a:latin typeface="+mn-lt"/>
                <a:ea typeface="+mn-ea"/>
              </a:defRPr>
            </a:lvl4pPr>
            <a:lvl5pPr marL="2057400" indent="-228600" algn="l" rtl="0" eaLnBrk="0" fontAlgn="base" hangingPunct="0">
              <a:lnSpc>
                <a:spcPct val="100000"/>
              </a:lnSpc>
              <a:spcBef>
                <a:spcPct val="20000"/>
              </a:spcBef>
              <a:spcAft>
                <a:spcPct val="0"/>
              </a:spcAft>
              <a:buClrTx/>
              <a:buSzTx/>
              <a:buFont typeface="Arial" pitchFamily="34" charset="0"/>
              <a:buChar char="»"/>
              <a:defRPr lang="zh-CN" altLang="en-US" sz="2000">
                <a:solidFill>
                  <a:schemeClr val="tx1"/>
                </a:solidFill>
                <a:latin typeface="+mn-lt"/>
                <a:ea typeface="+mn-ea"/>
              </a:defRPr>
            </a:lvl5pPr>
            <a:lvl6pPr marL="2514600" indent="-228600" algn="l" rtl="0" eaLnBrk="0" fontAlgn="base" hangingPunct="0">
              <a:spcBef>
                <a:spcPct val="20000"/>
              </a:spcBef>
              <a:spcAft>
                <a:spcPct val="0"/>
              </a:spcAft>
              <a:buFont typeface="Arial" pitchFamily="34" charset="0"/>
              <a:buChar char="»"/>
              <a:defRPr lang="zh-CN" altLang="en-US" sz="2000">
                <a:solidFill>
                  <a:schemeClr val="tx1"/>
                </a:solidFill>
                <a:latin typeface="+mn-lt"/>
                <a:ea typeface="+mn-ea"/>
              </a:defRPr>
            </a:lvl6pPr>
            <a:lvl7pPr marL="2971800" indent="-228600" algn="l" rtl="0" eaLnBrk="0" fontAlgn="base" hangingPunct="0">
              <a:spcBef>
                <a:spcPct val="20000"/>
              </a:spcBef>
              <a:spcAft>
                <a:spcPct val="0"/>
              </a:spcAft>
              <a:buFont typeface="Arial" pitchFamily="34" charset="0"/>
              <a:buChar char="»"/>
              <a:defRPr lang="zh-CN" altLang="en-US" sz="2000">
                <a:solidFill>
                  <a:schemeClr val="tx1"/>
                </a:solidFill>
                <a:latin typeface="+mn-lt"/>
                <a:ea typeface="+mn-ea"/>
              </a:defRPr>
            </a:lvl7pPr>
            <a:lvl8pPr marL="3429000" indent="-228600" algn="l" rtl="0" eaLnBrk="0" fontAlgn="base" hangingPunct="0">
              <a:spcBef>
                <a:spcPct val="20000"/>
              </a:spcBef>
              <a:spcAft>
                <a:spcPct val="0"/>
              </a:spcAft>
              <a:buFont typeface="Arial" pitchFamily="34" charset="0"/>
              <a:buChar char="»"/>
              <a:defRPr lang="zh-CN" altLang="en-US" sz="2000">
                <a:solidFill>
                  <a:schemeClr val="tx1"/>
                </a:solidFill>
                <a:latin typeface="+mn-lt"/>
                <a:ea typeface="+mn-ea"/>
              </a:defRPr>
            </a:lvl8pPr>
            <a:lvl9pPr marL="3886200" indent="-228600" algn="l" rtl="0" eaLnBrk="0" fontAlgn="base" hangingPunct="0">
              <a:spcBef>
                <a:spcPct val="20000"/>
              </a:spcBef>
              <a:spcAft>
                <a:spcPct val="0"/>
              </a:spcAft>
              <a:buFont typeface="Arial" pitchFamily="34" charset="0"/>
              <a:buChar char="»"/>
              <a:defRPr lang="zh-CN" altLang="en-US" sz="2000">
                <a:solidFill>
                  <a:schemeClr val="tx1"/>
                </a:solidFill>
                <a:latin typeface="+mn-lt"/>
                <a:ea typeface="+mn-ea"/>
              </a:defRPr>
            </a:lvl9pPr>
          </a:lstStyle>
          <a:p>
            <a:pPr marL="342900" lvl="0" indent="-342900"/>
            <a:r>
              <a:t>单击此处编辑母版文本样式</a:t>
            </a:r>
          </a:p>
          <a:p>
            <a:pPr marL="742950" lvl="1" indent="-285750"/>
            <a:r>
              <a:t>第二级</a:t>
            </a:r>
          </a:p>
          <a:p>
            <a:pPr marL="1143000" lvl="2" indent="-228600"/>
            <a:r>
              <a:t>第三级</a:t>
            </a:r>
          </a:p>
          <a:p>
            <a:pPr marL="1600200" lvl="3" indent="-228600"/>
            <a:r>
              <a:t>第四级</a:t>
            </a:r>
          </a:p>
          <a:p>
            <a:pPr marL="2057400" lvl="4" indent="-228600"/>
            <a:r>
              <a:t>第五级</a:t>
            </a:r>
          </a:p>
        </p:txBody>
      </p:sp>
      <p:sp>
        <p:nvSpPr>
          <p:cNvPr id="5124" name="日期占位符 3"/>
          <p:cNvSpPr>
            <a:spLocks noGrp="1" noChangeArrowheads="1"/>
          </p:cNvSpPr>
          <p:nvPr>
            <p:ph type="dt" sz="half" idx="2"/>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5125" name="页脚占位符 4"/>
          <p:cNvSpPr>
            <a:spLocks noGrp="1" noChangeArrowheads="1"/>
          </p:cNvSpPr>
          <p:nvPr>
            <p:ph type="ftr" sz="quarter" idx="3"/>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5126" name="灯片编号占位符 5"/>
          <p:cNvSpPr>
            <a:spLocks noGrp="1" noChangeArrowheads="1"/>
          </p:cNvSpPr>
          <p:nvPr>
            <p:ph type="sldNum" sz="quarter" idx="4"/>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C9EBA6A3-8068-47D9-B626-B18A93247C56}" type="slidenum">
              <a:rPr lang="zh-CN" altLang="en-US" sz="1200">
                <a:solidFill>
                  <a:srgbClr val="898989"/>
                </a:solidFill>
                <a:latin typeface="Calibri" pitchFamily="34" charset="0"/>
                <a:ea typeface="宋体" pitchFamily="2" charset="-122"/>
              </a:rPr>
              <a:t>*</a:t>
            </a:fld>
            <a:endParaRPr lang="zh-CN" altLang="en-US" sz="1200">
              <a:solidFill>
                <a:srgbClr val="898989"/>
              </a:solidFill>
              <a:latin typeface="Calibri" pitchFamily="34" charset="0"/>
              <a:ea typeface="宋体" pitchFamily="2" charset="-122"/>
            </a:endParaRPr>
          </a:p>
        </p:txBody>
      </p:sp>
    </p:spTree>
  </p:cSld>
  <p:clrMap bg1="lt1" tx1="dk1" bg2="lt2" tx2="dk2" accent1="accent1" accent2="accent2" accent3="accent3" accent4="accent4" accent5="accent5" accent6="accent6" hlink="hlink" folHlink="folHlink"/>
  <p:sldLayoutIdLst>
    <p:sldLayoutId id="2147485057" r:id="rId1"/>
    <p:sldLayoutId id="2147485058" r:id="rId2"/>
    <p:sldLayoutId id="2147485059" r:id="rId3"/>
    <p:sldLayoutId id="2147485060" r:id="rId4"/>
    <p:sldLayoutId id="2147485061" r:id="rId5"/>
    <p:sldLayoutId id="2147485062" r:id="rId6"/>
    <p:sldLayoutId id="2147485063" r:id="rId7"/>
    <p:sldLayoutId id="2147485064" r:id="rId8"/>
    <p:sldLayoutId id="2147485065" r:id="rId9"/>
    <p:sldLayoutId id="2147485066" r:id="rId10"/>
    <p:sldLayoutId id="2147485067" r:id="rId11"/>
  </p:sldLayoutIdLst>
  <p:transition/>
  <p:timing/>
  <p:txStyles>
    <p:titleStyle>
      <a:lvl1pPr marL="0" indent="0" algn="ctr" defTabSz="914400" rtl="0" eaLnBrk="0" fontAlgn="base" hangingPunct="0">
        <a:lnSpc>
          <a:spcPct val="100000"/>
        </a:lnSpc>
        <a:spcBef>
          <a:spcPct val="0"/>
        </a:spcBef>
        <a:spcAft>
          <a:spcPct val="0"/>
        </a:spcAft>
        <a:buClrTx/>
        <a:buSzTx/>
        <a:buFontTx/>
        <a:buNone/>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宋体" pitchFamily="2" charset="-122"/>
        </a:defRPr>
      </a:lvl2pPr>
      <a:lvl3pPr algn="ctr" rtl="0" eaLnBrk="0" fontAlgn="base" hangingPunct="0">
        <a:spcBef>
          <a:spcPct val="0"/>
        </a:spcBef>
        <a:spcAft>
          <a:spcPct val="0"/>
        </a:spcAft>
        <a:defRPr sz="4400">
          <a:solidFill>
            <a:schemeClr val="tx1"/>
          </a:solidFill>
          <a:latin typeface="Calibri" pitchFamily="34" charset="0"/>
          <a:ea typeface="宋体" pitchFamily="2" charset="-122"/>
        </a:defRPr>
      </a:lvl3pPr>
      <a:lvl4pPr algn="ctr" rtl="0" eaLnBrk="0" fontAlgn="base" hangingPunct="0">
        <a:spcBef>
          <a:spcPct val="0"/>
        </a:spcBef>
        <a:spcAft>
          <a:spcPct val="0"/>
        </a:spcAft>
        <a:defRPr sz="4400">
          <a:solidFill>
            <a:schemeClr val="tx1"/>
          </a:solidFill>
          <a:latin typeface="Calibri" pitchFamily="34" charset="0"/>
          <a:ea typeface="宋体" pitchFamily="2" charset="-122"/>
        </a:defRPr>
      </a:lvl4pPr>
      <a:lvl5pPr algn="ctr" rtl="0" eaLnBrk="0" fontAlgn="base" hangingPunct="0">
        <a:spcBef>
          <a:spcPct val="0"/>
        </a:spcBef>
        <a:spcAft>
          <a:spcPct val="0"/>
        </a:spcAft>
        <a:defRPr sz="4400">
          <a:solidFill>
            <a:schemeClr val="tx1"/>
          </a:solidFill>
          <a:latin typeface="Calibri" pitchFamily="34" charset="0"/>
          <a:ea typeface="宋体" pitchFamily="2" charset="-122"/>
        </a:defRPr>
      </a:lvl5pPr>
      <a:lvl6pPr marL="457200" algn="ctr" rtl="0" eaLnBrk="0" fontAlgn="base" hangingPunct="0">
        <a:spcBef>
          <a:spcPct val="0"/>
        </a:spcBef>
        <a:spcAft>
          <a:spcPct val="0"/>
        </a:spcAft>
        <a:defRPr sz="4400">
          <a:solidFill>
            <a:schemeClr val="tx1"/>
          </a:solidFill>
          <a:latin typeface="Calibri" pitchFamily="34" charset="0"/>
          <a:ea typeface="宋体" pitchFamily="2" charset="-122"/>
        </a:defRPr>
      </a:lvl6pPr>
      <a:lvl7pPr marL="914400" algn="ctr" rtl="0" eaLnBrk="0" fontAlgn="base" hangingPunct="0">
        <a:spcBef>
          <a:spcPct val="0"/>
        </a:spcBef>
        <a:spcAft>
          <a:spcPct val="0"/>
        </a:spcAft>
        <a:defRPr sz="4400">
          <a:solidFill>
            <a:schemeClr val="tx1"/>
          </a:solidFill>
          <a:latin typeface="Calibri" pitchFamily="34" charset="0"/>
          <a:ea typeface="宋体" pitchFamily="2" charset="-122"/>
        </a:defRPr>
      </a:lvl7pPr>
      <a:lvl8pPr marL="1371600" algn="ctr" rtl="0" eaLnBrk="0" fontAlgn="base" hangingPunct="0">
        <a:spcBef>
          <a:spcPct val="0"/>
        </a:spcBef>
        <a:spcAft>
          <a:spcPct val="0"/>
        </a:spcAft>
        <a:defRPr sz="4400">
          <a:solidFill>
            <a:schemeClr val="tx1"/>
          </a:solidFill>
          <a:latin typeface="Calibri" pitchFamily="34" charset="0"/>
          <a:ea typeface="宋体" pitchFamily="2" charset="-122"/>
        </a:defRPr>
      </a:lvl8pPr>
      <a:lvl9pPr marL="1828800" algn="ctr" rtl="0" eaLnBrk="0" fontAlgn="base" hangingPunct="0">
        <a:spcBef>
          <a:spcPct val="0"/>
        </a:spcBef>
        <a:spcAft>
          <a:spcPct val="0"/>
        </a:spcAft>
        <a:defRPr sz="4400">
          <a:solidFill>
            <a:schemeClr val="tx1"/>
          </a:solidFill>
          <a:latin typeface="Calibri" pitchFamily="34" charset="0"/>
          <a:ea typeface="宋体" pitchFamily="2" charset="-122"/>
        </a:defRPr>
      </a:lvl9pPr>
    </p:titleStyle>
    <p:bodyStyle>
      <a:lvl1pPr marL="342900" indent="-342900" algn="l" defTabSz="914400" rtl="0" eaLnBrk="0" fontAlgn="base" hangingPunct="0">
        <a:lnSpc>
          <a:spcPct val="100000"/>
        </a:lnSpc>
        <a:spcBef>
          <a:spcPct val="20000"/>
        </a:spcBef>
        <a:spcAft>
          <a:spcPct val="0"/>
        </a:spcAft>
        <a:buClrTx/>
        <a:buSzTx/>
        <a:buFont typeface="Arial" pitchFamily="34" charset="0"/>
        <a:buChar char="•"/>
        <a:defRPr sz="320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sz="2800">
          <a:solidFill>
            <a:schemeClr val="tx1"/>
          </a:solidFill>
          <a:latin typeface="+mn-lt"/>
          <a:ea typeface="+mn-ea"/>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sz="2400">
          <a:solidFill>
            <a:schemeClr val="tx1"/>
          </a:solidFill>
          <a:latin typeface="+mn-lt"/>
          <a:ea typeface="+mn-ea"/>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sz="2000">
          <a:solidFill>
            <a:schemeClr val="tx1"/>
          </a:solidFill>
          <a:latin typeface="+mn-lt"/>
          <a:ea typeface="+mn-ea"/>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sz="2000">
          <a:solidFill>
            <a:schemeClr val="tx1"/>
          </a:solidFill>
          <a:latin typeface="+mn-lt"/>
          <a:ea typeface="+mn-ea"/>
        </a:defRPr>
      </a:lvl5pPr>
      <a:lvl6pPr marL="2514600" indent="-228600" algn="l" rtl="0" eaLnBrk="0" fontAlgn="base" hangingPunct="0">
        <a:spcBef>
          <a:spcPct val="20000"/>
        </a:spcBef>
        <a:spcAft>
          <a:spcPct val="0"/>
        </a:spcAft>
        <a:buFont typeface="Arial" pitchFamily="34" charset="0"/>
        <a:buChar char="»"/>
        <a:defRPr sz="2000">
          <a:solidFill>
            <a:schemeClr val="tx1"/>
          </a:solidFill>
          <a:latin typeface="+mn-lt"/>
          <a:ea typeface="+mn-ea"/>
        </a:defRPr>
      </a:lvl6pPr>
      <a:lvl7pPr marL="2971800" indent="-228600" algn="l" rtl="0" eaLnBrk="0" fontAlgn="base" hangingPunct="0">
        <a:spcBef>
          <a:spcPct val="20000"/>
        </a:spcBef>
        <a:spcAft>
          <a:spcPct val="0"/>
        </a:spcAft>
        <a:buFont typeface="Arial" pitchFamily="34" charset="0"/>
        <a:buChar char="»"/>
        <a:defRPr sz="2000">
          <a:solidFill>
            <a:schemeClr val="tx1"/>
          </a:solidFill>
          <a:latin typeface="+mn-lt"/>
          <a:ea typeface="+mn-ea"/>
        </a:defRPr>
      </a:lvl7pPr>
      <a:lvl8pPr marL="3429000" indent="-228600" algn="l" rtl="0" eaLnBrk="0" fontAlgn="base" hangingPunct="0">
        <a:spcBef>
          <a:spcPct val="20000"/>
        </a:spcBef>
        <a:spcAft>
          <a:spcPct val="0"/>
        </a:spcAft>
        <a:buFont typeface="Arial" pitchFamily="34" charset="0"/>
        <a:buChar char="»"/>
        <a:defRPr sz="2000">
          <a:solidFill>
            <a:schemeClr val="tx1"/>
          </a:solidFill>
          <a:latin typeface="+mn-lt"/>
          <a:ea typeface="+mn-ea"/>
        </a:defRPr>
      </a:lvl8pPr>
      <a:lvl9pPr marL="3886200" indent="-228600" algn="l" rtl="0" eaLnBrk="0" fontAlgn="base" hangingPunct="0">
        <a:spcBef>
          <a:spcPct val="20000"/>
        </a:spcBef>
        <a:spcAft>
          <a:spcPct val="0"/>
        </a:spcAft>
        <a:buFont typeface="Arial" pitchFamily="34" charset="0"/>
        <a:buChar char="»"/>
        <a:defRPr sz="2000">
          <a:solidFill>
            <a:schemeClr val="tx1"/>
          </a:solidFill>
          <a:latin typeface="+mn-lt"/>
          <a:ea typeface="+mn-ea"/>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gradFill rotWithShape="0">
          <a:gsLst>
            <a:gs pos="0">
              <a:srgbClr val="D9D9D9"/>
            </a:gs>
            <a:gs pos="35001">
              <a:srgbClr val="F2F2F2"/>
            </a:gs>
            <a:gs pos="72000">
              <a:srgbClr val="F2F2F2"/>
            </a:gs>
            <a:gs pos="100000">
              <a:srgbClr val="D9D9D9"/>
            </a:gs>
          </a:gsLst>
          <a:lin ang="0" scaled="1"/>
        </a:gradFill>
      </p:bgPr>
    </p:bg>
    <p:spTree>
      <p:nvGrpSpPr>
        <p:cNvPr id="1" name=""/>
        <p:cNvGrpSpPr/>
        <p:nvPr/>
      </p:nvGrpSpPr>
      <p:grpSpPr/>
      <p:sp>
        <p:nvSpPr>
          <p:cNvPr id="6146" name="标题占位符 1"/>
          <p:cNvSpPr/>
          <p:nvPr>
            <p:ph type="title" idx="4294967295"/>
          </p:nvPr>
        </p:nvSpPr>
        <p:spPr>
          <a:xfrm>
            <a:off x="457200" y="274638"/>
            <a:ext cx="8229600" cy="1143000"/>
          </a:xfrm>
          <a:prstGeom prst="rect">
            <a:avLst/>
          </a:prstGeom>
          <a:noFill/>
          <a:ln>
            <a:noFill/>
            <a:miter lim="800000"/>
          </a:ln>
        </p:spPr>
        <p:txBody>
          <a:bodyPr anchor="ctr" anchorCtr="0"/>
          <a:lstStyle>
            <a:lvl1pPr marL="0" indent="0" algn="ctr" defTabSz="914400" rtl="0" eaLnBrk="0" fontAlgn="base" hangingPunct="0">
              <a:lnSpc>
                <a:spcPct val="100000"/>
              </a:lnSpc>
              <a:spcBef>
                <a:spcPct val="0"/>
              </a:spcBef>
              <a:spcAft>
                <a:spcPct val="0"/>
              </a:spcAft>
              <a:buClrTx/>
              <a:buSzTx/>
              <a:buFontTx/>
              <a:buNone/>
              <a:defRPr lang="zh-CN" altLang="en-US" sz="4400">
                <a:solidFill>
                  <a:schemeClr val="tx1"/>
                </a:solidFill>
                <a:latin typeface="+mj-lt"/>
                <a:ea typeface="+mj-ea"/>
                <a:cs typeface="+mj-cs"/>
              </a:defRPr>
            </a:lvl1pPr>
            <a:lvl2pPr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2pPr>
            <a:lvl3pPr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3pPr>
            <a:lvl4pPr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4pPr>
            <a:lvl5pPr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5pPr>
            <a:lvl6pPr marL="457200"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6pPr>
            <a:lvl7pPr marL="914400"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7pPr>
            <a:lvl8pPr marL="1371600"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8pPr>
            <a:lvl9pPr marL="1828800" algn="ctr" rtl="0" eaLnBrk="0" fontAlgn="base" hangingPunct="0">
              <a:spcBef>
                <a:spcPct val="0"/>
              </a:spcBef>
              <a:spcAft>
                <a:spcPct val="0"/>
              </a:spcAft>
              <a:defRPr lang="zh-CN" altLang="en-US" sz="4400">
                <a:solidFill>
                  <a:schemeClr val="tx1"/>
                </a:solidFill>
                <a:latin typeface="Calibri" pitchFamily="34" charset="0"/>
                <a:ea typeface="宋体" pitchFamily="2" charset="-122"/>
              </a:defRPr>
            </a:lvl9pPr>
          </a:lstStyle>
          <a:p>
            <a:pPr lvl="0"/>
            <a:r>
              <a:t>单击此处编辑母版标题样式</a:t>
            </a:r>
          </a:p>
        </p:txBody>
      </p:sp>
      <p:sp>
        <p:nvSpPr>
          <p:cNvPr id="6147" name="文本占位符 2"/>
          <p:cNvSpPr/>
          <p:nvPr>
            <p:ph type="body" idx="4294967295"/>
          </p:nvPr>
        </p:nvSpPr>
        <p:spPr>
          <a:xfrm>
            <a:off x="457200" y="1600200"/>
            <a:ext cx="8229600" cy="4525962"/>
          </a:xfrm>
          <a:prstGeom prst="rect">
            <a:avLst/>
          </a:prstGeom>
          <a:noFill/>
          <a:ln>
            <a:noFill/>
            <a:miter lim="800000"/>
          </a:ln>
        </p:spPr>
        <p:txBody>
          <a:bodyPr anchor="t" anchorCtr="0"/>
          <a:lstStyle>
            <a:lvl1pPr marL="342900" indent="-342900" algn="l" defTabSz="914400" rtl="0" eaLnBrk="0" fontAlgn="base" hangingPunct="0">
              <a:lnSpc>
                <a:spcPct val="100000"/>
              </a:lnSpc>
              <a:spcBef>
                <a:spcPct val="20000"/>
              </a:spcBef>
              <a:spcAft>
                <a:spcPct val="0"/>
              </a:spcAft>
              <a:buClrTx/>
              <a:buSzTx/>
              <a:buFont typeface="Arial" pitchFamily="34" charset="0"/>
              <a:buChar char="•"/>
              <a:defRPr lang="zh-CN" altLang="en-US" sz="3200">
                <a:solidFill>
                  <a:schemeClr val="tx1"/>
                </a:solidFill>
                <a:latin typeface="+mn-lt"/>
                <a:ea typeface="+mn-ea"/>
                <a:cs typeface="+mn-cs"/>
              </a:defRPr>
            </a:lvl1pPr>
            <a:lvl2pPr marL="742950" indent="-285750" algn="l" rtl="0" eaLnBrk="0" fontAlgn="base" hangingPunct="0">
              <a:lnSpc>
                <a:spcPct val="100000"/>
              </a:lnSpc>
              <a:spcBef>
                <a:spcPct val="20000"/>
              </a:spcBef>
              <a:spcAft>
                <a:spcPct val="0"/>
              </a:spcAft>
              <a:buClrTx/>
              <a:buSzTx/>
              <a:buFont typeface="Arial" pitchFamily="34" charset="0"/>
              <a:buChar char="–"/>
              <a:defRPr lang="zh-CN" altLang="en-US" sz="2800">
                <a:solidFill>
                  <a:schemeClr val="tx1"/>
                </a:solidFill>
                <a:latin typeface="+mn-lt"/>
                <a:ea typeface="+mn-ea"/>
              </a:defRPr>
            </a:lvl2pPr>
            <a:lvl3pPr marL="1143000" indent="-228600" algn="l" rtl="0" eaLnBrk="0" fontAlgn="base" hangingPunct="0">
              <a:lnSpc>
                <a:spcPct val="100000"/>
              </a:lnSpc>
              <a:spcBef>
                <a:spcPct val="20000"/>
              </a:spcBef>
              <a:spcAft>
                <a:spcPct val="0"/>
              </a:spcAft>
              <a:buClrTx/>
              <a:buSzTx/>
              <a:buFont typeface="Arial" pitchFamily="34" charset="0"/>
              <a:buChar char="•"/>
              <a:defRPr lang="zh-CN" altLang="en-US" sz="2400">
                <a:solidFill>
                  <a:schemeClr val="tx1"/>
                </a:solidFill>
                <a:latin typeface="+mn-lt"/>
                <a:ea typeface="+mn-ea"/>
              </a:defRPr>
            </a:lvl3pPr>
            <a:lvl4pPr marL="1600200" indent="-228600" algn="l" rtl="0" eaLnBrk="0" fontAlgn="base" hangingPunct="0">
              <a:lnSpc>
                <a:spcPct val="100000"/>
              </a:lnSpc>
              <a:spcBef>
                <a:spcPct val="20000"/>
              </a:spcBef>
              <a:spcAft>
                <a:spcPct val="0"/>
              </a:spcAft>
              <a:buClrTx/>
              <a:buSzTx/>
              <a:buFont typeface="Arial" pitchFamily="34" charset="0"/>
              <a:buChar char="–"/>
              <a:defRPr lang="zh-CN" altLang="en-US" sz="2000">
                <a:solidFill>
                  <a:schemeClr val="tx1"/>
                </a:solidFill>
                <a:latin typeface="+mn-lt"/>
                <a:ea typeface="+mn-ea"/>
              </a:defRPr>
            </a:lvl4pPr>
            <a:lvl5pPr marL="2057400" indent="-228600" algn="l" rtl="0" eaLnBrk="0" fontAlgn="base" hangingPunct="0">
              <a:lnSpc>
                <a:spcPct val="100000"/>
              </a:lnSpc>
              <a:spcBef>
                <a:spcPct val="20000"/>
              </a:spcBef>
              <a:spcAft>
                <a:spcPct val="0"/>
              </a:spcAft>
              <a:buClrTx/>
              <a:buSzTx/>
              <a:buFont typeface="Arial" pitchFamily="34" charset="0"/>
              <a:buChar char="»"/>
              <a:defRPr lang="zh-CN" altLang="en-US" sz="2000">
                <a:solidFill>
                  <a:schemeClr val="tx1"/>
                </a:solidFill>
                <a:latin typeface="+mn-lt"/>
                <a:ea typeface="+mn-ea"/>
              </a:defRPr>
            </a:lvl5pPr>
            <a:lvl6pPr marL="2514600" indent="-228600" algn="l" rtl="0" eaLnBrk="0" fontAlgn="base" hangingPunct="0">
              <a:spcBef>
                <a:spcPct val="20000"/>
              </a:spcBef>
              <a:spcAft>
                <a:spcPct val="0"/>
              </a:spcAft>
              <a:buFont typeface="Arial" pitchFamily="34" charset="0"/>
              <a:buChar char="»"/>
              <a:defRPr lang="zh-CN" altLang="en-US" sz="2000">
                <a:solidFill>
                  <a:schemeClr val="tx1"/>
                </a:solidFill>
                <a:latin typeface="+mn-lt"/>
                <a:ea typeface="+mn-ea"/>
              </a:defRPr>
            </a:lvl6pPr>
            <a:lvl7pPr marL="2971800" indent="-228600" algn="l" rtl="0" eaLnBrk="0" fontAlgn="base" hangingPunct="0">
              <a:spcBef>
                <a:spcPct val="20000"/>
              </a:spcBef>
              <a:spcAft>
                <a:spcPct val="0"/>
              </a:spcAft>
              <a:buFont typeface="Arial" pitchFamily="34" charset="0"/>
              <a:buChar char="»"/>
              <a:defRPr lang="zh-CN" altLang="en-US" sz="2000">
                <a:solidFill>
                  <a:schemeClr val="tx1"/>
                </a:solidFill>
                <a:latin typeface="+mn-lt"/>
                <a:ea typeface="+mn-ea"/>
              </a:defRPr>
            </a:lvl7pPr>
            <a:lvl8pPr marL="3429000" indent="-228600" algn="l" rtl="0" eaLnBrk="0" fontAlgn="base" hangingPunct="0">
              <a:spcBef>
                <a:spcPct val="20000"/>
              </a:spcBef>
              <a:spcAft>
                <a:spcPct val="0"/>
              </a:spcAft>
              <a:buFont typeface="Arial" pitchFamily="34" charset="0"/>
              <a:buChar char="»"/>
              <a:defRPr lang="zh-CN" altLang="en-US" sz="2000">
                <a:solidFill>
                  <a:schemeClr val="tx1"/>
                </a:solidFill>
                <a:latin typeface="+mn-lt"/>
                <a:ea typeface="+mn-ea"/>
              </a:defRPr>
            </a:lvl8pPr>
            <a:lvl9pPr marL="3886200" indent="-228600" algn="l" rtl="0" eaLnBrk="0" fontAlgn="base" hangingPunct="0">
              <a:spcBef>
                <a:spcPct val="20000"/>
              </a:spcBef>
              <a:spcAft>
                <a:spcPct val="0"/>
              </a:spcAft>
              <a:buFont typeface="Arial" pitchFamily="34" charset="0"/>
              <a:buChar char="»"/>
              <a:defRPr lang="zh-CN" altLang="en-US" sz="2000">
                <a:solidFill>
                  <a:schemeClr val="tx1"/>
                </a:solidFill>
                <a:latin typeface="+mn-lt"/>
                <a:ea typeface="+mn-ea"/>
              </a:defRPr>
            </a:lvl9pPr>
          </a:lstStyle>
          <a:p>
            <a:pPr marL="342900" lvl="0" indent="-342900"/>
            <a:r>
              <a:t>单击此处编辑母版文本样式</a:t>
            </a:r>
          </a:p>
          <a:p>
            <a:pPr marL="742950" lvl="1" indent="-285750"/>
            <a:r>
              <a:t>第二级</a:t>
            </a:r>
          </a:p>
          <a:p>
            <a:pPr marL="1143000" lvl="2" indent="-228600"/>
            <a:r>
              <a:t>第三级</a:t>
            </a:r>
          </a:p>
          <a:p>
            <a:pPr marL="1600200" lvl="3" indent="-228600"/>
            <a:r>
              <a:t>第四级</a:t>
            </a:r>
          </a:p>
          <a:p>
            <a:pPr marL="2057400" lvl="4" indent="-228600"/>
            <a:r>
              <a:t>第五级</a:t>
            </a:r>
          </a:p>
        </p:txBody>
      </p:sp>
      <p:sp>
        <p:nvSpPr>
          <p:cNvPr id="6148" name="日期占位符 3"/>
          <p:cNvSpPr>
            <a:spLocks noGrp="1" noChangeArrowheads="1"/>
          </p:cNvSpPr>
          <p:nvPr>
            <p:ph type="dt" sz="half" idx="2"/>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endParaRPr lang="zh-CN" altLang="en-US" sz="1200">
              <a:solidFill>
                <a:srgbClr val="898989"/>
              </a:solidFill>
              <a:latin typeface="Calibri" pitchFamily="34" charset="0"/>
              <a:ea typeface="宋体" pitchFamily="2" charset="-122"/>
            </a:endParaRPr>
          </a:p>
        </p:txBody>
      </p:sp>
      <p:sp>
        <p:nvSpPr>
          <p:cNvPr id="6149" name="页脚占位符 4"/>
          <p:cNvSpPr>
            <a:spLocks noGrp="1" noChangeArrowheads="1"/>
          </p:cNvSpPr>
          <p:nvPr>
            <p:ph type="ftr" sz="quarter" idx="3"/>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a:endParaRPr lang="zh-CN" altLang="en-US" sz="1200">
              <a:solidFill>
                <a:srgbClr val="898989"/>
              </a:solidFill>
              <a:latin typeface="Calibri" pitchFamily="34" charset="0"/>
              <a:ea typeface="宋体" pitchFamily="2" charset="-122"/>
            </a:endParaRPr>
          </a:p>
        </p:txBody>
      </p:sp>
      <p:sp>
        <p:nvSpPr>
          <p:cNvPr id="6150" name="灯片编号占位符 5"/>
          <p:cNvSpPr>
            <a:spLocks noGrp="1" noChangeArrowheads="1"/>
          </p:cNvSpPr>
          <p:nvPr>
            <p:ph type="sldNum" sz="quarter" idx="4"/>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a:fld id="{8AF23FD3-CE84-40D2-A4BE-507EE746206B}" type="slidenum">
              <a:rPr lang="zh-CN" altLang="en-US" sz="1200">
                <a:solidFill>
                  <a:srgbClr val="898989"/>
                </a:solidFill>
                <a:latin typeface="Calibri" pitchFamily="34" charset="0"/>
                <a:ea typeface="宋体" pitchFamily="2" charset="-122"/>
              </a:rPr>
              <a:t>*</a:t>
            </a:fld>
            <a:endParaRPr lang="zh-CN" altLang="en-US" sz="1200">
              <a:solidFill>
                <a:srgbClr val="898989"/>
              </a:solidFill>
              <a:latin typeface="Calibri" pitchFamily="34" charset="0"/>
              <a:ea typeface="宋体" pitchFamily="2" charset="-122"/>
            </a:endParaRPr>
          </a:p>
        </p:txBody>
      </p:sp>
    </p:spTree>
  </p:cSld>
  <p:clrMap bg1="lt1" tx1="dk1" bg2="lt2" tx2="dk2" accent1="accent1" accent2="accent2" accent3="accent3" accent4="accent4" accent5="accent5" accent6="accent6" hlink="hlink" folHlink="folHlink"/>
  <p:sldLayoutIdLst>
    <p:sldLayoutId id="2147485068" r:id="rId1"/>
    <p:sldLayoutId id="2147485069" r:id="rId2"/>
    <p:sldLayoutId id="2147485070" r:id="rId3"/>
    <p:sldLayoutId id="2147485071" r:id="rId4"/>
    <p:sldLayoutId id="2147485072" r:id="rId5"/>
    <p:sldLayoutId id="2147485073" r:id="rId6"/>
    <p:sldLayoutId id="2147485074" r:id="rId7"/>
    <p:sldLayoutId id="2147485075" r:id="rId8"/>
    <p:sldLayoutId id="2147485076" r:id="rId9"/>
    <p:sldLayoutId id="2147485077" r:id="rId10"/>
    <p:sldLayoutId id="2147485078" r:id="rId11"/>
  </p:sldLayoutIdLst>
  <p:transition/>
  <p:timing/>
  <p:txStyles>
    <p:titleStyle>
      <a:lvl1pPr marL="0" indent="0" algn="ctr" defTabSz="914400" rtl="0" eaLnBrk="0" fontAlgn="base" hangingPunct="0">
        <a:lnSpc>
          <a:spcPct val="100000"/>
        </a:lnSpc>
        <a:spcBef>
          <a:spcPct val="0"/>
        </a:spcBef>
        <a:spcAft>
          <a:spcPct val="0"/>
        </a:spcAft>
        <a:buClrTx/>
        <a:buSzTx/>
        <a:buFontTx/>
        <a:buNone/>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宋体" pitchFamily="2" charset="-122"/>
        </a:defRPr>
      </a:lvl2pPr>
      <a:lvl3pPr algn="ctr" rtl="0" eaLnBrk="0" fontAlgn="base" hangingPunct="0">
        <a:spcBef>
          <a:spcPct val="0"/>
        </a:spcBef>
        <a:spcAft>
          <a:spcPct val="0"/>
        </a:spcAft>
        <a:defRPr sz="4400">
          <a:solidFill>
            <a:schemeClr val="tx1"/>
          </a:solidFill>
          <a:latin typeface="Calibri" pitchFamily="34" charset="0"/>
          <a:ea typeface="宋体" pitchFamily="2" charset="-122"/>
        </a:defRPr>
      </a:lvl3pPr>
      <a:lvl4pPr algn="ctr" rtl="0" eaLnBrk="0" fontAlgn="base" hangingPunct="0">
        <a:spcBef>
          <a:spcPct val="0"/>
        </a:spcBef>
        <a:spcAft>
          <a:spcPct val="0"/>
        </a:spcAft>
        <a:defRPr sz="4400">
          <a:solidFill>
            <a:schemeClr val="tx1"/>
          </a:solidFill>
          <a:latin typeface="Calibri" pitchFamily="34" charset="0"/>
          <a:ea typeface="宋体" pitchFamily="2" charset="-122"/>
        </a:defRPr>
      </a:lvl4pPr>
      <a:lvl5pPr algn="ctr" rtl="0" eaLnBrk="0" fontAlgn="base" hangingPunct="0">
        <a:spcBef>
          <a:spcPct val="0"/>
        </a:spcBef>
        <a:spcAft>
          <a:spcPct val="0"/>
        </a:spcAft>
        <a:defRPr sz="4400">
          <a:solidFill>
            <a:schemeClr val="tx1"/>
          </a:solidFill>
          <a:latin typeface="Calibri" pitchFamily="34" charset="0"/>
          <a:ea typeface="宋体" pitchFamily="2" charset="-122"/>
        </a:defRPr>
      </a:lvl5pPr>
      <a:lvl6pPr marL="457200" algn="ctr" rtl="0" eaLnBrk="0" fontAlgn="base" hangingPunct="0">
        <a:spcBef>
          <a:spcPct val="0"/>
        </a:spcBef>
        <a:spcAft>
          <a:spcPct val="0"/>
        </a:spcAft>
        <a:defRPr sz="4400">
          <a:solidFill>
            <a:schemeClr val="tx1"/>
          </a:solidFill>
          <a:latin typeface="Calibri" pitchFamily="34" charset="0"/>
          <a:ea typeface="宋体" pitchFamily="2" charset="-122"/>
        </a:defRPr>
      </a:lvl6pPr>
      <a:lvl7pPr marL="914400" algn="ctr" rtl="0" eaLnBrk="0" fontAlgn="base" hangingPunct="0">
        <a:spcBef>
          <a:spcPct val="0"/>
        </a:spcBef>
        <a:spcAft>
          <a:spcPct val="0"/>
        </a:spcAft>
        <a:defRPr sz="4400">
          <a:solidFill>
            <a:schemeClr val="tx1"/>
          </a:solidFill>
          <a:latin typeface="Calibri" pitchFamily="34" charset="0"/>
          <a:ea typeface="宋体" pitchFamily="2" charset="-122"/>
        </a:defRPr>
      </a:lvl7pPr>
      <a:lvl8pPr marL="1371600" algn="ctr" rtl="0" eaLnBrk="0" fontAlgn="base" hangingPunct="0">
        <a:spcBef>
          <a:spcPct val="0"/>
        </a:spcBef>
        <a:spcAft>
          <a:spcPct val="0"/>
        </a:spcAft>
        <a:defRPr sz="4400">
          <a:solidFill>
            <a:schemeClr val="tx1"/>
          </a:solidFill>
          <a:latin typeface="Calibri" pitchFamily="34" charset="0"/>
          <a:ea typeface="宋体" pitchFamily="2" charset="-122"/>
        </a:defRPr>
      </a:lvl8pPr>
      <a:lvl9pPr marL="1828800" algn="ctr" rtl="0" eaLnBrk="0" fontAlgn="base" hangingPunct="0">
        <a:spcBef>
          <a:spcPct val="0"/>
        </a:spcBef>
        <a:spcAft>
          <a:spcPct val="0"/>
        </a:spcAft>
        <a:defRPr sz="4400">
          <a:solidFill>
            <a:schemeClr val="tx1"/>
          </a:solidFill>
          <a:latin typeface="Calibri" pitchFamily="34" charset="0"/>
          <a:ea typeface="宋体" pitchFamily="2" charset="-122"/>
        </a:defRPr>
      </a:lvl9pPr>
    </p:titleStyle>
    <p:bodyStyle>
      <a:lvl1pPr marL="342900" indent="-342900" algn="l" defTabSz="914400" rtl="0" eaLnBrk="0" fontAlgn="base" hangingPunct="0">
        <a:lnSpc>
          <a:spcPct val="100000"/>
        </a:lnSpc>
        <a:spcBef>
          <a:spcPct val="20000"/>
        </a:spcBef>
        <a:spcAft>
          <a:spcPct val="0"/>
        </a:spcAft>
        <a:buClrTx/>
        <a:buSzTx/>
        <a:buFont typeface="Arial" pitchFamily="34" charset="0"/>
        <a:buChar char="•"/>
        <a:defRPr sz="320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sz="2800">
          <a:solidFill>
            <a:schemeClr val="tx1"/>
          </a:solidFill>
          <a:latin typeface="+mn-lt"/>
          <a:ea typeface="+mn-ea"/>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sz="2400">
          <a:solidFill>
            <a:schemeClr val="tx1"/>
          </a:solidFill>
          <a:latin typeface="+mn-lt"/>
          <a:ea typeface="+mn-ea"/>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sz="2000">
          <a:solidFill>
            <a:schemeClr val="tx1"/>
          </a:solidFill>
          <a:latin typeface="+mn-lt"/>
          <a:ea typeface="+mn-ea"/>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sz="2000">
          <a:solidFill>
            <a:schemeClr val="tx1"/>
          </a:solidFill>
          <a:latin typeface="+mn-lt"/>
          <a:ea typeface="+mn-ea"/>
        </a:defRPr>
      </a:lvl5pPr>
      <a:lvl6pPr marL="2514600" indent="-228600" algn="l" rtl="0" eaLnBrk="0" fontAlgn="base" hangingPunct="0">
        <a:spcBef>
          <a:spcPct val="20000"/>
        </a:spcBef>
        <a:spcAft>
          <a:spcPct val="0"/>
        </a:spcAft>
        <a:buFont typeface="Arial" pitchFamily="34" charset="0"/>
        <a:buChar char="»"/>
        <a:defRPr sz="2000">
          <a:solidFill>
            <a:schemeClr val="tx1"/>
          </a:solidFill>
          <a:latin typeface="+mn-lt"/>
          <a:ea typeface="+mn-ea"/>
        </a:defRPr>
      </a:lvl6pPr>
      <a:lvl7pPr marL="2971800" indent="-228600" algn="l" rtl="0" eaLnBrk="0" fontAlgn="base" hangingPunct="0">
        <a:spcBef>
          <a:spcPct val="20000"/>
        </a:spcBef>
        <a:spcAft>
          <a:spcPct val="0"/>
        </a:spcAft>
        <a:buFont typeface="Arial" pitchFamily="34" charset="0"/>
        <a:buChar char="»"/>
        <a:defRPr sz="2000">
          <a:solidFill>
            <a:schemeClr val="tx1"/>
          </a:solidFill>
          <a:latin typeface="+mn-lt"/>
          <a:ea typeface="+mn-ea"/>
        </a:defRPr>
      </a:lvl7pPr>
      <a:lvl8pPr marL="3429000" indent="-228600" algn="l" rtl="0" eaLnBrk="0" fontAlgn="base" hangingPunct="0">
        <a:spcBef>
          <a:spcPct val="20000"/>
        </a:spcBef>
        <a:spcAft>
          <a:spcPct val="0"/>
        </a:spcAft>
        <a:buFont typeface="Arial" pitchFamily="34" charset="0"/>
        <a:buChar char="»"/>
        <a:defRPr sz="2000">
          <a:solidFill>
            <a:schemeClr val="tx1"/>
          </a:solidFill>
          <a:latin typeface="+mn-lt"/>
          <a:ea typeface="+mn-ea"/>
        </a:defRPr>
      </a:lvl8pPr>
      <a:lvl9pPr marL="3886200" indent="-228600" algn="l" rtl="0" eaLnBrk="0" fontAlgn="base" hangingPunct="0">
        <a:spcBef>
          <a:spcPct val="20000"/>
        </a:spcBef>
        <a:spcAft>
          <a:spcPct val="0"/>
        </a:spcAft>
        <a:buFont typeface="Arial" pitchFamily="34" charset="0"/>
        <a:buChar char="»"/>
        <a:defRPr sz="2000">
          <a:solidFill>
            <a:schemeClr val="tx1"/>
          </a:solidFill>
          <a:latin typeface="+mn-lt"/>
          <a:ea typeface="+mn-ea"/>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notesSlide" Target="../notesSlides/notesSlide1.xml" /><Relationship Id="rId3" Type="http://schemas.openxmlformats.org/officeDocument/2006/relationships/tags" Target="../tags/tag1.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62.xml" /><Relationship Id="rId2" Type="http://schemas.openxmlformats.org/officeDocument/2006/relationships/notesSlide" Target="../notesSlides/notesSlide2.xml" /><Relationship Id="rId3" Type="http://schemas.openxmlformats.org/officeDocument/2006/relationships/image" Target="../media/image2.png" /><Relationship Id="rId4" Type="http://schemas.openxmlformats.org/officeDocument/2006/relationships/image" Target="../media/image3.png" /><Relationship Id="rId5" Type="http://schemas.openxmlformats.org/officeDocument/2006/relationships/tags" Target="../tags/tag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3.xml" /><Relationship Id="rId3" Type="http://schemas.openxmlformats.org/officeDocument/2006/relationships/image" Target="../media/image4.png" /><Relationship Id="rId4" Type="http://schemas.openxmlformats.org/officeDocument/2006/relationships/tags" Target="../tags/tag3.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62.xml" /><Relationship Id="rId2" Type="http://schemas.openxmlformats.org/officeDocument/2006/relationships/notesSlide" Target="../notesSlides/notesSlide4.xml" /><Relationship Id="rId3" Type="http://schemas.openxmlformats.org/officeDocument/2006/relationships/oleObject" Target="../embeddings/oleObject1.bin" TargetMode="Internal" /><Relationship Id="rId4" Type="http://schemas.openxmlformats.org/officeDocument/2006/relationships/image" Target="../media/image5.wmf" /><Relationship Id="rId5" Type="http://schemas.openxmlformats.org/officeDocument/2006/relationships/tags" Target="../tags/tag4.xml" /><Relationship Id="rId6" Type="http://schemas.openxmlformats.org/officeDocument/2006/relationships/vmlDrawing" Target="../drawings/vmlDrawing1.v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notesSlide" Target="../notesSlides/notesSlide5.xml" /><Relationship Id="rId3" Type="http://schemas.openxmlformats.org/officeDocument/2006/relationships/image" Target="../media/image1.png" /><Relationship Id="rId4" Type="http://schemas.openxmlformats.org/officeDocument/2006/relationships/tags" Target="../tags/tag5.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62.xml" /><Relationship Id="rId2" Type="http://schemas.openxmlformats.org/officeDocument/2006/relationships/notesSlide" Target="../notesSlides/notesSlide6.xml" /><Relationship Id="rId3" Type="http://schemas.openxmlformats.org/officeDocument/2006/relationships/image" Target="../media/image6.png" /><Relationship Id="rId4" Type="http://schemas.openxmlformats.org/officeDocument/2006/relationships/tags" Target="../tags/tag6.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62.xml" /><Relationship Id="rId2" Type="http://schemas.openxmlformats.org/officeDocument/2006/relationships/notesSlide" Target="../notesSlides/notesSlide7.xml" /><Relationship Id="rId3" Type="http://schemas.openxmlformats.org/officeDocument/2006/relationships/image" Target="../media/image7.png" /><Relationship Id="rId4" Type="http://schemas.openxmlformats.org/officeDocument/2006/relationships/tags" Target="../tags/tag7.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40.xml" /><Relationship Id="rId2" Type="http://schemas.openxmlformats.org/officeDocument/2006/relationships/notesSlide" Target="../notesSlides/notesSlide8.xml" /><Relationship Id="rId3" Type="http://schemas.openxmlformats.org/officeDocument/2006/relationships/tags" Target="../tags/tag8.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62.xml" /><Relationship Id="rId2" Type="http://schemas.openxmlformats.org/officeDocument/2006/relationships/notesSlide" Target="../notesSlides/notesSlide9.xml" /><Relationship Id="rId3" Type="http://schemas.openxmlformats.org/officeDocument/2006/relationships/image" Target="../media/image8.png" /><Relationship Id="rId4" Type="http://schemas.openxmlformats.org/officeDocument/2006/relationships/tags" Target="../tags/tag9.xml" /><Relationship Id="rId5" Type="http://schemas.openxmlformats.org/officeDocument/2006/relationships/tags" Target="../tags/tag10.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62.xml" /><Relationship Id="rId2" Type="http://schemas.openxmlformats.org/officeDocument/2006/relationships/notesSlide" Target="../notesSlides/notesSlide10.xml" /><Relationship Id="rId3" Type="http://schemas.openxmlformats.org/officeDocument/2006/relationships/image" Target="../media/image9.png" /><Relationship Id="rId4" Type="http://schemas.openxmlformats.org/officeDocument/2006/relationships/tags" Target="../tags/tag11.xml"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bg>
      <p:bgPr>
        <a:solidFill>
          <a:schemeClr val="bg1"/>
        </a:solidFill>
      </p:bgPr>
    </p:bg>
    <p:spTree>
      <p:nvGrpSpPr>
        <p:cNvPr id="1" name=""/>
        <p:cNvGrpSpPr/>
        <p:nvPr/>
      </p:nvGrpSpPr>
      <p:grpSpPr/>
      <p:sp>
        <p:nvSpPr>
          <p:cNvPr id="8194" name="矩形 2"/>
          <p:cNvSpPr/>
          <p:nvPr/>
        </p:nvSpPr>
        <p:spPr>
          <a:xfrm>
            <a:off x="0" y="1952625"/>
            <a:ext cx="6084888" cy="1692275"/>
          </a:xfrm>
          <a:prstGeom prst="rect">
            <a:avLst/>
          </a:prstGeom>
          <a:solidFill>
            <a:srgbClr val="953735"/>
          </a:solidFill>
          <a:ln>
            <a:noFill/>
            <a:miter lim="800000"/>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endParaRPr lang="zh-CN" altLang="en-US">
              <a:solidFill>
                <a:srgbClr val="FFFFFF"/>
              </a:solidFill>
              <a:latin typeface="Calibri" pitchFamily="34" charset="0"/>
            </a:endParaRPr>
          </a:p>
        </p:txBody>
      </p:sp>
      <p:sp>
        <p:nvSpPr>
          <p:cNvPr id="8195" name="标题 1"/>
          <p:cNvSpPr>
            <a:spLocks noGrp="1"/>
          </p:cNvSpPr>
          <p:nvPr>
            <p:ph type="ctrTitle" idx="4294967295"/>
          </p:nvPr>
        </p:nvSpPr>
        <p:spPr>
          <a:xfrm>
            <a:off x="581025" y="2063750"/>
            <a:ext cx="5146675" cy="1470025"/>
          </a:xfrm>
        </p:spPr>
        <p:txBody>
          <a:bodyPr vert="horz" wrap="square" lIns="91440" tIns="45720" rIns="91440" bIns="45720" numCol="1" anchor="ctr" anchorCtr="0" compatLnSpc="1"/>
          <a:lstStyle>
            <a:lvl1pPr marL="0" indent="0" algn="ctr" rtl="0" eaLnBrk="0" fontAlgn="base" hangingPunct="0">
              <a:lnSpc>
                <a:spcPct val="100000"/>
              </a:lnSpc>
              <a:spcBef>
                <a:spcPct val="0"/>
              </a:spcBef>
              <a:spcAft>
                <a:spcPct val="0"/>
              </a:spcAft>
              <a:buClrTx/>
              <a:buSzTx/>
              <a:buFontTx/>
              <a:buNone/>
              <a:defRPr lang="zh-CN" altLang="en-US" sz="4400">
                <a:solidFill>
                  <a:schemeClr val="tx1"/>
                </a:solidFill>
                <a:latin typeface="Calibri" pitchFamily="34" charset="0"/>
                <a:ea typeface="宋体" pitchFamily="2" charset="-122"/>
              </a:defRPr>
            </a:lvl1pPr>
            <a:lvl2pPr>
              <a:defRPr lang="zh-CN" altLang="en-US"/>
            </a:lvl2pPr>
            <a:lvl3pPr>
              <a:defRPr lang="zh-CN" altLang="en-US"/>
            </a:lvl3pPr>
            <a:lvl4pPr>
              <a:defRPr lang="zh-CN" altLang="en-US"/>
            </a:lvl4pPr>
            <a:lvl5pPr>
              <a:defRPr lang="zh-CN" altLang="en-US"/>
            </a:lvl5pPr>
          </a:lstStyle>
          <a:p>
            <a:pPr marL="0" marR="0" lvl="0" indent="0" defTabSz="914400" eaLnBrk="1" hangingPunct="1">
              <a:lnSpc>
                <a:spcPct val="100000"/>
              </a:lnSpc>
              <a:buClrTx/>
              <a:buNone/>
            </a:pPr>
            <a:r>
              <a:rPr lang="zh-CN" altLang="en-US" b="1" u="none" baseline="0">
                <a:solidFill>
                  <a:schemeClr val="bg1"/>
                </a:solidFill>
                <a:effectLst>
                  <a:outerShdw blurRad="38100" dist="38100" dir="2700000" algn="tl">
                    <a:schemeClr val="bg2"/>
                  </a:outerShdw>
                </a:effectLst>
                <a:latin typeface="汉仪综艺体繁"/>
              </a:rPr>
              <a:t>家庭电路中电流过大的原因</a:t>
            </a:r>
            <a:endParaRPr lang="zh-CN" altLang="en-US" b="1" u="none" baseline="0">
              <a:solidFill>
                <a:schemeClr val="bg1"/>
              </a:solidFill>
              <a:effectLst>
                <a:outerShdw blurRad="38100" dist="38100" dir="2700000" algn="tl">
                  <a:schemeClr val="bg2"/>
                </a:outerShdw>
              </a:effectLst>
              <a:latin typeface="汉仪综艺体繁"/>
            </a:endParaRPr>
          </a:p>
        </p:txBody>
      </p:sp>
      <p:sp>
        <p:nvSpPr>
          <p:cNvPr id="8196" name="矩形 3"/>
          <p:cNvSpPr/>
          <p:nvPr/>
        </p:nvSpPr>
        <p:spPr>
          <a:xfrm>
            <a:off x="8516938" y="1952625"/>
            <a:ext cx="627062" cy="1692275"/>
          </a:xfrm>
          <a:prstGeom prst="rect">
            <a:avLst/>
          </a:prstGeom>
          <a:solidFill>
            <a:srgbClr val="953735"/>
          </a:solidFill>
          <a:ln>
            <a:noFill/>
            <a:miter lim="800000"/>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endParaRPr lang="zh-CN" altLang="en-US">
              <a:solidFill>
                <a:srgbClr val="FFFFFF"/>
              </a:solidFill>
              <a:latin typeface="Calibri" pitchFamily="34" charset="0"/>
            </a:endParaRPr>
          </a:p>
        </p:txBody>
      </p:sp>
      <p:pic>
        <p:nvPicPr>
          <p:cNvPr id="8197" name="图片 1"/>
          <p:cNvPicPr/>
          <p:nvPr/>
        </p:nvPicPr>
        <p:blipFill>
          <a:blip r:embed="rId2"/>
          <a:stretch>
            <a:fillRect/>
          </a:stretch>
        </p:blipFill>
        <p:spPr>
          <a:xfrm>
            <a:off x="5962650" y="1655762"/>
            <a:ext cx="2667000" cy="2284412"/>
          </a:xfrm>
          <a:prstGeom prst="rect">
            <a:avLst/>
          </a:prstGeom>
          <a:noFill/>
          <a:ln>
            <a:noFill/>
            <a:miter lim="800000"/>
          </a:ln>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par>
                          <p:cTn id="5" fill="hold" nodeType="afterGroup">
                            <p:stCondLst>
                              <p:cond delay="0"/>
                            </p:stCondLst>
                            <p:childTnLst>
                              <p:par>
                                <p:cTn id="6" presetID="22" presetClass="entr" presetSubtype="8" fill="hold" grpId="0" nodeType="afterEffect">
                                  <p:stCondLst>
                                    <p:cond delay="0"/>
                                  </p:stCondLst>
                                  <p:childTnLst>
                                    <p:set>
                                      <p:cBhvr additive="base">
                                        <p:cTn id="7" dur="1" fill="hold">
                                          <p:stCondLst>
                                            <p:cond delay="0"/>
                                          </p:stCondLst>
                                        </p:cTn>
                                        <p:tgtEl>
                                          <p:spTgt spid="8194"/>
                                        </p:tgtEl>
                                        <p:attrNameLst>
                                          <p:attrName>style.visibility</p:attrName>
                                        </p:attrNameLst>
                                      </p:cBhvr>
                                      <p:to>
                                        <p:strVal val="visible"/>
                                      </p:to>
                                    </p:set>
                                    <p:animEffect transition="in" filter="wipe(left)">
                                      <p:cBhvr additive="base">
                                        <p:cTn id="8" dur="500" fill="hold"/>
                                        <p:tgtEl>
                                          <p:spTgt spid="8194"/>
                                        </p:tgtEl>
                                      </p:cBhvr>
                                    </p:animEffect>
                                  </p:childTnLst>
                                </p:cTn>
                              </p:par>
                              <p:par>
                                <p:cTn id="9" presetID="22" presetClass="entr" presetSubtype="2" fill="hold" grpId="2" nodeType="withEffect">
                                  <p:stCondLst>
                                    <p:cond delay="0"/>
                                  </p:stCondLst>
                                  <p:childTnLst>
                                    <p:set>
                                      <p:cBhvr additive="base">
                                        <p:cTn id="10" dur="1" fill="hold">
                                          <p:stCondLst>
                                            <p:cond delay="0"/>
                                          </p:stCondLst>
                                        </p:cTn>
                                        <p:tgtEl>
                                          <p:spTgt spid="8196"/>
                                        </p:tgtEl>
                                        <p:attrNameLst>
                                          <p:attrName>style.visibility</p:attrName>
                                        </p:attrNameLst>
                                      </p:cBhvr>
                                      <p:to>
                                        <p:strVal val="visible"/>
                                      </p:to>
                                    </p:set>
                                    <p:animEffect transition="in" filter="wipe(right)">
                                      <p:cBhvr additive="base">
                                        <p:cTn id="11" dur="500" fill="hold"/>
                                        <p:tgtEl>
                                          <p:spTgt spid="8196"/>
                                        </p:tgtEl>
                                      </p:cBhvr>
                                    </p:animEffect>
                                  </p:childTnLst>
                                </p:cTn>
                              </p:par>
                            </p:childTnLst>
                          </p:cTn>
                        </p:par>
                        <p:par>
                          <p:cTn id="12" fill="hold" nodeType="withGroup">
                            <p:stCondLst>
                              <p:cond delay="500"/>
                            </p:stCondLst>
                            <p:childTnLst>
                              <p:par>
                                <p:cTn id="13" presetID="10" presetClass="entr" presetSubtype="0" fill="hold" grpId="1" nodeType="afterEffect">
                                  <p:childTnLst>
                                    <p:set>
                                      <p:cBhvr additive="base">
                                        <p:cTn id="14" dur="1" fill="hold">
                                          <p:stCondLst>
                                            <p:cond delay="0"/>
                                          </p:stCondLst>
                                        </p:cTn>
                                        <p:tgtEl>
                                          <p:spTgt spid="8195"/>
                                        </p:tgtEl>
                                        <p:attrNameLst>
                                          <p:attrName>style.visibility</p:attrName>
                                        </p:attrNameLst>
                                      </p:cBhvr>
                                      <p:to>
                                        <p:strVal val="visible"/>
                                      </p:to>
                                    </p:set>
                                    <p:animEffect transition="in" filter="fade">
                                      <p:cBhvr additive="base">
                                        <p:cTn id="15" dur="500" fill="hold"/>
                                        <p:tgtEl>
                                          <p:spTgt spid="81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8195" grpId="1"/>
      <p:bldP spid="8196" grpId="2"/>
    </p:bldLst>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9217" name="矩形 1"/>
          <p:cNvSpPr/>
          <p:nvPr/>
        </p:nvSpPr>
        <p:spPr>
          <a:xfrm>
            <a:off x="100013" y="2109788"/>
            <a:ext cx="8942388" cy="1497013"/>
          </a:xfrm>
          <a:prstGeom prst="rect">
            <a:avLst/>
          </a:prstGeom>
          <a:noFill/>
          <a:ln w="9525">
            <a:noFill/>
          </a:ln>
        </p:spPr>
        <p:txBody>
          <a:bodyPr wrap="square" rtlCol="0" anchor="t"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150000"/>
              </a:lnSpc>
            </a:pPr>
            <a:endParaRPr lang="en-US" altLang="zh-CN" sz="2400" b="1">
              <a:effectLst>
                <a:outerShdw blurRad="38100" dist="38100" dir="2700000" algn="tl">
                  <a:schemeClr val="bg2"/>
                </a:outerShdw>
              </a:effectLst>
              <a:latin typeface="微软雅黑" pitchFamily="34" charset="-122"/>
              <a:ea typeface="微软雅黑" pitchFamily="34" charset="-122"/>
              <a:sym typeface="宋体" pitchFamily="2" charset="-122"/>
            </a:endParaRPr>
          </a:p>
        </p:txBody>
      </p:sp>
      <p:sp>
        <p:nvSpPr>
          <p:cNvPr id="9218" name="矩形 2"/>
          <p:cNvSpPr/>
          <p:nvPr/>
        </p:nvSpPr>
        <p:spPr>
          <a:xfrm>
            <a:off x="364490" y="582295"/>
            <a:ext cx="7948613" cy="755650"/>
          </a:xfrm>
          <a:prstGeom prst="rect">
            <a:avLst/>
          </a:prstGeom>
          <a:noFill/>
          <a:ln w="9525">
            <a:noFill/>
          </a:ln>
        </p:spPr>
        <p:txBody>
          <a:bodyPr wrap="square" rtlCol="0" anchor="t"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150000"/>
              </a:lnSpc>
            </a:pPr>
            <a:r>
              <a:rPr lang="zh-CN" altLang="en-US" sz="2400" b="1">
                <a:effectLst>
                  <a:outerShdw blurRad="38100" dist="38100" dir="2700000" algn="tl">
                    <a:schemeClr val="bg2"/>
                  </a:outerShdw>
                </a:effectLst>
                <a:latin typeface="微软雅黑" pitchFamily="34" charset="-122"/>
                <a:ea typeface="微软雅黑" pitchFamily="34" charset="-122"/>
                <a:sym typeface="宋体" pitchFamily="2" charset="-122"/>
              </a:rPr>
              <a:t>复习提问：</a:t>
            </a:r>
            <a:endParaRPr lang="zh-CN" altLang="en-US" sz="24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r>
              <a:rPr lang="en-US" altLang="zh-CN" sz="2400" b="1">
                <a:effectLst>
                  <a:outerShdw blurRad="38100" dist="38100" dir="2700000" algn="tl">
                    <a:schemeClr val="bg2"/>
                  </a:outerShdw>
                </a:effectLst>
                <a:latin typeface="微软雅黑" pitchFamily="34" charset="-122"/>
                <a:ea typeface="微软雅黑" pitchFamily="34" charset="-122"/>
                <a:sym typeface="宋体" pitchFamily="2" charset="-122"/>
              </a:rPr>
              <a:t>1</a:t>
            </a:r>
            <a:r>
              <a:rPr lang="zh-CN" altLang="en-US" sz="2400" b="1">
                <a:effectLst>
                  <a:outerShdw blurRad="38100" dist="38100" dir="2700000" algn="tl">
                    <a:schemeClr val="bg2"/>
                  </a:outerShdw>
                </a:effectLst>
                <a:latin typeface="微软雅黑" pitchFamily="34" charset="-122"/>
                <a:ea typeface="微软雅黑" pitchFamily="34" charset="-122"/>
                <a:sym typeface="宋体" pitchFamily="2" charset="-122"/>
              </a:rPr>
              <a:t>、家庭电路由哪几部分组成？</a:t>
            </a:r>
            <a:endParaRPr lang="zh-CN" altLang="en-US" sz="24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r>
              <a:rPr lang="en-US" altLang="zh-CN" sz="2400" b="1">
                <a:effectLst>
                  <a:outerShdw blurRad="38100" dist="38100" dir="2700000" algn="tl">
                    <a:schemeClr val="bg2"/>
                  </a:outerShdw>
                </a:effectLst>
                <a:latin typeface="微软雅黑" pitchFamily="34" charset="-122"/>
                <a:ea typeface="微软雅黑" pitchFamily="34" charset="-122"/>
                <a:sym typeface="宋体" pitchFamily="2" charset="-122"/>
              </a:rPr>
              <a:t>2</a:t>
            </a:r>
            <a:r>
              <a:rPr lang="zh-CN" altLang="en-US" sz="2400" b="1">
                <a:effectLst>
                  <a:outerShdw blurRad="38100" dist="38100" dir="2700000" algn="tl">
                    <a:schemeClr val="bg2"/>
                  </a:outerShdw>
                </a:effectLst>
                <a:latin typeface="微软雅黑" pitchFamily="34" charset="-122"/>
                <a:ea typeface="微软雅黑" pitchFamily="34" charset="-122"/>
                <a:sym typeface="宋体" pitchFamily="2" charset="-122"/>
              </a:rPr>
              <a:t>、保险丝在家庭电路中的作用？</a:t>
            </a:r>
            <a:endParaRPr lang="zh-CN" altLang="en-US" sz="24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r>
              <a:rPr lang="en-US" altLang="zh-CN" sz="2400" b="1">
                <a:effectLst>
                  <a:outerShdw blurRad="38100" dist="38100" dir="2700000" algn="tl">
                    <a:schemeClr val="bg2"/>
                  </a:outerShdw>
                </a:effectLst>
                <a:latin typeface="微软雅黑" pitchFamily="34" charset="-122"/>
                <a:ea typeface="微软雅黑" pitchFamily="34" charset="-122"/>
                <a:sym typeface="宋体" pitchFamily="2" charset="-122"/>
              </a:rPr>
              <a:t>3</a:t>
            </a:r>
            <a:r>
              <a:rPr lang="zh-CN" altLang="en-US" sz="2400" b="1">
                <a:effectLst>
                  <a:outerShdw blurRad="38100" dist="38100" dir="2700000" algn="tl">
                    <a:schemeClr val="bg2"/>
                  </a:outerShdw>
                </a:effectLst>
                <a:latin typeface="微软雅黑" pitchFamily="34" charset="-122"/>
                <a:ea typeface="微软雅黑" pitchFamily="34" charset="-122"/>
                <a:sym typeface="宋体" pitchFamily="2" charset="-122"/>
              </a:rPr>
              <a:t>、家庭用电器是如何连接的？</a:t>
            </a:r>
            <a:endParaRPr lang="zh-CN" altLang="en-US" sz="2400" b="1">
              <a:effectLst>
                <a:outerShdw blurRad="38100" dist="38100" dir="2700000" algn="tl">
                  <a:schemeClr val="bg2"/>
                </a:outerShdw>
              </a:effectLst>
              <a:latin typeface="微软雅黑" pitchFamily="34" charset="-122"/>
              <a:ea typeface="微软雅黑" pitchFamily="34" charset="-122"/>
              <a:sym typeface="宋体" pitchFamily="2" charset="-122"/>
            </a:endParaRPr>
          </a:p>
        </p:txBody>
      </p:sp>
    </p:spTree>
    <p:custDataLst>
      <p:tags r:id="rId3"/>
    </p:custDataLst>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1265" name="矩形 1"/>
          <p:cNvSpPr/>
          <p:nvPr/>
        </p:nvSpPr>
        <p:spPr>
          <a:xfrm>
            <a:off x="100013" y="2109788"/>
            <a:ext cx="8942388" cy="1497013"/>
          </a:xfrm>
          <a:prstGeom prst="rect">
            <a:avLst/>
          </a:prstGeom>
          <a:noFill/>
          <a:ln w="9525">
            <a:noFill/>
          </a:ln>
        </p:spPr>
        <p:txBody>
          <a:bodyPr wrap="square" rtlCol="0" anchor="t"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150000"/>
              </a:lnSpc>
            </a:pPr>
            <a:endParaRPr lang="en-US" altLang="zh-CN" sz="2400" b="1">
              <a:effectLst>
                <a:outerShdw blurRad="38100" dist="38100" dir="2700000" algn="tl">
                  <a:schemeClr val="bg2"/>
                </a:outerShdw>
              </a:effectLst>
              <a:latin typeface="微软雅黑" pitchFamily="34" charset="-122"/>
              <a:ea typeface="微软雅黑" pitchFamily="34" charset="-122"/>
              <a:sym typeface="宋体" pitchFamily="2" charset="-122"/>
            </a:endParaRPr>
          </a:p>
        </p:txBody>
      </p:sp>
      <p:pic>
        <p:nvPicPr>
          <p:cNvPr id="11266" name="图片 2"/>
          <p:cNvPicPr/>
          <p:nvPr/>
        </p:nvPicPr>
        <p:blipFill>
          <a:blip r:embed="rId3"/>
          <a:srcRect l="26668" t="20858" r="22033" b="51574"/>
          <a:stretch>
            <a:fillRect/>
          </a:stretch>
        </p:blipFill>
        <p:spPr>
          <a:xfrm>
            <a:off x="862012" y="4321175"/>
            <a:ext cx="7107238" cy="2149475"/>
          </a:xfrm>
          <a:prstGeom prst="rect">
            <a:avLst/>
          </a:prstGeom>
          <a:noFill/>
          <a:ln>
            <a:noFill/>
            <a:miter lim="800000"/>
          </a:ln>
        </p:spPr>
      </p:pic>
      <p:pic>
        <p:nvPicPr>
          <p:cNvPr id="11267" name="图片 3"/>
          <p:cNvPicPr/>
          <p:nvPr/>
        </p:nvPicPr>
        <p:blipFill>
          <a:blip r:embed="rId4"/>
          <a:stretch>
            <a:fillRect/>
          </a:stretch>
        </p:blipFill>
        <p:spPr>
          <a:xfrm>
            <a:off x="1716088" y="466725"/>
            <a:ext cx="5135562" cy="3509962"/>
          </a:xfrm>
          <a:prstGeom prst="rect">
            <a:avLst/>
          </a:prstGeom>
          <a:noFill/>
          <a:ln>
            <a:noFill/>
            <a:miter lim="800000"/>
          </a:ln>
        </p:spPr>
      </p:pic>
    </p:spTree>
    <p:custDataLst>
      <p:tags r:id="rId5"/>
    </p:custDataLst>
  </p:cSld>
  <p:clrMapOvr>
    <a:masterClrMapping/>
  </p:clrMapOvr>
  <p:transition/>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3313" name="矩形 10"/>
          <p:cNvSpPr/>
          <p:nvPr/>
        </p:nvSpPr>
        <p:spPr>
          <a:xfrm>
            <a:off x="287338" y="436562"/>
            <a:ext cx="8162925" cy="706438"/>
          </a:xfrm>
          <a:prstGeom prst="rect">
            <a:avLst/>
          </a:prstGeom>
          <a:solidFill>
            <a:srgbClr val="953735"/>
          </a:solidFill>
          <a:ln>
            <a:noFill/>
            <a:miter lim="800000"/>
          </a:ln>
        </p:spPr>
        <p:txBody>
          <a:bodyPr wrap="squar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4000" b="1">
                <a:solidFill>
                  <a:schemeClr val="bg1"/>
                </a:solidFill>
                <a:latin typeface="微软雅黑" pitchFamily="34" charset="-122"/>
                <a:ea typeface="微软雅黑" pitchFamily="34" charset="-122"/>
              </a:rPr>
              <a:t>一、总功率过大对家庭电路的影响</a:t>
            </a:r>
            <a:endParaRPr lang="zh-CN" altLang="en-US" sz="4000" b="1">
              <a:solidFill>
                <a:schemeClr val="bg1"/>
              </a:solidFill>
              <a:latin typeface="微软雅黑" pitchFamily="34" charset="-122"/>
              <a:ea typeface="微软雅黑" pitchFamily="34" charset="-122"/>
            </a:endParaRPr>
          </a:p>
        </p:txBody>
      </p:sp>
      <p:sp>
        <p:nvSpPr>
          <p:cNvPr id="13314" name="矩形 1"/>
          <p:cNvSpPr/>
          <p:nvPr/>
        </p:nvSpPr>
        <p:spPr>
          <a:xfrm>
            <a:off x="3957955" y="2513330"/>
            <a:ext cx="4888230" cy="2635885"/>
          </a:xfrm>
          <a:prstGeom prst="rect">
            <a:avLst/>
          </a:prstGeom>
          <a:noFill/>
          <a:ln w="9525">
            <a:noFill/>
          </a:ln>
        </p:spPr>
        <p:txBody>
          <a:bodyPr wrap="square" rtlCol="0" anchor="t"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150000"/>
              </a:lnSpc>
            </a:pPr>
            <a:r>
              <a:rPr lang="zh-CN" altLang="en-US" sz="2400" b="1">
                <a:effectLst>
                  <a:outerShdw blurRad="38100" dist="38100" dir="2700000" algn="tl">
                    <a:schemeClr val="bg2"/>
                  </a:outerShdw>
                </a:effectLst>
                <a:latin typeface="微软雅黑" pitchFamily="34" charset="-122"/>
                <a:ea typeface="微软雅黑" pitchFamily="34" charset="-122"/>
                <a:sym typeface="宋体" pitchFamily="2" charset="-122"/>
              </a:rPr>
              <a:t>当开关依次闭合时，干路电流会如何变化？</a:t>
            </a:r>
            <a:endParaRPr lang="zh-CN" altLang="en-US" sz="24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r>
              <a:rPr lang="en-US" altLang="zh-CN" sz="2400" b="1">
                <a:effectLst>
                  <a:outerShdw blurRad="38100" dist="38100" dir="2700000" algn="tl">
                    <a:schemeClr val="bg2"/>
                  </a:outerShdw>
                </a:effectLst>
                <a:latin typeface="微软雅黑" pitchFamily="34" charset="-122"/>
                <a:ea typeface="微软雅黑" pitchFamily="34" charset="-122"/>
                <a:sym typeface="宋体" pitchFamily="2" charset="-122"/>
              </a:rPr>
              <a:t>P</a:t>
            </a:r>
            <a:r>
              <a:rPr lang="zh-CN" altLang="en-US" sz="2400" b="1" baseline="-25000">
                <a:effectLst>
                  <a:outerShdw blurRad="38100" dist="38100" dir="2700000" algn="tl">
                    <a:schemeClr val="bg2"/>
                  </a:outerShdw>
                </a:effectLst>
                <a:latin typeface="微软雅黑" pitchFamily="34" charset="-122"/>
                <a:ea typeface="微软雅黑" pitchFamily="34" charset="-122"/>
                <a:sym typeface="宋体" pitchFamily="2" charset="-122"/>
              </a:rPr>
              <a:t>总</a:t>
            </a:r>
            <a:r>
              <a:rPr lang="en-US" altLang="zh-CN" sz="2400" b="1">
                <a:effectLst>
                  <a:outerShdw blurRad="38100" dist="38100" dir="2700000" algn="tl">
                    <a:schemeClr val="bg2"/>
                  </a:outerShdw>
                </a:effectLst>
                <a:latin typeface="微软雅黑" pitchFamily="34" charset="-122"/>
                <a:ea typeface="微软雅黑" pitchFamily="34" charset="-122"/>
                <a:sym typeface="宋体" pitchFamily="2" charset="-122"/>
              </a:rPr>
              <a:t>=UI</a:t>
            </a:r>
            <a:r>
              <a:rPr lang="zh-CN" altLang="en-US" sz="2400" b="1">
                <a:effectLst>
                  <a:outerShdw blurRad="38100" dist="38100" dir="2700000" algn="tl">
                    <a:schemeClr val="bg2"/>
                  </a:outerShdw>
                </a:effectLst>
                <a:latin typeface="微软雅黑" pitchFamily="34" charset="-122"/>
                <a:ea typeface="微软雅黑" pitchFamily="34" charset="-122"/>
                <a:sym typeface="宋体" pitchFamily="2" charset="-122"/>
              </a:rPr>
              <a:t>或</a:t>
            </a:r>
            <a:r>
              <a:rPr lang="en-US" altLang="zh-CN" sz="2400" b="1">
                <a:effectLst>
                  <a:outerShdw blurRad="38100" dist="38100" dir="2700000" algn="tl">
                    <a:schemeClr val="bg2"/>
                  </a:outerShdw>
                </a:effectLst>
                <a:latin typeface="微软雅黑" pitchFamily="34" charset="-122"/>
                <a:ea typeface="微软雅黑" pitchFamily="34" charset="-122"/>
                <a:sym typeface="宋体" pitchFamily="2" charset="-122"/>
              </a:rPr>
              <a:t>P</a:t>
            </a:r>
            <a:r>
              <a:rPr lang="zh-CN" altLang="en-US" sz="2400" b="1" baseline="-25000">
                <a:effectLst>
                  <a:outerShdw blurRad="38100" dist="38100" dir="2700000" algn="tl">
                    <a:schemeClr val="bg2"/>
                  </a:outerShdw>
                </a:effectLst>
                <a:latin typeface="微软雅黑" pitchFamily="34" charset="-122"/>
                <a:ea typeface="微软雅黑" pitchFamily="34" charset="-122"/>
                <a:sym typeface="宋体" pitchFamily="2" charset="-122"/>
              </a:rPr>
              <a:t>总</a:t>
            </a:r>
            <a:r>
              <a:rPr lang="en-US" altLang="zh-CN" sz="2400" b="1">
                <a:effectLst>
                  <a:outerShdw blurRad="38100" dist="38100" dir="2700000" algn="tl">
                    <a:schemeClr val="bg2"/>
                  </a:outerShdw>
                </a:effectLst>
                <a:latin typeface="微软雅黑" pitchFamily="34" charset="-122"/>
                <a:ea typeface="微软雅黑" pitchFamily="34" charset="-122"/>
                <a:sym typeface="宋体" pitchFamily="2" charset="-122"/>
              </a:rPr>
              <a:t>=P</a:t>
            </a:r>
            <a:r>
              <a:rPr lang="en-US" altLang="zh-CN" sz="2400" b="1" baseline="-25000">
                <a:effectLst>
                  <a:outerShdw blurRad="38100" dist="38100" dir="2700000" algn="tl">
                    <a:schemeClr val="bg2"/>
                  </a:outerShdw>
                </a:effectLst>
                <a:latin typeface="微软雅黑" pitchFamily="34" charset="-122"/>
                <a:ea typeface="微软雅黑" pitchFamily="34" charset="-122"/>
                <a:sym typeface="宋体" pitchFamily="2" charset="-122"/>
              </a:rPr>
              <a:t>1</a:t>
            </a:r>
            <a:r>
              <a:rPr lang="en-US" altLang="zh-CN" sz="2400" b="1">
                <a:effectLst>
                  <a:outerShdw blurRad="38100" dist="38100" dir="2700000" algn="tl">
                    <a:schemeClr val="bg2"/>
                  </a:outerShdw>
                </a:effectLst>
                <a:latin typeface="微软雅黑" pitchFamily="34" charset="-122"/>
                <a:ea typeface="微软雅黑" pitchFamily="34" charset="-122"/>
                <a:sym typeface="宋体" pitchFamily="2" charset="-122"/>
              </a:rPr>
              <a:t>+P</a:t>
            </a:r>
            <a:r>
              <a:rPr lang="en-US" altLang="zh-CN" sz="2400" b="1" baseline="-25000">
                <a:effectLst>
                  <a:outerShdw blurRad="38100" dist="38100" dir="2700000" algn="tl">
                    <a:schemeClr val="bg2"/>
                  </a:outerShdw>
                </a:effectLst>
                <a:latin typeface="微软雅黑" pitchFamily="34" charset="-122"/>
                <a:ea typeface="微软雅黑" pitchFamily="34" charset="-122"/>
                <a:sym typeface="宋体" pitchFamily="2" charset="-122"/>
              </a:rPr>
              <a:t>2</a:t>
            </a:r>
            <a:r>
              <a:rPr lang="en-US" altLang="zh-CN" sz="2400" b="1">
                <a:effectLst>
                  <a:outerShdw blurRad="38100" dist="38100" dir="2700000" algn="tl">
                    <a:schemeClr val="bg2"/>
                  </a:outerShdw>
                </a:effectLst>
                <a:latin typeface="微软雅黑" pitchFamily="34" charset="-122"/>
                <a:ea typeface="微软雅黑" pitchFamily="34" charset="-122"/>
                <a:sym typeface="宋体" pitchFamily="2" charset="-122"/>
              </a:rPr>
              <a:t>+P</a:t>
            </a:r>
            <a:r>
              <a:rPr lang="en-US" altLang="zh-CN" sz="2400" b="1" baseline="-25000">
                <a:effectLst>
                  <a:outerShdw blurRad="38100" dist="38100" dir="2700000" algn="tl">
                    <a:schemeClr val="bg2"/>
                  </a:outerShdw>
                </a:effectLst>
                <a:latin typeface="微软雅黑" pitchFamily="34" charset="-122"/>
                <a:ea typeface="微软雅黑" pitchFamily="34" charset="-122"/>
                <a:sym typeface="宋体" pitchFamily="2" charset="-122"/>
              </a:rPr>
              <a:t>3</a:t>
            </a:r>
            <a:endParaRPr lang="en-US" altLang="zh-CN" sz="24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r>
              <a:rPr lang="zh-CN" altLang="en-US" sz="2400" b="1">
                <a:effectLst>
                  <a:outerShdw blurRad="38100" dist="38100" dir="2700000" algn="tl">
                    <a:schemeClr val="bg2"/>
                  </a:outerShdw>
                </a:effectLst>
                <a:latin typeface="微软雅黑" pitchFamily="34" charset="-122"/>
                <a:ea typeface="微软雅黑" pitchFamily="34" charset="-122"/>
                <a:sym typeface="宋体" pitchFamily="2" charset="-122"/>
              </a:rPr>
              <a:t>电路的总功率会如何变化？</a:t>
            </a:r>
            <a:endParaRPr lang="zh-CN" altLang="en-US" sz="24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endParaRPr lang="zh-CN" altLang="en-US" sz="2400" b="1">
              <a:effectLst>
                <a:outerShdw blurRad="38100" dist="38100" dir="2700000" algn="tl">
                  <a:schemeClr val="bg2"/>
                </a:outerShdw>
              </a:effectLst>
              <a:latin typeface="微软雅黑" pitchFamily="34" charset="-122"/>
              <a:ea typeface="微软雅黑" pitchFamily="34" charset="-122"/>
              <a:sym typeface="宋体" pitchFamily="2" charset="-122"/>
            </a:endParaRPr>
          </a:p>
        </p:txBody>
      </p:sp>
      <p:pic>
        <p:nvPicPr>
          <p:cNvPr id="13315" name="图片 2"/>
          <p:cNvPicPr/>
          <p:nvPr/>
        </p:nvPicPr>
        <p:blipFill>
          <a:blip r:embed="rId3"/>
          <a:srcRect l="45325" t="53883" r="39626" b="24566"/>
          <a:stretch>
            <a:fillRect/>
          </a:stretch>
        </p:blipFill>
        <p:spPr>
          <a:xfrm>
            <a:off x="476250" y="2513012"/>
            <a:ext cx="2687638" cy="2165350"/>
          </a:xfrm>
          <a:prstGeom prst="rect">
            <a:avLst/>
          </a:prstGeom>
          <a:noFill/>
          <a:ln>
            <a:noFill/>
            <a:miter lim="800000"/>
          </a:ln>
        </p:spPr>
      </p:pic>
    </p:spTree>
    <p:custDataLst>
      <p:tags r:id="rId4"/>
    </p:custDataLst>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5361" name="矩形 1"/>
          <p:cNvSpPr/>
          <p:nvPr/>
        </p:nvSpPr>
        <p:spPr>
          <a:xfrm>
            <a:off x="100013" y="2109788"/>
            <a:ext cx="8942388" cy="1497013"/>
          </a:xfrm>
          <a:prstGeom prst="rect">
            <a:avLst/>
          </a:prstGeom>
          <a:noFill/>
          <a:ln w="9525">
            <a:noFill/>
          </a:ln>
        </p:spPr>
        <p:txBody>
          <a:bodyPr wrap="square" rtlCol="0" anchor="t"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150000"/>
              </a:lnSpc>
            </a:pPr>
            <a:endParaRPr lang="en-US" altLang="zh-CN" sz="2400" b="1">
              <a:effectLst>
                <a:outerShdw blurRad="38100" dist="38100" dir="2700000" algn="tl">
                  <a:schemeClr val="bg2"/>
                </a:outerShdw>
              </a:effectLst>
              <a:latin typeface="微软雅黑" pitchFamily="34" charset="-122"/>
              <a:ea typeface="微软雅黑" pitchFamily="34" charset="-122"/>
              <a:sym typeface="宋体" pitchFamily="2" charset="-122"/>
            </a:endParaRPr>
          </a:p>
        </p:txBody>
      </p:sp>
      <p:sp>
        <p:nvSpPr>
          <p:cNvPr id="15362" name="矩形 7"/>
          <p:cNvSpPr/>
          <p:nvPr/>
        </p:nvSpPr>
        <p:spPr>
          <a:xfrm>
            <a:off x="236855" y="295275"/>
            <a:ext cx="8602980" cy="4610100"/>
          </a:xfrm>
          <a:prstGeom prst="rect">
            <a:avLst/>
          </a:prstGeom>
          <a:noFill/>
          <a:ln w="9525">
            <a:noFill/>
          </a:ln>
        </p:spPr>
        <p:txBody>
          <a:bodyPr wrap="square" rtlCol="0" anchor="t"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150000"/>
              </a:lnSpc>
            </a:pPr>
            <a:r>
              <a:rPr lang="zh-CN" altLang="zh-CN" sz="2000" b="1">
                <a:effectLst>
                  <a:outerShdw blurRad="38100" dist="38100" dir="2700000" algn="tl">
                    <a:schemeClr val="bg2"/>
                  </a:outerShdw>
                </a:effectLst>
                <a:latin typeface="微软雅黑" pitchFamily="34" charset="-122"/>
                <a:ea typeface="微软雅黑" pitchFamily="34" charset="-122"/>
                <a:sym typeface="宋体" pitchFamily="2" charset="-122"/>
              </a:rPr>
              <a:t>家庭电路中各用电器也是并联的，当用电器过多或接入功率较大的用电器时，干路电流会如何变化？</a:t>
            </a:r>
            <a:endParaRPr lang="zh-CN" altLang="zh-CN" sz="20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r>
              <a:rPr lang="en-US" altLang="zh-CN" sz="2000" b="1">
                <a:effectLst>
                  <a:outerShdw blurRad="38100" dist="38100" dir="2700000" algn="tl">
                    <a:schemeClr val="bg2"/>
                  </a:outerShdw>
                </a:effectLst>
                <a:latin typeface="微软雅黑" pitchFamily="34" charset="-122"/>
                <a:ea typeface="微软雅黑" pitchFamily="34" charset="-122"/>
                <a:sym typeface="宋体" pitchFamily="2" charset="-122"/>
              </a:rPr>
              <a:t>1</a:t>
            </a:r>
            <a:r>
              <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rPr>
              <a:t>、家庭电路的总功率</a:t>
            </a:r>
            <a:r>
              <a:rPr lang="en-US" altLang="zh-CN" sz="2000" b="1">
                <a:effectLst>
                  <a:outerShdw blurRad="38100" dist="38100" dir="2700000" algn="tl">
                    <a:schemeClr val="bg2"/>
                  </a:outerShdw>
                </a:effectLst>
                <a:latin typeface="微软雅黑" pitchFamily="34" charset="-122"/>
                <a:ea typeface="微软雅黑" pitchFamily="34" charset="-122"/>
                <a:sym typeface="宋体" pitchFamily="2" charset="-122"/>
              </a:rPr>
              <a:t>=P</a:t>
            </a:r>
            <a:r>
              <a:rPr lang="en-US" altLang="zh-CN" sz="2000" b="1" baseline="-25000">
                <a:effectLst>
                  <a:outerShdw blurRad="38100" dist="38100" dir="2700000" algn="tl">
                    <a:schemeClr val="bg2"/>
                  </a:outerShdw>
                </a:effectLst>
                <a:latin typeface="微软雅黑" pitchFamily="34" charset="-122"/>
                <a:ea typeface="微软雅黑" pitchFamily="34" charset="-122"/>
                <a:sym typeface="宋体" pitchFamily="2" charset="-122"/>
              </a:rPr>
              <a:t>1</a:t>
            </a:r>
            <a:r>
              <a:rPr lang="en-US" altLang="zh-CN" sz="2000" b="1">
                <a:effectLst>
                  <a:outerShdw blurRad="38100" dist="38100" dir="2700000" algn="tl">
                    <a:schemeClr val="bg2"/>
                  </a:outerShdw>
                </a:effectLst>
                <a:latin typeface="微软雅黑" pitchFamily="34" charset="-122"/>
                <a:ea typeface="微软雅黑" pitchFamily="34" charset="-122"/>
                <a:sym typeface="宋体" pitchFamily="2" charset="-122"/>
              </a:rPr>
              <a:t>+P</a:t>
            </a:r>
            <a:r>
              <a:rPr lang="en-US" altLang="zh-CN" sz="2000" b="1" baseline="-25000">
                <a:effectLst>
                  <a:outerShdw blurRad="38100" dist="38100" dir="2700000" algn="tl">
                    <a:schemeClr val="bg2"/>
                  </a:outerShdw>
                </a:effectLst>
                <a:latin typeface="微软雅黑" pitchFamily="34" charset="-122"/>
                <a:ea typeface="微软雅黑" pitchFamily="34" charset="-122"/>
                <a:sym typeface="宋体" pitchFamily="2" charset="-122"/>
              </a:rPr>
              <a:t>2</a:t>
            </a:r>
            <a:r>
              <a:rPr lang="en-US" altLang="zh-CN" sz="2000" b="1">
                <a:effectLst>
                  <a:outerShdw blurRad="38100" dist="38100" dir="2700000" algn="tl">
                    <a:schemeClr val="bg2"/>
                  </a:outerShdw>
                </a:effectLst>
                <a:latin typeface="微软雅黑" pitchFamily="34" charset="-122"/>
                <a:ea typeface="微软雅黑" pitchFamily="34" charset="-122"/>
                <a:sym typeface="宋体" pitchFamily="2" charset="-122"/>
              </a:rPr>
              <a:t>+……+P</a:t>
            </a:r>
            <a:r>
              <a:rPr lang="en-US" altLang="zh-CN" sz="2000" b="1" baseline="-25000">
                <a:effectLst>
                  <a:outerShdw blurRad="38100" dist="38100" dir="2700000" algn="tl">
                    <a:schemeClr val="bg2"/>
                  </a:outerShdw>
                </a:effectLst>
                <a:latin typeface="微软雅黑" pitchFamily="34" charset="-122"/>
                <a:ea typeface="微软雅黑" pitchFamily="34" charset="-122"/>
                <a:sym typeface="宋体" pitchFamily="2" charset="-122"/>
              </a:rPr>
              <a:t>n</a:t>
            </a:r>
            <a:endParaRPr lang="en-US" altLang="zh-CN" sz="2000" b="1" baseline="-25000">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r>
              <a:rPr lang="en-US" altLang="zh-CN" sz="2000" b="1">
                <a:effectLst>
                  <a:outerShdw blurRad="38100" dist="38100" dir="2700000" algn="tl">
                    <a:schemeClr val="bg2"/>
                  </a:outerShdw>
                </a:effectLst>
                <a:latin typeface="微软雅黑" pitchFamily="34" charset="-122"/>
                <a:ea typeface="微软雅黑" pitchFamily="34" charset="-122"/>
                <a:sym typeface="宋体" pitchFamily="2" charset="-122"/>
              </a:rPr>
              <a:t>2</a:t>
            </a:r>
            <a:r>
              <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rPr>
              <a:t>、根据</a:t>
            </a:r>
            <a:r>
              <a:rPr lang="en-US" altLang="zh-CN" sz="2000" b="1">
                <a:effectLst>
                  <a:outerShdw blurRad="38100" dist="38100" dir="2700000" algn="tl">
                    <a:schemeClr val="bg2"/>
                  </a:outerShdw>
                </a:effectLst>
                <a:latin typeface="微软雅黑" pitchFamily="34" charset="-122"/>
                <a:ea typeface="微软雅黑" pitchFamily="34" charset="-122"/>
                <a:sym typeface="宋体" pitchFamily="2" charset="-122"/>
              </a:rPr>
              <a:t>P=UI</a:t>
            </a:r>
            <a:r>
              <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rPr>
              <a:t>，</a:t>
            </a:r>
            <a:endPar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endPar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endPar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r>
              <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rPr>
              <a:t>家庭电路的电压是一定的，</a:t>
            </a:r>
            <a:r>
              <a:rPr lang="en-US" altLang="zh-CN" sz="2000" b="1">
                <a:effectLst>
                  <a:outerShdw blurRad="38100" dist="38100" dir="2700000" algn="tl">
                    <a:schemeClr val="bg2"/>
                  </a:outerShdw>
                </a:effectLst>
                <a:latin typeface="微软雅黑" pitchFamily="34" charset="-122"/>
                <a:ea typeface="微软雅黑" pitchFamily="34" charset="-122"/>
                <a:sym typeface="宋体" pitchFamily="2" charset="-122"/>
              </a:rPr>
              <a:t>U=220V</a:t>
            </a:r>
            <a:r>
              <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rPr>
              <a:t>，</a:t>
            </a:r>
            <a:endPar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r>
              <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rPr>
              <a:t>所以家庭电路的总功率越大，干路电流越大。</a:t>
            </a:r>
            <a:endPar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endParaRPr lang="en-US" altLang="zh-CN" sz="20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endParaRPr lang="en-US" altLang="zh-CN" sz="2000" b="1">
              <a:effectLst>
                <a:outerShdw blurRad="38100" dist="38100" dir="2700000" algn="tl">
                  <a:schemeClr val="bg2"/>
                </a:outerShdw>
              </a:effectLst>
              <a:latin typeface="微软雅黑" pitchFamily="34" charset="-122"/>
              <a:ea typeface="微软雅黑" pitchFamily="34" charset="-122"/>
              <a:sym typeface="宋体" pitchFamily="2" charset="-122"/>
            </a:endParaRPr>
          </a:p>
        </p:txBody>
      </p:sp>
      <p:graphicFrame>
        <p:nvGraphicFramePr>
          <p:cNvPr id="15363" name="对象 2"/>
          <p:cNvGraphicFramePr>
            <a:graphicFrameLocks noChangeAspect="1"/>
          </p:cNvGraphicFramePr>
          <p:nvPr/>
        </p:nvGraphicFramePr>
        <p:xfrm>
          <a:off x="1250950" y="2282825"/>
          <a:ext cx="822325" cy="771525"/>
        </p:xfrm>
        <a:graphic>
          <a:graphicData uri="http://schemas.openxmlformats.org/presentationml/2006/ole">
            <mc:AlternateContent xmlns:mc="http://schemas.openxmlformats.org/markup-compatibility/2006">
              <mc:Choice xmlns:v="urn:schemas-microsoft-com:vml" Requires="v">
                <p:oleObj spid="_x0000_s1038" r:id="rId3" progId="Equation.KSEE3">
                  <p:embed/>
                </p:oleObj>
              </mc:Choice>
              <mc:Fallback>
                <p:oleObj r:id="rId3" progId="Equation.KSEE3">
                  <p:embed/>
                  <p:pic>
                    <p:nvPicPr>
                      <p:cNvPr id="0" name="OLE substitute image"/>
                      <p:cNvPicPr/>
                      <p:nvPr/>
                    </p:nvPicPr>
                    <p:blipFill>
                      <a:blip r:embed="rId4"/>
                      <a:stretch>
                        <a:fillRect/>
                      </a:stretch>
                    </p:blipFill>
                    <p:spPr>
                      <a:xfrm>
                        <a:off x="1250950" y="2282825"/>
                        <a:ext cx="822325" cy="771525"/>
                      </a:xfrm>
                      <a:prstGeom prst="rect">
                        <a:avLst/>
                      </a:prstGeom>
                      <a:noFill/>
                    </p:spPr>
                  </p:pic>
                </p:oleObj>
              </mc:Fallback>
            </mc:AlternateContent>
          </a:graphicData>
        </a:graphic>
      </p:graphicFrame>
    </p:spTree>
    <p:custDataLst>
      <p:tags r:id="rId5"/>
    </p:custDataLst>
  </p:cSld>
  <p:clrMapOvr>
    <a:masterClrMapping/>
  </p:clrMapOvr>
  <p:transition/>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7409" name="矩形 1"/>
          <p:cNvSpPr/>
          <p:nvPr/>
        </p:nvSpPr>
        <p:spPr>
          <a:xfrm>
            <a:off x="100013" y="2109788"/>
            <a:ext cx="8942388" cy="1497013"/>
          </a:xfrm>
          <a:prstGeom prst="rect">
            <a:avLst/>
          </a:prstGeom>
          <a:noFill/>
          <a:ln w="9525">
            <a:noFill/>
          </a:ln>
        </p:spPr>
        <p:txBody>
          <a:bodyPr wrap="square" rtlCol="0" anchor="t"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150000"/>
              </a:lnSpc>
            </a:pPr>
            <a:endParaRPr lang="en-US" altLang="zh-CN" sz="2400" b="1">
              <a:effectLst>
                <a:outerShdw blurRad="38100" dist="38100" dir="2700000" algn="tl">
                  <a:schemeClr val="bg2"/>
                </a:outerShdw>
              </a:effectLst>
              <a:latin typeface="微软雅黑" pitchFamily="34" charset="-122"/>
              <a:ea typeface="微软雅黑" pitchFamily="34" charset="-122"/>
              <a:sym typeface="宋体" pitchFamily="2" charset="-122"/>
            </a:endParaRPr>
          </a:p>
        </p:txBody>
      </p:sp>
      <p:sp>
        <p:nvSpPr>
          <p:cNvPr id="17410" name="矩形 7"/>
          <p:cNvSpPr/>
          <p:nvPr/>
        </p:nvSpPr>
        <p:spPr>
          <a:xfrm>
            <a:off x="177800" y="655955"/>
            <a:ext cx="8773795" cy="2246630"/>
          </a:xfrm>
          <a:prstGeom prst="rect">
            <a:avLst/>
          </a:prstGeom>
          <a:noFill/>
          <a:ln w="9525">
            <a:noFill/>
          </a:ln>
        </p:spPr>
        <p:txBody>
          <a:bodyPr wrap="square" rtlCol="0" anchor="t"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150000"/>
              </a:lnSpc>
            </a:pPr>
            <a:r>
              <a:rPr lang="en-US" altLang="zh-CN" sz="2400" b="1">
                <a:effectLst>
                  <a:outerShdw blurRad="38100" dist="38100" dir="2700000" algn="tl">
                    <a:schemeClr val="bg2"/>
                  </a:outerShdw>
                </a:effectLst>
                <a:latin typeface="微软雅黑" pitchFamily="34" charset="-122"/>
                <a:ea typeface="微软雅黑" pitchFamily="34" charset="-122"/>
                <a:sym typeface="宋体" pitchFamily="2" charset="-122"/>
              </a:rPr>
              <a:t>3</a:t>
            </a:r>
            <a:r>
              <a:rPr lang="zh-CN" altLang="en-US" sz="2400" b="1">
                <a:effectLst>
                  <a:outerShdw blurRad="38100" dist="38100" dir="2700000" algn="tl">
                    <a:schemeClr val="bg2"/>
                  </a:outerShdw>
                </a:effectLst>
                <a:latin typeface="微软雅黑" pitchFamily="34" charset="-122"/>
                <a:ea typeface="微软雅黑" pitchFamily="34" charset="-122"/>
                <a:sym typeface="宋体" pitchFamily="2" charset="-122"/>
              </a:rPr>
              <a:t>、家庭电路中电流过大的危害</a:t>
            </a:r>
            <a:endParaRPr lang="zh-CN" altLang="en-US" sz="24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r>
              <a:rPr lang="zh-CN" altLang="en-US" sz="2400" b="1">
                <a:effectLst>
                  <a:outerShdw blurRad="38100" dist="38100" dir="2700000" algn="tl">
                    <a:schemeClr val="bg2"/>
                  </a:outerShdw>
                </a:effectLst>
                <a:latin typeface="微软雅黑" pitchFamily="34" charset="-122"/>
                <a:ea typeface="微软雅黑" pitchFamily="34" charset="-122"/>
                <a:sym typeface="宋体" pitchFamily="2" charset="-122"/>
              </a:rPr>
              <a:t>     家庭电路中的导线也有电阻，根据焦耳定律，当电流过大时，导线释放的热量就越多，容易引发火灾。</a:t>
            </a:r>
            <a:endParaRPr lang="zh-CN" altLang="en-US" sz="24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endParaRPr lang="zh-CN" altLang="en-US" sz="24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endParaRPr lang="zh-CN" altLang="en-US" sz="24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r>
              <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rPr>
              <a:t>     </a:t>
            </a:r>
            <a:endParaRPr lang="en-US" altLang="zh-CN" sz="2000" b="1">
              <a:effectLst>
                <a:outerShdw blurRad="38100" dist="38100" dir="2700000" algn="tl">
                  <a:schemeClr val="bg2"/>
                </a:outerShdw>
              </a:effectLst>
              <a:latin typeface="微软雅黑" pitchFamily="34" charset="-122"/>
              <a:ea typeface="微软雅黑" pitchFamily="34" charset="-122"/>
              <a:sym typeface="宋体" pitchFamily="2" charset="-122"/>
            </a:endParaRPr>
          </a:p>
        </p:txBody>
      </p:sp>
      <p:pic>
        <p:nvPicPr>
          <p:cNvPr id="17411" name="图片 1"/>
          <p:cNvPicPr/>
          <p:nvPr/>
        </p:nvPicPr>
        <p:blipFill>
          <a:blip r:embed="rId3"/>
          <a:stretch>
            <a:fillRect/>
          </a:stretch>
        </p:blipFill>
        <p:spPr>
          <a:xfrm>
            <a:off x="5541962" y="3067050"/>
            <a:ext cx="3297238" cy="2824162"/>
          </a:xfrm>
          <a:prstGeom prst="rect">
            <a:avLst/>
          </a:prstGeom>
          <a:noFill/>
          <a:ln>
            <a:noFill/>
            <a:miter lim="800000"/>
          </a:ln>
        </p:spPr>
      </p:pic>
    </p:spTree>
    <p:custDataLst>
      <p:tags r:id="rId4"/>
    </p:custDataLst>
  </p:cSld>
  <p:clrMapOvr>
    <a:masterClrMapping/>
  </p:clrMapOvr>
  <p:transition/>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9457" name="矩形 1"/>
          <p:cNvSpPr/>
          <p:nvPr/>
        </p:nvSpPr>
        <p:spPr>
          <a:xfrm>
            <a:off x="100013" y="2109788"/>
            <a:ext cx="8942388" cy="1497013"/>
          </a:xfrm>
          <a:prstGeom prst="rect">
            <a:avLst/>
          </a:prstGeom>
          <a:noFill/>
          <a:ln w="9525">
            <a:noFill/>
          </a:ln>
        </p:spPr>
        <p:txBody>
          <a:bodyPr wrap="square" rtlCol="0" anchor="t"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150000"/>
              </a:lnSpc>
            </a:pPr>
            <a:endParaRPr lang="en-US" altLang="zh-CN" sz="2400" b="1">
              <a:effectLst>
                <a:outerShdw blurRad="38100" dist="38100" dir="2700000" algn="tl">
                  <a:schemeClr val="bg2"/>
                </a:outerShdw>
              </a:effectLst>
              <a:latin typeface="微软雅黑" pitchFamily="34" charset="-122"/>
              <a:ea typeface="微软雅黑" pitchFamily="34" charset="-122"/>
              <a:sym typeface="宋体" pitchFamily="2" charset="-122"/>
            </a:endParaRPr>
          </a:p>
        </p:txBody>
      </p:sp>
      <p:pic>
        <p:nvPicPr>
          <p:cNvPr id="19458" name="图片 4"/>
          <p:cNvPicPr/>
          <p:nvPr/>
        </p:nvPicPr>
        <p:blipFill>
          <a:blip r:embed="rId3"/>
          <a:srcRect l="42837" t="49903" r="45603" b="41303"/>
          <a:stretch>
            <a:fillRect/>
          </a:stretch>
        </p:blipFill>
        <p:spPr>
          <a:xfrm>
            <a:off x="401638" y="2225675"/>
            <a:ext cx="3725862" cy="2160588"/>
          </a:xfrm>
          <a:prstGeom prst="rect">
            <a:avLst/>
          </a:prstGeom>
          <a:noFill/>
          <a:ln>
            <a:noFill/>
            <a:miter lim="800000"/>
          </a:ln>
        </p:spPr>
      </p:pic>
      <p:sp>
        <p:nvSpPr>
          <p:cNvPr id="19459" name="矩形 10"/>
          <p:cNvSpPr/>
          <p:nvPr/>
        </p:nvSpPr>
        <p:spPr>
          <a:xfrm>
            <a:off x="244475" y="376238"/>
            <a:ext cx="6454775" cy="706438"/>
          </a:xfrm>
          <a:prstGeom prst="rect">
            <a:avLst/>
          </a:prstGeom>
          <a:solidFill>
            <a:srgbClr val="953735"/>
          </a:solidFill>
          <a:ln>
            <a:noFill/>
            <a:miter lim="800000"/>
          </a:ln>
        </p:spPr>
        <p:txBody>
          <a:bodyPr wrap="squar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4000" b="1">
                <a:solidFill>
                  <a:schemeClr val="bg1"/>
                </a:solidFill>
                <a:latin typeface="微软雅黑" pitchFamily="34" charset="-122"/>
                <a:ea typeface="微软雅黑" pitchFamily="34" charset="-122"/>
              </a:rPr>
              <a:t>二、短路对家庭电路的影响</a:t>
            </a:r>
            <a:endParaRPr lang="zh-CN" altLang="en-US" sz="4000" b="1">
              <a:solidFill>
                <a:schemeClr val="bg1"/>
              </a:solidFill>
              <a:latin typeface="微软雅黑" pitchFamily="34" charset="-122"/>
              <a:ea typeface="微软雅黑" pitchFamily="34" charset="-122"/>
            </a:endParaRPr>
          </a:p>
        </p:txBody>
      </p:sp>
      <p:sp>
        <p:nvSpPr>
          <p:cNvPr id="19460" name="矩形 2"/>
          <p:cNvSpPr/>
          <p:nvPr/>
        </p:nvSpPr>
        <p:spPr>
          <a:xfrm>
            <a:off x="4756785" y="2148840"/>
            <a:ext cx="3917950" cy="2314575"/>
          </a:xfrm>
          <a:prstGeom prst="rect">
            <a:avLst/>
          </a:prstGeom>
          <a:noFill/>
          <a:ln w="9525">
            <a:noFill/>
          </a:ln>
        </p:spPr>
        <p:txBody>
          <a:bodyPr wrap="square" rtlCol="0" anchor="t"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150000"/>
              </a:lnSpc>
            </a:pPr>
            <a:r>
              <a:rPr lang="zh-CN" altLang="en-US" sz="2400" b="1">
                <a:effectLst>
                  <a:outerShdw blurRad="38100" dist="38100" dir="2700000" algn="tl">
                    <a:schemeClr val="bg2"/>
                  </a:outerShdw>
                </a:effectLst>
                <a:latin typeface="微软雅黑" pitchFamily="34" charset="-122"/>
                <a:ea typeface="微软雅黑" pitchFamily="34" charset="-122"/>
                <a:sym typeface="宋体" pitchFamily="2" charset="-122"/>
              </a:rPr>
              <a:t>当开关</a:t>
            </a:r>
            <a:r>
              <a:rPr lang="en-US" altLang="zh-CN" sz="2400" b="1">
                <a:effectLst>
                  <a:outerShdw blurRad="38100" dist="38100" dir="2700000" algn="tl">
                    <a:schemeClr val="bg2"/>
                  </a:outerShdw>
                </a:effectLst>
                <a:latin typeface="微软雅黑" pitchFamily="34" charset="-122"/>
                <a:ea typeface="微软雅黑" pitchFamily="34" charset="-122"/>
                <a:sym typeface="宋体" pitchFamily="2" charset="-122"/>
              </a:rPr>
              <a:t>S</a:t>
            </a:r>
            <a:r>
              <a:rPr lang="zh-CN" altLang="en-US" sz="2400" b="1">
                <a:effectLst>
                  <a:outerShdw blurRad="38100" dist="38100" dir="2700000" algn="tl">
                    <a:schemeClr val="bg2"/>
                  </a:outerShdw>
                </a:effectLst>
                <a:latin typeface="微软雅黑" pitchFamily="34" charset="-122"/>
                <a:ea typeface="微软雅黑" pitchFamily="34" charset="-122"/>
                <a:sym typeface="宋体" pitchFamily="2" charset="-122"/>
              </a:rPr>
              <a:t>闭合时，电源会发生短路，即</a:t>
            </a:r>
            <a:r>
              <a:rPr lang="zh-CN" altLang="en-US" sz="2400" b="1">
                <a:solidFill>
                  <a:srgbClr val="FF0000"/>
                </a:solidFill>
                <a:effectLst>
                  <a:outerShdw blurRad="38100" dist="38100" dir="2700000" algn="tl">
                    <a:schemeClr val="bg2"/>
                  </a:outerShdw>
                </a:effectLst>
                <a:latin typeface="微软雅黑" pitchFamily="34" charset="-122"/>
                <a:ea typeface="微软雅黑" pitchFamily="34" charset="-122"/>
                <a:sym typeface="宋体" pitchFamily="2" charset="-122"/>
              </a:rPr>
              <a:t>火线与零线直接连接</a:t>
            </a:r>
            <a:r>
              <a:rPr lang="zh-CN" altLang="en-US" sz="2400" b="1">
                <a:effectLst>
                  <a:outerShdw blurRad="38100" dist="38100" dir="2700000" algn="tl">
                    <a:schemeClr val="bg2"/>
                  </a:outerShdw>
                </a:effectLst>
                <a:latin typeface="微软雅黑" pitchFamily="34" charset="-122"/>
                <a:ea typeface="微软雅黑" pitchFamily="34" charset="-122"/>
                <a:sym typeface="宋体" pitchFamily="2" charset="-122"/>
              </a:rPr>
              <a:t>，电路中的电流过大，引发火灾。</a:t>
            </a:r>
            <a:endParaRPr lang="zh-CN" altLang="en-US" sz="24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r>
              <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rPr>
              <a:t>     </a:t>
            </a:r>
            <a:endParaRPr lang="en-US" altLang="zh-CN" sz="2000" b="1">
              <a:effectLst>
                <a:outerShdw blurRad="38100" dist="38100" dir="2700000" algn="tl">
                  <a:schemeClr val="bg2"/>
                </a:outerShdw>
              </a:effectLst>
              <a:latin typeface="微软雅黑" pitchFamily="34" charset="-122"/>
              <a:ea typeface="微软雅黑" pitchFamily="34" charset="-122"/>
              <a:sym typeface="宋体" pitchFamily="2" charset="-122"/>
            </a:endParaRPr>
          </a:p>
        </p:txBody>
      </p:sp>
      <p:sp>
        <p:nvSpPr>
          <p:cNvPr id="19461" name="矩形 3"/>
          <p:cNvSpPr/>
          <p:nvPr/>
        </p:nvSpPr>
        <p:spPr>
          <a:xfrm>
            <a:off x="889635" y="5022850"/>
            <a:ext cx="7553325" cy="1317625"/>
          </a:xfrm>
          <a:prstGeom prst="rect">
            <a:avLst/>
          </a:prstGeom>
          <a:noFill/>
          <a:ln w="9525">
            <a:noFill/>
          </a:ln>
        </p:spPr>
        <p:txBody>
          <a:bodyPr wrap="square" rtlCol="0" anchor="t"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150000"/>
              </a:lnSpc>
            </a:pPr>
            <a:r>
              <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rPr>
              <a:t>插座内部火线与零线相碰，如：插座进水，改装时不小心等。</a:t>
            </a:r>
            <a:endPar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r>
              <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rPr>
              <a:t>用电器使用年限过长，导线绝缘皮破损，都会引起短路。</a:t>
            </a:r>
            <a:endParaRPr lang="en-US" altLang="zh-CN" sz="2000" b="1">
              <a:effectLst>
                <a:outerShdw blurRad="38100" dist="38100" dir="2700000" algn="tl">
                  <a:schemeClr val="bg2"/>
                </a:outerShdw>
              </a:effectLst>
              <a:latin typeface="微软雅黑" pitchFamily="34" charset="-122"/>
              <a:ea typeface="微软雅黑" pitchFamily="34" charset="-122"/>
              <a:sym typeface="宋体" pitchFamily="2" charset="-122"/>
            </a:endParaRPr>
          </a:p>
        </p:txBody>
      </p:sp>
    </p:spTree>
    <p:custDataLst>
      <p:tags r:id="rId4"/>
    </p:custDataLst>
  </p:cSld>
  <p:clrMapOvr>
    <a:masterClrMapping/>
  </p:clrMapOvr>
  <p:transition/>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1505" name="矩形 10"/>
          <p:cNvSpPr/>
          <p:nvPr/>
        </p:nvSpPr>
        <p:spPr>
          <a:xfrm>
            <a:off x="244475" y="376238"/>
            <a:ext cx="4511675" cy="706438"/>
          </a:xfrm>
          <a:prstGeom prst="rect">
            <a:avLst/>
          </a:prstGeom>
          <a:solidFill>
            <a:srgbClr val="953735"/>
          </a:solidFill>
          <a:ln>
            <a:noFill/>
            <a:miter lim="800000"/>
          </a:ln>
        </p:spPr>
        <p:txBody>
          <a:bodyPr wrap="squar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4000" b="1">
                <a:solidFill>
                  <a:schemeClr val="bg1"/>
                </a:solidFill>
                <a:latin typeface="微软雅黑" pitchFamily="34" charset="-122"/>
                <a:ea typeface="微软雅黑" pitchFamily="34" charset="-122"/>
              </a:rPr>
              <a:t>三、保险丝的作用</a:t>
            </a:r>
            <a:endParaRPr lang="zh-CN" altLang="en-US" sz="4000" b="1">
              <a:solidFill>
                <a:schemeClr val="bg1"/>
              </a:solidFill>
              <a:latin typeface="微软雅黑" pitchFamily="34" charset="-122"/>
              <a:ea typeface="微软雅黑" pitchFamily="34" charset="-122"/>
            </a:endParaRPr>
          </a:p>
        </p:txBody>
      </p:sp>
      <p:sp>
        <p:nvSpPr>
          <p:cNvPr id="21506" name="矩形 2"/>
          <p:cNvSpPr/>
          <p:nvPr/>
        </p:nvSpPr>
        <p:spPr>
          <a:xfrm>
            <a:off x="412115" y="1392555"/>
            <a:ext cx="8318500" cy="2314575"/>
          </a:xfrm>
          <a:prstGeom prst="rect">
            <a:avLst/>
          </a:prstGeom>
          <a:noFill/>
          <a:ln w="9525">
            <a:noFill/>
          </a:ln>
        </p:spPr>
        <p:txBody>
          <a:bodyPr wrap="square" rtlCol="0" anchor="t"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150000"/>
              </a:lnSpc>
            </a:pPr>
            <a:endPar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endParaRPr>
          </a:p>
        </p:txBody>
      </p:sp>
      <p:sp>
        <p:nvSpPr>
          <p:cNvPr id="21507" name="矩形 3"/>
          <p:cNvSpPr/>
          <p:nvPr/>
        </p:nvSpPr>
        <p:spPr>
          <a:xfrm>
            <a:off x="4511675" y="2535555"/>
            <a:ext cx="4383405" cy="2228850"/>
          </a:xfrm>
          <a:prstGeom prst="rect">
            <a:avLst/>
          </a:prstGeom>
          <a:noFill/>
          <a:ln w="9525">
            <a:noFill/>
          </a:ln>
        </p:spPr>
        <p:txBody>
          <a:bodyPr wrap="square" rtlCol="0" anchor="t"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150000"/>
              </a:lnSpc>
            </a:pPr>
            <a:r>
              <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rPr>
              <a:t>保险丝的材料一般是</a:t>
            </a:r>
            <a:r>
              <a:rPr lang="zh-CN" altLang="en-US" sz="2000" b="1">
                <a:solidFill>
                  <a:srgbClr val="FF0000"/>
                </a:solidFill>
                <a:effectLst>
                  <a:outerShdw blurRad="38100" dist="38100" dir="2700000" algn="tl">
                    <a:schemeClr val="bg2"/>
                  </a:outerShdw>
                </a:effectLst>
                <a:latin typeface="微软雅黑" pitchFamily="34" charset="-122"/>
                <a:ea typeface="微软雅黑" pitchFamily="34" charset="-122"/>
                <a:sym typeface="宋体" pitchFamily="2" charset="-122"/>
              </a:rPr>
              <a:t>电阻大、熔点低</a:t>
            </a:r>
            <a:r>
              <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rPr>
              <a:t>的铅锑合金丝。</a:t>
            </a:r>
            <a:endPar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r>
              <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rPr>
              <a:t>当电路中电流过大时，保险丝的温度升高超过熔点，及时熔断，保护电路。</a:t>
            </a:r>
            <a:endPar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endParaRPr>
          </a:p>
        </p:txBody>
      </p:sp>
      <p:pic>
        <p:nvPicPr>
          <p:cNvPr id="21508" name="图片 5"/>
          <p:cNvPicPr/>
          <p:nvPr/>
        </p:nvPicPr>
        <p:blipFill>
          <a:blip r:embed="rId3"/>
          <a:srcRect l="57163" t="41030" r="26485" b="35105"/>
          <a:stretch>
            <a:fillRect/>
          </a:stretch>
        </p:blipFill>
        <p:spPr>
          <a:xfrm>
            <a:off x="706438" y="2641600"/>
            <a:ext cx="2963862" cy="2432050"/>
          </a:xfrm>
          <a:prstGeom prst="rect">
            <a:avLst/>
          </a:prstGeom>
          <a:noFill/>
          <a:ln>
            <a:noFill/>
            <a:miter lim="800000"/>
          </a:ln>
        </p:spPr>
      </p:pic>
    </p:spTree>
    <p:custDataLst>
      <p:tags r:id="rId4"/>
    </p:custDataLst>
  </p:cSld>
  <p:clrMapOvr>
    <a:masterClrMapping/>
  </p:clrMapOvr>
  <p:transition/>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3553" name="矩形 7"/>
          <p:cNvSpPr/>
          <p:nvPr/>
        </p:nvSpPr>
        <p:spPr>
          <a:xfrm>
            <a:off x="87313" y="334963"/>
            <a:ext cx="8999538" cy="5757863"/>
          </a:xfrm>
          <a:prstGeom prst="rect">
            <a:avLst/>
          </a:prstGeom>
          <a:noFill/>
          <a:ln w="9525">
            <a:noFill/>
          </a:ln>
        </p:spPr>
        <p:txBody>
          <a:bodyPr wrap="square" rtlCol="0" anchor="t"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150000"/>
              </a:lnSpc>
            </a:pPr>
            <a:r>
              <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rPr>
              <a:t>自动空气开关的主要作用是当电路中的实际电流超过电路允许的最大工作电流时，自动“跳闸”，切断电源保护用电器．小李家的自动空气开关经常“跳闸”，造成这一现象的可能原因是</a:t>
            </a:r>
            <a:endPar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r>
              <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rPr>
              <a:t>A．电压太低	</a:t>
            </a:r>
            <a:endPar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r>
              <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rPr>
              <a:t>B．同时用了太多用电器</a:t>
            </a:r>
            <a:endPar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r>
              <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rPr>
              <a:t>C．某条线路开路	</a:t>
            </a:r>
            <a:endPar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r>
              <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rPr>
              <a:t>D．用电器金属外壳没有接地</a:t>
            </a:r>
            <a:endPar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endParaRPr>
          </a:p>
        </p:txBody>
      </p:sp>
      <p:sp>
        <p:nvSpPr>
          <p:cNvPr id="23554" name="矩形 20"/>
          <p:cNvSpPr/>
          <p:nvPr/>
        </p:nvSpPr>
        <p:spPr>
          <a:xfrm>
            <a:off x="5673725" y="1414462"/>
            <a:ext cx="523875" cy="460375"/>
          </a:xfrm>
          <a:prstGeom prst="rect">
            <a:avLst/>
          </a:prstGeom>
          <a:noFill/>
          <a:ln>
            <a:noFill/>
            <a:miter lim="800000"/>
          </a:ln>
        </p:spPr>
        <p:txBody>
          <a:bodyPr wrap="squar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400" b="1">
                <a:solidFill>
                  <a:srgbClr val="FF0000"/>
                </a:solidFill>
                <a:latin typeface="Times New Roman" pitchFamily="18" charset="0"/>
              </a:rPr>
              <a:t>B</a:t>
            </a:r>
            <a:endParaRPr lang="en-US" altLang="zh-CN">
              <a:solidFill>
                <a:srgbClr val="FF0000"/>
              </a:solidFill>
              <a:latin typeface="Arial" pitchFamily="34" charset="0"/>
            </a:endParaRPr>
          </a:p>
        </p:txBody>
      </p:sp>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1" nodeType="clickEffect">
                                  <p:stCondLst>
                                    <p:cond delay="0"/>
                                  </p:stCondLst>
                                  <p:childTnLst>
                                    <p:set>
                                      <p:cBhvr additive="base">
                                        <p:cTn id="6" dur="1" fill="hold">
                                          <p:stCondLst>
                                            <p:cond delay="0"/>
                                          </p:stCondLst>
                                        </p:cTn>
                                        <p:tgtEl>
                                          <p:spTgt spid="23554"/>
                                        </p:tgtEl>
                                        <p:attrNameLst>
                                          <p:attrName>style.visibility</p:attrName>
                                        </p:attrNameLst>
                                      </p:cBhvr>
                                      <p:to>
                                        <p:strVal val="visible"/>
                                      </p:to>
                                    </p:set>
                                    <p:animEffect transition="in" filter="blinds(horizontal)">
                                      <p:cBhvr additive="base">
                                        <p:cTn id="7" dur="500" fill="hold"/>
                                        <p:tgtEl>
                                          <p:spTgt spid="235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P spid="23554" grpId="1"/>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5601" name="矩形 7"/>
          <p:cNvSpPr/>
          <p:nvPr/>
        </p:nvSpPr>
        <p:spPr>
          <a:xfrm>
            <a:off x="87313" y="334963"/>
            <a:ext cx="8999538" cy="5757863"/>
          </a:xfrm>
          <a:prstGeom prst="rect">
            <a:avLst/>
          </a:prstGeom>
          <a:noFill/>
          <a:ln w="9525">
            <a:noFill/>
          </a:ln>
        </p:spPr>
        <p:txBody>
          <a:bodyPr wrap="square" rtlCol="0" anchor="t"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150000"/>
              </a:lnSpc>
            </a:pPr>
            <a:r>
              <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rPr>
              <a:t>如图所示的甲、乙两个电路，闭合开关后都会使得保险丝熔断。关于保险丝熔断的原因，下列说法正确的是（　　）</a:t>
            </a:r>
            <a:endPar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endPar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r>
              <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rPr>
              <a:t>A．甲图是由于灯泡被短路</a:t>
            </a:r>
            <a:endPar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r>
              <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rPr>
              <a:t>B．甲图是由于灯泡被断路</a:t>
            </a:r>
            <a:endPar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r>
              <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rPr>
              <a:t>C．乙图是由于电路总电阻太大，功率太大</a:t>
            </a:r>
            <a:endPar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r>
              <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rPr>
              <a:t>D．乙图是由于电路总电阻太小，功率太小</a:t>
            </a:r>
            <a:endPar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endParaRPr>
          </a:p>
        </p:txBody>
      </p:sp>
      <p:sp>
        <p:nvSpPr>
          <p:cNvPr id="25602" name="矩形 20"/>
          <p:cNvSpPr/>
          <p:nvPr/>
        </p:nvSpPr>
        <p:spPr>
          <a:xfrm>
            <a:off x="3722688" y="923925"/>
            <a:ext cx="523875" cy="460375"/>
          </a:xfrm>
          <a:prstGeom prst="rect">
            <a:avLst/>
          </a:prstGeom>
          <a:noFill/>
          <a:ln>
            <a:noFill/>
            <a:miter lim="800000"/>
          </a:ln>
        </p:spPr>
        <p:txBody>
          <a:bodyPr wrap="squar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400" b="1">
                <a:solidFill>
                  <a:srgbClr val="FF0000"/>
                </a:solidFill>
                <a:latin typeface="Times New Roman" pitchFamily="18" charset="0"/>
              </a:rPr>
              <a:t>A</a:t>
            </a:r>
            <a:endParaRPr lang="en-US" altLang="zh-CN">
              <a:solidFill>
                <a:srgbClr val="FF0000"/>
              </a:solidFill>
              <a:latin typeface="Arial" pitchFamily="34" charset="0"/>
            </a:endParaRPr>
          </a:p>
        </p:txBody>
      </p:sp>
      <p:pic>
        <p:nvPicPr>
          <p:cNvPr id="25603" name="图片 100002" descr="figure"/>
          <p:cNvPicPr/>
          <p:nvPr>
            <p:custDataLst>
              <p:tags r:id="rId4"/>
            </p:custDataLst>
          </p:nvPr>
        </p:nvPicPr>
        <p:blipFill>
          <a:blip r:embed="rId3"/>
          <a:stretch>
            <a:fillRect/>
          </a:stretch>
        </p:blipFill>
        <p:spPr>
          <a:xfrm>
            <a:off x="1184275" y="4002088"/>
            <a:ext cx="3562350" cy="1552575"/>
          </a:xfrm>
          <a:prstGeom prst="rect">
            <a:avLst/>
          </a:prstGeom>
          <a:noFill/>
          <a:ln>
            <a:noFill/>
            <a:miter lim="800000"/>
          </a:ln>
        </p:spPr>
      </p:pic>
    </p:spTree>
    <p:custDataLst>
      <p:tags r:id="rId5"/>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1" nodeType="clickEffect">
                                  <p:stCondLst>
                                    <p:cond delay="0"/>
                                  </p:stCondLst>
                                  <p:childTnLst>
                                    <p:set>
                                      <p:cBhvr additive="base">
                                        <p:cTn id="6" dur="1" fill="hold">
                                          <p:stCondLst>
                                            <p:cond delay="0"/>
                                          </p:stCondLst>
                                        </p:cTn>
                                        <p:tgtEl>
                                          <p:spTgt spid="25602"/>
                                        </p:tgtEl>
                                        <p:attrNameLst>
                                          <p:attrName>style.visibility</p:attrName>
                                        </p:attrNameLst>
                                      </p:cBhvr>
                                      <p:to>
                                        <p:strVal val="visible"/>
                                      </p:to>
                                    </p:set>
                                    <p:animEffect transition="in" filter="blinds(horizontal)">
                                      <p:cBhvr additive="base">
                                        <p:cTn id="7" dur="500" fill="hold"/>
                                        <p:tgtEl>
                                          <p:spTgt spid="256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p:bldP spid="25602" grpId="1"/>
    </p:bld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7649" name="矩形 7"/>
          <p:cNvSpPr/>
          <p:nvPr/>
        </p:nvSpPr>
        <p:spPr>
          <a:xfrm>
            <a:off x="87313" y="334963"/>
            <a:ext cx="8999538" cy="5757863"/>
          </a:xfrm>
          <a:prstGeom prst="rect">
            <a:avLst/>
          </a:prstGeom>
          <a:noFill/>
          <a:ln w="9525">
            <a:noFill/>
          </a:ln>
        </p:spPr>
        <p:txBody>
          <a:bodyPr wrap="square" rtlCol="0" anchor="t"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nSpc>
                <a:spcPct val="150000"/>
              </a:lnSpc>
            </a:pPr>
            <a:r>
              <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rPr>
              <a:t>暑期，徐延同学家新装了一台3kW的空调机，试用了一会儿，家中突然停电，检查发现总开关保险丝熔断了。导致上述故障的原因可能是（　　）</a:t>
            </a:r>
            <a:endPar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r>
              <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rPr>
              <a:t>A．插头和插座接触不良	B．电路中用电器的总功率过大</a:t>
            </a:r>
            <a:endPar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r>
              <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rPr>
              <a:t>C．空调机内部断路	D．控制空调机的开关短路</a:t>
            </a:r>
            <a:endPar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endPar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r>
              <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rPr>
              <a:t>在生活中，我们有时会遇到以下几种情况，在下述情况中可能引起家庭电路中空气开关跳闸的是（  ）</a:t>
            </a:r>
            <a:endPar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r>
              <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rPr>
              <a:t>（1）电路中增加大功率的用电器；   （2）插座中的两个线头相碰；</a:t>
            </a:r>
            <a:endPar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r>
              <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rPr>
              <a:t>（3）开关中的两个线头相碰；          （4）户外输电线绝缘皮破损。</a:t>
            </a:r>
            <a:endPar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r>
              <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rPr>
              <a:t>A．（1）、（3）	B．（2）、（3）	</a:t>
            </a:r>
            <a:endPar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endParaRPr>
          </a:p>
          <a:p>
            <a:pPr lvl="0">
              <a:lnSpc>
                <a:spcPct val="150000"/>
              </a:lnSpc>
            </a:pPr>
            <a:r>
              <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rPr>
              <a:t>C．（1）、（2）	D．（2）、（4）</a:t>
            </a:r>
            <a:endParaRPr lang="zh-CN" altLang="en-US" sz="2000" b="1">
              <a:effectLst>
                <a:outerShdw blurRad="38100" dist="38100" dir="2700000" algn="tl">
                  <a:schemeClr val="bg2"/>
                </a:outerShdw>
              </a:effectLst>
              <a:latin typeface="微软雅黑" pitchFamily="34" charset="-122"/>
              <a:ea typeface="微软雅黑" pitchFamily="34" charset="-122"/>
              <a:sym typeface="宋体" pitchFamily="2" charset="-122"/>
            </a:endParaRPr>
          </a:p>
        </p:txBody>
      </p:sp>
      <p:sp>
        <p:nvSpPr>
          <p:cNvPr id="27650" name="矩形 20"/>
          <p:cNvSpPr/>
          <p:nvPr/>
        </p:nvSpPr>
        <p:spPr>
          <a:xfrm>
            <a:off x="7058025" y="890588"/>
            <a:ext cx="522288" cy="460375"/>
          </a:xfrm>
          <a:prstGeom prst="rect">
            <a:avLst/>
          </a:prstGeom>
          <a:noFill/>
          <a:ln>
            <a:noFill/>
            <a:miter lim="800000"/>
          </a:ln>
        </p:spPr>
        <p:txBody>
          <a:bodyPr wrap="squar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400" b="1">
                <a:solidFill>
                  <a:srgbClr val="FF0000"/>
                </a:solidFill>
                <a:latin typeface="Times New Roman" pitchFamily="18" charset="0"/>
              </a:rPr>
              <a:t>B</a:t>
            </a:r>
            <a:endParaRPr lang="en-US" altLang="zh-CN">
              <a:solidFill>
                <a:srgbClr val="FF0000"/>
              </a:solidFill>
              <a:latin typeface="Arial" pitchFamily="34" charset="0"/>
            </a:endParaRPr>
          </a:p>
        </p:txBody>
      </p:sp>
      <p:sp>
        <p:nvSpPr>
          <p:cNvPr id="27651" name="矩形 1"/>
          <p:cNvSpPr/>
          <p:nvPr/>
        </p:nvSpPr>
        <p:spPr>
          <a:xfrm>
            <a:off x="2330450" y="3133725"/>
            <a:ext cx="523875" cy="460375"/>
          </a:xfrm>
          <a:prstGeom prst="rect">
            <a:avLst/>
          </a:prstGeom>
          <a:noFill/>
          <a:ln>
            <a:noFill/>
            <a:miter lim="800000"/>
          </a:ln>
        </p:spPr>
        <p:txBody>
          <a:bodyPr wrap="squar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 typeface="Arial" pitchFamily="34" charset="0"/>
              <a:buNone/>
              <a:defRPr lang="zh-CN" altLang="en-US" sz="1800" b="0" i="0" u="none" baseline="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2400" b="1">
                <a:solidFill>
                  <a:srgbClr val="FF0000"/>
                </a:solidFill>
                <a:latin typeface="Times New Roman" pitchFamily="18" charset="0"/>
              </a:rPr>
              <a:t>C</a:t>
            </a:r>
            <a:endParaRPr lang="en-US" altLang="zh-CN">
              <a:solidFill>
                <a:srgbClr val="FF0000"/>
              </a:solidFill>
              <a:latin typeface="Arial" pitchFamily="34" charset="0"/>
            </a:endParaRPr>
          </a:p>
        </p:txBody>
      </p:sp>
      <p:pic>
        <p:nvPicPr>
          <p:cNvPr id="27652" name="New picture"/>
          <p:cNvPicPr/>
          <p:nvPr/>
        </p:nvPicPr>
        <p:blipFill>
          <a:blip r:embed="rId3"/>
          <a:stretch>
            <a:fillRect/>
          </a:stretch>
        </p:blipFill>
        <p:spPr>
          <a:xfrm>
            <a:off x="12458700" y="10375900"/>
            <a:ext cx="330200" cy="254000"/>
          </a:xfrm>
          <a:prstGeom prst="cube">
            <a:avLst/>
          </a:prstGeom>
        </p:spPr>
      </p:pic>
    </p:spTree>
    <p:custDataLst>
      <p:tags r:id="rId4"/>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1" nodeType="clickEffect">
                                  <p:stCondLst>
                                    <p:cond delay="0"/>
                                  </p:stCondLst>
                                  <p:childTnLst>
                                    <p:set>
                                      <p:cBhvr additive="base">
                                        <p:cTn id="6" dur="1" fill="hold">
                                          <p:stCondLst>
                                            <p:cond delay="0"/>
                                          </p:stCondLst>
                                        </p:cTn>
                                        <p:tgtEl>
                                          <p:spTgt spid="27650"/>
                                        </p:tgtEl>
                                        <p:attrNameLst>
                                          <p:attrName>style.visibility</p:attrName>
                                        </p:attrNameLst>
                                      </p:cBhvr>
                                      <p:to>
                                        <p:strVal val="visible"/>
                                      </p:to>
                                    </p:set>
                                    <p:animEffect transition="in" filter="blinds(horizontal)">
                                      <p:cBhvr additive="base">
                                        <p:cTn id="7" dur="500" fill="hold"/>
                                        <p:tgtEl>
                                          <p:spTgt spid="27650"/>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3" nodeType="clickEffect">
                                  <p:stCondLst>
                                    <p:cond delay="0"/>
                                  </p:stCondLst>
                                  <p:childTnLst>
                                    <p:set>
                                      <p:cBhvr additive="base">
                                        <p:cTn id="12" dur="1" fill="hold">
                                          <p:stCondLst>
                                            <p:cond delay="0"/>
                                          </p:stCondLst>
                                        </p:cTn>
                                        <p:tgtEl>
                                          <p:spTgt spid="27651"/>
                                        </p:tgtEl>
                                        <p:attrNameLst>
                                          <p:attrName>style.visibility</p:attrName>
                                        </p:attrNameLst>
                                      </p:cBhvr>
                                      <p:to>
                                        <p:strVal val="visible"/>
                                      </p:to>
                                    </p:set>
                                    <p:animEffect transition="in" filter="blinds(horizontal)">
                                      <p:cBhvr additive="base">
                                        <p:cTn id="13" dur="500" fill="hold"/>
                                        <p:tgtEl>
                                          <p:spTgt spid="276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P spid="27650" grpId="1"/>
      <p:bldP spid="27651" grpId="2"/>
      <p:bldP spid="27651" grpId="3"/>
    </p:bldLst>
  </p:timing>
</p:sld>
</file>

<file path=ppt/tags/tag1.xml><?xml version="1.0" encoding="utf-8"?>
<p:tagLst xmlns:p="http://schemas.openxmlformats.org/presentationml/2006/main">
  <p:tag name="KSO_WM_BEAUTIFY_FLAG" val="#wm#"/>
  <p:tag name="KSO_WM_SLIDE_BACKGROUND" val="[&quot;general&quot;]"/>
  <p:tag name="KSO_WM_SLIDE_ID" val="diagram20200428_1"/>
  <p:tag name="KSO_WM_SLIDE_INDEX" val="1"/>
  <p:tag name="KSO_WM_SLIDE_ITEM_CNT" val="0"/>
  <p:tag name="KSO_WM_SLIDE_LAYOUT" val="d"/>
  <p:tag name="KSO_WM_SLIDE_LAYOUT_CNT" val="1"/>
  <p:tag name="KSO_WM_SLIDE_LAYOUT_INFO" val="{&quot;direction&quot;:0,&quot;horizontalAlign&quot;:1,&quot;verticalAlign&quot;:1,&quot;type&quot;:1,&quot;diagramDirection&quot;:0,&quot;canSetOverLayout&quot;:1,&quot;isOverLayout&quot;:1,&quot;margin&quot;:{&quot;left&quot;:1.27,&quot;top&quot;:1.69,&quot;right&quot;:1.27,&quot;bottom&quot;:1.69},&quot;marginOverLayout&quot;:{&quot;left&quot;:0.0,&quot;top&quot;:0.0,&quot;right&quot;:0.0,&quot;bottom&quot;:0.0},&quot;backgroundInfo&quot;:[{&quot;type&quot;:&quot;general&quot;,&quot;left&quot;:0.0,&quot;top&quot;:0.0,&quot;right&quot;:0.0,&quot;bottom&quot;:0.0}]}"/>
  <p:tag name="KSO_WM_SLIDE_POSITION" val="-1*0"/>
  <p:tag name="KSO_WM_SLIDE_RATIO" val="1.777778"/>
  <p:tag name="KSO_WM_SLIDE_SIZE" val="961*540"/>
  <p:tag name="KSO_WM_SLIDE_SUBTYPE" val="picTxt"/>
  <p:tag name="KSO_WM_SLIDE_TYPE" val="text"/>
  <p:tag name="KSO_WM_TAG_VERSION" val="1.0"/>
  <p:tag name="KSO_WM_TEMPLATE_CATEGORY" val="diagram"/>
  <p:tag name="KSO_WM_TEMPLATE_INDEX" val="20200428"/>
  <p:tag name="KSO_WM_TEMPLATE_SUBCATEGORY" val="11"/>
</p:tagLst>
</file>

<file path=ppt/tags/tag2.xml><?xml version="1.0" encoding="utf-8"?>
<p:tagLst xmlns:p="http://schemas.openxmlformats.org/presentationml/2006/main">
  <p:tag name="KSO_WM_BEAUTIFY_FLAG" val="#wm#"/>
  <p:tag name="KSO_WM_SLIDE_BACKGROUND" val="[&quot;general&quot;]"/>
  <p:tag name="KSO_WM_SLIDE_ID" val="diagram20200428_1"/>
  <p:tag name="KSO_WM_SLIDE_INDEX" val="1"/>
  <p:tag name="KSO_WM_SLIDE_ITEM_CNT" val="0"/>
  <p:tag name="KSO_WM_SLIDE_LAYOUT" val="d"/>
  <p:tag name="KSO_WM_SLIDE_LAYOUT_CNT" val="1"/>
  <p:tag name="KSO_WM_SLIDE_LAYOUT_INFO" val="{&quot;direction&quot;:0,&quot;horizontalAlign&quot;:1,&quot;verticalAlign&quot;:1,&quot;type&quot;:1,&quot;diagramDirection&quot;:0,&quot;canSetOverLayout&quot;:1,&quot;isOverLayout&quot;:1,&quot;margin&quot;:{&quot;left&quot;:1.27,&quot;top&quot;:1.69,&quot;right&quot;:1.27,&quot;bottom&quot;:1.69},&quot;marginOverLayout&quot;:{&quot;left&quot;:0.0,&quot;top&quot;:0.0,&quot;right&quot;:0.0,&quot;bottom&quot;:0.0},&quot;backgroundInfo&quot;:[{&quot;type&quot;:&quot;general&quot;,&quot;left&quot;:0.0,&quot;top&quot;:0.0,&quot;right&quot;:0.0,&quot;bottom&quot;:0.0}]}"/>
  <p:tag name="KSO_WM_SLIDE_POSITION" val="-1*0"/>
  <p:tag name="KSO_WM_SLIDE_RATIO" val="1.777778"/>
  <p:tag name="KSO_WM_SLIDE_SIZE" val="961*540"/>
  <p:tag name="KSO_WM_SLIDE_SUBTYPE" val="picTxt"/>
  <p:tag name="KSO_WM_SLIDE_TYPE" val="text"/>
  <p:tag name="KSO_WM_TAG_VERSION" val="1.0"/>
  <p:tag name="KSO_WM_TEMPLATE_CATEGORY" val="diagram"/>
  <p:tag name="KSO_WM_TEMPLATE_INDEX" val="20200428"/>
  <p:tag name="KSO_WM_TEMPLATE_SUBCATEGORY" val="11"/>
</p:tagLst>
</file>

<file path=ppt/tags/tag3.xml><?xml version="1.0" encoding="utf-8"?>
<p:tagLst xmlns:p="http://schemas.openxmlformats.org/presentationml/2006/main">
  <p:tag name="KSO_WM_BEAUTIFY_FLAG" val="#wm#"/>
  <p:tag name="KSO_WM_SLIDE_BACKGROUND" val="[&quot;general&quot;]"/>
  <p:tag name="KSO_WM_SLIDE_ID" val="diagram20200428_1"/>
  <p:tag name="KSO_WM_SLIDE_INDEX" val="1"/>
  <p:tag name="KSO_WM_SLIDE_ITEM_CNT" val="0"/>
  <p:tag name="KSO_WM_SLIDE_LAYOUT" val="d"/>
  <p:tag name="KSO_WM_SLIDE_LAYOUT_CNT" val="1"/>
  <p:tag name="KSO_WM_SLIDE_LAYOUT_INFO" val="{&quot;direction&quot;:0,&quot;horizontalAlign&quot;:1,&quot;verticalAlign&quot;:1,&quot;type&quot;:1,&quot;diagramDirection&quot;:0,&quot;canSetOverLayout&quot;:1,&quot;isOverLayout&quot;:1,&quot;margin&quot;:{&quot;left&quot;:1.27,&quot;top&quot;:1.69,&quot;right&quot;:1.27,&quot;bottom&quot;:1.69},&quot;marginOverLayout&quot;:{&quot;left&quot;:0.0,&quot;top&quot;:0.0,&quot;right&quot;:0.0,&quot;bottom&quot;:0.0},&quot;backgroundInfo&quot;:[{&quot;type&quot;:&quot;general&quot;,&quot;left&quot;:0.0,&quot;top&quot;:0.0,&quot;right&quot;:0.0,&quot;bottom&quot;:0.0}]}"/>
  <p:tag name="KSO_WM_SLIDE_POSITION" val="-1*0"/>
  <p:tag name="KSO_WM_SLIDE_RATIO" val="1.777778"/>
  <p:tag name="KSO_WM_SLIDE_SIZE" val="961*540"/>
  <p:tag name="KSO_WM_SLIDE_SUBTYPE" val="picTxt"/>
  <p:tag name="KSO_WM_SLIDE_TYPE" val="text"/>
  <p:tag name="KSO_WM_TAG_VERSION" val="1.0"/>
  <p:tag name="KSO_WM_TEMPLATE_CATEGORY" val="diagram"/>
  <p:tag name="KSO_WM_TEMPLATE_INDEX" val="20200428"/>
  <p:tag name="KSO_WM_TEMPLATE_SUBCATEGORY" val="11"/>
</p:tagLst>
</file>

<file path=ppt/tags/tag4.xml><?xml version="1.0" encoding="utf-8"?>
<p:tagLst xmlns:p="http://schemas.openxmlformats.org/presentationml/2006/main">
  <p:tag name="KSO_WM_BEAUTIFY_FLAG" val="#wm#"/>
  <p:tag name="KSO_WM_SLIDE_BACKGROUND" val="[&quot;general&quot;]"/>
  <p:tag name="KSO_WM_SLIDE_ID" val="diagram20200428_1"/>
  <p:tag name="KSO_WM_SLIDE_INDEX" val="1"/>
  <p:tag name="KSO_WM_SLIDE_ITEM_CNT" val="0"/>
  <p:tag name="KSO_WM_SLIDE_LAYOUT" val="d"/>
  <p:tag name="KSO_WM_SLIDE_LAYOUT_CNT" val="1"/>
  <p:tag name="KSO_WM_SLIDE_LAYOUT_INFO" val="{&quot;direction&quot;:0,&quot;horizontalAlign&quot;:1,&quot;verticalAlign&quot;:1,&quot;type&quot;:1,&quot;diagramDirection&quot;:0,&quot;canSetOverLayout&quot;:1,&quot;isOverLayout&quot;:1,&quot;margin&quot;:{&quot;left&quot;:1.27,&quot;top&quot;:1.69,&quot;right&quot;:1.27,&quot;bottom&quot;:1.69},&quot;marginOverLayout&quot;:{&quot;left&quot;:0.0,&quot;top&quot;:0.0,&quot;right&quot;:0.0,&quot;bottom&quot;:0.0},&quot;backgroundInfo&quot;:[{&quot;type&quot;:&quot;general&quot;,&quot;left&quot;:0.0,&quot;top&quot;:0.0,&quot;right&quot;:0.0,&quot;bottom&quot;:0.0}]}"/>
  <p:tag name="KSO_WM_SLIDE_POSITION" val="-1*0"/>
  <p:tag name="KSO_WM_SLIDE_RATIO" val="1.777778"/>
  <p:tag name="KSO_WM_SLIDE_SIZE" val="961*540"/>
  <p:tag name="KSO_WM_SLIDE_SUBTYPE" val="picTxt"/>
  <p:tag name="KSO_WM_SLIDE_TYPE" val="text"/>
  <p:tag name="KSO_WM_TAG_VERSION" val="1.0"/>
  <p:tag name="KSO_WM_TEMPLATE_CATEGORY" val="diagram"/>
  <p:tag name="KSO_WM_TEMPLATE_INDEX" val="20200428"/>
  <p:tag name="KSO_WM_TEMPLATE_SUBCATEGORY" val="11"/>
</p:tagLst>
</file>

<file path=ppt/tags/tag5.xml><?xml version="1.0" encoding="utf-8"?>
<p:tagLst xmlns:p="http://schemas.openxmlformats.org/presentationml/2006/main">
  <p:tag name="KSO_WM_BEAUTIFY_FLAG" val="#wm#"/>
  <p:tag name="KSO_WM_SLIDE_BACKGROUND" val="[&quot;general&quot;]"/>
  <p:tag name="KSO_WM_SLIDE_ID" val="diagram20200428_1"/>
  <p:tag name="KSO_WM_SLIDE_INDEX" val="1"/>
  <p:tag name="KSO_WM_SLIDE_ITEM_CNT" val="0"/>
  <p:tag name="KSO_WM_SLIDE_LAYOUT" val="d"/>
  <p:tag name="KSO_WM_SLIDE_LAYOUT_CNT" val="1"/>
  <p:tag name="KSO_WM_SLIDE_LAYOUT_INFO" val="{&quot;direction&quot;:0,&quot;horizontalAlign&quot;:1,&quot;verticalAlign&quot;:1,&quot;type&quot;:1,&quot;diagramDirection&quot;:0,&quot;canSetOverLayout&quot;:1,&quot;isOverLayout&quot;:1,&quot;margin&quot;:{&quot;left&quot;:1.27,&quot;top&quot;:1.69,&quot;right&quot;:1.27,&quot;bottom&quot;:1.69},&quot;marginOverLayout&quot;:{&quot;left&quot;:0.0,&quot;top&quot;:0.0,&quot;right&quot;:0.0,&quot;bottom&quot;:0.0},&quot;backgroundInfo&quot;:[{&quot;type&quot;:&quot;general&quot;,&quot;left&quot;:0.0,&quot;top&quot;:0.0,&quot;right&quot;:0.0,&quot;bottom&quot;:0.0}]}"/>
  <p:tag name="KSO_WM_SLIDE_POSITION" val="-1*0"/>
  <p:tag name="KSO_WM_SLIDE_RATIO" val="1.777778"/>
  <p:tag name="KSO_WM_SLIDE_SIZE" val="961*540"/>
  <p:tag name="KSO_WM_SLIDE_SUBTYPE" val="picTxt"/>
  <p:tag name="KSO_WM_SLIDE_TYPE" val="text"/>
  <p:tag name="KSO_WM_TAG_VERSION" val="1.0"/>
  <p:tag name="KSO_WM_TEMPLATE_CATEGORY" val="diagram"/>
  <p:tag name="KSO_WM_TEMPLATE_INDEX" val="20200428"/>
  <p:tag name="KSO_WM_TEMPLATE_SUBCATEGORY" val="11"/>
</p:tagLst>
</file>

<file path=ppt/tags/tag6.xml><?xml version="1.0" encoding="utf-8"?>
<p:tagLst xmlns:p="http://schemas.openxmlformats.org/presentationml/2006/main">
  <p:tag name="KSO_WM_BEAUTIFY_FLAG" val="#wm#"/>
  <p:tag name="KSO_WM_SLIDE_BACKGROUND" val="[&quot;general&quot;]"/>
  <p:tag name="KSO_WM_SLIDE_ID" val="diagram20200428_1"/>
  <p:tag name="KSO_WM_SLIDE_INDEX" val="1"/>
  <p:tag name="KSO_WM_SLIDE_ITEM_CNT" val="0"/>
  <p:tag name="KSO_WM_SLIDE_LAYOUT" val="d"/>
  <p:tag name="KSO_WM_SLIDE_LAYOUT_CNT" val="1"/>
  <p:tag name="KSO_WM_SLIDE_LAYOUT_INFO" val="{&quot;direction&quot;:0,&quot;horizontalAlign&quot;:1,&quot;verticalAlign&quot;:1,&quot;type&quot;:1,&quot;diagramDirection&quot;:0,&quot;canSetOverLayout&quot;:1,&quot;isOverLayout&quot;:1,&quot;margin&quot;:{&quot;left&quot;:1.27,&quot;top&quot;:1.69,&quot;right&quot;:1.27,&quot;bottom&quot;:1.69},&quot;marginOverLayout&quot;:{&quot;left&quot;:0.0,&quot;top&quot;:0.0,&quot;right&quot;:0.0,&quot;bottom&quot;:0.0},&quot;backgroundInfo&quot;:[{&quot;type&quot;:&quot;general&quot;,&quot;left&quot;:0.0,&quot;top&quot;:0.0,&quot;right&quot;:0.0,&quot;bottom&quot;:0.0}]}"/>
  <p:tag name="KSO_WM_SLIDE_POSITION" val="-1*0"/>
  <p:tag name="KSO_WM_SLIDE_RATIO" val="1.777778"/>
  <p:tag name="KSO_WM_SLIDE_SIZE" val="961*540"/>
  <p:tag name="KSO_WM_SLIDE_SUBTYPE" val="picTxt"/>
  <p:tag name="KSO_WM_SLIDE_TYPE" val="text"/>
  <p:tag name="KSO_WM_TAG_VERSION" val="1.0"/>
  <p:tag name="KSO_WM_TEMPLATE_CATEGORY" val="diagram"/>
  <p:tag name="KSO_WM_TEMPLATE_INDEX" val="20200428"/>
  <p:tag name="KSO_WM_TEMPLATE_SUBCATEGORY" val="11"/>
</p:tagLst>
</file>

<file path=ppt/tags/tag7.xml><?xml version="1.0" encoding="utf-8"?>
<p:tagLst xmlns:p="http://schemas.openxmlformats.org/presentationml/2006/main">
  <p:tag name="KSO_WM_BEAUTIFY_FLAG" val="#wm#"/>
  <p:tag name="KSO_WM_SLIDE_BACKGROUND" val="[&quot;general&quot;]"/>
  <p:tag name="KSO_WM_SLIDE_ID" val="diagram20200428_1"/>
  <p:tag name="KSO_WM_SLIDE_INDEX" val="1"/>
  <p:tag name="KSO_WM_SLIDE_ITEM_CNT" val="0"/>
  <p:tag name="KSO_WM_SLIDE_LAYOUT" val="d"/>
  <p:tag name="KSO_WM_SLIDE_LAYOUT_CNT" val="1"/>
  <p:tag name="KSO_WM_SLIDE_LAYOUT_INFO" val="{&quot;direction&quot;:0,&quot;horizontalAlign&quot;:1,&quot;verticalAlign&quot;:1,&quot;type&quot;:1,&quot;diagramDirection&quot;:0,&quot;canSetOverLayout&quot;:1,&quot;isOverLayout&quot;:1,&quot;margin&quot;:{&quot;left&quot;:1.27,&quot;top&quot;:1.69,&quot;right&quot;:1.27,&quot;bottom&quot;:1.69},&quot;marginOverLayout&quot;:{&quot;left&quot;:0.0,&quot;top&quot;:0.0,&quot;right&quot;:0.0,&quot;bottom&quot;:0.0},&quot;backgroundInfo&quot;:[{&quot;type&quot;:&quot;general&quot;,&quot;left&quot;:0.0,&quot;top&quot;:0.0,&quot;right&quot;:0.0,&quot;bottom&quot;:0.0}]}"/>
  <p:tag name="KSO_WM_SLIDE_POSITION" val="-1*0"/>
  <p:tag name="KSO_WM_SLIDE_RATIO" val="1.777778"/>
  <p:tag name="KSO_WM_SLIDE_SIZE" val="961*540"/>
  <p:tag name="KSO_WM_SLIDE_SUBTYPE" val="picTxt"/>
  <p:tag name="KSO_WM_SLIDE_TYPE" val="text"/>
  <p:tag name="KSO_WM_TAG_VERSION" val="1.0"/>
  <p:tag name="KSO_WM_TEMPLATE_CATEGORY" val="diagram"/>
  <p:tag name="KSO_WM_TEMPLATE_INDEX" val="20200428"/>
  <p:tag name="KSO_WM_TEMPLATE_SUBCATEGORY" val="11"/>
</p:tagLst>
</file>

<file path=ppt/tags/tag8.xml><?xml version="1.0" encoding="utf-8"?>
<p:tagLst xmlns:p="http://schemas.openxmlformats.org/presentationml/2006/main">
  <p:tag name="KSO_WM_BEAUTIFY_FLAG" val="#wm#"/>
  <p:tag name="KSO_WM_SLIDE_BACKGROUND" val="[&quot;general&quot;]"/>
  <p:tag name="KSO_WM_SLIDE_ID" val="diagram20200428_1"/>
  <p:tag name="KSO_WM_SLIDE_INDEX" val="1"/>
  <p:tag name="KSO_WM_SLIDE_ITEM_CNT" val="0"/>
  <p:tag name="KSO_WM_SLIDE_LAYOUT" val="d"/>
  <p:tag name="KSO_WM_SLIDE_LAYOUT_CNT" val="1"/>
  <p:tag name="KSO_WM_SLIDE_LAYOUT_INFO" val="{&quot;direction&quot;:0,&quot;horizontalAlign&quot;:1,&quot;verticalAlign&quot;:1,&quot;type&quot;:1,&quot;diagramDirection&quot;:0,&quot;canSetOverLayout&quot;:1,&quot;isOverLayout&quot;:1,&quot;margin&quot;:{&quot;left&quot;:1.27,&quot;top&quot;:1.69,&quot;right&quot;:1.27,&quot;bottom&quot;:1.69},&quot;marginOverLayout&quot;:{&quot;left&quot;:0.0,&quot;top&quot;:0.0,&quot;right&quot;:0.0,&quot;bottom&quot;:0.0},&quot;backgroundInfo&quot;:[{&quot;type&quot;:&quot;general&quot;,&quot;left&quot;:0.0,&quot;top&quot;:0.0,&quot;right&quot;:0.0,&quot;bottom&quot;:0.0}]}"/>
  <p:tag name="KSO_WM_SLIDE_POSITION" val="-1*0"/>
  <p:tag name="KSO_WM_SLIDE_RATIO" val="1.777778"/>
  <p:tag name="KSO_WM_SLIDE_SIZE" val="961*540"/>
  <p:tag name="KSO_WM_SLIDE_SUBTYPE" val="picTxt"/>
  <p:tag name="KSO_WM_SLIDE_TYPE" val="text"/>
  <p:tag name="KSO_WM_TAG_VERSION" val="1.0"/>
  <p:tag name="KSO_WM_TEMPLATE_CATEGORY" val="diagram"/>
  <p:tag name="KSO_WM_TEMPLATE_INDEX" val="20200428"/>
  <p:tag name="KSO_WM_TEMPLATE_SUBCATEGORY" val="11"/>
</p:tagLst>
</file>

<file path=ppt/tags/tag9.xml><?xml version="1.0" encoding="utf-8"?>
<p:tagLst xmlns:p="http://schemas.openxmlformats.org/presentationml/2006/main">
  <p:tag name="KSO_WM_UNIT_PLACING_PICTURE_USER_VIEWPORT" val="{&quot;height&quot;:2445,&quot;width&quot;:5610}"/>
</p:tagLst>
</file>

<file path=ppt/tags/tag10.xml><?xml version="1.0" encoding="utf-8"?>
<p:tagLst xmlns:p="http://schemas.openxmlformats.org/presentationml/2006/main">
  <p:tag name="KSO_WM_BEAUTIFY_FLAG" val="#wm#"/>
  <p:tag name="KSO_WM_SLIDE_BACKGROUND" val="[&quot;general&quot;]"/>
  <p:tag name="KSO_WM_SLIDE_ID" val="diagram20200428_1"/>
  <p:tag name="KSO_WM_SLIDE_INDEX" val="1"/>
  <p:tag name="KSO_WM_SLIDE_ITEM_CNT" val="0"/>
  <p:tag name="KSO_WM_SLIDE_LAYOUT" val="d"/>
  <p:tag name="KSO_WM_SLIDE_LAYOUT_CNT" val="1"/>
  <p:tag name="KSO_WM_SLIDE_LAYOUT_INFO" val="{&quot;direction&quot;:0,&quot;horizontalAlign&quot;:1,&quot;verticalAlign&quot;:1,&quot;type&quot;:1,&quot;diagramDirection&quot;:0,&quot;canSetOverLayout&quot;:1,&quot;isOverLayout&quot;:1,&quot;margin&quot;:{&quot;left&quot;:1.27,&quot;top&quot;:1.69,&quot;right&quot;:1.27,&quot;bottom&quot;:1.69},&quot;marginOverLayout&quot;:{&quot;left&quot;:0.0,&quot;top&quot;:0.0,&quot;right&quot;:0.0,&quot;bottom&quot;:0.0},&quot;backgroundInfo&quot;:[{&quot;type&quot;:&quot;general&quot;,&quot;left&quot;:0.0,&quot;top&quot;:0.0,&quot;right&quot;:0.0,&quot;bottom&quot;:0.0}]}"/>
  <p:tag name="KSO_WM_SLIDE_POSITION" val="-1*0"/>
  <p:tag name="KSO_WM_SLIDE_RATIO" val="1.777778"/>
  <p:tag name="KSO_WM_SLIDE_SIZE" val="961*540"/>
  <p:tag name="KSO_WM_SLIDE_SUBTYPE" val="picTxt"/>
  <p:tag name="KSO_WM_SLIDE_TYPE" val="text"/>
  <p:tag name="KSO_WM_TAG_VERSION" val="1.0"/>
  <p:tag name="KSO_WM_TEMPLATE_CATEGORY" val="diagram"/>
  <p:tag name="KSO_WM_TEMPLATE_INDEX" val="20200428"/>
  <p:tag name="KSO_WM_TEMPLATE_SUBCATEGORY" val="11"/>
</p:tagLst>
</file>

<file path=ppt/tags/tag11.xml><?xml version="1.0" encoding="utf-8"?>
<p:tagLst xmlns:p="http://schemas.openxmlformats.org/presentationml/2006/main">
  <p:tag name="KSO_WM_BEAUTIFY_FLAG" val="#wm#"/>
  <p:tag name="KSO_WM_SLIDE_BACKGROUND" val="[&quot;general&quot;]"/>
  <p:tag name="KSO_WM_SLIDE_ID" val="diagram20200428_1"/>
  <p:tag name="KSO_WM_SLIDE_INDEX" val="1"/>
  <p:tag name="KSO_WM_SLIDE_ITEM_CNT" val="0"/>
  <p:tag name="KSO_WM_SLIDE_LAYOUT" val="d"/>
  <p:tag name="KSO_WM_SLIDE_LAYOUT_CNT" val="1"/>
  <p:tag name="KSO_WM_SLIDE_LAYOUT_INFO" val="{&quot;direction&quot;:0,&quot;horizontalAlign&quot;:1,&quot;verticalAlign&quot;:1,&quot;type&quot;:1,&quot;diagramDirection&quot;:0,&quot;canSetOverLayout&quot;:1,&quot;isOverLayout&quot;:1,&quot;margin&quot;:{&quot;left&quot;:1.27,&quot;top&quot;:1.69,&quot;right&quot;:1.27,&quot;bottom&quot;:1.69},&quot;marginOverLayout&quot;:{&quot;left&quot;:0.0,&quot;top&quot;:0.0,&quot;right&quot;:0.0,&quot;bottom&quot;:0.0},&quot;backgroundInfo&quot;:[{&quot;type&quot;:&quot;general&quot;,&quot;left&quot;:0.0,&quot;top&quot;:0.0,&quot;right&quot;:0.0,&quot;bottom&quot;:0.0}]}"/>
  <p:tag name="KSO_WM_SLIDE_POSITION" val="-1*0"/>
  <p:tag name="KSO_WM_SLIDE_RATIO" val="1.777778"/>
  <p:tag name="KSO_WM_SLIDE_SIZE" val="961*540"/>
  <p:tag name="KSO_WM_SLIDE_SUBTYPE" val="picTxt"/>
  <p:tag name="KSO_WM_SLIDE_TYPE" val="text"/>
  <p:tag name="KSO_WM_TAG_VERSION" val="1.0"/>
  <p:tag name="KSO_WM_TEMPLATE_CATEGORY" val="diagram"/>
  <p:tag name="KSO_WM_TEMPLATE_INDEX" val="20200428"/>
  <p:tag name="KSO_WM_TEMPLATE_SUBCATEGORY" val="11"/>
</p:tagLst>
</file>

<file path=ppt/tags/tag12.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Office 主题​​">
  <a:themeElements>
    <a:clrScheme name="Office 主题​​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Office 主题​​">
      <a:majorFont>
        <a:latin typeface="Calibri"/>
        <a:ea typeface="宋体" charset="-122"/>
        <a:cs typeface="Arial"/>
      </a:majorFont>
      <a:minorFont>
        <a:latin typeface="Calibri"/>
        <a:ea typeface="宋体" charset="-122"/>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Office 主题​​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3_Office 主题​​">
  <a:themeElements>
    <a:clrScheme name="Office 主题​​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Office 主题​​">
      <a:majorFont>
        <a:latin typeface="Calibri"/>
        <a:ea typeface="宋体" charset="-122"/>
        <a:cs typeface="Arial"/>
      </a:majorFont>
      <a:minorFont>
        <a:latin typeface="Calibri"/>
        <a:ea typeface="宋体" charset="-122"/>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Office 主题​​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6_Office 主题​​">
  <a:themeElements>
    <a:clrScheme name="Office 主题​​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Office 主题​​">
      <a:majorFont>
        <a:latin typeface="Calibri"/>
        <a:ea typeface="宋体" charset="-122"/>
        <a:cs typeface="Arial"/>
      </a:majorFont>
      <a:minorFont>
        <a:latin typeface="Calibri"/>
        <a:ea typeface="宋体" charset="-122"/>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Office 主题​​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7_Office 主题​​">
  <a:themeElements>
    <a:clrScheme name="Office 主题​​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Office 主题​​">
      <a:majorFont>
        <a:latin typeface="Calibri"/>
        <a:ea typeface="宋体" charset="-122"/>
        <a:cs typeface="Arial"/>
      </a:majorFont>
      <a:minorFont>
        <a:latin typeface="Calibri"/>
        <a:ea typeface="宋体" charset="-122"/>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Office 主题​​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r="http://schemas.openxmlformats.org/officeDocument/2006/relationships" xmlns:a="http://schemas.openxmlformats.org/drawingml/2006/main" name="2_Office 主题​​">
  <a:themeElements>
    <a:clrScheme name="Office 主题​​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Office 主题​​">
      <a:majorFont>
        <a:latin typeface="Calibri"/>
        <a:ea typeface="宋体" charset="-122"/>
        <a:cs typeface="Arial"/>
      </a:majorFont>
      <a:minorFont>
        <a:latin typeface="Calibri"/>
        <a:ea typeface="宋体" charset="-122"/>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Office 主题​​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r="http://schemas.openxmlformats.org/officeDocument/2006/relationships" xmlns:a="http://schemas.openxmlformats.org/drawingml/2006/main" name="4_Office 主题​​">
  <a:themeElements>
    <a:clrScheme name="Office 主题​​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Office 主题​​">
      <a:majorFont>
        <a:latin typeface="Calibri"/>
        <a:ea typeface="宋体" charset="-122"/>
        <a:cs typeface="Arial"/>
      </a:majorFont>
      <a:minorFont>
        <a:latin typeface="Calibri"/>
        <a:ea typeface="宋体" charset="-122"/>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Office 主题​​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r="http://schemas.openxmlformats.org/officeDocument/2006/relationships" xmlns:a="http://schemas.openxmlformats.org/drawingml/2006/main" name="Office 主题​​">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resentationFormat>On-screen Show (4:3)</PresentationFormat>
  <Paragraphs>47</Paragraphs>
  <Slides>11</Slides>
  <Notes>10</Notes>
  <TotalTime>0</TotalTime>
  <HiddenSlides>0</HiddenSlides>
  <MMClips>0</MMClips>
  <ScaleCrop>0</ScaleCrop>
  <HeadingPairs>
    <vt:vector baseType="variant" size="4">
      <vt:variant>
        <vt:lpstr>Theme</vt:lpstr>
      </vt:variant>
      <vt:variant>
        <vt:i4>1</vt:i4>
      </vt:variant>
      <vt:variant>
        <vt:lpstr>Slide Titles</vt:lpstr>
      </vt:variant>
      <vt:variant>
        <vt:i4>11</vt:i4>
      </vt:variant>
    </vt:vector>
  </HeadingPairs>
  <TitlesOfParts>
    <vt:vector baseType="lpstr" size="12">
      <vt:lpstr>Office 主题​​</vt:lpstr>
      <vt:lpstr>家庭电路中电流过大的原因</vt:lpstr>
      <vt:lpstr>Slide 2</vt:lpstr>
      <vt:lpstr>Slide 3</vt:lpstr>
      <vt:lpstr>Slide 4</vt:lpstr>
      <vt:lpstr>Slide 5</vt:lpstr>
      <vt:lpstr>Slide 6</vt:lpstr>
      <vt:lpstr>Slide 7</vt:lpstr>
      <vt:lpstr>Slide 8</vt:lpstr>
      <vt:lpstr>Slide 9</vt:lpstr>
      <vt:lpstr>Slide 10</vt:lpstr>
      <vt:lpstr>Slide 11</vt:lpstr>
    </vt:vector>
  </TitlesOfParts>
  <LinksUpToDate>0</LinksUpToDate>
  <SharedDoc>0</SharedDoc>
  <HyperlinksChanged>0</HyperlinksChanged>
  <Application>Aspose.Slides for Java</Application>
  <AppVersion>17.0600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2020-11-23T13:55:59.165</cp:lastPrinted>
  <dcterms:created xsi:type="dcterms:W3CDTF">2020-11-23T13:55:59Z</dcterms:created>
  <dcterms:modified xsi:type="dcterms:W3CDTF">2020-11-23T05:55:59Z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