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371" r:id="rId7"/>
    <p:sldId id="290" r:id="rId8"/>
    <p:sldId id="319" r:id="rId9"/>
    <p:sldId id="322" r:id="rId10"/>
    <p:sldId id="392" r:id="rId11"/>
    <p:sldId id="393" r:id="rId12"/>
    <p:sldId id="394" r:id="rId13"/>
    <p:sldId id="395" r:id="rId14"/>
    <p:sldId id="396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44"/>
    </p:embeddedFont>
    <p:embeddedFont>
      <p:font typeface="微软雅黑" panose="020B0503020204020204" pitchFamily="34" charset="-122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黑体" panose="02010609060101010101" pitchFamily="49" charset="-122"/>
      <p:regular r:id="rId50"/>
    </p:embeddedFont>
    <p:embeddedFont>
      <p:font typeface="楷体" panose="02010609060101010101" charset="-122"/>
      <p:regular r:id="rId51"/>
    </p:embeddedFont>
    <p:embeddedFont>
      <p:font typeface="楷体_GB2312" panose="02010609030101010101" pitchFamily="49" charset="-122"/>
      <p:regular r:id="rId5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90"/>
      </p:cViewPr>
      <p:guideLst>
        <p:guide orient="horz" pos="1638"/>
        <p:guide pos="29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tags" Target="tags/tag9.xml" /><Relationship Id="rId44" Type="http://schemas.openxmlformats.org/officeDocument/2006/relationships/font" Target="fonts/font1.fntdata" /><Relationship Id="rId45" Type="http://schemas.openxmlformats.org/officeDocument/2006/relationships/font" Target="fonts/font2.fntdata" /><Relationship Id="rId46" Type="http://schemas.openxmlformats.org/officeDocument/2006/relationships/font" Target="fonts/font3.fntdata" /><Relationship Id="rId47" Type="http://schemas.openxmlformats.org/officeDocument/2006/relationships/font" Target="fonts/font4.fntdata" /><Relationship Id="rId48" Type="http://schemas.openxmlformats.org/officeDocument/2006/relationships/font" Target="fonts/font5.fntdata" /><Relationship Id="rId49" Type="http://schemas.openxmlformats.org/officeDocument/2006/relationships/font" Target="fonts/font6.fntdata" /><Relationship Id="rId5" Type="http://schemas.openxmlformats.org/officeDocument/2006/relationships/slide" Target="slides/slide1.xml" /><Relationship Id="rId50" Type="http://schemas.openxmlformats.org/officeDocument/2006/relationships/font" Target="fonts/font7.fntdata" /><Relationship Id="rId51" Type="http://schemas.openxmlformats.org/officeDocument/2006/relationships/font" Target="fonts/font8.fntdata" /><Relationship Id="rId52" Type="http://schemas.openxmlformats.org/officeDocument/2006/relationships/font" Target="fonts/font9.fntdata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Relationship Id="rId2" Type="http://schemas.openxmlformats.org/officeDocument/2006/relationships/image" Target="../media/image18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wmf" /><Relationship Id="rId2" Type="http://schemas.openxmlformats.org/officeDocument/2006/relationships/image" Target="../media/image20.w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w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w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Relationship Id="rId2" Type="http://schemas.openxmlformats.org/officeDocument/2006/relationships/image" Target="../media/image25.wmf" /><Relationship Id="rId3" Type="http://schemas.openxmlformats.org/officeDocument/2006/relationships/image" Target="../media/image26.w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wmf" /><Relationship Id="rId2" Type="http://schemas.openxmlformats.org/officeDocument/2006/relationships/image" Target="../media/image28.w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png" /><Relationship Id="rId2" Type="http://schemas.openxmlformats.org/officeDocument/2006/relationships/image" Target="../media/image31.png" /><Relationship Id="rId3" Type="http://schemas.openxmlformats.org/officeDocument/2006/relationships/image" Target="../media/image32.pn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Relationship Id="rId6" Type="http://schemas.openxmlformats.org/officeDocument/2006/relationships/image" Target="../media/image35.png" /><Relationship Id="rId7" Type="http://schemas.openxmlformats.org/officeDocument/2006/relationships/image" Target="../media/image36.png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wmf" /><Relationship Id="rId2" Type="http://schemas.openxmlformats.org/officeDocument/2006/relationships/image" Target="../media/image40.wmf" /><Relationship Id="rId3" Type="http://schemas.openxmlformats.org/officeDocument/2006/relationships/image" Target="../media/image41.wmf" /><Relationship Id="rId4" Type="http://schemas.openxmlformats.org/officeDocument/2006/relationships/image" Target="../media/image42.wmf" /><Relationship Id="rId5" Type="http://schemas.openxmlformats.org/officeDocument/2006/relationships/image" Target="../media/image43.wmf" /><Relationship Id="rId6" Type="http://schemas.openxmlformats.org/officeDocument/2006/relationships/image" Target="../media/image44.wmf" /><Relationship Id="rId7" Type="http://schemas.openxmlformats.org/officeDocument/2006/relationships/image" Target="../media/image45.wmf" /><Relationship Id="rId8" Type="http://schemas.openxmlformats.org/officeDocument/2006/relationships/image" Target="../media/image46.wmf" /><Relationship Id="rId9" Type="http://schemas.openxmlformats.org/officeDocument/2006/relationships/image" Target="../media/image4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image" Target="../media/image43.wmf" /><Relationship Id="rId3" Type="http://schemas.openxmlformats.org/officeDocument/2006/relationships/image" Target="../media/image49.wmf" /><Relationship Id="rId4" Type="http://schemas.openxmlformats.org/officeDocument/2006/relationships/image" Target="../media/image50.wmf" /><Relationship Id="rId5" Type="http://schemas.openxmlformats.org/officeDocument/2006/relationships/image" Target="../media/image42.wmf" /><Relationship Id="rId6" Type="http://schemas.openxmlformats.org/officeDocument/2006/relationships/image" Target="../media/image44.wmf" /><Relationship Id="rId7" Type="http://schemas.openxmlformats.org/officeDocument/2006/relationships/image" Target="../media/image51.wmf" /><Relationship Id="rId8" Type="http://schemas.openxmlformats.org/officeDocument/2006/relationships/image" Target="../media/image52.w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wmf" /><Relationship Id="rId2" Type="http://schemas.openxmlformats.org/officeDocument/2006/relationships/image" Target="../media/image53.w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wmf" /><Relationship Id="rId2" Type="http://schemas.openxmlformats.org/officeDocument/2006/relationships/image" Target="../media/image57.wmf" /><Relationship Id="rId3" Type="http://schemas.openxmlformats.org/officeDocument/2006/relationships/image" Target="../media/image58.wmf" /><Relationship Id="rId4" Type="http://schemas.openxmlformats.org/officeDocument/2006/relationships/image" Target="../media/image59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Relationship Id="rId2" Type="http://schemas.openxmlformats.org/officeDocument/2006/relationships/image" Target="../media/image6.wmf" /><Relationship Id="rId3" Type="http://schemas.openxmlformats.org/officeDocument/2006/relationships/image" Target="../media/image7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wmf" /><Relationship Id="rId2" Type="http://schemas.openxmlformats.org/officeDocument/2006/relationships/image" Target="../media/image9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/>
            </a:fld>
            <a:endParaRPr lang="zh-CN" altLang="en-US" noProof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itchFamily="34" charset="0"/>
                <a:ea typeface="宋体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 panose="020b0503020204020204" pitchFamily="34" charset="-122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itchFamily="34" charset="0"/>
                <a:ea typeface="宋体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ags" Target="../tags/tag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8.wmf" /><Relationship Id="rId4" Type="http://schemas.openxmlformats.org/officeDocument/2006/relationships/oleObject" Target="../embeddings/oleObject8.bin" TargetMode="Internal" /><Relationship Id="rId5" Type="http://schemas.openxmlformats.org/officeDocument/2006/relationships/image" Target="../media/image9.wmf" /><Relationship Id="rId6" Type="http://schemas.openxmlformats.org/officeDocument/2006/relationships/vmlDrawing" Target="../drawings/vmlDrawing4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5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pn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6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7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8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9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17.wmf" /><Relationship Id="rId4" Type="http://schemas.openxmlformats.org/officeDocument/2006/relationships/oleObject" Target="../embeddings/oleObject15.bin" TargetMode="Internal" /><Relationship Id="rId5" Type="http://schemas.openxmlformats.org/officeDocument/2006/relationships/image" Target="../media/image18.wmf" /><Relationship Id="rId6" Type="http://schemas.openxmlformats.org/officeDocument/2006/relationships/vmlDrawing" Target="../drawings/vmlDrawing10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6.bin" TargetMode="Internal" /><Relationship Id="rId3" Type="http://schemas.openxmlformats.org/officeDocument/2006/relationships/image" Target="../media/image19.wmf" /><Relationship Id="rId4" Type="http://schemas.openxmlformats.org/officeDocument/2006/relationships/oleObject" Target="../embeddings/oleObject17.bin" TargetMode="Internal" /><Relationship Id="rId5" Type="http://schemas.openxmlformats.org/officeDocument/2006/relationships/image" Target="../media/image20.wmf" /><Relationship Id="rId6" Type="http://schemas.openxmlformats.org/officeDocument/2006/relationships/vmlDrawing" Target="../drawings/vmlDrawing11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8.bin" TargetMode="Internal" /><Relationship Id="rId3" Type="http://schemas.openxmlformats.org/officeDocument/2006/relationships/image" Target="../media/image21.wmf" /><Relationship Id="rId4" Type="http://schemas.openxmlformats.org/officeDocument/2006/relationships/vmlDrawing" Target="../drawings/vmlDrawing12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9.bin" TargetMode="Internal" /><Relationship Id="rId3" Type="http://schemas.openxmlformats.org/officeDocument/2006/relationships/image" Target="../media/image22.wmf" /><Relationship Id="rId4" Type="http://schemas.openxmlformats.org/officeDocument/2006/relationships/vmlDrawing" Target="../drawings/vmlDrawing13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0.bin" TargetMode="Internal" /><Relationship Id="rId3" Type="http://schemas.openxmlformats.org/officeDocument/2006/relationships/image" Target="../media/image23.wmf" /><Relationship Id="rId4" Type="http://schemas.openxmlformats.org/officeDocument/2006/relationships/vmlDrawing" Target="../drawings/vmlDrawing14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1.bin" TargetMode="Internal" /><Relationship Id="rId3" Type="http://schemas.openxmlformats.org/officeDocument/2006/relationships/image" Target="../media/image24.wmf" /><Relationship Id="rId4" Type="http://schemas.openxmlformats.org/officeDocument/2006/relationships/oleObject" Target="../embeddings/oleObject22.bin" TargetMode="Internal" /><Relationship Id="rId5" Type="http://schemas.openxmlformats.org/officeDocument/2006/relationships/image" Target="../media/image25.wmf" /><Relationship Id="rId6" Type="http://schemas.openxmlformats.org/officeDocument/2006/relationships/oleObject" Target="../embeddings/oleObject23.bin" TargetMode="Internal" /><Relationship Id="rId7" Type="http://schemas.openxmlformats.org/officeDocument/2006/relationships/image" Target="../media/image26.wmf" /><Relationship Id="rId8" Type="http://schemas.openxmlformats.org/officeDocument/2006/relationships/vmlDrawing" Target="../drawings/vmlDrawing15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4.bin" TargetMode="Internal" /><Relationship Id="rId3" Type="http://schemas.openxmlformats.org/officeDocument/2006/relationships/image" Target="../media/image27.wmf" /><Relationship Id="rId4" Type="http://schemas.openxmlformats.org/officeDocument/2006/relationships/oleObject" Target="../embeddings/oleObject25.bin" TargetMode="Internal" /><Relationship Id="rId5" Type="http://schemas.openxmlformats.org/officeDocument/2006/relationships/image" Target="../media/image28.wmf" /><Relationship Id="rId6" Type="http://schemas.openxmlformats.org/officeDocument/2006/relationships/vmlDrawing" Target="../drawings/vmlDrawing16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6.bin" TargetMode="Internal" /><Relationship Id="rId3" Type="http://schemas.openxmlformats.org/officeDocument/2006/relationships/image" Target="../media/image29.wmf" /><Relationship Id="rId4" Type="http://schemas.openxmlformats.org/officeDocument/2006/relationships/vmlDrawing" Target="../drawings/vmlDrawing17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2.wmf" /><Relationship Id="rId5" Type="http://schemas.openxmlformats.org/officeDocument/2006/relationships/tags" Target="../tags/tag7.xml" /><Relationship Id="rId6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32.bin" TargetMode="Internal" /><Relationship Id="rId11" Type="http://schemas.openxmlformats.org/officeDocument/2006/relationships/oleObject" Target="../embeddings/oleObject33.bin" TargetMode="Internal" /><Relationship Id="rId12" Type="http://schemas.openxmlformats.org/officeDocument/2006/relationships/image" Target="../media/image33.png" /><Relationship Id="rId13" Type="http://schemas.openxmlformats.org/officeDocument/2006/relationships/oleObject" Target="../embeddings/oleObject34.bin" TargetMode="Internal" /><Relationship Id="rId14" Type="http://schemas.openxmlformats.org/officeDocument/2006/relationships/oleObject" Target="../embeddings/oleObject35.bin" TargetMode="Internal" /><Relationship Id="rId15" Type="http://schemas.openxmlformats.org/officeDocument/2006/relationships/image" Target="../media/image34.png" /><Relationship Id="rId16" Type="http://schemas.openxmlformats.org/officeDocument/2006/relationships/oleObject" Target="../embeddings/oleObject36.bin" TargetMode="Internal" /><Relationship Id="rId17" Type="http://schemas.openxmlformats.org/officeDocument/2006/relationships/image" Target="../media/image35.png" /><Relationship Id="rId18" Type="http://schemas.openxmlformats.org/officeDocument/2006/relationships/oleObject" Target="../embeddings/oleObject37.bin" TargetMode="Internal" /><Relationship Id="rId19" Type="http://schemas.openxmlformats.org/officeDocument/2006/relationships/image" Target="../media/image36.png" /><Relationship Id="rId2" Type="http://schemas.openxmlformats.org/officeDocument/2006/relationships/oleObject" Target="../embeddings/oleObject27.bin" TargetMode="Internal" /><Relationship Id="rId20" Type="http://schemas.openxmlformats.org/officeDocument/2006/relationships/vmlDrawing" Target="../drawings/vmlDrawing18.vml" /><Relationship Id="rId3" Type="http://schemas.openxmlformats.org/officeDocument/2006/relationships/image" Target="../media/image30.png" /><Relationship Id="rId4" Type="http://schemas.openxmlformats.org/officeDocument/2006/relationships/oleObject" Target="../embeddings/oleObject28.bin" TargetMode="Internal" /><Relationship Id="rId5" Type="http://schemas.openxmlformats.org/officeDocument/2006/relationships/image" Target="../media/image31.png" /><Relationship Id="rId6" Type="http://schemas.openxmlformats.org/officeDocument/2006/relationships/oleObject" Target="../embeddings/oleObject29.bin" TargetMode="Internal" /><Relationship Id="rId7" Type="http://schemas.openxmlformats.org/officeDocument/2006/relationships/image" Target="../media/image32.png" /><Relationship Id="rId8" Type="http://schemas.openxmlformats.org/officeDocument/2006/relationships/oleObject" Target="../embeddings/oleObject30.bin" TargetMode="Internal" /><Relationship Id="rId9" Type="http://schemas.openxmlformats.org/officeDocument/2006/relationships/oleObject" Target="../embeddings/oleObject31.bin" TargetMode="In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42.bin" TargetMode="Internal" /><Relationship Id="rId11" Type="http://schemas.openxmlformats.org/officeDocument/2006/relationships/image" Target="../media/image43.wmf" /><Relationship Id="rId12" Type="http://schemas.openxmlformats.org/officeDocument/2006/relationships/oleObject" Target="../embeddings/oleObject43.bin" TargetMode="Internal" /><Relationship Id="rId13" Type="http://schemas.openxmlformats.org/officeDocument/2006/relationships/image" Target="../media/image44.wmf" /><Relationship Id="rId14" Type="http://schemas.openxmlformats.org/officeDocument/2006/relationships/oleObject" Target="../embeddings/oleObject44.bin" TargetMode="Internal" /><Relationship Id="rId15" Type="http://schemas.openxmlformats.org/officeDocument/2006/relationships/image" Target="../media/image45.wmf" /><Relationship Id="rId16" Type="http://schemas.openxmlformats.org/officeDocument/2006/relationships/oleObject" Target="../embeddings/oleObject45.bin" TargetMode="Internal" /><Relationship Id="rId17" Type="http://schemas.openxmlformats.org/officeDocument/2006/relationships/image" Target="../media/image46.wmf" /><Relationship Id="rId18" Type="http://schemas.openxmlformats.org/officeDocument/2006/relationships/oleObject" Target="../embeddings/oleObject46.bin" TargetMode="Internal" /><Relationship Id="rId19" Type="http://schemas.openxmlformats.org/officeDocument/2006/relationships/image" Target="../media/image47.wmf" /><Relationship Id="rId2" Type="http://schemas.openxmlformats.org/officeDocument/2006/relationships/oleObject" Target="../embeddings/oleObject38.bin" TargetMode="Internal" /><Relationship Id="rId20" Type="http://schemas.openxmlformats.org/officeDocument/2006/relationships/vmlDrawing" Target="../drawings/vmlDrawing19.vml" /><Relationship Id="rId3" Type="http://schemas.openxmlformats.org/officeDocument/2006/relationships/image" Target="../media/image39.wmf" /><Relationship Id="rId4" Type="http://schemas.openxmlformats.org/officeDocument/2006/relationships/oleObject" Target="../embeddings/oleObject39.bin" TargetMode="Internal" /><Relationship Id="rId5" Type="http://schemas.openxmlformats.org/officeDocument/2006/relationships/image" Target="../media/image40.wmf" /><Relationship Id="rId6" Type="http://schemas.openxmlformats.org/officeDocument/2006/relationships/oleObject" Target="../embeddings/oleObject40.bin" TargetMode="Internal" /><Relationship Id="rId7" Type="http://schemas.openxmlformats.org/officeDocument/2006/relationships/image" Target="../media/image41.wmf" /><Relationship Id="rId8" Type="http://schemas.openxmlformats.org/officeDocument/2006/relationships/oleObject" Target="../embeddings/oleObject41.bin" TargetMode="Internal" /><Relationship Id="rId9" Type="http://schemas.openxmlformats.org/officeDocument/2006/relationships/image" Target="../media/image42.w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51.bin" TargetMode="Internal" /><Relationship Id="rId11" Type="http://schemas.openxmlformats.org/officeDocument/2006/relationships/image" Target="../media/image42.wmf" /><Relationship Id="rId12" Type="http://schemas.openxmlformats.org/officeDocument/2006/relationships/oleObject" Target="../embeddings/oleObject52.bin" TargetMode="Internal" /><Relationship Id="rId13" Type="http://schemas.openxmlformats.org/officeDocument/2006/relationships/oleObject" Target="../embeddings/oleObject53.bin" TargetMode="Internal" /><Relationship Id="rId14" Type="http://schemas.openxmlformats.org/officeDocument/2006/relationships/image" Target="../media/image44.wmf" /><Relationship Id="rId15" Type="http://schemas.openxmlformats.org/officeDocument/2006/relationships/oleObject" Target="../embeddings/oleObject54.bin" TargetMode="Internal" /><Relationship Id="rId16" Type="http://schemas.openxmlformats.org/officeDocument/2006/relationships/image" Target="../media/image51.wmf" /><Relationship Id="rId17" Type="http://schemas.openxmlformats.org/officeDocument/2006/relationships/oleObject" Target="../embeddings/oleObject55.bin" TargetMode="Internal" /><Relationship Id="rId18" Type="http://schemas.openxmlformats.org/officeDocument/2006/relationships/image" Target="../media/image52.wmf" /><Relationship Id="rId19" Type="http://schemas.openxmlformats.org/officeDocument/2006/relationships/vmlDrawing" Target="../drawings/vmlDrawing20.vml" /><Relationship Id="rId2" Type="http://schemas.openxmlformats.org/officeDocument/2006/relationships/oleObject" Target="../embeddings/oleObject47.bin" TargetMode="Internal" /><Relationship Id="rId3" Type="http://schemas.openxmlformats.org/officeDocument/2006/relationships/image" Target="../media/image48.wmf" /><Relationship Id="rId4" Type="http://schemas.openxmlformats.org/officeDocument/2006/relationships/oleObject" Target="../embeddings/oleObject48.bin" TargetMode="Internal" /><Relationship Id="rId5" Type="http://schemas.openxmlformats.org/officeDocument/2006/relationships/image" Target="../media/image43.wmf" /><Relationship Id="rId6" Type="http://schemas.openxmlformats.org/officeDocument/2006/relationships/oleObject" Target="../embeddings/oleObject49.bin" TargetMode="Internal" /><Relationship Id="rId7" Type="http://schemas.openxmlformats.org/officeDocument/2006/relationships/image" Target="../media/image49.wmf" /><Relationship Id="rId8" Type="http://schemas.openxmlformats.org/officeDocument/2006/relationships/oleObject" Target="../embeddings/oleObject50.bin" TargetMode="Internal" /><Relationship Id="rId9" Type="http://schemas.openxmlformats.org/officeDocument/2006/relationships/image" Target="../media/image50.w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56.bin" TargetMode="Internal" /><Relationship Id="rId3" Type="http://schemas.openxmlformats.org/officeDocument/2006/relationships/image" Target="../media/image52.wmf" /><Relationship Id="rId4" Type="http://schemas.openxmlformats.org/officeDocument/2006/relationships/oleObject" Target="../embeddings/oleObject57.bin" TargetMode="Internal" /><Relationship Id="rId5" Type="http://schemas.openxmlformats.org/officeDocument/2006/relationships/image" Target="../media/image53.wmf" /><Relationship Id="rId6" Type="http://schemas.openxmlformats.org/officeDocument/2006/relationships/image" Target="../media/image54.png" /><Relationship Id="rId7" Type="http://schemas.openxmlformats.org/officeDocument/2006/relationships/image" Target="../media/image55.png" /><Relationship Id="rId8" Type="http://schemas.openxmlformats.org/officeDocument/2006/relationships/vmlDrawing" Target="../drawings/vmlDrawing21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62.bin" TargetMode="Internal" /><Relationship Id="rId11" Type="http://schemas.openxmlformats.org/officeDocument/2006/relationships/oleObject" Target="../embeddings/oleObject63.bin" TargetMode="Internal" /><Relationship Id="rId12" Type="http://schemas.openxmlformats.org/officeDocument/2006/relationships/image" Target="../media/image60.png" /><Relationship Id="rId13" Type="http://schemas.openxmlformats.org/officeDocument/2006/relationships/image" Target="../media/image61.png" /><Relationship Id="rId14" Type="http://schemas.openxmlformats.org/officeDocument/2006/relationships/vmlDrawing" Target="../drawings/vmlDrawing22.vml" /><Relationship Id="rId2" Type="http://schemas.openxmlformats.org/officeDocument/2006/relationships/oleObject" Target="../embeddings/oleObject58.bin" TargetMode="Internal" /><Relationship Id="rId3" Type="http://schemas.openxmlformats.org/officeDocument/2006/relationships/image" Target="../media/image56.wmf" /><Relationship Id="rId4" Type="http://schemas.openxmlformats.org/officeDocument/2006/relationships/oleObject" Target="../embeddings/oleObject59.bin" TargetMode="Internal" /><Relationship Id="rId5" Type="http://schemas.openxmlformats.org/officeDocument/2006/relationships/image" Target="../media/image57.wmf" /><Relationship Id="rId6" Type="http://schemas.openxmlformats.org/officeDocument/2006/relationships/oleObject" Target="../embeddings/oleObject60.bin" TargetMode="Internal" /><Relationship Id="rId7" Type="http://schemas.openxmlformats.org/officeDocument/2006/relationships/image" Target="../media/image58.wmf" /><Relationship Id="rId8" Type="http://schemas.openxmlformats.org/officeDocument/2006/relationships/oleObject" Target="../embeddings/oleObject61.bin" TargetMode="Internal" /><Relationship Id="rId9" Type="http://schemas.openxmlformats.org/officeDocument/2006/relationships/image" Target="../media/image59.w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2.wmf" /><Relationship Id="rId5" Type="http://schemas.openxmlformats.org/officeDocument/2006/relationships/tags" Target="../tags/tag8.xml" /><Relationship Id="rId6" Type="http://schemas.openxmlformats.org/officeDocument/2006/relationships/vmlDrawing" Target="../drawings/vmlDrawing2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5.wmf" /><Relationship Id="rId4" Type="http://schemas.openxmlformats.org/officeDocument/2006/relationships/oleObject" Target="../embeddings/oleObject4.bin" TargetMode="Internal" /><Relationship Id="rId5" Type="http://schemas.openxmlformats.org/officeDocument/2006/relationships/image" Target="../media/image6.wmf" /><Relationship Id="rId6" Type="http://schemas.openxmlformats.org/officeDocument/2006/relationships/oleObject" Target="../embeddings/oleObject5.bin" TargetMode="Internal" /><Relationship Id="rId7" Type="http://schemas.openxmlformats.org/officeDocument/2006/relationships/image" Target="../media/image7.wmf" /><Relationship Id="rId8" Type="http://schemas.openxmlformats.org/officeDocument/2006/relationships/oleObject" Target="../embeddings/oleObject6.bin" TargetMode="Internal" /><Relationship Id="rId9" Type="http://schemas.openxmlformats.org/officeDocument/2006/relationships/vmlDrawing" Target="../drawings/vmlDrawing3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u=3391966960,1922421621&amp;fm=26&amp;gp=0"/>
          <p:cNvPicPr/>
          <p:nvPr/>
        </p:nvPicPr>
        <p:blipFill>
          <a:blip r:embed="rId3"/>
          <a:stretch>
            <a:fillRect/>
          </a:stretch>
        </p:blipFill>
        <p:spPr>
          <a:xfrm>
            <a:off x="6985" y="11245"/>
            <a:ext cx="9144000" cy="5040000"/>
          </a:xfrm>
          <a:prstGeom prst="rect">
            <a:avLst/>
          </a:prstGeom>
        </p:spPr>
      </p:pic>
      <p:sp>
        <p:nvSpPr>
          <p:cNvPr id="7170" name="Rectangle 3"/>
          <p:cNvSpPr>
            <a:spLocks noGrp="1" noChangeArrowheads="1"/>
          </p:cNvSpPr>
          <p:nvPr/>
        </p:nvSpPr>
        <p:spPr bwMode="auto">
          <a:xfrm>
            <a:off x="6985" y="1307465"/>
            <a:ext cx="9164955" cy="1664335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itchFamily="34" charset="0"/>
                <a:ea typeface="微软雅黑" panose="020b0503020204020204" pitchFamily="34" charset="-122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825" b="1">
                <a:solidFill>
                  <a:srgbClr val="FFFF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宋体" pitchFamily="2" charset="-122"/>
                <a:ea typeface="宋体" pitchFamily="2" charset="-122"/>
                <a:cs typeface="+mn-ea"/>
                <a:sym typeface="+mn-ea"/>
              </a:rPr>
              <a:t>第十七章  欧姆定律</a:t>
            </a:r>
            <a:br>
              <a:rPr lang="zh-CN" altLang="en-US" sz="3825" b="1">
                <a:solidFill>
                  <a:srgbClr val="FFFF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宋体" pitchFamily="2" charset="-122"/>
                <a:ea typeface="宋体" pitchFamily="2" charset="-122"/>
                <a:cs typeface="+mn-ea"/>
              </a:rPr>
            </a:br>
          </a:p>
        </p:txBody>
      </p:sp>
    </p:spTree>
    <p:custDataLst>
      <p:tags r:id="rId4"/>
    </p:custDataLst>
  </p:cSld>
  <p:clrMapOvr>
    <a:masterClrMapping/>
  </p:clrMapOvr>
  <p:transition spd="slow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3634264" y="3262921"/>
            <a:ext cx="2787491" cy="1753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需知道</a:t>
            </a:r>
            <a:r>
              <a:rPr lang="en-US" sz="2700" b="1" noProof="0">
                <a:solidFill>
                  <a:srgbClr val="4A0AFE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:</a:t>
            </a:r>
            <a:endParaRPr kumimoji="0" lang="en-US" sz="2700" b="1" kern="1200" cap="none" spc="0" normalizeH="0" baseline="0" noProof="0">
              <a:solidFill>
                <a:srgbClr val="4A0AFE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  <a:p>
            <a:pPr marR="0" algn="r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en-US" sz="2700" b="1" i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700" b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两端的</a:t>
            </a:r>
            <a:r>
              <a:rPr lang="zh-CN" altLang="en-US" sz="2700" b="1" noProof="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电压</a:t>
            </a:r>
            <a:r>
              <a:rPr lang="en-US" sz="2700" b="1" i="1" noProof="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U</a:t>
            </a:r>
            <a:endParaRPr kumimoji="0" lang="en-US" sz="2700" b="1" kern="1200" cap="none" spc="0" normalizeH="0" baseline="0" noProof="0">
              <a:solidFill>
                <a:srgbClr val="4A0AFE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  <a:p>
            <a:pPr marR="0" algn="r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和通过</a:t>
            </a:r>
            <a:r>
              <a:rPr lang="en-US" sz="2700" b="1" i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700" b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en-US" sz="2700" b="1" noProof="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电流</a:t>
            </a:r>
            <a:r>
              <a:rPr lang="en-US" sz="2700" b="1" i="1" noProof="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I</a:t>
            </a:r>
            <a:endParaRPr lang="en-US" altLang="en-US" sz="2700" b="1" i="1" noProof="0">
              <a:solidFill>
                <a:srgbClr val="FF0000"/>
              </a:solidFill>
              <a:latin typeface="Times New Roman"/>
              <a:ea typeface="宋体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196" name="AutoShape 4" descr="蓝色面巾纸"/>
          <p:cNvSpPr/>
          <p:nvPr/>
        </p:nvSpPr>
        <p:spPr>
          <a:xfrm>
            <a:off x="6653530" y="3167036"/>
            <a:ext cx="2108359" cy="562928"/>
          </a:xfrm>
          <a:prstGeom prst="wedgeRoundRectCallout">
            <a:avLst>
              <a:gd name="adj1" fmla="val -58493"/>
              <a:gd name="adj2" fmla="val 994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>
                <a:latin typeface="Times New Roman"/>
                <a:ea typeface="宋体" pitchFamily="2" charset="-122"/>
              </a:rPr>
              <a:t>用</a:t>
            </a:r>
            <a:r>
              <a:rPr lang="zh-CN" altLang="en-US" sz="2400" b="1">
                <a:solidFill>
                  <a:srgbClr val="0000FF"/>
                </a:solidFill>
                <a:latin typeface="Times New Roman"/>
                <a:ea typeface="宋体" pitchFamily="2" charset="-122"/>
              </a:rPr>
              <a:t>电压表</a:t>
            </a:r>
            <a:r>
              <a:rPr lang="zh-CN" altLang="en-US" sz="2400" b="1">
                <a:latin typeface="Times New Roman"/>
                <a:ea typeface="宋体" pitchFamily="2" charset="-122"/>
              </a:rPr>
              <a:t>测出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607060" y="1283335"/>
            <a:ext cx="144716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要测量电阻</a:t>
            </a:r>
            <a:r>
              <a:rPr lang="en-US" altLang="zh-CN" sz="2800" b="1" i="1">
                <a:solidFill>
                  <a:srgbClr val="4A0AFE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>
                <a:solidFill>
                  <a:srgbClr val="4A0AFE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=?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95270" y="1043940"/>
            <a:ext cx="4947285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kern="1200" cap="none" spc="0" normalizeH="0" baseline="0" noProof="0">
              <a:latin typeface="Times New Roman"/>
              <a:ea typeface="宋体" pitchFamily="2" charset="-122"/>
              <a:cs typeface="Times New Roman" panose="0202060305040502030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Times New Roman"/>
                <a:ea typeface="宋体" pitchFamily="2" charset="-122"/>
                <a:cs typeface="Times New Roman" panose="02020603050405020304" charset="0"/>
              </a:rPr>
              <a:t>根据欧姆定律               </a:t>
            </a:r>
            <a:r>
              <a:rPr lang="zh-CN" altLang="en-US" sz="2400" b="1" noProof="0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得到</a:t>
            </a:r>
            <a:endParaRPr kumimoji="0" lang="zh-CN" altLang="en-US" sz="2400" b="1" kern="1200" cap="none" spc="0" normalizeH="0" baseline="0" noProof="0">
              <a:latin typeface="Times New Roman"/>
              <a:ea typeface="宋体" pitchFamily="2" charset="-122"/>
              <a:cs typeface="Times New Roman" panose="0202060305040502030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kern="1200" cap="none" spc="0" normalizeH="0" baseline="0" noProof="0">
              <a:solidFill>
                <a:srgbClr val="FF0066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054225" y="1548130"/>
            <a:ext cx="741045" cy="4591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400000">
            <a:off x="4692174" y="2786195"/>
            <a:ext cx="671989" cy="32385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2" name="对象 1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866005" y="1392555"/>
          <a:ext cx="897890" cy="84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66005" y="1392555"/>
                        <a:ext cx="897890" cy="843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503035" y="1406525"/>
          <a:ext cx="1047115" cy="92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03035" y="1406525"/>
                        <a:ext cx="1047115" cy="927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"/>
          <p:cNvGrpSpPr/>
          <p:nvPr/>
        </p:nvGrpSpPr>
        <p:grpSpPr>
          <a:xfrm>
            <a:off x="592455" y="4001823"/>
            <a:ext cx="1138238" cy="828675"/>
            <a:chExt cx="2389" cy="1740"/>
          </a:xfrm>
          <a:noFill/>
        </p:grpSpPr>
        <p:grpSp>
          <p:nvGrpSpPr>
            <p:cNvPr id="9223" name="Group 8"/>
            <p:cNvGrpSpPr/>
            <p:nvPr/>
          </p:nvGrpSpPr>
          <p:grpSpPr>
            <a:xfrm>
              <a:off x="0" y="0"/>
              <a:ext cx="2389" cy="1740"/>
              <a:chExt cx="2389" cy="1740"/>
            </a:xfrm>
            <a:grpFill/>
          </p:grpSpPr>
          <p:sp>
            <p:nvSpPr>
              <p:cNvPr id="9224" name="Oval 97"/>
              <p:cNvSpPr/>
              <p:nvPr/>
            </p:nvSpPr>
            <p:spPr>
              <a:xfrm>
                <a:off x="565" y="606"/>
                <a:ext cx="1114" cy="1134"/>
              </a:xfrm>
              <a:prstGeom prst="ellips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5" name="Line 98"/>
              <p:cNvSpPr/>
              <p:nvPr/>
            </p:nvSpPr>
            <p:spPr>
              <a:xfrm>
                <a:off x="1679" y="1212"/>
                <a:ext cx="710" cy="0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6" name="Line 99"/>
              <p:cNvSpPr/>
              <p:nvPr/>
            </p:nvSpPr>
            <p:spPr>
              <a:xfrm>
                <a:off x="0" y="1212"/>
                <a:ext cx="550" cy="0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7" name="Line 100"/>
              <p:cNvSpPr/>
              <p:nvPr/>
            </p:nvSpPr>
            <p:spPr>
              <a:xfrm flipH="1" flipV="1">
                <a:off x="40" y="0"/>
                <a:ext cx="0" cy="1212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8" name="Line 101"/>
              <p:cNvSpPr/>
              <p:nvPr/>
            </p:nvSpPr>
            <p:spPr>
              <a:xfrm flipH="1" flipV="1">
                <a:off x="2343" y="0"/>
                <a:ext cx="0" cy="1212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29" name="Text Box 102"/>
            <p:cNvSpPr txBox="1"/>
            <p:nvPr/>
          </p:nvSpPr>
          <p:spPr>
            <a:xfrm>
              <a:off x="751" y="640"/>
              <a:ext cx="702" cy="89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lIns="57607" tIns="28803" rIns="57607" bIns="28803">
              <a:spAutoFit/>
            </a:bodyPr>
            <a:lstStyle/>
            <a:p>
              <a:pPr algn="just"/>
              <a:r>
                <a:rPr lang="en-US" altLang="zh-CN" sz="2400" b="1">
                  <a:solidFill>
                    <a:srgbClr val="000000"/>
                  </a:solidFill>
                  <a:latin typeface="Times New Roman"/>
                  <a:ea typeface="宋体" pitchFamily="2" charset="-122"/>
                </a:rPr>
                <a:t>V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51914" y="3383889"/>
            <a:ext cx="1663313" cy="738188"/>
            <a:chOff x="-140" y="0"/>
            <a:chExt cx="3492" cy="1550"/>
          </a:xfrm>
          <a:noFill/>
        </p:grpSpPr>
        <p:sp>
          <p:nvSpPr>
            <p:cNvPr id="9232" name="Line 117"/>
            <p:cNvSpPr/>
            <p:nvPr/>
          </p:nvSpPr>
          <p:spPr>
            <a:xfrm>
              <a:off x="-140" y="1297"/>
              <a:ext cx="1235" cy="0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33" name="Line 118"/>
            <p:cNvSpPr/>
            <p:nvPr/>
          </p:nvSpPr>
          <p:spPr>
            <a:xfrm>
              <a:off x="2761" y="1298"/>
              <a:ext cx="591" cy="0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34" name="Text Box 119"/>
            <p:cNvSpPr txBox="1"/>
            <p:nvPr/>
          </p:nvSpPr>
          <p:spPr>
            <a:xfrm>
              <a:off x="1425" y="0"/>
              <a:ext cx="1110" cy="89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57607" tIns="28803" rIns="57607" bIns="28803">
              <a:spAutoFit/>
            </a:bodyPr>
            <a:lstStyle/>
            <a:p>
              <a:pPr algn="just"/>
              <a:r>
                <a:rPr lang="en-US" altLang="zh-CN" sz="2400" b="1" i="1">
                  <a:solidFill>
                    <a:srgbClr val="000000"/>
                  </a:solidFill>
                  <a:latin typeface="Times New Roman"/>
                  <a:ea typeface="宋体" pitchFamily="2" charset="-122"/>
                </a:rPr>
                <a:t>Rx</a:t>
              </a:r>
            </a:p>
          </p:txBody>
        </p:sp>
        <p:sp>
          <p:nvSpPr>
            <p:cNvPr id="9235" name="Rectangle 120"/>
            <p:cNvSpPr/>
            <p:nvPr/>
          </p:nvSpPr>
          <p:spPr>
            <a:xfrm>
              <a:off x="1095" y="1021"/>
              <a:ext cx="1707" cy="529"/>
            </a:xfrm>
            <a:prstGeom prst="rect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b="1">
                <a:latin typeface="华文中宋" pitchFamily="2" charset="-122"/>
                <a:ea typeface="楷体_GB2312" pitchFamily="49" charset="-122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1749796" y="3734171"/>
            <a:ext cx="1485609" cy="540544"/>
            <a:chOff x="-572" y="0"/>
            <a:chExt cx="3120" cy="1135"/>
          </a:xfrm>
          <a:noFill/>
        </p:grpSpPr>
        <p:sp>
          <p:nvSpPr>
            <p:cNvPr id="9237" name="Line 122"/>
            <p:cNvSpPr/>
            <p:nvPr/>
          </p:nvSpPr>
          <p:spPr>
            <a:xfrm flipV="1">
              <a:off x="-572" y="561"/>
              <a:ext cx="895" cy="1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9238" name="Group 23"/>
            <p:cNvGrpSpPr/>
            <p:nvPr/>
          </p:nvGrpSpPr>
          <p:grpSpPr>
            <a:xfrm>
              <a:off x="323" y="0"/>
              <a:ext cx="1113" cy="1135"/>
              <a:chExt cx="529" cy="539"/>
            </a:xfrm>
            <a:grpFill/>
          </p:grpSpPr>
          <p:sp>
            <p:nvSpPr>
              <p:cNvPr id="9239" name="Oval 124"/>
              <p:cNvSpPr/>
              <p:nvPr/>
            </p:nvSpPr>
            <p:spPr>
              <a:xfrm>
                <a:off x="0" y="0"/>
                <a:ext cx="529" cy="539"/>
              </a:xfrm>
              <a:prstGeom prst="ellips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zh-CN" altLang="en-US" sz="2400" b="1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40" name="Text Box 125"/>
              <p:cNvSpPr txBox="1"/>
              <p:nvPr/>
            </p:nvSpPr>
            <p:spPr>
              <a:xfrm>
                <a:off x="75" y="2"/>
                <a:ext cx="370" cy="48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lIns="57607" tIns="28803" rIns="57607" bIns="28803"/>
              <a:lstStyle/>
              <a:p>
                <a:pPr algn="just"/>
                <a:r>
                  <a:rPr lang="en-US" altLang="zh-CN" sz="2400" b="1">
                    <a:solidFill>
                      <a:srgbClr val="000000"/>
                    </a:solidFill>
                    <a:latin typeface="Times New Roman"/>
                    <a:ea typeface="宋体" pitchFamily="2" charset="-122"/>
                  </a:rPr>
                  <a:t>A</a:t>
                </a:r>
              </a:p>
            </p:txBody>
          </p:sp>
        </p:grpSp>
        <p:sp>
          <p:nvSpPr>
            <p:cNvPr id="9241" name="Line 126"/>
            <p:cNvSpPr/>
            <p:nvPr/>
          </p:nvSpPr>
          <p:spPr>
            <a:xfrm>
              <a:off x="1437" y="562"/>
              <a:ext cx="1111" cy="3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3182303" y="3829182"/>
            <a:ext cx="671989" cy="32385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745" y="2706370"/>
            <a:ext cx="162433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/>
                <a:ea typeface="宋体" pitchFamily="2" charset="-122"/>
              </a:rPr>
              <a:t>伏安法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3182620" y="443230"/>
            <a:ext cx="22218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伏安法测电阻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78775" y="1065530"/>
            <a:ext cx="613410" cy="15468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实验原理</a:t>
            </a:r>
          </a:p>
        </p:txBody>
      </p:sp>
      <p:sp>
        <p:nvSpPr>
          <p:cNvPr id="26" name="AutoShape 4" descr="蓝色面巾纸"/>
          <p:cNvSpPr/>
          <p:nvPr/>
        </p:nvSpPr>
        <p:spPr>
          <a:xfrm>
            <a:off x="6570980" y="4001426"/>
            <a:ext cx="2108359" cy="562928"/>
          </a:xfrm>
          <a:prstGeom prst="wedgeRoundRectCallout">
            <a:avLst>
              <a:gd name="adj1" fmla="val -58493"/>
              <a:gd name="adj2" fmla="val 994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>
                <a:latin typeface="Times New Roman"/>
                <a:ea typeface="宋体" pitchFamily="2" charset="-122"/>
              </a:rPr>
              <a:t>用</a:t>
            </a:r>
            <a:r>
              <a:rPr lang="zh-CN" altLang="en-US" sz="2400" b="1">
                <a:solidFill>
                  <a:srgbClr val="0000FF"/>
                </a:solidFill>
                <a:latin typeface="Times New Roman"/>
                <a:ea typeface="宋体" pitchFamily="2" charset="-122"/>
              </a:rPr>
              <a:t>电流表</a:t>
            </a:r>
            <a:r>
              <a:rPr lang="zh-CN" altLang="en-US" sz="2400" b="1">
                <a:latin typeface="Times New Roman"/>
                <a:ea typeface="宋体" pitchFamily="2" charset="-122"/>
              </a:rPr>
              <a:t>测出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19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9" name="Rectangle 30"/>
          <p:cNvSpPr/>
          <p:nvPr/>
        </p:nvSpPr>
        <p:spPr>
          <a:xfrm>
            <a:off x="416560" y="1120140"/>
            <a:ext cx="26466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实验电路设计</a:t>
            </a:r>
          </a:p>
        </p:txBody>
      </p:sp>
      <p:sp>
        <p:nvSpPr>
          <p:cNvPr id="13317" name="Rectangle 33"/>
          <p:cNvSpPr/>
          <p:nvPr/>
        </p:nvSpPr>
        <p:spPr>
          <a:xfrm>
            <a:off x="767477" y="1512306"/>
            <a:ext cx="2051447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核心电路：</a:t>
            </a:r>
          </a:p>
        </p:txBody>
      </p:sp>
      <p:sp>
        <p:nvSpPr>
          <p:cNvPr id="13318" name="Rectangle 94"/>
          <p:cNvSpPr/>
          <p:nvPr/>
        </p:nvSpPr>
        <p:spPr>
          <a:xfrm>
            <a:off x="767477" y="1954266"/>
            <a:ext cx="2753915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添加必要元件：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5393531" y="2701661"/>
            <a:ext cx="1138238" cy="828675"/>
            <a:chExt cx="2389" cy="1740"/>
          </a:xfrm>
        </p:grpSpPr>
        <p:grpSp>
          <p:nvGrpSpPr>
            <p:cNvPr id="9223" name="Group 8"/>
            <p:cNvGrpSpPr/>
            <p:nvPr/>
          </p:nvGrpSpPr>
          <p:grpSpPr>
            <a:xfrm>
              <a:off x="0" y="0"/>
              <a:ext cx="2389" cy="1740"/>
              <a:chExt cx="2389" cy="1740"/>
            </a:xfrm>
          </p:grpSpPr>
          <p:sp>
            <p:nvSpPr>
              <p:cNvPr id="9224" name="Oval 97"/>
              <p:cNvSpPr/>
              <p:nvPr/>
            </p:nvSpPr>
            <p:spPr>
              <a:xfrm>
                <a:off x="565" y="606"/>
                <a:ext cx="1114" cy="1134"/>
              </a:xfrm>
              <a:prstGeom prst="ellipse">
                <a:avLst/>
              </a:prstGeom>
              <a:solidFill>
                <a:srgbClr val="FFFFFF"/>
              </a:solidFill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5" name="Line 98"/>
              <p:cNvSpPr/>
              <p:nvPr/>
            </p:nvSpPr>
            <p:spPr>
              <a:xfrm>
                <a:off x="1679" y="1212"/>
                <a:ext cx="710" cy="0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6" name="Line 99"/>
              <p:cNvSpPr/>
              <p:nvPr/>
            </p:nvSpPr>
            <p:spPr>
              <a:xfrm>
                <a:off x="0" y="1212"/>
                <a:ext cx="550" cy="0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7" name="Line 100"/>
              <p:cNvSpPr/>
              <p:nvPr/>
            </p:nvSpPr>
            <p:spPr>
              <a:xfrm flipH="1" flipV="1">
                <a:off x="40" y="0"/>
                <a:ext cx="0" cy="12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8" name="Line 101"/>
              <p:cNvSpPr/>
              <p:nvPr/>
            </p:nvSpPr>
            <p:spPr>
              <a:xfrm flipH="1" flipV="1">
                <a:off x="2343" y="0"/>
                <a:ext cx="0" cy="12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29" name="Text Box 102"/>
            <p:cNvSpPr txBox="1"/>
            <p:nvPr/>
          </p:nvSpPr>
          <p:spPr>
            <a:xfrm>
              <a:off x="714" y="640"/>
              <a:ext cx="77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57607" tIns="28803" rIns="57607" bIns="28803">
              <a:spAutoFit/>
            </a:bodyPr>
            <a:lstStyle/>
            <a:p>
              <a:pPr algn="just"/>
              <a:r>
                <a:rPr lang="en-US" altLang="zh-CN" sz="2775">
                  <a:solidFill>
                    <a:srgbClr val="000000"/>
                  </a:solidFill>
                  <a:latin typeface="Times New Roman"/>
                  <a:ea typeface="宋体" pitchFamily="2" charset="-122"/>
                </a:rPr>
                <a:t>V</a:t>
              </a:r>
              <a:endParaRPr lang="en-US" altLang="zh-CN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13327" name="Line 115"/>
          <p:cNvSpPr/>
          <p:nvPr/>
        </p:nvSpPr>
        <p:spPr>
          <a:xfrm rot="-5400000" flipH="1">
            <a:off x="8228410" y="2275417"/>
            <a:ext cx="0" cy="817959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5019675" y="2083726"/>
            <a:ext cx="1596629" cy="738188"/>
            <a:chExt cx="3352" cy="1550"/>
          </a:xfrm>
        </p:grpSpPr>
        <p:sp>
          <p:nvSpPr>
            <p:cNvPr id="9232" name="Line 117"/>
            <p:cNvSpPr/>
            <p:nvPr/>
          </p:nvSpPr>
          <p:spPr>
            <a:xfrm>
              <a:off x="0" y="1297"/>
              <a:ext cx="1235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33" name="Line 118"/>
            <p:cNvSpPr/>
            <p:nvPr/>
          </p:nvSpPr>
          <p:spPr>
            <a:xfrm>
              <a:off x="2761" y="1298"/>
              <a:ext cx="591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34" name="Text Box 119"/>
            <p:cNvSpPr txBox="1"/>
            <p:nvPr/>
          </p:nvSpPr>
          <p:spPr>
            <a:xfrm>
              <a:off x="1425" y="0"/>
              <a:ext cx="1110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7607" tIns="28803" rIns="57607" bIns="28803">
              <a:spAutoFit/>
            </a:bodyPr>
            <a:lstStyle/>
            <a:p>
              <a:pPr algn="just"/>
              <a:r>
                <a:rPr lang="en-US" altLang="zh-CN" sz="2775" i="1">
                  <a:solidFill>
                    <a:srgbClr val="000000"/>
                  </a:solidFill>
                  <a:latin typeface="Times New Roman"/>
                  <a:ea typeface="宋体" pitchFamily="2" charset="-122"/>
                </a:rPr>
                <a:t>Rx</a:t>
              </a:r>
            </a:p>
          </p:txBody>
        </p:sp>
        <p:sp>
          <p:nvSpPr>
            <p:cNvPr id="9235" name="Rectangle 120"/>
            <p:cNvSpPr/>
            <p:nvPr/>
          </p:nvSpPr>
          <p:spPr>
            <a:xfrm>
              <a:off x="1095" y="1021"/>
              <a:ext cx="1707" cy="529"/>
            </a:xfrm>
            <a:prstGeom prst="rect">
              <a:avLst/>
            </a:prstGeom>
            <a:solidFill>
              <a:srgbClr val="FFFFFF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606064" y="2414958"/>
            <a:ext cx="1213247" cy="540544"/>
            <a:chExt cx="2548" cy="1135"/>
          </a:xfrm>
        </p:grpSpPr>
        <p:sp>
          <p:nvSpPr>
            <p:cNvPr id="9237" name="Line 122"/>
            <p:cNvSpPr/>
            <p:nvPr/>
          </p:nvSpPr>
          <p:spPr>
            <a:xfrm>
              <a:off x="0" y="590"/>
              <a:ext cx="81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9238" name="Group 23"/>
            <p:cNvGrpSpPr/>
            <p:nvPr/>
          </p:nvGrpSpPr>
          <p:grpSpPr>
            <a:xfrm>
              <a:off x="323" y="0"/>
              <a:ext cx="1113" cy="1135"/>
              <a:chExt cx="529" cy="539"/>
            </a:xfrm>
          </p:grpSpPr>
          <p:sp>
            <p:nvSpPr>
              <p:cNvPr id="9239" name="Oval 124"/>
              <p:cNvSpPr/>
              <p:nvPr/>
            </p:nvSpPr>
            <p:spPr>
              <a:xfrm>
                <a:off x="0" y="0"/>
                <a:ext cx="529" cy="539"/>
              </a:xfrm>
              <a:prstGeom prst="ellipse">
                <a:avLst/>
              </a:prstGeom>
              <a:solidFill>
                <a:srgbClr val="FFFFFF"/>
              </a:solidFill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40" name="Text Box 125"/>
              <p:cNvSpPr txBox="1"/>
              <p:nvPr/>
            </p:nvSpPr>
            <p:spPr>
              <a:xfrm>
                <a:off x="75" y="2"/>
                <a:ext cx="37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57607" tIns="28803" rIns="57607" bIns="28803"/>
              <a:lstStyle/>
              <a:p>
                <a:pPr algn="just"/>
                <a:r>
                  <a:rPr lang="en-US" altLang="zh-CN" sz="2775">
                    <a:solidFill>
                      <a:srgbClr val="000000"/>
                    </a:solidFill>
                    <a:latin typeface="Times New Roman"/>
                    <a:ea typeface="宋体" pitchFamily="2" charset="-122"/>
                  </a:rPr>
                  <a:t>A</a:t>
                </a:r>
                <a:endParaRPr lang="en-US" altLang="zh-CN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41" name="Line 126"/>
            <p:cNvSpPr/>
            <p:nvPr/>
          </p:nvSpPr>
          <p:spPr>
            <a:xfrm>
              <a:off x="1437" y="562"/>
              <a:ext cx="1111" cy="3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13339" name="Line 114"/>
          <p:cNvSpPr/>
          <p:nvPr/>
        </p:nvSpPr>
        <p:spPr>
          <a:xfrm flipH="1">
            <a:off x="8637270" y="2298277"/>
            <a:ext cx="0" cy="403622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3340" name="Line 132"/>
          <p:cNvSpPr/>
          <p:nvPr/>
        </p:nvSpPr>
        <p:spPr>
          <a:xfrm flipH="1">
            <a:off x="5039201" y="2298039"/>
            <a:ext cx="2858" cy="40386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7758113" y="2319470"/>
            <a:ext cx="895350" cy="451247"/>
            <a:chExt cx="1880" cy="948"/>
          </a:xfrm>
        </p:grpSpPr>
        <p:sp>
          <p:nvSpPr>
            <p:cNvPr id="9245" name="Rectangle 136"/>
            <p:cNvSpPr/>
            <p:nvPr/>
          </p:nvSpPr>
          <p:spPr>
            <a:xfrm>
              <a:off x="0" y="533"/>
              <a:ext cx="1274" cy="415"/>
            </a:xfrm>
            <a:prstGeom prst="rect">
              <a:avLst/>
            </a:prstGeom>
            <a:solidFill>
              <a:srgbClr val="FFFFFF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46" name="Line 137"/>
            <p:cNvSpPr/>
            <p:nvPr/>
          </p:nvSpPr>
          <p:spPr>
            <a:xfrm flipH="1">
              <a:off x="701" y="0"/>
              <a:ext cx="0" cy="533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47" name="Line 138"/>
            <p:cNvSpPr/>
            <p:nvPr/>
          </p:nvSpPr>
          <p:spPr>
            <a:xfrm flipV="1">
              <a:off x="654" y="0"/>
              <a:ext cx="1226" cy="17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6" name="Rectangle 139"/>
          <p:cNvSpPr/>
          <p:nvPr/>
        </p:nvSpPr>
        <p:spPr>
          <a:xfrm>
            <a:off x="767477" y="2333122"/>
            <a:ext cx="2051447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完善电路：</a:t>
            </a:r>
          </a:p>
        </p:txBody>
      </p:sp>
      <p:grpSp>
        <p:nvGrpSpPr>
          <p:cNvPr id="8" name="Group 34"/>
          <p:cNvGrpSpPr/>
          <p:nvPr/>
        </p:nvGrpSpPr>
        <p:grpSpPr>
          <a:xfrm>
            <a:off x="5042535" y="989780"/>
            <a:ext cx="3614738" cy="1337786"/>
            <a:chExt cx="3055" cy="755"/>
          </a:xfrm>
        </p:grpSpPr>
        <p:grpSp>
          <p:nvGrpSpPr>
            <p:cNvPr id="9250" name="Group 35"/>
            <p:cNvGrpSpPr/>
            <p:nvPr/>
          </p:nvGrpSpPr>
          <p:grpSpPr>
            <a:xfrm>
              <a:off x="0" y="0"/>
              <a:ext cx="3055" cy="755"/>
              <a:chExt cx="3055" cy="755"/>
            </a:xfrm>
          </p:grpSpPr>
          <p:grpSp>
            <p:nvGrpSpPr>
              <p:cNvPr id="9251" name="Group 36"/>
              <p:cNvGrpSpPr/>
              <p:nvPr/>
            </p:nvGrpSpPr>
            <p:grpSpPr>
              <a:xfrm>
                <a:off x="0" y="0"/>
                <a:ext cx="1766" cy="405"/>
                <a:chExt cx="1728" cy="480"/>
              </a:xfrm>
            </p:grpSpPr>
            <p:sp>
              <p:nvSpPr>
                <p:cNvPr id="9252" name="Line 105"/>
                <p:cNvSpPr/>
                <p:nvPr/>
              </p:nvSpPr>
              <p:spPr>
                <a:xfrm flipH="1">
                  <a:off x="960" y="0"/>
                  <a:ext cx="0" cy="48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3" name="Line 106"/>
                <p:cNvSpPr/>
                <p:nvPr/>
              </p:nvSpPr>
              <p:spPr>
                <a:xfrm flipH="1">
                  <a:off x="1056" y="144"/>
                  <a:ext cx="0" cy="192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4" name="Line 107"/>
                <p:cNvSpPr/>
                <p:nvPr/>
              </p:nvSpPr>
              <p:spPr>
                <a:xfrm flipH="1">
                  <a:off x="1056" y="240"/>
                  <a:ext cx="0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5" name="Line 108"/>
                <p:cNvSpPr/>
                <p:nvPr/>
              </p:nvSpPr>
              <p:spPr>
                <a:xfrm>
                  <a:off x="1056" y="240"/>
                  <a:ext cx="672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6" name="Line 109"/>
                <p:cNvSpPr/>
                <p:nvPr/>
              </p:nvSpPr>
              <p:spPr>
                <a:xfrm>
                  <a:off x="0" y="240"/>
                  <a:ext cx="960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9257" name="Line 111"/>
              <p:cNvSpPr/>
              <p:nvPr/>
            </p:nvSpPr>
            <p:spPr>
              <a:xfrm flipH="1">
                <a:off x="3038" y="191"/>
                <a:ext cx="0" cy="564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58" name="Line 112"/>
              <p:cNvSpPr/>
              <p:nvPr/>
            </p:nvSpPr>
            <p:spPr>
              <a:xfrm flipV="1">
                <a:off x="1774" y="38"/>
                <a:ext cx="342" cy="16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59" name="Line 113"/>
              <p:cNvSpPr/>
              <p:nvPr/>
            </p:nvSpPr>
            <p:spPr>
              <a:xfrm flipV="1">
                <a:off x="2142" y="191"/>
                <a:ext cx="913" cy="9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60" name="Line 131"/>
              <p:cNvSpPr/>
              <p:nvPr/>
            </p:nvSpPr>
            <p:spPr>
              <a:xfrm flipH="1">
                <a:off x="0" y="187"/>
                <a:ext cx="0" cy="564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61" name="Oval 140"/>
            <p:cNvSpPr/>
            <p:nvPr/>
          </p:nvSpPr>
          <p:spPr>
            <a:xfrm>
              <a:off x="1747" y="179"/>
              <a:ext cx="46" cy="49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10245" name="Text Box 5"/>
          <p:cNvSpPr txBox="1"/>
          <p:nvPr/>
        </p:nvSpPr>
        <p:spPr>
          <a:xfrm>
            <a:off x="5194776" y="3929036"/>
            <a:ext cx="3883343" cy="119888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改变待测电阻两端的电压及通过的电流大小。从而求出不同工作电压下的电阻。</a:t>
            </a:r>
          </a:p>
        </p:txBody>
      </p:sp>
      <p:sp>
        <p:nvSpPr>
          <p:cNvPr id="10247" name="Text Box 7"/>
          <p:cNvSpPr txBox="1"/>
          <p:nvPr/>
        </p:nvSpPr>
        <p:spPr>
          <a:xfrm>
            <a:off x="767874" y="3929036"/>
            <a:ext cx="2862739" cy="82994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多次测量求平均值从而减小误差。</a:t>
            </a:r>
          </a:p>
        </p:txBody>
      </p:sp>
      <p:sp>
        <p:nvSpPr>
          <p:cNvPr id="35853" name="矩形 35852"/>
          <p:cNvSpPr/>
          <p:nvPr/>
        </p:nvSpPr>
        <p:spPr>
          <a:xfrm>
            <a:off x="157480" y="2821755"/>
            <a:ext cx="5108734" cy="9772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/>
                <a:ea typeface="宋体" pitchFamily="2" charset="-122"/>
              </a:rPr>
              <a:t>实验器材：电源、电压表、电流表、滑动变阻器、开关、导线、待测电阻</a:t>
            </a:r>
          </a:p>
        </p:txBody>
      </p:sp>
      <p:sp>
        <p:nvSpPr>
          <p:cNvPr id="30731" name="矩形 12290"/>
          <p:cNvSpPr>
            <a:spLocks noChangeArrowheads="1"/>
          </p:cNvSpPr>
          <p:nvPr/>
        </p:nvSpPr>
        <p:spPr bwMode="auto">
          <a:xfrm>
            <a:off x="635" y="537845"/>
            <a:ext cx="9142730" cy="49911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 伏安法测电阻</a:t>
            </a:r>
          </a:p>
        </p:txBody>
      </p:sp>
      <p:sp>
        <p:nvSpPr>
          <p:cNvPr id="15" name="Freeform 24"/>
          <p:cNvSpPr/>
          <p:nvPr/>
        </p:nvSpPr>
        <p:spPr bwMode="gray">
          <a:xfrm rot="12248031" flipH="1">
            <a:off x="7366000" y="2971165"/>
            <a:ext cx="520700" cy="895350"/>
          </a:xfrm>
          <a:custGeom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rial" pitchFamily="34" charset="0"/>
              <a:ea typeface="+mn-ea"/>
            </a:endParaRPr>
          </a:p>
        </p:txBody>
      </p:sp>
      <p:sp>
        <p:nvSpPr>
          <p:cNvPr id="16" name="Freeform 24"/>
          <p:cNvSpPr/>
          <p:nvPr/>
        </p:nvSpPr>
        <p:spPr bwMode="gray">
          <a:xfrm rot="18368032" flipH="1">
            <a:off x="4065905" y="4080510"/>
            <a:ext cx="520700" cy="895350"/>
          </a:xfrm>
          <a:custGeom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1"/>
      <p:bldP spid="6" grpId="2"/>
      <p:bldP spid="10245" grpId="3"/>
      <p:bldP spid="10247" grpId="4"/>
      <p:bldP spid="35853" grpId="5"/>
      <p:bldP spid="15" grpId="6"/>
      <p:bldP spid="16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AutoShape 552"/>
          <p:cNvSpPr/>
          <p:nvPr/>
        </p:nvSpPr>
        <p:spPr>
          <a:xfrm rot="10800000">
            <a:off x="4892993" y="357637"/>
            <a:ext cx="3874770" cy="1801654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r>
              <a:rPr lang="en-US" altLang="zh-CN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① </a:t>
            </a:r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变阻器滑片放阻值最大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② 目光检查有无短路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③ 试触检查是否工作正常</a:t>
            </a:r>
          </a:p>
        </p:txBody>
      </p:sp>
      <p:sp>
        <p:nvSpPr>
          <p:cNvPr id="1028" name="AutoShape 550"/>
          <p:cNvSpPr/>
          <p:nvPr/>
        </p:nvSpPr>
        <p:spPr>
          <a:xfrm rot="10800000">
            <a:off x="4904423" y="431932"/>
            <a:ext cx="3983355" cy="165354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r>
              <a:rPr lang="en-US" altLang="zh-CN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① </a:t>
            </a:r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开关和变阻器靠近右手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② 电流和电压表尽量靠近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③ 摆放合理，不出交叉线</a:t>
            </a:r>
          </a:p>
        </p:txBody>
      </p:sp>
      <p:sp>
        <p:nvSpPr>
          <p:cNvPr id="1029" name="AutoShape 551"/>
          <p:cNvSpPr/>
          <p:nvPr/>
        </p:nvSpPr>
        <p:spPr>
          <a:xfrm rot="10800000">
            <a:off x="4925378" y="508132"/>
            <a:ext cx="3887153" cy="1500188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r>
              <a:rPr lang="en-US" altLang="zh-CN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① </a:t>
            </a:r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断开开关，从正极开始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② 先连接串联，再连并联</a:t>
            </a:r>
          </a:p>
          <a:p>
            <a:r>
              <a:rPr lang="zh-CN" altLang="en-US" sz="2400" b="1">
                <a:solidFill>
                  <a:srgbClr val="0066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③ 注意电表的正负接线柱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2787015" y="1820677"/>
            <a:ext cx="1834039" cy="731996"/>
            <a:chExt cx="1440" cy="569"/>
          </a:xfrm>
        </p:grpSpPr>
        <p:grpSp>
          <p:nvGrpSpPr>
            <p:cNvPr id="10249" name="Group 10"/>
            <p:cNvGrpSpPr>
              <a:grpSpLocks noChangeAspect="1"/>
            </p:cNvGrpSpPr>
            <p:nvPr/>
          </p:nvGrpSpPr>
          <p:grpSpPr>
            <a:xfrm>
              <a:off x="0" y="69"/>
              <a:ext cx="1440" cy="500"/>
              <a:chExt cx="1440" cy="500"/>
            </a:xfrm>
          </p:grpSpPr>
          <p:graphicFrame>
            <p:nvGraphicFramePr>
              <p:cNvPr id="10250" name="Object 18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grayscl/>
                            <a:lum bright="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51" name="Group 12"/>
              <p:cNvGrpSpPr>
                <a:grpSpLocks noChangeAspect="1"/>
              </p:cNvGrpSpPr>
              <p:nvPr/>
            </p:nvGrpSpPr>
            <p:grpSpPr>
              <a:xfrm rot="5400000">
                <a:off x="812" y="38"/>
                <a:ext cx="227" cy="433"/>
                <a:chExt cx="1036" cy="1898"/>
              </a:xfrm>
            </p:grpSpPr>
            <p:sp>
              <p:nvSpPr>
                <p:cNvPr id="10252" name="AutoShape 20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253" name="AutoShape 21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254" name="Oval 22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10255" name="Group 16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0256" name="Oval 24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57" name="Rectangle 25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58" name="Oval 26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59" name="Line 27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0260" name="Line 28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0261" name="Line 29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62" name="Line 30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63" name="Line 31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64" name="Line 32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0265" name="Group 26"/>
              <p:cNvGrpSpPr>
                <a:grpSpLocks noChangeAspect="1"/>
              </p:cNvGrpSpPr>
              <p:nvPr/>
            </p:nvGrpSpPr>
            <p:grpSpPr>
              <a:xfrm rot="5400000">
                <a:off x="393" y="37"/>
                <a:ext cx="227" cy="442"/>
                <a:chExt cx="1036" cy="1898"/>
              </a:xfrm>
            </p:grpSpPr>
            <p:sp>
              <p:nvSpPr>
                <p:cNvPr id="10266" name="AutoShape 34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267" name="AutoShape 3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268" name="Oval 36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10269" name="Group 30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0270" name="Oval 38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71" name="Rectangle 39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72" name="Oval 40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273" name="Line 41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0274" name="Line 42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0275" name="Line 43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76" name="Line 44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77" name="Line 45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78" name="Line 46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0279" name="Text Box 47"/>
            <p:cNvSpPr txBox="1">
              <a:spLocks noChangeAspect="1"/>
            </p:cNvSpPr>
            <p:nvPr/>
          </p:nvSpPr>
          <p:spPr>
            <a:xfrm>
              <a:off x="1170" y="12"/>
              <a:ext cx="210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>
                  <a:latin typeface="Times New Roman"/>
                  <a:ea typeface="宋体" pitchFamily="2" charset="-122"/>
                </a:rPr>
                <a:t>＋</a:t>
              </a:r>
            </a:p>
          </p:txBody>
        </p:sp>
        <p:sp>
          <p:nvSpPr>
            <p:cNvPr id="10280" name="Text Box 48"/>
            <p:cNvSpPr txBox="1">
              <a:spLocks noChangeAspect="1"/>
            </p:cNvSpPr>
            <p:nvPr/>
          </p:nvSpPr>
          <p:spPr>
            <a:xfrm>
              <a:off x="15" y="0"/>
              <a:ext cx="261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>
                  <a:latin typeface="Times New Roman"/>
                  <a:ea typeface="宋体" pitchFamily="2" charset="-122"/>
                </a:rPr>
                <a:t>－</a:t>
              </a:r>
            </a:p>
          </p:txBody>
        </p:sp>
      </p:grpSp>
      <p:grpSp>
        <p:nvGrpSpPr>
          <p:cNvPr id="8" name="Group 42"/>
          <p:cNvGrpSpPr>
            <a:grpSpLocks noChangeAspect="1"/>
          </p:cNvGrpSpPr>
          <p:nvPr/>
        </p:nvGrpSpPr>
        <p:grpSpPr>
          <a:xfrm>
            <a:off x="3948589" y="2911766"/>
            <a:ext cx="1376839" cy="1324928"/>
            <a:chExt cx="679" cy="645"/>
          </a:xfrm>
        </p:grpSpPr>
        <p:sp>
          <p:nvSpPr>
            <p:cNvPr id="10282" name="Line 51"/>
            <p:cNvSpPr>
              <a:spLocks noChangeAspect="1"/>
            </p:cNvSpPr>
            <p:nvPr/>
          </p:nvSpPr>
          <p:spPr>
            <a:xfrm>
              <a:off x="115" y="433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3" name="Line 52"/>
            <p:cNvSpPr>
              <a:spLocks noChangeAspect="1"/>
            </p:cNvSpPr>
            <p:nvPr/>
          </p:nvSpPr>
          <p:spPr>
            <a:xfrm>
              <a:off x="182" y="0"/>
              <a:ext cx="43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4" name="Line 53"/>
            <p:cNvSpPr>
              <a:spLocks noChangeAspect="1"/>
            </p:cNvSpPr>
            <p:nvPr/>
          </p:nvSpPr>
          <p:spPr>
            <a:xfrm flipH="1">
              <a:off x="112" y="0"/>
              <a:ext cx="70" cy="3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5" name="Line 54"/>
            <p:cNvSpPr>
              <a:spLocks noChangeAspect="1"/>
            </p:cNvSpPr>
            <p:nvPr/>
          </p:nvSpPr>
          <p:spPr>
            <a:xfrm flipH="1">
              <a:off x="544" y="0"/>
              <a:ext cx="77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6" name="Line 55"/>
            <p:cNvSpPr>
              <a:spLocks noChangeAspect="1"/>
            </p:cNvSpPr>
            <p:nvPr/>
          </p:nvSpPr>
          <p:spPr>
            <a:xfrm>
              <a:off x="133" y="271"/>
              <a:ext cx="4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7" name="Line 56"/>
            <p:cNvSpPr>
              <a:spLocks noChangeAspect="1"/>
            </p:cNvSpPr>
            <p:nvPr/>
          </p:nvSpPr>
          <p:spPr>
            <a:xfrm>
              <a:off x="121" y="316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8" name="Line 57"/>
            <p:cNvSpPr>
              <a:spLocks noChangeAspect="1"/>
            </p:cNvSpPr>
            <p:nvPr/>
          </p:nvSpPr>
          <p:spPr>
            <a:xfrm>
              <a:off x="115" y="330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89" name="Line 58"/>
            <p:cNvSpPr>
              <a:spLocks noChangeAspect="1"/>
            </p:cNvSpPr>
            <p:nvPr/>
          </p:nvSpPr>
          <p:spPr>
            <a:xfrm flipH="1">
              <a:off x="115" y="330"/>
              <a:ext cx="0" cy="8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0" name="Line 59"/>
            <p:cNvSpPr>
              <a:spLocks noChangeAspect="1"/>
            </p:cNvSpPr>
            <p:nvPr/>
          </p:nvSpPr>
          <p:spPr>
            <a:xfrm flipH="1">
              <a:off x="544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1" name="Line 60"/>
            <p:cNvSpPr>
              <a:spLocks noChangeAspect="1"/>
            </p:cNvSpPr>
            <p:nvPr/>
          </p:nvSpPr>
          <p:spPr>
            <a:xfrm flipH="1">
              <a:off x="146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2" name="Line 61"/>
            <p:cNvSpPr>
              <a:spLocks noChangeAspect="1"/>
            </p:cNvSpPr>
            <p:nvPr/>
          </p:nvSpPr>
          <p:spPr>
            <a:xfrm flipH="1">
              <a:off x="178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3" name="Line 62"/>
            <p:cNvSpPr>
              <a:spLocks noChangeAspect="1"/>
            </p:cNvSpPr>
            <p:nvPr/>
          </p:nvSpPr>
          <p:spPr>
            <a:xfrm flipH="1">
              <a:off x="211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4" name="Line 63"/>
            <p:cNvSpPr>
              <a:spLocks noChangeAspect="1"/>
            </p:cNvSpPr>
            <p:nvPr/>
          </p:nvSpPr>
          <p:spPr>
            <a:xfrm flipH="1">
              <a:off x="250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5" name="Line 64"/>
            <p:cNvSpPr>
              <a:spLocks noChangeAspect="1"/>
            </p:cNvSpPr>
            <p:nvPr/>
          </p:nvSpPr>
          <p:spPr>
            <a:xfrm flipH="1">
              <a:off x="436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6" name="Line 65"/>
            <p:cNvSpPr>
              <a:spLocks noChangeAspect="1"/>
            </p:cNvSpPr>
            <p:nvPr/>
          </p:nvSpPr>
          <p:spPr>
            <a:xfrm flipH="1">
              <a:off x="473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7" name="Line 66"/>
            <p:cNvSpPr>
              <a:spLocks noChangeAspect="1"/>
            </p:cNvSpPr>
            <p:nvPr/>
          </p:nvSpPr>
          <p:spPr>
            <a:xfrm flipH="1">
              <a:off x="519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8" name="Line 67"/>
            <p:cNvSpPr>
              <a:spLocks noChangeAspect="1"/>
            </p:cNvSpPr>
            <p:nvPr/>
          </p:nvSpPr>
          <p:spPr>
            <a:xfrm flipH="1">
              <a:off x="90" y="412"/>
              <a:ext cx="25" cy="7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299" name="Line 68"/>
            <p:cNvSpPr>
              <a:spLocks noChangeAspect="1"/>
            </p:cNvSpPr>
            <p:nvPr/>
          </p:nvSpPr>
          <p:spPr>
            <a:xfrm flipH="1">
              <a:off x="527" y="467"/>
              <a:ext cx="0" cy="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00" name="Line 69"/>
            <p:cNvSpPr>
              <a:spLocks noChangeAspect="1"/>
            </p:cNvSpPr>
            <p:nvPr/>
          </p:nvSpPr>
          <p:spPr>
            <a:xfrm flipH="1">
              <a:off x="0" y="485"/>
              <a:ext cx="92" cy="1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01" name="Line 70"/>
            <p:cNvSpPr>
              <a:spLocks noChangeAspect="1"/>
            </p:cNvSpPr>
            <p:nvPr/>
          </p:nvSpPr>
          <p:spPr>
            <a:xfrm flipH="1">
              <a:off x="448" y="444"/>
              <a:ext cx="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02" name="Line 71"/>
            <p:cNvSpPr>
              <a:spLocks noChangeAspect="1"/>
            </p:cNvSpPr>
            <p:nvPr/>
          </p:nvSpPr>
          <p:spPr>
            <a:xfrm>
              <a:off x="6" y="588"/>
              <a:ext cx="44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303" name="Group 64"/>
            <p:cNvGrpSpPr>
              <a:grpSpLocks noChangeAspect="1"/>
            </p:cNvGrpSpPr>
            <p:nvPr/>
          </p:nvGrpSpPr>
          <p:grpSpPr>
            <a:xfrm>
              <a:off x="390" y="507"/>
              <a:ext cx="77" cy="30"/>
              <a:chExt cx="260" cy="140"/>
            </a:xfrm>
          </p:grpSpPr>
          <p:sp>
            <p:nvSpPr>
              <p:cNvPr id="10304" name="Line 73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305" name="Oval 74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306" name="Line 75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307" name="Oval 76"/>
            <p:cNvSpPr>
              <a:spLocks noChangeAspect="1"/>
            </p:cNvSpPr>
            <p:nvPr/>
          </p:nvSpPr>
          <p:spPr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08" name="Line 77"/>
            <p:cNvSpPr>
              <a:spLocks noChangeAspect="1"/>
            </p:cNvSpPr>
            <p:nvPr/>
          </p:nvSpPr>
          <p:spPr>
            <a:xfrm flipV="1">
              <a:off x="96" y="469"/>
              <a:ext cx="4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09" name="Line 78"/>
            <p:cNvSpPr>
              <a:spLocks noChangeAspect="1"/>
            </p:cNvSpPr>
            <p:nvPr/>
          </p:nvSpPr>
          <p:spPr>
            <a:xfrm flipH="1">
              <a:off x="4" y="588"/>
              <a:ext cx="0" cy="5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0" name="Line 79"/>
            <p:cNvSpPr>
              <a:spLocks noChangeAspect="1"/>
            </p:cNvSpPr>
            <p:nvPr/>
          </p:nvSpPr>
          <p:spPr>
            <a:xfrm flipH="1">
              <a:off x="44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1" name="Line 80"/>
            <p:cNvSpPr>
              <a:spLocks noChangeAspect="1"/>
            </p:cNvSpPr>
            <p:nvPr/>
          </p:nvSpPr>
          <p:spPr>
            <a:xfrm>
              <a:off x="6" y="640"/>
              <a:ext cx="44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2" name="Line 81"/>
            <p:cNvSpPr>
              <a:spLocks noChangeAspect="1"/>
            </p:cNvSpPr>
            <p:nvPr/>
          </p:nvSpPr>
          <p:spPr>
            <a:xfrm>
              <a:off x="620" y="4"/>
              <a:ext cx="55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3" name="Line 82"/>
            <p:cNvSpPr>
              <a:spLocks noChangeAspect="1"/>
            </p:cNvSpPr>
            <p:nvPr/>
          </p:nvSpPr>
          <p:spPr>
            <a:xfrm flipH="1">
              <a:off x="673" y="53"/>
              <a:ext cx="0" cy="3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4" name="Line 83"/>
            <p:cNvSpPr>
              <a:spLocks noChangeAspect="1"/>
            </p:cNvSpPr>
            <p:nvPr/>
          </p:nvSpPr>
          <p:spPr>
            <a:xfrm flipV="1">
              <a:off x="448" y="440"/>
              <a:ext cx="231" cy="2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5" name="Line 84"/>
            <p:cNvSpPr>
              <a:spLocks noChangeAspect="1"/>
            </p:cNvSpPr>
            <p:nvPr/>
          </p:nvSpPr>
          <p:spPr>
            <a:xfrm>
              <a:off x="640" y="28"/>
              <a:ext cx="7" cy="4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6" name="Line 85"/>
            <p:cNvSpPr>
              <a:spLocks noChangeAspect="1"/>
            </p:cNvSpPr>
            <p:nvPr/>
          </p:nvSpPr>
          <p:spPr>
            <a:xfrm flipH="1">
              <a:off x="611" y="56"/>
              <a:ext cx="0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7" name="Line 86"/>
            <p:cNvSpPr>
              <a:spLocks noChangeAspect="1"/>
            </p:cNvSpPr>
            <p:nvPr/>
          </p:nvSpPr>
          <p:spPr>
            <a:xfrm flipH="1">
              <a:off x="574" y="206"/>
              <a:ext cx="1" cy="31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8" name="Line 87"/>
            <p:cNvSpPr>
              <a:spLocks noChangeAspect="1"/>
            </p:cNvSpPr>
            <p:nvPr/>
          </p:nvSpPr>
          <p:spPr>
            <a:xfrm flipH="1">
              <a:off x="544" y="426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19" name="Line 88"/>
            <p:cNvSpPr>
              <a:spLocks noChangeAspect="1"/>
            </p:cNvSpPr>
            <p:nvPr/>
          </p:nvSpPr>
          <p:spPr>
            <a:xfrm flipH="1">
              <a:off x="507" y="501"/>
              <a:ext cx="0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0" name="Line 89"/>
            <p:cNvSpPr>
              <a:spLocks noChangeAspect="1"/>
            </p:cNvSpPr>
            <p:nvPr/>
          </p:nvSpPr>
          <p:spPr>
            <a:xfrm flipH="1">
              <a:off x="485" y="535"/>
              <a:ext cx="0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1" name="Line 90"/>
            <p:cNvSpPr>
              <a:spLocks noChangeAspect="1"/>
            </p:cNvSpPr>
            <p:nvPr/>
          </p:nvSpPr>
          <p:spPr>
            <a:xfrm flipH="1">
              <a:off x="1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2" name="Line 91"/>
            <p:cNvSpPr>
              <a:spLocks noChangeAspect="1"/>
            </p:cNvSpPr>
            <p:nvPr/>
          </p:nvSpPr>
          <p:spPr>
            <a:xfrm flipH="1">
              <a:off x="73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3" name="Line 92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4" name="Line 93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5" name="Line 94"/>
            <p:cNvSpPr>
              <a:spLocks noChangeAspect="1"/>
            </p:cNvSpPr>
            <p:nvPr/>
          </p:nvSpPr>
          <p:spPr>
            <a:xfrm flipH="1">
              <a:off x="17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6" name="Line 95"/>
            <p:cNvSpPr>
              <a:spLocks noChangeAspect="1"/>
            </p:cNvSpPr>
            <p:nvPr/>
          </p:nvSpPr>
          <p:spPr>
            <a:xfrm flipH="1">
              <a:off x="21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7" name="Line 96"/>
            <p:cNvSpPr>
              <a:spLocks noChangeAspect="1"/>
            </p:cNvSpPr>
            <p:nvPr/>
          </p:nvSpPr>
          <p:spPr>
            <a:xfrm flipH="1">
              <a:off x="250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8" name="Line 97"/>
            <p:cNvSpPr>
              <a:spLocks noChangeAspect="1"/>
            </p:cNvSpPr>
            <p:nvPr/>
          </p:nvSpPr>
          <p:spPr>
            <a:xfrm flipH="1">
              <a:off x="28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29" name="Line 98"/>
            <p:cNvSpPr>
              <a:spLocks noChangeAspect="1"/>
            </p:cNvSpPr>
            <p:nvPr/>
          </p:nvSpPr>
          <p:spPr>
            <a:xfrm flipH="1">
              <a:off x="339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30" name="Line 99"/>
            <p:cNvSpPr>
              <a:spLocks noChangeAspect="1"/>
            </p:cNvSpPr>
            <p:nvPr/>
          </p:nvSpPr>
          <p:spPr>
            <a:xfrm flipH="1">
              <a:off x="37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31" name="Line 100"/>
            <p:cNvSpPr>
              <a:spLocks noChangeAspect="1"/>
            </p:cNvSpPr>
            <p:nvPr/>
          </p:nvSpPr>
          <p:spPr>
            <a:xfrm flipH="1">
              <a:off x="422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332" name="Group 93"/>
            <p:cNvGrpSpPr>
              <a:grpSpLocks noChangeAspect="1"/>
            </p:cNvGrpSpPr>
            <p:nvPr/>
          </p:nvGrpSpPr>
          <p:grpSpPr>
            <a:xfrm>
              <a:off x="97" y="507"/>
              <a:ext cx="70" cy="30"/>
              <a:chExt cx="260" cy="140"/>
            </a:xfrm>
          </p:grpSpPr>
          <p:sp>
            <p:nvSpPr>
              <p:cNvPr id="10333" name="Line 102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334" name="Oval 103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335" name="Line 104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336" name="Oval 105"/>
            <p:cNvSpPr>
              <a:spLocks noChangeAspect="1"/>
            </p:cNvSpPr>
            <p:nvPr/>
          </p:nvSpPr>
          <p:spPr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37" name="Line 106"/>
            <p:cNvSpPr>
              <a:spLocks noChangeAspect="1"/>
            </p:cNvSpPr>
            <p:nvPr/>
          </p:nvSpPr>
          <p:spPr>
            <a:xfrm>
              <a:off x="84" y="564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38" name="AutoShape 107"/>
            <p:cNvSpPr>
              <a:spLocks noChangeAspect="1"/>
            </p:cNvSpPr>
            <p:nvPr/>
          </p:nvSpPr>
          <p:spPr>
            <a:xfrm>
              <a:off x="279" y="351"/>
              <a:ext cx="125" cy="63"/>
            </a:xfrm>
            <a:prstGeom prst="parallelogram">
              <a:avLst>
                <a:gd name="adj" fmla="val 22045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339" name="Group 100"/>
            <p:cNvGrpSpPr>
              <a:grpSpLocks noChangeAspect="1"/>
            </p:cNvGrpSpPr>
            <p:nvPr/>
          </p:nvGrpSpPr>
          <p:grpSpPr>
            <a:xfrm>
              <a:off x="242" y="507"/>
              <a:ext cx="71" cy="30"/>
              <a:chExt cx="260" cy="140"/>
            </a:xfrm>
          </p:grpSpPr>
          <p:sp>
            <p:nvSpPr>
              <p:cNvPr id="10340" name="Line 109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341" name="Oval 110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342" name="Line 111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343" name="Oval 112"/>
            <p:cNvSpPr>
              <a:spLocks noChangeAspect="1"/>
            </p:cNvSpPr>
            <p:nvPr/>
          </p:nvSpPr>
          <p:spPr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344" name="Group 105"/>
            <p:cNvGrpSpPr>
              <a:grpSpLocks noChangeAspect="1"/>
            </p:cNvGrpSpPr>
            <p:nvPr/>
          </p:nvGrpSpPr>
          <p:grpSpPr>
            <a:xfrm>
              <a:off x="317" y="363"/>
              <a:ext cx="47" cy="45"/>
              <a:chExt cx="180" cy="150"/>
            </a:xfrm>
          </p:grpSpPr>
          <p:sp>
            <p:nvSpPr>
              <p:cNvPr id="10345" name="Oval 114"/>
              <p:cNvSpPr>
                <a:spLocks noChangeAspect="1"/>
              </p:cNvSpPr>
              <p:nvPr/>
            </p:nvSpPr>
            <p:spPr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346" name="Line 115"/>
              <p:cNvSpPr>
                <a:spLocks noChangeAspect="1"/>
              </p:cNvSpPr>
              <p:nvPr/>
            </p:nvSpPr>
            <p:spPr>
              <a:xfrm>
                <a:off x="30" y="76"/>
                <a:ext cx="1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347" name="WordArt 116"/>
            <p:cNvSpPr>
              <a:spLocks noChangeAspect="1" noTextEdit="1"/>
            </p:cNvSpPr>
            <p:nvPr/>
          </p:nvSpPr>
          <p:spPr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0.6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48" name="WordArt 117"/>
            <p:cNvSpPr>
              <a:spLocks noChangeAspect="1" noTextEdit="1"/>
            </p:cNvSpPr>
            <p:nvPr/>
          </p:nvSpPr>
          <p:spPr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3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49" name="AutoShape 118"/>
            <p:cNvSpPr>
              <a:spLocks noChangeAspect="1"/>
            </p:cNvSpPr>
            <p:nvPr/>
          </p:nvSpPr>
          <p:spPr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50" name="WordArt 119"/>
            <p:cNvSpPr>
              <a:spLocks noChangeAspect="1" noTextEdit="1"/>
            </p:cNvSpPr>
            <p:nvPr/>
          </p:nvSpPr>
          <p:spPr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A</a:t>
              </a:r>
              <a:endParaRPr lang="zh-CN" altLang="en-US" sz="24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351" name="Line 120"/>
            <p:cNvSpPr>
              <a:spLocks noChangeAspect="1"/>
            </p:cNvSpPr>
            <p:nvPr/>
          </p:nvSpPr>
          <p:spPr>
            <a:xfrm>
              <a:off x="121" y="295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52" name="Line 121"/>
            <p:cNvSpPr>
              <a:spLocks noChangeAspect="1"/>
            </p:cNvSpPr>
            <p:nvPr/>
          </p:nvSpPr>
          <p:spPr>
            <a:xfrm>
              <a:off x="218" y="131"/>
              <a:ext cx="121" cy="1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353" name="Group 114"/>
            <p:cNvGrpSpPr>
              <a:grpSpLocks noChangeAspect="1"/>
            </p:cNvGrpSpPr>
            <p:nvPr/>
          </p:nvGrpSpPr>
          <p:grpSpPr>
            <a:xfrm>
              <a:off x="162" y="26"/>
              <a:ext cx="439" cy="315"/>
              <a:chExt cx="2707" cy="1910"/>
            </a:xfrm>
          </p:grpSpPr>
          <p:sp>
            <p:nvSpPr>
              <p:cNvPr id="10354" name="Arc 123"/>
              <p:cNvSpPr>
                <a:spLocks noChangeAspect="1"/>
              </p:cNvSpPr>
              <p:nvPr/>
            </p:nvSpPr>
            <p:spPr>
              <a:xfrm rot="-2752491">
                <a:off x="676" y="178"/>
                <a:ext cx="1375" cy="1411"/>
              </a:xfrm>
              <a:custGeom>
                <a:cxnLst>
                  <a:cxn ang="0">
                    <a:pos x="9" y="0"/>
                  </a:cxn>
                  <a:cxn ang="0">
                    <a:pos x="88" y="83"/>
                  </a:cxn>
                  <a:cxn ang="0">
                    <a:pos x="0" y="93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355" name="Arc 124"/>
              <p:cNvSpPr>
                <a:spLocks noChangeAspect="1"/>
              </p:cNvSpPr>
              <p:nvPr/>
            </p:nvSpPr>
            <p:spPr>
              <a:xfrm rot="-2752491">
                <a:off x="593" y="-21"/>
                <a:ext cx="1546" cy="1588"/>
              </a:xfrm>
              <a:custGeom>
                <a:cxnLst>
                  <a:cxn ang="0">
                    <a:pos x="12" y="0"/>
                  </a:cxn>
                  <a:cxn ang="0">
                    <a:pos x="111" y="105"/>
                  </a:cxn>
                  <a:cxn ang="0">
                    <a:pos x="0" y="117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356" name="Group 117"/>
              <p:cNvGrpSpPr>
                <a:grpSpLocks noChangeAspect="1"/>
              </p:cNvGrpSpPr>
              <p:nvPr/>
            </p:nvGrpSpPr>
            <p:grpSpPr>
              <a:xfrm>
                <a:off x="0" y="150"/>
                <a:ext cx="2707" cy="1760"/>
                <a:chExt cx="2707" cy="1760"/>
              </a:xfrm>
            </p:grpSpPr>
            <p:sp>
              <p:nvSpPr>
                <p:cNvPr id="10357" name="WordArt 126"/>
                <p:cNvSpPr>
                  <a:spLocks noChangeAspect="1" noTextEdit="1"/>
                </p:cNvSpPr>
                <p:nvPr/>
              </p:nvSpPr>
              <p:spPr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5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0        0.2        0.4        0.6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58" name="WordArt 127"/>
                <p:cNvSpPr>
                  <a:spLocks noChangeAspect="1" noTextEdit="1"/>
                </p:cNvSpPr>
                <p:nvPr/>
              </p:nvSpPr>
              <p:spPr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579682"/>
                    </a:avLst>
                  </a:prstTxWarp>
                  <a:normAutofit fontScale="97500"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FFFFFF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|||||||||||||||||||||||||||||||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59" name="Line 128"/>
                <p:cNvSpPr>
                  <a:spLocks noChangeAspect="1"/>
                </p:cNvSpPr>
                <p:nvPr/>
              </p:nvSpPr>
              <p:spPr>
                <a:xfrm flipH="1">
                  <a:off x="1353" y="83"/>
                  <a:ext cx="0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0" name="Line 129"/>
                <p:cNvSpPr>
                  <a:spLocks noChangeAspect="1"/>
                </p:cNvSpPr>
                <p:nvPr/>
              </p:nvSpPr>
              <p:spPr>
                <a:xfrm flipV="1">
                  <a:off x="1696" y="134"/>
                  <a:ext cx="27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1" name="Line 130"/>
                <p:cNvSpPr>
                  <a:spLocks noChangeAspect="1"/>
                </p:cNvSpPr>
                <p:nvPr/>
              </p:nvSpPr>
              <p:spPr>
                <a:xfrm flipV="1">
                  <a:off x="2020" y="279"/>
                  <a:ext cx="46" cy="89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2" name="Line 131"/>
                <p:cNvSpPr>
                  <a:spLocks noChangeAspect="1"/>
                </p:cNvSpPr>
                <p:nvPr/>
              </p:nvSpPr>
              <p:spPr>
                <a:xfrm flipV="1">
                  <a:off x="2272" y="459"/>
                  <a:ext cx="137" cy="13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3" name="Line 132"/>
                <p:cNvSpPr>
                  <a:spLocks noChangeAspect="1"/>
                </p:cNvSpPr>
                <p:nvPr/>
              </p:nvSpPr>
              <p:spPr>
                <a:xfrm flipH="1" flipV="1">
                  <a:off x="642" y="276"/>
                  <a:ext cx="46" cy="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4" name="Line 133"/>
                <p:cNvSpPr>
                  <a:spLocks noChangeAspect="1"/>
                </p:cNvSpPr>
                <p:nvPr/>
              </p:nvSpPr>
              <p:spPr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5" name="Line 134"/>
                <p:cNvSpPr>
                  <a:spLocks noChangeAspect="1"/>
                </p:cNvSpPr>
                <p:nvPr/>
              </p:nvSpPr>
              <p:spPr>
                <a:xfrm flipH="1" flipV="1">
                  <a:off x="987" y="137"/>
                  <a:ext cx="42" cy="1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66" name="WordArt 135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4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0               1               2               3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</p:grpSp>
        <p:grpSp>
          <p:nvGrpSpPr>
            <p:cNvPr id="10367" name="Group 128"/>
            <p:cNvGrpSpPr>
              <a:grpSpLocks noChangeAspect="1"/>
            </p:cNvGrpSpPr>
            <p:nvPr/>
          </p:nvGrpSpPr>
          <p:grpSpPr>
            <a:xfrm>
              <a:off x="106" y="437"/>
              <a:ext cx="50" cy="82"/>
              <a:chExt cx="117" cy="189"/>
            </a:xfrm>
          </p:grpSpPr>
          <p:sp>
            <p:nvSpPr>
              <p:cNvPr id="10368" name="Freeform 137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369" name="Group 130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0370" name="Line 139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71" name="Oval 140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72" name="Arc 141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73" name="Line 142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74" name="Line 143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75" name="Line 144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76" name="Line 145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0377" name="Group 138"/>
            <p:cNvGrpSpPr>
              <a:grpSpLocks noChangeAspect="1"/>
            </p:cNvGrpSpPr>
            <p:nvPr/>
          </p:nvGrpSpPr>
          <p:grpSpPr>
            <a:xfrm>
              <a:off x="251" y="437"/>
              <a:ext cx="51" cy="82"/>
              <a:chExt cx="117" cy="189"/>
            </a:xfrm>
          </p:grpSpPr>
          <p:sp>
            <p:nvSpPr>
              <p:cNvPr id="10378" name="Freeform 147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379" name="Group 140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0380" name="Line 149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81" name="Oval 150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82" name="Arc 151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83" name="Line 152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84" name="Line 153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85" name="Line 154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86" name="Line 155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0387" name="Group 148"/>
            <p:cNvGrpSpPr>
              <a:grpSpLocks noChangeAspect="1"/>
            </p:cNvGrpSpPr>
            <p:nvPr/>
          </p:nvGrpSpPr>
          <p:grpSpPr>
            <a:xfrm>
              <a:off x="404" y="437"/>
              <a:ext cx="50" cy="82"/>
              <a:chExt cx="117" cy="189"/>
            </a:xfrm>
          </p:grpSpPr>
          <p:sp>
            <p:nvSpPr>
              <p:cNvPr id="10388" name="Freeform 157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389" name="Group 150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0390" name="Line 159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91" name="Oval 160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92" name="Arc 161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93" name="Line 162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94" name="Line 163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95" name="Line 164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396" name="Line 165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21" name="Group 158"/>
          <p:cNvGrpSpPr>
            <a:grpSpLocks noChangeAspect="1"/>
          </p:cNvGrpSpPr>
          <p:nvPr/>
        </p:nvGrpSpPr>
        <p:grpSpPr>
          <a:xfrm>
            <a:off x="1683544" y="2923672"/>
            <a:ext cx="1285875" cy="1189673"/>
            <a:chExt cx="680" cy="621"/>
          </a:xfrm>
        </p:grpSpPr>
        <p:sp>
          <p:nvSpPr>
            <p:cNvPr id="10398" name="Line 167"/>
            <p:cNvSpPr>
              <a:spLocks noChangeAspect="1"/>
            </p:cNvSpPr>
            <p:nvPr/>
          </p:nvSpPr>
          <p:spPr>
            <a:xfrm>
              <a:off x="114" y="422"/>
              <a:ext cx="4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399" name="Line 168"/>
            <p:cNvSpPr>
              <a:spLocks noChangeAspect="1"/>
            </p:cNvSpPr>
            <p:nvPr/>
          </p:nvSpPr>
          <p:spPr>
            <a:xfrm flipV="1">
              <a:off x="180" y="4"/>
              <a:ext cx="443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0" name="Line 169"/>
            <p:cNvSpPr>
              <a:spLocks noChangeAspect="1"/>
            </p:cNvSpPr>
            <p:nvPr/>
          </p:nvSpPr>
          <p:spPr>
            <a:xfrm flipH="1">
              <a:off x="114" y="4"/>
              <a:ext cx="7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1" name="Line 170"/>
            <p:cNvSpPr>
              <a:spLocks noChangeAspect="1"/>
            </p:cNvSpPr>
            <p:nvPr/>
          </p:nvSpPr>
          <p:spPr>
            <a:xfrm flipH="1">
              <a:off x="546" y="4"/>
              <a:ext cx="77" cy="31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2" name="Line 171"/>
            <p:cNvSpPr>
              <a:spLocks noChangeAspect="1"/>
            </p:cNvSpPr>
            <p:nvPr/>
          </p:nvSpPr>
          <p:spPr>
            <a:xfrm>
              <a:off x="134" y="265"/>
              <a:ext cx="4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3" name="Line 172"/>
            <p:cNvSpPr>
              <a:spLocks noChangeAspect="1"/>
            </p:cNvSpPr>
            <p:nvPr/>
          </p:nvSpPr>
          <p:spPr>
            <a:xfrm>
              <a:off x="121" y="30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4" name="Line 173"/>
            <p:cNvSpPr>
              <a:spLocks noChangeAspect="1"/>
            </p:cNvSpPr>
            <p:nvPr/>
          </p:nvSpPr>
          <p:spPr>
            <a:xfrm>
              <a:off x="121" y="28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5" name="Line 174"/>
            <p:cNvSpPr>
              <a:spLocks noChangeAspect="1"/>
            </p:cNvSpPr>
            <p:nvPr/>
          </p:nvSpPr>
          <p:spPr>
            <a:xfrm flipH="1">
              <a:off x="114" y="310"/>
              <a:ext cx="0" cy="10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6" name="Line 175"/>
            <p:cNvSpPr>
              <a:spLocks noChangeAspect="1"/>
            </p:cNvSpPr>
            <p:nvPr/>
          </p:nvSpPr>
          <p:spPr>
            <a:xfrm flipH="1">
              <a:off x="546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7" name="Line 176"/>
            <p:cNvSpPr>
              <a:spLocks noChangeAspect="1"/>
            </p:cNvSpPr>
            <p:nvPr/>
          </p:nvSpPr>
          <p:spPr>
            <a:xfrm flipH="1">
              <a:off x="147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8" name="Line 177"/>
            <p:cNvSpPr>
              <a:spLocks noChangeAspect="1"/>
            </p:cNvSpPr>
            <p:nvPr/>
          </p:nvSpPr>
          <p:spPr>
            <a:xfrm flipH="1">
              <a:off x="193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09" name="Line 178"/>
            <p:cNvSpPr>
              <a:spLocks noChangeAspect="1"/>
            </p:cNvSpPr>
            <p:nvPr/>
          </p:nvSpPr>
          <p:spPr>
            <a:xfrm flipH="1">
              <a:off x="211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0" name="Line 179"/>
            <p:cNvSpPr>
              <a:spLocks noChangeAspect="1"/>
            </p:cNvSpPr>
            <p:nvPr/>
          </p:nvSpPr>
          <p:spPr>
            <a:xfrm flipH="1">
              <a:off x="263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1" name="Line 180"/>
            <p:cNvSpPr>
              <a:spLocks noChangeAspect="1"/>
            </p:cNvSpPr>
            <p:nvPr/>
          </p:nvSpPr>
          <p:spPr>
            <a:xfrm flipH="1">
              <a:off x="435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2" name="Line 181"/>
            <p:cNvSpPr>
              <a:spLocks noChangeAspect="1"/>
            </p:cNvSpPr>
            <p:nvPr/>
          </p:nvSpPr>
          <p:spPr>
            <a:xfrm flipH="1">
              <a:off x="474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3" name="Line 182"/>
            <p:cNvSpPr>
              <a:spLocks noChangeAspect="1"/>
            </p:cNvSpPr>
            <p:nvPr/>
          </p:nvSpPr>
          <p:spPr>
            <a:xfrm flipH="1">
              <a:off x="500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4" name="Line 183"/>
            <p:cNvSpPr>
              <a:spLocks noChangeAspect="1"/>
            </p:cNvSpPr>
            <p:nvPr/>
          </p:nvSpPr>
          <p:spPr>
            <a:xfrm flipH="1">
              <a:off x="532" y="415"/>
              <a:ext cx="14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5" name="Line 184"/>
            <p:cNvSpPr>
              <a:spLocks noChangeAspect="1"/>
            </p:cNvSpPr>
            <p:nvPr/>
          </p:nvSpPr>
          <p:spPr>
            <a:xfrm flipH="1">
              <a:off x="6" y="438"/>
              <a:ext cx="102" cy="13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6" name="Line 185"/>
            <p:cNvSpPr>
              <a:spLocks noChangeAspect="1"/>
            </p:cNvSpPr>
            <p:nvPr/>
          </p:nvSpPr>
          <p:spPr>
            <a:xfrm flipH="1">
              <a:off x="448" y="451"/>
              <a:ext cx="89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7" name="Line 186"/>
            <p:cNvSpPr>
              <a:spLocks noChangeAspect="1"/>
            </p:cNvSpPr>
            <p:nvPr/>
          </p:nvSpPr>
          <p:spPr>
            <a:xfrm>
              <a:off x="5" y="571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8" name="Line 187"/>
            <p:cNvSpPr>
              <a:spLocks noChangeAspect="1"/>
            </p:cNvSpPr>
            <p:nvPr/>
          </p:nvSpPr>
          <p:spPr>
            <a:xfrm flipH="1">
              <a:off x="94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19" name="Oval 188"/>
            <p:cNvSpPr>
              <a:spLocks noChangeAspect="1"/>
            </p:cNvSpPr>
            <p:nvPr/>
          </p:nvSpPr>
          <p:spPr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20" name="Line 189"/>
            <p:cNvSpPr>
              <a:spLocks noChangeAspect="1"/>
            </p:cNvSpPr>
            <p:nvPr/>
          </p:nvSpPr>
          <p:spPr>
            <a:xfrm flipH="1">
              <a:off x="163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1" name="Oval 190"/>
            <p:cNvSpPr>
              <a:spLocks noChangeAspect="1"/>
            </p:cNvSpPr>
            <p:nvPr/>
          </p:nvSpPr>
          <p:spPr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22" name="Line 191"/>
            <p:cNvSpPr>
              <a:spLocks noChangeAspect="1"/>
            </p:cNvSpPr>
            <p:nvPr/>
          </p:nvSpPr>
          <p:spPr>
            <a:xfrm flipH="1">
              <a:off x="390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3" name="Oval 192"/>
            <p:cNvSpPr>
              <a:spLocks noChangeAspect="1"/>
            </p:cNvSpPr>
            <p:nvPr/>
          </p:nvSpPr>
          <p:spPr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24" name="Line 193"/>
            <p:cNvSpPr>
              <a:spLocks noChangeAspect="1"/>
            </p:cNvSpPr>
            <p:nvPr/>
          </p:nvSpPr>
          <p:spPr>
            <a:xfrm flipH="1">
              <a:off x="468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5" name="Oval 194"/>
            <p:cNvSpPr>
              <a:spLocks noChangeAspect="1"/>
            </p:cNvSpPr>
            <p:nvPr/>
          </p:nvSpPr>
          <p:spPr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26" name="Line 195"/>
            <p:cNvSpPr>
              <a:spLocks noChangeAspect="1"/>
            </p:cNvSpPr>
            <p:nvPr/>
          </p:nvSpPr>
          <p:spPr>
            <a:xfrm>
              <a:off x="95" y="457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7" name="Line 196"/>
            <p:cNvSpPr>
              <a:spLocks noChangeAspect="1"/>
            </p:cNvSpPr>
            <p:nvPr/>
          </p:nvSpPr>
          <p:spPr>
            <a:xfrm flipH="1">
              <a:off x="5" y="571"/>
              <a:ext cx="0" cy="5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8" name="Line 197"/>
            <p:cNvSpPr>
              <a:spLocks noChangeAspect="1"/>
            </p:cNvSpPr>
            <p:nvPr/>
          </p:nvSpPr>
          <p:spPr>
            <a:xfrm flipH="1">
              <a:off x="44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29" name="Line 198"/>
            <p:cNvSpPr>
              <a:spLocks noChangeAspect="1"/>
            </p:cNvSpPr>
            <p:nvPr/>
          </p:nvSpPr>
          <p:spPr>
            <a:xfrm flipV="1">
              <a:off x="0" y="621"/>
              <a:ext cx="45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0" name="Line 199"/>
            <p:cNvSpPr>
              <a:spLocks noChangeAspect="1"/>
            </p:cNvSpPr>
            <p:nvPr/>
          </p:nvSpPr>
          <p:spPr>
            <a:xfrm>
              <a:off x="618" y="0"/>
              <a:ext cx="59" cy="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1" name="Line 200"/>
            <p:cNvSpPr>
              <a:spLocks noChangeAspect="1"/>
            </p:cNvSpPr>
            <p:nvPr/>
          </p:nvSpPr>
          <p:spPr>
            <a:xfrm flipH="1">
              <a:off x="673" y="60"/>
              <a:ext cx="0" cy="37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2" name="Line 201"/>
            <p:cNvSpPr>
              <a:spLocks noChangeAspect="1"/>
            </p:cNvSpPr>
            <p:nvPr/>
          </p:nvSpPr>
          <p:spPr>
            <a:xfrm flipV="1">
              <a:off x="448" y="428"/>
              <a:ext cx="232" cy="19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3" name="Line 202"/>
            <p:cNvSpPr>
              <a:spLocks noChangeAspect="1"/>
            </p:cNvSpPr>
            <p:nvPr/>
          </p:nvSpPr>
          <p:spPr>
            <a:xfrm>
              <a:off x="642" y="31"/>
              <a:ext cx="6" cy="4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4" name="Line 203"/>
            <p:cNvSpPr>
              <a:spLocks noChangeAspect="1"/>
            </p:cNvSpPr>
            <p:nvPr/>
          </p:nvSpPr>
          <p:spPr>
            <a:xfrm flipH="1">
              <a:off x="617" y="52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5" name="Line 204"/>
            <p:cNvSpPr>
              <a:spLocks noChangeAspect="1"/>
            </p:cNvSpPr>
            <p:nvPr/>
          </p:nvSpPr>
          <p:spPr>
            <a:xfrm flipH="1">
              <a:off x="583" y="216"/>
              <a:ext cx="0" cy="2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6" name="Line 205"/>
            <p:cNvSpPr>
              <a:spLocks noChangeAspect="1"/>
            </p:cNvSpPr>
            <p:nvPr/>
          </p:nvSpPr>
          <p:spPr>
            <a:xfrm flipH="1">
              <a:off x="546" y="415"/>
              <a:ext cx="0" cy="1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7" name="Line 206"/>
            <p:cNvSpPr>
              <a:spLocks noChangeAspect="1"/>
            </p:cNvSpPr>
            <p:nvPr/>
          </p:nvSpPr>
          <p:spPr>
            <a:xfrm flipH="1">
              <a:off x="529" y="470"/>
              <a:ext cx="0" cy="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8" name="Line 207"/>
            <p:cNvSpPr>
              <a:spLocks noChangeAspect="1"/>
            </p:cNvSpPr>
            <p:nvPr/>
          </p:nvSpPr>
          <p:spPr>
            <a:xfrm flipH="1">
              <a:off x="507" y="499"/>
              <a:ext cx="0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39" name="Line 208"/>
            <p:cNvSpPr>
              <a:spLocks noChangeAspect="1"/>
            </p:cNvSpPr>
            <p:nvPr/>
          </p:nvSpPr>
          <p:spPr>
            <a:xfrm flipH="1">
              <a:off x="487" y="536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0" name="Line 209"/>
            <p:cNvSpPr>
              <a:spLocks noChangeAspect="1"/>
            </p:cNvSpPr>
            <p:nvPr/>
          </p:nvSpPr>
          <p:spPr>
            <a:xfrm flipH="1">
              <a:off x="4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1" name="Line 210"/>
            <p:cNvSpPr>
              <a:spLocks noChangeAspect="1"/>
            </p:cNvSpPr>
            <p:nvPr/>
          </p:nvSpPr>
          <p:spPr>
            <a:xfrm flipH="1">
              <a:off x="8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2" name="Line 211"/>
            <p:cNvSpPr>
              <a:spLocks noChangeAspect="1"/>
            </p:cNvSpPr>
            <p:nvPr/>
          </p:nvSpPr>
          <p:spPr>
            <a:xfrm flipH="1">
              <a:off x="11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3" name="Line 212"/>
            <p:cNvSpPr>
              <a:spLocks noChangeAspect="1"/>
            </p:cNvSpPr>
            <p:nvPr/>
          </p:nvSpPr>
          <p:spPr>
            <a:xfrm flipH="1">
              <a:off x="16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4" name="Line 213"/>
            <p:cNvSpPr>
              <a:spLocks noChangeAspect="1"/>
            </p:cNvSpPr>
            <p:nvPr/>
          </p:nvSpPr>
          <p:spPr>
            <a:xfrm flipH="1">
              <a:off x="19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5" name="Line 214"/>
            <p:cNvSpPr>
              <a:spLocks noChangeAspect="1"/>
            </p:cNvSpPr>
            <p:nvPr/>
          </p:nvSpPr>
          <p:spPr>
            <a:xfrm flipH="1">
              <a:off x="237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6" name="Line 215"/>
            <p:cNvSpPr>
              <a:spLocks noChangeAspect="1"/>
            </p:cNvSpPr>
            <p:nvPr/>
          </p:nvSpPr>
          <p:spPr>
            <a:xfrm flipH="1">
              <a:off x="28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7" name="Line 216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8" name="Line 217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49" name="Line 218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0" name="Line 219"/>
            <p:cNvSpPr>
              <a:spLocks noChangeAspect="1"/>
            </p:cNvSpPr>
            <p:nvPr/>
          </p:nvSpPr>
          <p:spPr>
            <a:xfrm flipH="1">
              <a:off x="35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1" name="Line 220"/>
            <p:cNvSpPr>
              <a:spLocks noChangeAspect="1"/>
            </p:cNvSpPr>
            <p:nvPr/>
          </p:nvSpPr>
          <p:spPr>
            <a:xfrm flipH="1">
              <a:off x="37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2" name="Line 221"/>
            <p:cNvSpPr>
              <a:spLocks noChangeAspect="1"/>
            </p:cNvSpPr>
            <p:nvPr/>
          </p:nvSpPr>
          <p:spPr>
            <a:xfrm flipH="1">
              <a:off x="41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3" name="Line 222"/>
            <p:cNvSpPr>
              <a:spLocks noChangeAspect="1"/>
            </p:cNvSpPr>
            <p:nvPr/>
          </p:nvSpPr>
          <p:spPr>
            <a:xfrm>
              <a:off x="84" y="548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4" name="AutoShape 223"/>
            <p:cNvSpPr>
              <a:spLocks noChangeAspect="1"/>
            </p:cNvSpPr>
            <p:nvPr/>
          </p:nvSpPr>
          <p:spPr>
            <a:xfrm>
              <a:off x="257" y="333"/>
              <a:ext cx="158" cy="76"/>
            </a:xfrm>
            <a:prstGeom prst="parallelogram">
              <a:avLst>
                <a:gd name="adj" fmla="val 4582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55" name="Line 224"/>
            <p:cNvSpPr>
              <a:spLocks noChangeAspect="1"/>
            </p:cNvSpPr>
            <p:nvPr/>
          </p:nvSpPr>
          <p:spPr>
            <a:xfrm flipH="1">
              <a:off x="24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6" name="Oval 225"/>
            <p:cNvSpPr>
              <a:spLocks noChangeAspect="1"/>
            </p:cNvSpPr>
            <p:nvPr/>
          </p:nvSpPr>
          <p:spPr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57" name="Line 226"/>
            <p:cNvSpPr>
              <a:spLocks noChangeAspect="1"/>
            </p:cNvSpPr>
            <p:nvPr/>
          </p:nvSpPr>
          <p:spPr>
            <a:xfrm flipH="1">
              <a:off x="31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58" name="Oval 227"/>
            <p:cNvSpPr>
              <a:spLocks noChangeAspect="1"/>
            </p:cNvSpPr>
            <p:nvPr/>
          </p:nvSpPr>
          <p:spPr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59" name="Oval 228"/>
            <p:cNvSpPr>
              <a:spLocks noChangeAspect="1"/>
            </p:cNvSpPr>
            <p:nvPr/>
          </p:nvSpPr>
          <p:spPr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60" name="Line 229"/>
            <p:cNvSpPr>
              <a:spLocks noChangeAspect="1"/>
            </p:cNvSpPr>
            <p:nvPr/>
          </p:nvSpPr>
          <p:spPr>
            <a:xfrm>
              <a:off x="311" y="370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61" name="WordArt 230"/>
            <p:cNvSpPr>
              <a:spLocks noChangeAspect="1" noTextEdit="1"/>
            </p:cNvSpPr>
            <p:nvPr/>
          </p:nvSpPr>
          <p:spPr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15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62" name="WordArt 231"/>
            <p:cNvSpPr>
              <a:spLocks noChangeAspect="1" noTextEdit="1"/>
            </p:cNvSpPr>
            <p:nvPr/>
          </p:nvSpPr>
          <p:spPr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3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63" name="AutoShape 232"/>
            <p:cNvSpPr>
              <a:spLocks noChangeAspect="1"/>
            </p:cNvSpPr>
            <p:nvPr/>
          </p:nvSpPr>
          <p:spPr>
            <a:xfrm>
              <a:off x="149" y="24"/>
              <a:ext cx="444" cy="219"/>
            </a:xfrm>
            <a:prstGeom prst="parallelogram">
              <a:avLst>
                <a:gd name="adj" fmla="val 2070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64" name="WordArt 233"/>
            <p:cNvSpPr>
              <a:spLocks noChangeAspect="1" noTextEdit="1"/>
            </p:cNvSpPr>
            <p:nvPr/>
          </p:nvSpPr>
          <p:spPr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V</a:t>
              </a:r>
              <a:endParaRPr lang="zh-CN" altLang="en-US" sz="24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65" name="Line 234"/>
            <p:cNvSpPr>
              <a:spLocks noChangeAspect="1"/>
            </p:cNvSpPr>
            <p:nvPr/>
          </p:nvSpPr>
          <p:spPr>
            <a:xfrm flipH="1">
              <a:off x="93" y="411"/>
              <a:ext cx="21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66" name="Line 235"/>
            <p:cNvSpPr>
              <a:spLocks noChangeAspect="1"/>
            </p:cNvSpPr>
            <p:nvPr/>
          </p:nvSpPr>
          <p:spPr>
            <a:xfrm>
              <a:off x="227" y="128"/>
              <a:ext cx="101" cy="1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467" name="Group 228"/>
            <p:cNvGrpSpPr>
              <a:grpSpLocks noChangeAspect="1"/>
            </p:cNvGrpSpPr>
            <p:nvPr/>
          </p:nvGrpSpPr>
          <p:grpSpPr>
            <a:xfrm>
              <a:off x="178" y="49"/>
              <a:ext cx="415" cy="271"/>
              <a:chExt cx="3099" cy="1995"/>
            </a:xfrm>
          </p:grpSpPr>
          <p:sp>
            <p:nvSpPr>
              <p:cNvPr id="10468" name="WordArt 237"/>
              <p:cNvSpPr>
                <a:spLocks noChangeAspect="1" noTextEdit="1"/>
              </p:cNvSpPr>
              <p:nvPr/>
            </p:nvSpPr>
            <p:spPr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309570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0            5           10          15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69" name="WordArt 238"/>
              <p:cNvSpPr>
                <a:spLocks noChangeAspect="1" noTextEdit="1"/>
              </p:cNvSpPr>
              <p:nvPr/>
            </p:nvSpPr>
            <p:spPr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668217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0         1         2         3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70" name="WordArt 239"/>
              <p:cNvSpPr>
                <a:spLocks noChangeAspect="1" noTextEdit="1"/>
              </p:cNvSpPr>
              <p:nvPr/>
            </p:nvSpPr>
            <p:spPr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579689"/>
                  </a:avLst>
                </a:prstTxWarp>
                <a:normAutofit fontScale="90000" lnSpcReduction="10000"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|||||||||||||||||||||||||||||||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71" name="Line 240"/>
              <p:cNvSpPr>
                <a:spLocks noChangeAspect="1"/>
              </p:cNvSpPr>
              <p:nvPr/>
            </p:nvSpPr>
            <p:spPr>
              <a:xfrm flipH="1">
                <a:off x="1505" y="73"/>
                <a:ext cx="0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2" name="Line 241"/>
              <p:cNvSpPr>
                <a:spLocks noChangeAspect="1"/>
              </p:cNvSpPr>
              <p:nvPr/>
            </p:nvSpPr>
            <p:spPr>
              <a:xfrm flipV="1">
                <a:off x="1902" y="132"/>
                <a:ext cx="31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3" name="Line 242"/>
              <p:cNvSpPr>
                <a:spLocks noChangeAspect="1"/>
              </p:cNvSpPr>
              <p:nvPr/>
            </p:nvSpPr>
            <p:spPr>
              <a:xfrm flipV="1">
                <a:off x="2277" y="300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4" name="Line 243"/>
              <p:cNvSpPr>
                <a:spLocks noChangeAspect="1"/>
              </p:cNvSpPr>
              <p:nvPr/>
            </p:nvSpPr>
            <p:spPr>
              <a:xfrm flipV="1">
                <a:off x="2568" y="508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5" name="Line 244"/>
              <p:cNvSpPr>
                <a:spLocks noChangeAspect="1"/>
              </p:cNvSpPr>
              <p:nvPr/>
            </p:nvSpPr>
            <p:spPr>
              <a:xfrm flipH="1" flipV="1">
                <a:off x="683" y="296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6" name="Line 245"/>
              <p:cNvSpPr>
                <a:spLocks noChangeAspect="1"/>
              </p:cNvSpPr>
              <p:nvPr/>
            </p:nvSpPr>
            <p:spPr>
              <a:xfrm flipH="1" flipV="1">
                <a:off x="295" y="504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77" name="Line 246"/>
              <p:cNvSpPr>
                <a:spLocks noChangeAspect="1"/>
              </p:cNvSpPr>
              <p:nvPr/>
            </p:nvSpPr>
            <p:spPr>
              <a:xfrm flipH="1" flipV="1">
                <a:off x="1082" y="135"/>
                <a:ext cx="48" cy="21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478" name="Arc 247"/>
            <p:cNvSpPr>
              <a:spLocks noChangeAspect="1"/>
            </p:cNvSpPr>
            <p:nvPr/>
          </p:nvSpPr>
          <p:spPr>
            <a:xfrm rot="-2752491">
              <a:off x="273" y="53"/>
              <a:ext cx="216" cy="218"/>
            </a:xfrm>
            <a:custGeom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79" name="Arc 248"/>
            <p:cNvSpPr>
              <a:spLocks noChangeAspect="1"/>
            </p:cNvSpPr>
            <p:nvPr/>
          </p:nvSpPr>
          <p:spPr>
            <a:xfrm rot="-2752491">
              <a:off x="260" y="21"/>
              <a:ext cx="241" cy="245"/>
            </a:xfrm>
            <a:custGeom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480" name="Line 249"/>
            <p:cNvSpPr>
              <a:spLocks noChangeAspect="1"/>
            </p:cNvSpPr>
            <p:nvPr/>
          </p:nvSpPr>
          <p:spPr>
            <a:xfrm flipH="1">
              <a:off x="232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81" name="Line 250"/>
            <p:cNvSpPr>
              <a:spLocks noChangeAspect="1"/>
            </p:cNvSpPr>
            <p:nvPr/>
          </p:nvSpPr>
          <p:spPr>
            <a:xfrm flipH="1">
              <a:off x="544" y="310"/>
              <a:ext cx="0" cy="1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482" name="Freeform 251"/>
            <p:cNvSpPr>
              <a:spLocks noChangeAspect="1"/>
            </p:cNvSpPr>
            <p:nvPr/>
          </p:nvSpPr>
          <p:spPr>
            <a:xfrm>
              <a:off x="99" y="400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483" name="Group 244"/>
            <p:cNvGrpSpPr>
              <a:grpSpLocks noChangeAspect="1"/>
            </p:cNvGrpSpPr>
            <p:nvPr/>
          </p:nvGrpSpPr>
          <p:grpSpPr>
            <a:xfrm>
              <a:off x="99" y="402"/>
              <a:ext cx="59" cy="102"/>
              <a:chExt cx="116" cy="187"/>
            </a:xfrm>
          </p:grpSpPr>
          <p:sp>
            <p:nvSpPr>
              <p:cNvPr id="10484" name="Line 253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85" name="Oval 254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86" name="Arc 255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87" name="Line 256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88" name="Line 257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89" name="Line 258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90" name="Line 259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491" name="Freeform 260"/>
            <p:cNvSpPr>
              <a:spLocks noChangeAspect="1"/>
            </p:cNvSpPr>
            <p:nvPr/>
          </p:nvSpPr>
          <p:spPr>
            <a:xfrm>
              <a:off x="247" y="399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492" name="Group 253"/>
            <p:cNvGrpSpPr>
              <a:grpSpLocks noChangeAspect="1"/>
            </p:cNvGrpSpPr>
            <p:nvPr/>
          </p:nvGrpSpPr>
          <p:grpSpPr>
            <a:xfrm>
              <a:off x="247" y="400"/>
              <a:ext cx="59" cy="102"/>
              <a:chExt cx="116" cy="187"/>
            </a:xfrm>
          </p:grpSpPr>
          <p:sp>
            <p:nvSpPr>
              <p:cNvPr id="10493" name="Line 262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94" name="Oval 263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95" name="Arc 264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496" name="Line 265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97" name="Line 266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98" name="Line 267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499" name="Line 268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0500" name="Group 261"/>
            <p:cNvGrpSpPr>
              <a:grpSpLocks noChangeAspect="1"/>
            </p:cNvGrpSpPr>
            <p:nvPr/>
          </p:nvGrpSpPr>
          <p:grpSpPr>
            <a:xfrm>
              <a:off x="398" y="403"/>
              <a:ext cx="59" cy="103"/>
              <a:chExt cx="91" cy="152"/>
            </a:xfrm>
          </p:grpSpPr>
          <p:sp>
            <p:nvSpPr>
              <p:cNvPr id="10501" name="Freeform 270"/>
              <p:cNvSpPr>
                <a:spLocks noChangeAspect="1"/>
              </p:cNvSpPr>
              <p:nvPr/>
            </p:nvSpPr>
            <p:spPr>
              <a:xfrm>
                <a:off x="0" y="0"/>
                <a:ext cx="91" cy="151"/>
              </a:xfrm>
              <a:custGeom>
                <a:cxnLst>
                  <a:cxn ang="0">
                    <a:pos x="12" y="19"/>
                  </a:cxn>
                  <a:cxn ang="0">
                    <a:pos x="15" y="11"/>
                  </a:cxn>
                  <a:cxn ang="0">
                    <a:pos x="23" y="5"/>
                  </a:cxn>
                  <a:cxn ang="0">
                    <a:pos x="33" y="1"/>
                  </a:cxn>
                  <a:cxn ang="0">
                    <a:pos x="46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7" y="11"/>
                  </a:cxn>
                  <a:cxn ang="0">
                    <a:pos x="81" y="21"/>
                  </a:cxn>
                  <a:cxn ang="0">
                    <a:pos x="91" y="125"/>
                  </a:cxn>
                  <a:cxn ang="0">
                    <a:pos x="82" y="136"/>
                  </a:cxn>
                  <a:cxn ang="0">
                    <a:pos x="73" y="143"/>
                  </a:cxn>
                  <a:cxn ang="0">
                    <a:pos x="62" y="147"/>
                  </a:cxn>
                  <a:cxn ang="0">
                    <a:pos x="48" y="151"/>
                  </a:cxn>
                  <a:cxn ang="0">
                    <a:pos x="27" y="149"/>
                  </a:cxn>
                  <a:cxn ang="0">
                    <a:pos x="15" y="142"/>
                  </a:cxn>
                  <a:cxn ang="0">
                    <a:pos x="5" y="132"/>
                  </a:cxn>
                  <a:cxn ang="0">
                    <a:pos x="0" y="128"/>
                  </a:cxn>
                  <a:cxn ang="0">
                    <a:pos x="12" y="19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502" name="Group 263"/>
              <p:cNvGrpSpPr>
                <a:grpSpLocks noChangeAspect="1"/>
              </p:cNvGrpSpPr>
              <p:nvPr/>
            </p:nvGrpSpPr>
            <p:grpSpPr>
              <a:xfrm>
                <a:off x="0" y="2"/>
                <a:ext cx="90" cy="150"/>
                <a:chExt cx="116" cy="187"/>
              </a:xfrm>
            </p:grpSpPr>
            <p:sp>
              <p:nvSpPr>
                <p:cNvPr id="10503" name="Line 27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504" name="Oval 27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505" name="Arc 27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506" name="Line 27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507" name="Line 27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508" name="Line 27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509" name="Line 27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27" name="Group 271"/>
          <p:cNvGrpSpPr>
            <a:grpSpLocks noChangeAspect="1"/>
          </p:cNvGrpSpPr>
          <p:nvPr/>
        </p:nvGrpSpPr>
        <p:grpSpPr>
          <a:xfrm>
            <a:off x="6065044" y="1997366"/>
            <a:ext cx="898684" cy="905828"/>
            <a:chExt cx="514" cy="518"/>
          </a:xfrm>
        </p:grpSpPr>
        <p:grpSp>
          <p:nvGrpSpPr>
            <p:cNvPr id="10511" name="Group 272"/>
            <p:cNvGrpSpPr>
              <a:grpSpLocks noChangeAspect="1"/>
            </p:cNvGrpSpPr>
            <p:nvPr/>
          </p:nvGrpSpPr>
          <p:grpSpPr>
            <a:xfrm>
              <a:off x="0" y="182"/>
              <a:ext cx="514" cy="336"/>
              <a:chExt cx="580" cy="374"/>
            </a:xfrm>
          </p:grpSpPr>
          <p:sp>
            <p:nvSpPr>
              <p:cNvPr id="10512" name="Freeform 280"/>
              <p:cNvSpPr>
                <a:spLocks noChangeAspect="1"/>
              </p:cNvSpPr>
              <p:nvPr/>
            </p:nvSpPr>
            <p:spPr>
              <a:xfrm>
                <a:off x="377" y="0"/>
                <a:ext cx="88" cy="79"/>
              </a:xfrm>
              <a:custGeom>
                <a:cxnLst>
                  <a:cxn ang="0">
                    <a:pos x="13" y="32"/>
                  </a:cxn>
                  <a:cxn ang="0">
                    <a:pos x="72" y="0"/>
                  </a:cxn>
                  <a:cxn ang="0">
                    <a:pos x="88" y="45"/>
                  </a:cxn>
                  <a:cxn ang="0">
                    <a:pos x="26" y="79"/>
                  </a:cxn>
                  <a:cxn ang="0">
                    <a:pos x="0" y="69"/>
                  </a:cxn>
                  <a:cxn ang="0">
                    <a:pos x="13" y="32"/>
                  </a:cxn>
                </a:cxnLst>
                <a:rect l="0" t="0" r="0" b="0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13" name="AutoShape 281"/>
              <p:cNvSpPr>
                <a:spLocks noChangeAspect="1"/>
              </p:cNvSpPr>
              <p:nvPr/>
            </p:nvSpPr>
            <p:spPr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514" name="Group 275"/>
              <p:cNvGrpSpPr>
                <a:grpSpLocks noChangeAspect="1"/>
              </p:cNvGrpSpPr>
              <p:nvPr/>
            </p:nvGrpSpPr>
            <p:grpSpPr>
              <a:xfrm>
                <a:off x="437" y="200"/>
                <a:ext cx="72" cy="92"/>
                <a:chExt cx="288" cy="358"/>
              </a:xfrm>
            </p:grpSpPr>
            <p:grpSp>
              <p:nvGrpSpPr>
                <p:cNvPr id="10515" name="Group 276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0516" name="Group 277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0517" name="Oval 285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18" name="Arc 286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19" name="Line 287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20" name="Line 288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0521" name="Group 282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0522" name="Oval 290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23" name="Arc 29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24" name="Line 292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25" name="Line 293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0526" name="Group 287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0527" name="Freeform 295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grpSp>
                <p:nvGrpSpPr>
                  <p:cNvPr id="10528" name="Group 289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0529" name="Line 29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30" name="Oval 298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31" name="Arc 299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32" name="Line 30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33" name="Line 301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34" name="Line 30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35" name="Line 303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0536" name="Group 297"/>
              <p:cNvGrpSpPr>
                <a:grpSpLocks noChangeAspect="1"/>
              </p:cNvGrpSpPr>
              <p:nvPr/>
            </p:nvGrpSpPr>
            <p:grpSpPr>
              <a:xfrm>
                <a:off x="50" y="210"/>
                <a:ext cx="76" cy="92"/>
                <a:chExt cx="288" cy="358"/>
              </a:xfrm>
            </p:grpSpPr>
            <p:grpSp>
              <p:nvGrpSpPr>
                <p:cNvPr id="10537" name="Group 298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0538" name="Group 299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0539" name="Oval 307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40" name="Arc 308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41" name="Line 309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42" name="Line 310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0543" name="Group 304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0544" name="Oval 312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45" name="Arc 313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46" name="Line 314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47" name="Line 315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0548" name="Group 309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0549" name="Freeform 317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grpSp>
                <p:nvGrpSpPr>
                  <p:cNvPr id="10550" name="Group 311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0551" name="Line 31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52" name="Oval 320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53" name="Arc 3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0554" name="Line 32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55" name="Line 323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56" name="Line 32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0557" name="Line 325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10558" name="Oval 326"/>
              <p:cNvSpPr>
                <a:spLocks noChangeAspect="1"/>
              </p:cNvSpPr>
              <p:nvPr/>
            </p:nvSpPr>
            <p:spPr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59" name="Freeform 327"/>
              <p:cNvSpPr>
                <a:spLocks noChangeAspect="1"/>
              </p:cNvSpPr>
              <p:nvPr/>
            </p:nvSpPr>
            <p:spPr>
              <a:xfrm>
                <a:off x="119" y="132"/>
                <a:ext cx="109" cy="190"/>
              </a:xfrm>
              <a:custGeom>
                <a:cxnLst>
                  <a:cxn ang="0">
                    <a:pos x="27" y="17"/>
                  </a:cxn>
                  <a:cxn ang="0">
                    <a:pos x="27" y="151"/>
                  </a:cxn>
                  <a:cxn ang="0">
                    <a:pos x="0" y="179"/>
                  </a:cxn>
                  <a:cxn ang="0">
                    <a:pos x="9" y="190"/>
                  </a:cxn>
                  <a:cxn ang="0">
                    <a:pos x="39" y="190"/>
                  </a:cxn>
                  <a:cxn ang="0">
                    <a:pos x="54" y="186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60" name="Line 328"/>
              <p:cNvSpPr>
                <a:spLocks noChangeAspect="1"/>
              </p:cNvSpPr>
              <p:nvPr/>
            </p:nvSpPr>
            <p:spPr>
              <a:xfrm>
                <a:off x="147" y="282"/>
                <a:ext cx="57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1" name="Line 329"/>
              <p:cNvSpPr>
                <a:spLocks noChangeAspect="1"/>
              </p:cNvSpPr>
              <p:nvPr/>
            </p:nvSpPr>
            <p:spPr>
              <a:xfrm flipH="1">
                <a:off x="204" y="247"/>
                <a:ext cx="0" cy="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2" name="Freeform 330"/>
              <p:cNvSpPr>
                <a:spLocks noChangeAspect="1"/>
              </p:cNvSpPr>
              <p:nvPr/>
            </p:nvSpPr>
            <p:spPr>
              <a:xfrm>
                <a:off x="318" y="132"/>
                <a:ext cx="109" cy="189"/>
              </a:xfrm>
              <a:custGeom>
                <a:cxnLst>
                  <a:cxn ang="0">
                    <a:pos x="27" y="17"/>
                  </a:cxn>
                  <a:cxn ang="0">
                    <a:pos x="27" y="150"/>
                  </a:cxn>
                  <a:cxn ang="0">
                    <a:pos x="0" y="178"/>
                  </a:cxn>
                  <a:cxn ang="0">
                    <a:pos x="9" y="189"/>
                  </a:cxn>
                  <a:cxn ang="0">
                    <a:pos x="39" y="189"/>
                  </a:cxn>
                  <a:cxn ang="0">
                    <a:pos x="54" y="185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63" name="Rectangle 331"/>
              <p:cNvSpPr>
                <a:spLocks noChangeAspect="1"/>
              </p:cNvSpPr>
              <p:nvPr/>
            </p:nvSpPr>
            <p:spPr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64" name="Line 332"/>
              <p:cNvSpPr>
                <a:spLocks noChangeAspect="1"/>
              </p:cNvSpPr>
              <p:nvPr/>
            </p:nvSpPr>
            <p:spPr>
              <a:xfrm flipH="1">
                <a:off x="404" y="248"/>
                <a:ext cx="0" cy="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5" name="Line 333"/>
              <p:cNvSpPr>
                <a:spLocks noChangeAspect="1"/>
              </p:cNvSpPr>
              <p:nvPr/>
            </p:nvSpPr>
            <p:spPr>
              <a:xfrm>
                <a:off x="349" y="279"/>
                <a:ext cx="5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6" name="Line 334"/>
              <p:cNvSpPr>
                <a:spLocks noChangeAspect="1"/>
              </p:cNvSpPr>
              <p:nvPr/>
            </p:nvSpPr>
            <p:spPr>
              <a:xfrm flipH="1">
                <a:off x="408" y="147"/>
                <a:ext cx="0" cy="1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7" name="Rectangle 335"/>
              <p:cNvSpPr>
                <a:spLocks noChangeAspect="1"/>
              </p:cNvSpPr>
              <p:nvPr/>
            </p:nvSpPr>
            <p:spPr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68" name="Line 336"/>
              <p:cNvSpPr>
                <a:spLocks noChangeAspect="1"/>
              </p:cNvSpPr>
              <p:nvPr/>
            </p:nvSpPr>
            <p:spPr>
              <a:xfrm>
                <a:off x="347" y="155"/>
                <a:ext cx="56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69" name="Line 337"/>
              <p:cNvSpPr>
                <a:spLocks noChangeAspect="1"/>
              </p:cNvSpPr>
              <p:nvPr/>
            </p:nvSpPr>
            <p:spPr>
              <a:xfrm>
                <a:off x="346" y="148"/>
                <a:ext cx="6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0" name="Line 338"/>
              <p:cNvSpPr>
                <a:spLocks noChangeAspect="1"/>
              </p:cNvSpPr>
              <p:nvPr/>
            </p:nvSpPr>
            <p:spPr>
              <a:xfrm flipH="1">
                <a:off x="344" y="149"/>
                <a:ext cx="2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1" name="AutoShape 339"/>
              <p:cNvSpPr>
                <a:spLocks noChangeAspect="1"/>
              </p:cNvSpPr>
              <p:nvPr/>
            </p:nvSpPr>
            <p:spPr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72" name="Oval 340"/>
              <p:cNvSpPr>
                <a:spLocks noChangeAspect="1"/>
              </p:cNvSpPr>
              <p:nvPr/>
            </p:nvSpPr>
            <p:spPr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573" name="Line 341"/>
              <p:cNvSpPr>
                <a:spLocks noChangeAspect="1"/>
              </p:cNvSpPr>
              <p:nvPr/>
            </p:nvSpPr>
            <p:spPr>
              <a:xfrm flipV="1">
                <a:off x="389" y="7"/>
                <a:ext cx="64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4" name="Line 342"/>
              <p:cNvSpPr>
                <a:spLocks noChangeAspect="1"/>
              </p:cNvSpPr>
              <p:nvPr/>
            </p:nvSpPr>
            <p:spPr>
              <a:xfrm flipV="1">
                <a:off x="387" y="1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5" name="Line 343"/>
              <p:cNvSpPr>
                <a:spLocks noChangeAspect="1"/>
              </p:cNvSpPr>
              <p:nvPr/>
            </p:nvSpPr>
            <p:spPr>
              <a:xfrm flipV="1">
                <a:off x="389" y="26"/>
                <a:ext cx="64" cy="3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6" name="Line 344"/>
              <p:cNvSpPr>
                <a:spLocks noChangeAspect="1"/>
              </p:cNvSpPr>
              <p:nvPr/>
            </p:nvSpPr>
            <p:spPr>
              <a:xfrm flipV="1">
                <a:off x="394" y="31"/>
                <a:ext cx="63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577" name="Line 345"/>
              <p:cNvSpPr>
                <a:spLocks noChangeAspect="1"/>
              </p:cNvSpPr>
              <p:nvPr/>
            </p:nvSpPr>
            <p:spPr>
              <a:xfrm flipV="1">
                <a:off x="398" y="3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578" name="Text Box 346"/>
            <p:cNvSpPr txBox="1">
              <a:spLocks noChangeAspect="1"/>
            </p:cNvSpPr>
            <p:nvPr/>
          </p:nvSpPr>
          <p:spPr>
            <a:xfrm>
              <a:off x="136" y="0"/>
              <a:ext cx="14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/>
                  <a:ea typeface="宋体" pitchFamily="2" charset="-122"/>
                  <a:cs typeface="Times New Roman" panose="02020603050405020304" charset="0"/>
                </a:rPr>
                <a:t>S</a:t>
              </a:r>
            </a:p>
          </p:txBody>
        </p:sp>
      </p:grpSp>
      <p:grpSp>
        <p:nvGrpSpPr>
          <p:cNvPr id="14748" name="Group 340"/>
          <p:cNvGrpSpPr/>
          <p:nvPr/>
        </p:nvGrpSpPr>
        <p:grpSpPr>
          <a:xfrm>
            <a:off x="6245543" y="3695674"/>
            <a:ext cx="1624013" cy="1050131"/>
            <a:chExt cx="1069" cy="911"/>
          </a:xfrm>
        </p:grpSpPr>
        <p:sp>
          <p:nvSpPr>
            <p:cNvPr id="10580" name="Text Box 397"/>
            <p:cNvSpPr txBox="1">
              <a:spLocks noChangeAspect="1"/>
            </p:cNvSpPr>
            <p:nvPr/>
          </p:nvSpPr>
          <p:spPr>
            <a:xfrm>
              <a:off x="270" y="0"/>
              <a:ext cx="1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P</a:t>
              </a:r>
            </a:p>
          </p:txBody>
        </p:sp>
        <p:sp>
          <p:nvSpPr>
            <p:cNvPr id="10581" name="AutoShape 398"/>
            <p:cNvSpPr>
              <a:spLocks noChangeAspect="1"/>
            </p:cNvSpPr>
            <p:nvPr/>
          </p:nvSpPr>
          <p:spPr>
            <a:xfrm rot="5400000">
              <a:off x="10" y="362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2" name="Line 399"/>
            <p:cNvSpPr>
              <a:spLocks noChangeAspect="1"/>
            </p:cNvSpPr>
            <p:nvPr/>
          </p:nvSpPr>
          <p:spPr>
            <a:xfrm rot="5400000" flipH="1">
              <a:off x="34" y="389"/>
              <a:ext cx="0" cy="58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83" name="Line 400"/>
            <p:cNvSpPr>
              <a:spLocks noChangeAspect="1"/>
            </p:cNvSpPr>
            <p:nvPr/>
          </p:nvSpPr>
          <p:spPr>
            <a:xfrm rot="5400000" flipH="1">
              <a:off x="36" y="363"/>
              <a:ext cx="0" cy="5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84" name="Oval 401"/>
            <p:cNvSpPr>
              <a:spLocks noChangeAspect="1"/>
            </p:cNvSpPr>
            <p:nvPr/>
          </p:nvSpPr>
          <p:spPr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5" name="Oval 402"/>
            <p:cNvSpPr>
              <a:spLocks noChangeAspect="1"/>
            </p:cNvSpPr>
            <p:nvPr/>
          </p:nvSpPr>
          <p:spPr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6" name="AutoShape 403"/>
            <p:cNvSpPr/>
            <p:nvPr/>
          </p:nvSpPr>
          <p:spPr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7" name="AutoShape 404"/>
            <p:cNvSpPr>
              <a:spLocks noChangeAspect="1"/>
            </p:cNvSpPr>
            <p:nvPr/>
          </p:nvSpPr>
          <p:spPr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8" name="AutoShape 405"/>
            <p:cNvSpPr>
              <a:spLocks noChangeAspect="1"/>
            </p:cNvSpPr>
            <p:nvPr/>
          </p:nvSpPr>
          <p:spPr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89" name="Line 406"/>
            <p:cNvSpPr>
              <a:spLocks noChangeAspect="1"/>
            </p:cNvSpPr>
            <p:nvPr/>
          </p:nvSpPr>
          <p:spPr>
            <a:xfrm>
              <a:off x="41" y="879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0" name="Oval 407"/>
            <p:cNvSpPr>
              <a:spLocks noChangeAspect="1"/>
            </p:cNvSpPr>
            <p:nvPr/>
          </p:nvSpPr>
          <p:spPr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91" name="Oval 408"/>
            <p:cNvSpPr>
              <a:spLocks noChangeAspect="1"/>
            </p:cNvSpPr>
            <p:nvPr/>
          </p:nvSpPr>
          <p:spPr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92" name="Line 409"/>
            <p:cNvSpPr>
              <a:spLocks noChangeAspect="1"/>
            </p:cNvSpPr>
            <p:nvPr/>
          </p:nvSpPr>
          <p:spPr>
            <a:xfrm flipV="1">
              <a:off x="118" y="554"/>
              <a:ext cx="22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3" name="Line 410"/>
            <p:cNvSpPr>
              <a:spLocks noChangeAspect="1"/>
            </p:cNvSpPr>
            <p:nvPr/>
          </p:nvSpPr>
          <p:spPr>
            <a:xfrm flipV="1">
              <a:off x="130" y="604"/>
              <a:ext cx="23" cy="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4" name="Line 411"/>
            <p:cNvSpPr>
              <a:spLocks noChangeAspect="1"/>
            </p:cNvSpPr>
            <p:nvPr/>
          </p:nvSpPr>
          <p:spPr>
            <a:xfrm flipV="1">
              <a:off x="124" y="645"/>
              <a:ext cx="21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5" name="AutoShape 412"/>
            <p:cNvSpPr>
              <a:spLocks noChangeAspect="1"/>
            </p:cNvSpPr>
            <p:nvPr/>
          </p:nvSpPr>
          <p:spPr>
            <a:xfrm rot="5400000">
              <a:off x="40" y="506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96" name="AutoShape 413"/>
            <p:cNvSpPr>
              <a:spLocks noChangeAspect="1"/>
            </p:cNvSpPr>
            <p:nvPr/>
          </p:nvSpPr>
          <p:spPr>
            <a:xfrm rot="5400000">
              <a:off x="85" y="554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597" name="Line 414"/>
            <p:cNvSpPr>
              <a:spLocks noChangeAspect="1"/>
            </p:cNvSpPr>
            <p:nvPr/>
          </p:nvSpPr>
          <p:spPr>
            <a:xfrm flipH="1">
              <a:off x="82" y="604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8" name="Line 415"/>
            <p:cNvSpPr>
              <a:spLocks noChangeAspect="1"/>
            </p:cNvSpPr>
            <p:nvPr/>
          </p:nvSpPr>
          <p:spPr>
            <a:xfrm flipH="1">
              <a:off x="82" y="550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599" name="Line 416"/>
            <p:cNvSpPr>
              <a:spLocks noChangeAspect="1"/>
            </p:cNvSpPr>
            <p:nvPr/>
          </p:nvSpPr>
          <p:spPr>
            <a:xfrm flipH="1">
              <a:off x="82" y="659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00" name="Line 417"/>
            <p:cNvSpPr>
              <a:spLocks noChangeAspect="1"/>
            </p:cNvSpPr>
            <p:nvPr/>
          </p:nvSpPr>
          <p:spPr>
            <a:xfrm flipH="1">
              <a:off x="87" y="699"/>
              <a:ext cx="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01" name="Oval 418"/>
            <p:cNvSpPr>
              <a:spLocks noChangeAspect="1"/>
            </p:cNvSpPr>
            <p:nvPr/>
          </p:nvSpPr>
          <p:spPr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02" name="Line 419"/>
            <p:cNvSpPr>
              <a:spLocks noChangeAspect="1"/>
            </p:cNvSpPr>
            <p:nvPr/>
          </p:nvSpPr>
          <p:spPr>
            <a:xfrm flipH="1">
              <a:off x="95" y="732"/>
              <a:ext cx="12" cy="55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03" name="Line 420"/>
            <p:cNvSpPr>
              <a:spLocks noChangeAspect="1"/>
            </p:cNvSpPr>
            <p:nvPr/>
          </p:nvSpPr>
          <p:spPr>
            <a:xfrm>
              <a:off x="125" y="738"/>
              <a:ext cx="8" cy="31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04" name="Line 421"/>
            <p:cNvSpPr>
              <a:spLocks noChangeAspect="1"/>
            </p:cNvSpPr>
            <p:nvPr/>
          </p:nvSpPr>
          <p:spPr>
            <a:xfrm>
              <a:off x="535" y="554"/>
              <a:ext cx="206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05" name="AutoShape 422"/>
            <p:cNvSpPr>
              <a:spLocks noChangeAspect="1"/>
            </p:cNvSpPr>
            <p:nvPr/>
          </p:nvSpPr>
          <p:spPr>
            <a:xfrm rot="5400000">
              <a:off x="388" y="275"/>
              <a:ext cx="243" cy="646"/>
            </a:xfrm>
            <a:prstGeom prst="can">
              <a:avLst>
                <a:gd name="adj" fmla="val 341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06" name="AutoShape 423"/>
            <p:cNvSpPr>
              <a:spLocks noChangeAspect="1"/>
            </p:cNvSpPr>
            <p:nvPr/>
          </p:nvSpPr>
          <p:spPr>
            <a:xfrm rot="5400000">
              <a:off x="706" y="554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607" name="Group 368"/>
            <p:cNvGrpSpPr>
              <a:grpSpLocks noChangeAspect="1"/>
            </p:cNvGrpSpPr>
            <p:nvPr/>
          </p:nvGrpSpPr>
          <p:grpSpPr>
            <a:xfrm>
              <a:off x="826" y="543"/>
              <a:ext cx="90" cy="147"/>
              <a:chExt cx="225" cy="285"/>
            </a:xfrm>
          </p:grpSpPr>
          <p:sp>
            <p:nvSpPr>
              <p:cNvPr id="10608" name="Line 425"/>
              <p:cNvSpPr>
                <a:spLocks noChangeAspect="1"/>
              </p:cNvSpPr>
              <p:nvPr/>
            </p:nvSpPr>
            <p:spPr>
              <a:xfrm flipH="1">
                <a:off x="0" y="10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09" name="Line 426"/>
              <p:cNvSpPr>
                <a:spLocks noChangeAspect="1"/>
              </p:cNvSpPr>
              <p:nvPr/>
            </p:nvSpPr>
            <p:spPr>
              <a:xfrm flipH="1">
                <a:off x="0" y="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10" name="Line 427"/>
              <p:cNvSpPr>
                <a:spLocks noChangeAspect="1"/>
              </p:cNvSpPr>
              <p:nvPr/>
            </p:nvSpPr>
            <p:spPr>
              <a:xfrm flipH="1">
                <a:off x="0" y="21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11" name="Line 428"/>
              <p:cNvSpPr>
                <a:spLocks noChangeAspect="1"/>
              </p:cNvSpPr>
              <p:nvPr/>
            </p:nvSpPr>
            <p:spPr>
              <a:xfrm flipH="1">
                <a:off x="15" y="28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612" name="Line 429"/>
            <p:cNvSpPr>
              <a:spLocks noChangeAspect="1"/>
            </p:cNvSpPr>
            <p:nvPr/>
          </p:nvSpPr>
          <p:spPr>
            <a:xfrm>
              <a:off x="945" y="416"/>
              <a:ext cx="5" cy="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3" name="Line 430"/>
            <p:cNvSpPr>
              <a:spLocks noChangeAspect="1"/>
            </p:cNvSpPr>
            <p:nvPr/>
          </p:nvSpPr>
          <p:spPr>
            <a:xfrm flipH="1">
              <a:off x="944" y="427"/>
              <a:ext cx="0" cy="6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4" name="AutoShape 431"/>
            <p:cNvSpPr>
              <a:spLocks noChangeAspect="1"/>
            </p:cNvSpPr>
            <p:nvPr/>
          </p:nvSpPr>
          <p:spPr>
            <a:xfrm rot="5400000">
              <a:off x="772" y="529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15" name="Line 432"/>
            <p:cNvSpPr>
              <a:spLocks noChangeAspect="1"/>
            </p:cNvSpPr>
            <p:nvPr/>
          </p:nvSpPr>
          <p:spPr>
            <a:xfrm>
              <a:off x="837" y="53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6" name="Line 433"/>
            <p:cNvSpPr>
              <a:spLocks noChangeAspect="1"/>
            </p:cNvSpPr>
            <p:nvPr/>
          </p:nvSpPr>
          <p:spPr>
            <a:xfrm>
              <a:off x="837" y="57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7" name="Line 434"/>
            <p:cNvSpPr>
              <a:spLocks noChangeAspect="1"/>
            </p:cNvSpPr>
            <p:nvPr/>
          </p:nvSpPr>
          <p:spPr>
            <a:xfrm>
              <a:off x="837" y="632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8" name="Line 435"/>
            <p:cNvSpPr>
              <a:spLocks noChangeAspect="1"/>
            </p:cNvSpPr>
            <p:nvPr/>
          </p:nvSpPr>
          <p:spPr>
            <a:xfrm>
              <a:off x="842" y="672"/>
              <a:ext cx="5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19" name="AutoShape 436"/>
            <p:cNvSpPr>
              <a:spLocks noChangeAspect="1"/>
            </p:cNvSpPr>
            <p:nvPr/>
          </p:nvSpPr>
          <p:spPr>
            <a:xfrm>
              <a:off x="157" y="534"/>
              <a:ext cx="55" cy="145"/>
            </a:xfrm>
            <a:prstGeom prst="can">
              <a:avLst>
                <a:gd name="adj" fmla="val 65907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20" name="AutoShape 437"/>
            <p:cNvSpPr>
              <a:spLocks noChangeAspect="1"/>
            </p:cNvSpPr>
            <p:nvPr/>
          </p:nvSpPr>
          <p:spPr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21" name="AutoShape 438"/>
            <p:cNvSpPr>
              <a:spLocks noChangeAspect="1"/>
            </p:cNvSpPr>
            <p:nvPr/>
          </p:nvSpPr>
          <p:spPr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22" name="Line 439"/>
            <p:cNvSpPr>
              <a:spLocks noChangeAspect="1"/>
            </p:cNvSpPr>
            <p:nvPr/>
          </p:nvSpPr>
          <p:spPr>
            <a:xfrm>
              <a:off x="522" y="548"/>
              <a:ext cx="209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23" name="Line 440"/>
            <p:cNvSpPr>
              <a:spLocks noChangeAspect="1"/>
            </p:cNvSpPr>
            <p:nvPr/>
          </p:nvSpPr>
          <p:spPr>
            <a:xfrm>
              <a:off x="253" y="548"/>
              <a:ext cx="208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624" name="Group 385"/>
            <p:cNvGrpSpPr>
              <a:grpSpLocks noChangeAspect="1"/>
            </p:cNvGrpSpPr>
            <p:nvPr/>
          </p:nvGrpSpPr>
          <p:grpSpPr>
            <a:xfrm>
              <a:off x="258" y="477"/>
              <a:ext cx="64" cy="245"/>
              <a:chExt cx="174" cy="525"/>
            </a:xfrm>
          </p:grpSpPr>
          <p:sp>
            <p:nvSpPr>
              <p:cNvPr id="10625" name="AutoShape 44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26" name="AutoShape 44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27" name="Group 388"/>
            <p:cNvGrpSpPr>
              <a:grpSpLocks noChangeAspect="1"/>
            </p:cNvGrpSpPr>
            <p:nvPr/>
          </p:nvGrpSpPr>
          <p:grpSpPr>
            <a:xfrm>
              <a:off x="302" y="477"/>
              <a:ext cx="65" cy="245"/>
              <a:chExt cx="174" cy="525"/>
            </a:xfrm>
          </p:grpSpPr>
          <p:sp>
            <p:nvSpPr>
              <p:cNvPr id="10628" name="AutoShape 445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29" name="AutoShape 446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30" name="Group 391"/>
            <p:cNvGrpSpPr>
              <a:grpSpLocks noChangeAspect="1"/>
            </p:cNvGrpSpPr>
            <p:nvPr/>
          </p:nvGrpSpPr>
          <p:grpSpPr>
            <a:xfrm>
              <a:off x="346" y="477"/>
              <a:ext cx="63" cy="245"/>
              <a:chExt cx="174" cy="525"/>
            </a:xfrm>
          </p:grpSpPr>
          <p:sp>
            <p:nvSpPr>
              <p:cNvPr id="10631" name="AutoShape 448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32" name="AutoShape 449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33" name="Group 394"/>
            <p:cNvGrpSpPr>
              <a:grpSpLocks noChangeAspect="1"/>
            </p:cNvGrpSpPr>
            <p:nvPr/>
          </p:nvGrpSpPr>
          <p:grpSpPr>
            <a:xfrm>
              <a:off x="390" y="477"/>
              <a:ext cx="63" cy="245"/>
              <a:chExt cx="174" cy="525"/>
            </a:xfrm>
          </p:grpSpPr>
          <p:sp>
            <p:nvSpPr>
              <p:cNvPr id="10634" name="AutoShape 451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35" name="AutoShape 452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36" name="Group 397"/>
            <p:cNvGrpSpPr>
              <a:grpSpLocks noChangeAspect="1"/>
            </p:cNvGrpSpPr>
            <p:nvPr/>
          </p:nvGrpSpPr>
          <p:grpSpPr>
            <a:xfrm>
              <a:off x="433" y="477"/>
              <a:ext cx="65" cy="245"/>
              <a:chExt cx="174" cy="525"/>
            </a:xfrm>
          </p:grpSpPr>
          <p:sp>
            <p:nvSpPr>
              <p:cNvPr id="10637" name="AutoShape 454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38" name="AutoShape 455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39" name="Group 400"/>
            <p:cNvGrpSpPr>
              <a:grpSpLocks noChangeAspect="1"/>
            </p:cNvGrpSpPr>
            <p:nvPr/>
          </p:nvGrpSpPr>
          <p:grpSpPr>
            <a:xfrm>
              <a:off x="477" y="477"/>
              <a:ext cx="64" cy="245"/>
              <a:chExt cx="174" cy="525"/>
            </a:xfrm>
          </p:grpSpPr>
          <p:sp>
            <p:nvSpPr>
              <p:cNvPr id="10640" name="AutoShape 45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41" name="AutoShape 45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42" name="Group 403"/>
            <p:cNvGrpSpPr>
              <a:grpSpLocks noChangeAspect="1"/>
            </p:cNvGrpSpPr>
            <p:nvPr/>
          </p:nvGrpSpPr>
          <p:grpSpPr>
            <a:xfrm>
              <a:off x="500" y="477"/>
              <a:ext cx="64" cy="245"/>
              <a:chExt cx="174" cy="525"/>
            </a:xfrm>
          </p:grpSpPr>
          <p:sp>
            <p:nvSpPr>
              <p:cNvPr id="10643" name="AutoShape 460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44" name="AutoShape 461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45" name="Group 406"/>
            <p:cNvGrpSpPr>
              <a:grpSpLocks noChangeAspect="1"/>
            </p:cNvGrpSpPr>
            <p:nvPr/>
          </p:nvGrpSpPr>
          <p:grpSpPr>
            <a:xfrm>
              <a:off x="544" y="477"/>
              <a:ext cx="65" cy="245"/>
              <a:chExt cx="174" cy="525"/>
            </a:xfrm>
          </p:grpSpPr>
          <p:sp>
            <p:nvSpPr>
              <p:cNvPr id="10646" name="AutoShape 463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47" name="AutoShape 464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48" name="Group 409"/>
            <p:cNvGrpSpPr>
              <a:grpSpLocks noChangeAspect="1"/>
            </p:cNvGrpSpPr>
            <p:nvPr/>
          </p:nvGrpSpPr>
          <p:grpSpPr>
            <a:xfrm>
              <a:off x="589" y="477"/>
              <a:ext cx="63" cy="245"/>
              <a:chExt cx="174" cy="525"/>
            </a:xfrm>
          </p:grpSpPr>
          <p:sp>
            <p:nvSpPr>
              <p:cNvPr id="10649" name="AutoShape 466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50" name="AutoShape 467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51" name="Group 412"/>
            <p:cNvGrpSpPr>
              <a:grpSpLocks noChangeAspect="1"/>
            </p:cNvGrpSpPr>
            <p:nvPr/>
          </p:nvGrpSpPr>
          <p:grpSpPr>
            <a:xfrm>
              <a:off x="632" y="477"/>
              <a:ext cx="65" cy="245"/>
              <a:chExt cx="174" cy="525"/>
            </a:xfrm>
          </p:grpSpPr>
          <p:sp>
            <p:nvSpPr>
              <p:cNvPr id="10652" name="AutoShape 46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53" name="AutoShape 47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654" name="Group 415"/>
            <p:cNvGrpSpPr>
              <a:grpSpLocks noChangeAspect="1"/>
            </p:cNvGrpSpPr>
            <p:nvPr/>
          </p:nvGrpSpPr>
          <p:grpSpPr>
            <a:xfrm>
              <a:off x="673" y="477"/>
              <a:ext cx="65" cy="245"/>
              <a:chExt cx="174" cy="525"/>
            </a:xfrm>
          </p:grpSpPr>
          <p:sp>
            <p:nvSpPr>
              <p:cNvPr id="10655" name="AutoShape 47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56" name="AutoShape 47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0657" name="AutoShape 474"/>
            <p:cNvSpPr>
              <a:spLocks noChangeAspect="1"/>
            </p:cNvSpPr>
            <p:nvPr/>
          </p:nvSpPr>
          <p:spPr>
            <a:xfrm>
              <a:off x="714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58" name="AutoShape 475"/>
            <p:cNvSpPr>
              <a:spLocks noChangeAspect="1"/>
            </p:cNvSpPr>
            <p:nvPr/>
          </p:nvSpPr>
          <p:spPr>
            <a:xfrm>
              <a:off x="733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59" name="Line 476"/>
            <p:cNvSpPr>
              <a:spLocks noChangeAspect="1"/>
            </p:cNvSpPr>
            <p:nvPr/>
          </p:nvSpPr>
          <p:spPr>
            <a:xfrm flipH="1">
              <a:off x="932" y="428"/>
              <a:ext cx="4" cy="56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660" name="Group 421"/>
            <p:cNvGrpSpPr>
              <a:grpSpLocks noChangeAspect="1"/>
            </p:cNvGrpSpPr>
            <p:nvPr/>
          </p:nvGrpSpPr>
          <p:grpSpPr>
            <a:xfrm>
              <a:off x="893" y="698"/>
              <a:ext cx="153" cy="213"/>
              <a:chExt cx="390" cy="405"/>
            </a:xfrm>
          </p:grpSpPr>
          <p:sp>
            <p:nvSpPr>
              <p:cNvPr id="10661" name="AutoShape 478"/>
              <p:cNvSpPr>
                <a:spLocks noChangeAspect="1"/>
              </p:cNvSpPr>
              <p:nvPr/>
            </p:nvSpPr>
            <p:spPr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62" name="AutoShape 479"/>
              <p:cNvSpPr>
                <a:spLocks noChangeAspect="1"/>
              </p:cNvSpPr>
              <p:nvPr/>
            </p:nvSpPr>
            <p:spPr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63" name="Line 480"/>
              <p:cNvSpPr>
                <a:spLocks noChangeAspect="1"/>
              </p:cNvSpPr>
              <p:nvPr/>
            </p:nvSpPr>
            <p:spPr>
              <a:xfrm>
                <a:off x="30" y="345"/>
                <a:ext cx="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664" name="Line 481"/>
            <p:cNvSpPr>
              <a:spLocks noChangeAspect="1"/>
            </p:cNvSpPr>
            <p:nvPr/>
          </p:nvSpPr>
          <p:spPr>
            <a:xfrm flipV="1">
              <a:off x="958" y="556"/>
              <a:ext cx="22" cy="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65" name="Line 482"/>
            <p:cNvSpPr>
              <a:spLocks noChangeAspect="1"/>
            </p:cNvSpPr>
            <p:nvPr/>
          </p:nvSpPr>
          <p:spPr>
            <a:xfrm flipH="1">
              <a:off x="956" y="756"/>
              <a:ext cx="6" cy="3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66" name="Line 483"/>
            <p:cNvSpPr>
              <a:spLocks noChangeAspect="1"/>
            </p:cNvSpPr>
            <p:nvPr/>
          </p:nvSpPr>
          <p:spPr>
            <a:xfrm>
              <a:off x="990" y="746"/>
              <a:ext cx="8" cy="3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67" name="Oval 484"/>
            <p:cNvSpPr>
              <a:spLocks noChangeAspect="1"/>
            </p:cNvSpPr>
            <p:nvPr/>
          </p:nvSpPr>
          <p:spPr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68" name="Oval 485"/>
            <p:cNvSpPr>
              <a:spLocks noChangeAspect="1"/>
            </p:cNvSpPr>
            <p:nvPr/>
          </p:nvSpPr>
          <p:spPr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69" name="Oval 486"/>
            <p:cNvSpPr>
              <a:spLocks noChangeAspect="1"/>
            </p:cNvSpPr>
            <p:nvPr/>
          </p:nvSpPr>
          <p:spPr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670" name="Group 431"/>
            <p:cNvGrpSpPr>
              <a:grpSpLocks noChangeAspect="1"/>
            </p:cNvGrpSpPr>
            <p:nvPr/>
          </p:nvGrpSpPr>
          <p:grpSpPr>
            <a:xfrm>
              <a:off x="929" y="473"/>
              <a:ext cx="93" cy="249"/>
              <a:chExt cx="222" cy="503"/>
            </a:xfrm>
          </p:grpSpPr>
          <p:sp>
            <p:nvSpPr>
              <p:cNvPr id="10671" name="Oval 488"/>
              <p:cNvSpPr>
                <a:spLocks noChangeAspect="1"/>
              </p:cNvSpPr>
              <p:nvPr/>
            </p:nvSpPr>
            <p:spPr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72" name="Oval 489"/>
              <p:cNvSpPr>
                <a:spLocks noChangeAspect="1"/>
              </p:cNvSpPr>
              <p:nvPr/>
            </p:nvSpPr>
            <p:spPr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73" name="Line 490"/>
              <p:cNvSpPr>
                <a:spLocks noChangeAspect="1"/>
              </p:cNvSpPr>
              <p:nvPr/>
            </p:nvSpPr>
            <p:spPr>
              <a:xfrm flipV="1">
                <a:off x="111" y="221"/>
                <a:ext cx="54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74" name="Line 491"/>
              <p:cNvSpPr>
                <a:spLocks noChangeAspect="1"/>
              </p:cNvSpPr>
              <p:nvPr/>
            </p:nvSpPr>
            <p:spPr>
              <a:xfrm flipV="1">
                <a:off x="113" y="316"/>
                <a:ext cx="54" cy="1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675" name="Oval 492"/>
            <p:cNvSpPr>
              <a:spLocks noChangeAspect="1"/>
            </p:cNvSpPr>
            <p:nvPr/>
          </p:nvSpPr>
          <p:spPr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0676" name="AutoShape 493"/>
            <p:cNvSpPr>
              <a:spLocks noChangeAspect="1"/>
            </p:cNvSpPr>
            <p:nvPr/>
          </p:nvSpPr>
          <p:spPr>
            <a:xfrm rot="5400000">
              <a:off x="965" y="384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0677" name="Group 438"/>
            <p:cNvGrpSpPr>
              <a:grpSpLocks noChangeAspect="1"/>
            </p:cNvGrpSpPr>
            <p:nvPr/>
          </p:nvGrpSpPr>
          <p:grpSpPr>
            <a:xfrm rot="5400000">
              <a:off x="977" y="361"/>
              <a:ext cx="80" cy="104"/>
              <a:chExt cx="138" cy="282"/>
            </a:xfrm>
          </p:grpSpPr>
          <p:sp>
            <p:nvSpPr>
              <p:cNvPr id="10678" name="AutoShape 495"/>
              <p:cNvSpPr>
                <a:spLocks noChangeAspect="1"/>
              </p:cNvSpPr>
              <p:nvPr/>
            </p:nvSpPr>
            <p:spPr>
              <a:xfrm>
                <a:off x="0" y="0"/>
                <a:ext cx="138" cy="282"/>
              </a:xfrm>
              <a:prstGeom prst="can">
                <a:avLst>
                  <a:gd name="adj" fmla="val 51083"/>
                </a:avLst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79" name="Line 496"/>
              <p:cNvSpPr>
                <a:spLocks noChangeAspect="1"/>
              </p:cNvSpPr>
              <p:nvPr/>
            </p:nvSpPr>
            <p:spPr>
              <a:xfrm flipH="1">
                <a:off x="86" y="92"/>
                <a:ext cx="0" cy="178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80" name="Line 497"/>
              <p:cNvSpPr>
                <a:spLocks noChangeAspect="1"/>
              </p:cNvSpPr>
              <p:nvPr/>
            </p:nvSpPr>
            <p:spPr>
              <a:xfrm flipH="1">
                <a:off x="38" y="77"/>
                <a:ext cx="0" cy="17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0681" name="Line 498"/>
            <p:cNvSpPr>
              <a:spLocks noChangeAspect="1"/>
            </p:cNvSpPr>
            <p:nvPr/>
          </p:nvSpPr>
          <p:spPr>
            <a:xfrm flipH="1">
              <a:off x="932" y="415"/>
              <a:ext cx="9" cy="7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0682" name="Line 499"/>
            <p:cNvSpPr>
              <a:spLocks noChangeAspect="1"/>
            </p:cNvSpPr>
            <p:nvPr/>
          </p:nvSpPr>
          <p:spPr>
            <a:xfrm>
              <a:off x="206" y="524"/>
              <a:ext cx="539" cy="5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0683" name="Group 444"/>
            <p:cNvGrpSpPr>
              <a:grpSpLocks noChangeAspect="1"/>
            </p:cNvGrpSpPr>
            <p:nvPr/>
          </p:nvGrpSpPr>
          <p:grpSpPr>
            <a:xfrm>
              <a:off x="244" y="294"/>
              <a:ext cx="156" cy="277"/>
              <a:chExt cx="142" cy="252"/>
            </a:xfrm>
          </p:grpSpPr>
          <p:sp>
            <p:nvSpPr>
              <p:cNvPr id="10684" name="AutoShape 501"/>
              <p:cNvSpPr>
                <a:spLocks noChangeAspect="1"/>
              </p:cNvSpPr>
              <p:nvPr/>
            </p:nvSpPr>
            <p:spPr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85" name="Oval 502"/>
              <p:cNvSpPr>
                <a:spLocks noChangeAspect="1"/>
              </p:cNvSpPr>
              <p:nvPr/>
            </p:nvSpPr>
            <p:spPr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86" name="AutoShape 503"/>
              <p:cNvSpPr>
                <a:spLocks noChangeAspect="1"/>
              </p:cNvSpPr>
              <p:nvPr/>
            </p:nvSpPr>
            <p:spPr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87" name="AutoShape 504"/>
              <p:cNvSpPr>
                <a:spLocks noChangeAspect="1"/>
              </p:cNvSpPr>
              <p:nvPr/>
            </p:nvSpPr>
            <p:spPr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88" name="Line 505"/>
              <p:cNvSpPr>
                <a:spLocks noChangeAspect="1"/>
              </p:cNvSpPr>
              <p:nvPr/>
            </p:nvSpPr>
            <p:spPr>
              <a:xfrm flipH="1">
                <a:off x="16" y="14"/>
                <a:ext cx="0" cy="3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89" name="Line 506"/>
              <p:cNvSpPr>
                <a:spLocks noChangeAspect="1"/>
              </p:cNvSpPr>
              <p:nvPr/>
            </p:nvSpPr>
            <p:spPr>
              <a:xfrm flipH="1">
                <a:off x="80" y="26"/>
                <a:ext cx="5" cy="22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0690" name="Oval 507"/>
              <p:cNvSpPr>
                <a:spLocks noChangeAspect="1"/>
              </p:cNvSpPr>
              <p:nvPr/>
            </p:nvSpPr>
            <p:spPr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91" name="AutoShape 508"/>
              <p:cNvSpPr>
                <a:spLocks noChangeAspect="1"/>
              </p:cNvSpPr>
              <p:nvPr/>
            </p:nvSpPr>
            <p:spPr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692" name="AutoShape 509"/>
              <p:cNvSpPr>
                <a:spLocks noChangeAspect="1"/>
              </p:cNvSpPr>
              <p:nvPr/>
            </p:nvSpPr>
            <p:spPr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0693" name="AutoShape 510"/>
            <p:cNvSpPr>
              <a:spLocks noChangeAspect="1"/>
            </p:cNvSpPr>
            <p:nvPr/>
          </p:nvSpPr>
          <p:spPr>
            <a:xfrm>
              <a:off x="767" y="534"/>
              <a:ext cx="53" cy="146"/>
            </a:xfrm>
            <a:prstGeom prst="can">
              <a:avLst>
                <a:gd name="adj" fmla="val 68866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4827" name="Group 455"/>
          <p:cNvGrpSpPr>
            <a:grpSpLocks noChangeAspect="1"/>
          </p:cNvGrpSpPr>
          <p:nvPr/>
        </p:nvGrpSpPr>
        <p:grpSpPr>
          <a:xfrm>
            <a:off x="1981676" y="4053337"/>
            <a:ext cx="1368743" cy="875348"/>
            <a:chExt cx="871" cy="671"/>
          </a:xfrm>
        </p:grpSpPr>
        <p:grpSp>
          <p:nvGrpSpPr>
            <p:cNvPr id="10695" name="Group 456"/>
            <p:cNvGrpSpPr>
              <a:grpSpLocks noChangeAspect="1"/>
            </p:cNvGrpSpPr>
            <p:nvPr/>
          </p:nvGrpSpPr>
          <p:grpSpPr>
            <a:xfrm>
              <a:off x="0" y="274"/>
              <a:ext cx="871" cy="397"/>
              <a:chExt cx="871" cy="397"/>
            </a:xfrm>
          </p:grpSpPr>
          <p:sp>
            <p:nvSpPr>
              <p:cNvPr id="10696" name="AutoShape 516"/>
              <p:cNvSpPr>
                <a:spLocks noChangeAspect="1"/>
              </p:cNvSpPr>
              <p:nvPr/>
            </p:nvSpPr>
            <p:spPr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697" name="Group 458"/>
              <p:cNvGrpSpPr>
                <a:grpSpLocks noChangeAspect="1"/>
              </p:cNvGrpSpPr>
              <p:nvPr/>
            </p:nvGrpSpPr>
            <p:grpSpPr>
              <a:xfrm>
                <a:off x="189" y="119"/>
                <a:ext cx="84" cy="163"/>
                <a:chExt cx="896" cy="888"/>
              </a:xfrm>
            </p:grpSpPr>
            <p:sp>
              <p:nvSpPr>
                <p:cNvPr id="10698" name="AutoShape 518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699" name="Line 519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700" name="AutoShape 520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0701" name="Group 462"/>
              <p:cNvGrpSpPr>
                <a:grpSpLocks noChangeAspect="1"/>
              </p:cNvGrpSpPr>
              <p:nvPr/>
            </p:nvGrpSpPr>
            <p:grpSpPr>
              <a:xfrm>
                <a:off x="599" y="124"/>
                <a:ext cx="82" cy="164"/>
                <a:chExt cx="896" cy="888"/>
              </a:xfrm>
            </p:grpSpPr>
            <p:sp>
              <p:nvSpPr>
                <p:cNvPr id="10702" name="AutoShape 522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703" name="Line 523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704" name="AutoShape 524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0705" name="Group 466"/>
              <p:cNvGrpSpPr>
                <a:grpSpLocks noChangeAspect="1"/>
              </p:cNvGrpSpPr>
              <p:nvPr/>
            </p:nvGrpSpPr>
            <p:grpSpPr>
              <a:xfrm>
                <a:off x="260" y="0"/>
                <a:ext cx="352" cy="263"/>
                <a:chExt cx="1725" cy="761"/>
              </a:xfrm>
            </p:grpSpPr>
            <p:grpSp>
              <p:nvGrpSpPr>
                <p:cNvPr id="10706" name="Group 467"/>
                <p:cNvGrpSpPr>
                  <a:grpSpLocks noChangeAspect="1"/>
                </p:cNvGrpSpPr>
                <p:nvPr/>
              </p:nvGrpSpPr>
              <p:grpSpPr>
                <a:xfrm rot="-218345" flipV="1">
                  <a:off x="280" y="0"/>
                  <a:ext cx="1171" cy="413"/>
                  <a:chExt cx="3915" cy="1365"/>
                </a:xfrm>
              </p:grpSpPr>
              <p:sp>
                <p:nvSpPr>
                  <p:cNvPr id="10707" name="Freeform 527"/>
                  <p:cNvSpPr>
                    <a:spLocks noChangeAspect="1"/>
                  </p:cNvSpPr>
                  <p:nvPr/>
                </p:nvSpPr>
                <p:spPr>
                  <a:xfrm>
                    <a:off x="780" y="18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708" name="Freeform 528"/>
                  <p:cNvSpPr>
                    <a:spLocks noChangeAspect="1"/>
                  </p:cNvSpPr>
                  <p:nvPr/>
                </p:nvSpPr>
                <p:spPr>
                  <a:xfrm>
                    <a:off x="1575" y="12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709" name="Freeform 529"/>
                  <p:cNvSpPr>
                    <a:spLocks noChangeAspect="1"/>
                  </p:cNvSpPr>
                  <p:nvPr/>
                </p:nvSpPr>
                <p:spPr>
                  <a:xfrm>
                    <a:off x="2355" y="6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710" name="Freeform 530"/>
                  <p:cNvSpPr>
                    <a:spLocks noChangeAspect="1"/>
                  </p:cNvSpPr>
                  <p:nvPr/>
                </p:nvSpPr>
                <p:spPr>
                  <a:xfrm>
                    <a:off x="3120" y="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0711" name="Freeform 531"/>
                  <p:cNvSpPr>
                    <a:spLocks noChangeAspect="1"/>
                  </p:cNvSpPr>
                  <p:nvPr/>
                </p:nvSpPr>
                <p:spPr>
                  <a:xfrm>
                    <a:off x="0" y="24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10712" name="Freeform 532"/>
                <p:cNvSpPr>
                  <a:spLocks noChangeAspect="1"/>
                </p:cNvSpPr>
                <p:nvPr/>
              </p:nvSpPr>
              <p:spPr>
                <a:xfrm>
                  <a:off x="0" y="18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713" name="Freeform 533"/>
                <p:cNvSpPr>
                  <a:spLocks noChangeAspect="1"/>
                </p:cNvSpPr>
                <p:nvPr/>
              </p:nvSpPr>
              <p:spPr>
                <a:xfrm flipH="1">
                  <a:off x="1442" y="33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0714" name="Text Box 534"/>
            <p:cNvSpPr txBox="1">
              <a:spLocks noChangeAspect="1"/>
            </p:cNvSpPr>
            <p:nvPr/>
          </p:nvSpPr>
          <p:spPr>
            <a:xfrm>
              <a:off x="360" y="0"/>
              <a:ext cx="299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x</a:t>
              </a:r>
              <a:endParaRPr lang="en-US" altLang="zh-CN" sz="2400">
                <a:latin typeface="Times New Roman"/>
                <a:ea typeface="楷体_GB2312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14812" name="Text Box 536"/>
          <p:cNvSpPr txBox="1"/>
          <p:nvPr/>
        </p:nvSpPr>
        <p:spPr>
          <a:xfrm>
            <a:off x="1283970" y="1212268"/>
            <a:ext cx="485775" cy="460375"/>
          </a:xfrm>
          <a:prstGeom prst="rect">
            <a:avLst/>
          </a:prstGeom>
          <a:solidFill>
            <a:srgbClr val="FFCC99"/>
          </a:solidFill>
          <a:ln w="15875" cap="flat" cmpd="sng">
            <a:solidFill>
              <a:schemeClr val="accent2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/>
                <a:ea typeface="宋体" pitchFamily="2" charset="-122"/>
              </a:rPr>
              <a:t>摆</a:t>
            </a:r>
          </a:p>
        </p:txBody>
      </p:sp>
      <p:sp>
        <p:nvSpPr>
          <p:cNvPr id="14813" name="Text Box 537"/>
          <p:cNvSpPr txBox="1"/>
          <p:nvPr/>
        </p:nvSpPr>
        <p:spPr>
          <a:xfrm>
            <a:off x="2094786" y="1212268"/>
            <a:ext cx="485775" cy="460375"/>
          </a:xfrm>
          <a:prstGeom prst="rect">
            <a:avLst/>
          </a:prstGeom>
          <a:solidFill>
            <a:srgbClr val="FFCC99"/>
          </a:solidFill>
          <a:ln w="15875" cap="flat" cmpd="sng">
            <a:solidFill>
              <a:schemeClr val="accent2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/>
                <a:ea typeface="宋体" pitchFamily="2" charset="-122"/>
              </a:rPr>
              <a:t>连</a:t>
            </a:r>
          </a:p>
        </p:txBody>
      </p:sp>
      <p:sp>
        <p:nvSpPr>
          <p:cNvPr id="14814" name="Text Box 539"/>
          <p:cNvSpPr txBox="1"/>
          <p:nvPr/>
        </p:nvSpPr>
        <p:spPr>
          <a:xfrm>
            <a:off x="2903220" y="1212268"/>
            <a:ext cx="485775" cy="460375"/>
          </a:xfrm>
          <a:prstGeom prst="rect">
            <a:avLst/>
          </a:prstGeom>
          <a:solidFill>
            <a:srgbClr val="FFCC99"/>
          </a:solidFill>
          <a:ln w="15875" cap="flat" cmpd="sng">
            <a:solidFill>
              <a:schemeClr val="accent2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/>
                <a:ea typeface="宋体" pitchFamily="2" charset="-122"/>
              </a:rPr>
              <a:t>检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4462463" y="2300737"/>
            <a:ext cx="1779270" cy="404336"/>
          </a:xfrm>
          <a:custGeom>
            <a:gdLst>
              <a:gd name="connisteX0" fmla="*/ 0 w 2372653"/>
              <a:gd name="connsiteY0" fmla="*/ 87700 h 539185"/>
              <a:gd name="connisteX1" fmla="*/ 548640 w 2372653"/>
              <a:gd name="connsiteY1" fmla="*/ 7055 h 539185"/>
              <a:gd name="connisteX2" fmla="*/ 645160 w 2372653"/>
              <a:gd name="connsiteY2" fmla="*/ 7055 h 539185"/>
              <a:gd name="connisteX3" fmla="*/ 709930 w 2372653"/>
              <a:gd name="connsiteY3" fmla="*/ 7055 h 539185"/>
              <a:gd name="connisteX4" fmla="*/ 790575 w 2372653"/>
              <a:gd name="connsiteY4" fmla="*/ 7055 h 539185"/>
              <a:gd name="connisteX5" fmla="*/ 871220 w 2372653"/>
              <a:gd name="connsiteY5" fmla="*/ 7055 h 539185"/>
              <a:gd name="connisteX6" fmla="*/ 935355 w 2372653"/>
              <a:gd name="connsiteY6" fmla="*/ 7055 h 539185"/>
              <a:gd name="connisteX7" fmla="*/ 1080770 w 2372653"/>
              <a:gd name="connsiteY7" fmla="*/ 7055 h 539185"/>
              <a:gd name="connisteX8" fmla="*/ 1161415 w 2372653"/>
              <a:gd name="connsiteY8" fmla="*/ 7055 h 539185"/>
              <a:gd name="connisteX9" fmla="*/ 1225550 w 2372653"/>
              <a:gd name="connsiteY9" fmla="*/ 7055 h 539185"/>
              <a:gd name="connisteX10" fmla="*/ 1306195 w 2372653"/>
              <a:gd name="connsiteY10" fmla="*/ 7055 h 539185"/>
              <a:gd name="connisteX11" fmla="*/ 1370965 w 2372653"/>
              <a:gd name="connsiteY11" fmla="*/ 7055 h 539185"/>
              <a:gd name="connisteX12" fmla="*/ 1435735 w 2372653"/>
              <a:gd name="connsiteY12" fmla="*/ 22930 h 539185"/>
              <a:gd name="connisteX13" fmla="*/ 1516380 w 2372653"/>
              <a:gd name="connsiteY13" fmla="*/ 38805 h 539185"/>
              <a:gd name="connisteX14" fmla="*/ 1580515 w 2372653"/>
              <a:gd name="connsiteY14" fmla="*/ 38805 h 539185"/>
              <a:gd name="connisteX15" fmla="*/ 1661160 w 2372653"/>
              <a:gd name="connsiteY15" fmla="*/ 38805 h 539185"/>
              <a:gd name="connisteX16" fmla="*/ 1725930 w 2372653"/>
              <a:gd name="connsiteY16" fmla="*/ 38805 h 539185"/>
              <a:gd name="connisteX17" fmla="*/ 1790065 w 2372653"/>
              <a:gd name="connsiteY17" fmla="*/ 38805 h 539185"/>
              <a:gd name="connisteX18" fmla="*/ 1854835 w 2372653"/>
              <a:gd name="connsiteY18" fmla="*/ 55315 h 539185"/>
              <a:gd name="connisteX19" fmla="*/ 1919605 w 2372653"/>
              <a:gd name="connsiteY19" fmla="*/ 71190 h 539185"/>
              <a:gd name="connisteX20" fmla="*/ 1983740 w 2372653"/>
              <a:gd name="connsiteY20" fmla="*/ 103575 h 539185"/>
              <a:gd name="connisteX21" fmla="*/ 2048510 w 2372653"/>
              <a:gd name="connsiteY21" fmla="*/ 151835 h 539185"/>
              <a:gd name="connisteX22" fmla="*/ 2129155 w 2372653"/>
              <a:gd name="connsiteY22" fmla="*/ 184220 h 539185"/>
              <a:gd name="connisteX23" fmla="*/ 2193290 w 2372653"/>
              <a:gd name="connsiteY23" fmla="*/ 232480 h 539185"/>
              <a:gd name="connisteX24" fmla="*/ 2209800 w 2372653"/>
              <a:gd name="connsiteY24" fmla="*/ 297250 h 539185"/>
              <a:gd name="connisteX25" fmla="*/ 2273935 w 2372653"/>
              <a:gd name="connsiteY25" fmla="*/ 280740 h 539185"/>
              <a:gd name="connisteX26" fmla="*/ 2322195 w 2372653"/>
              <a:gd name="connsiteY26" fmla="*/ 345510 h 539185"/>
              <a:gd name="connisteX27" fmla="*/ 2354580 w 2372653"/>
              <a:gd name="connsiteY27" fmla="*/ 409645 h 539185"/>
              <a:gd name="connisteX28" fmla="*/ 2371090 w 2372653"/>
              <a:gd name="connsiteY28" fmla="*/ 474415 h 539185"/>
              <a:gd name="connisteX29" fmla="*/ 2371090 w 2372653"/>
              <a:gd name="connsiteY29" fmla="*/ 539185 h 53918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</a:cxnLst>
            <a:rect l="l" t="t" r="r" b="b"/>
            <a:pathLst>
              <a:path w="2372653" h="539186">
                <a:moveTo>
                  <a:pt x="0" y="87701"/>
                </a:moveTo>
                <a:cubicBezTo>
                  <a:pt x="107950" y="71826"/>
                  <a:pt x="419735" y="22931"/>
                  <a:pt x="548640" y="7056"/>
                </a:cubicBezTo>
                <a:cubicBezTo>
                  <a:pt x="677545" y="-8819"/>
                  <a:pt x="612775" y="7056"/>
                  <a:pt x="645160" y="7056"/>
                </a:cubicBezTo>
                <a:cubicBezTo>
                  <a:pt x="677545" y="7056"/>
                  <a:pt x="680720" y="7056"/>
                  <a:pt x="709930" y="7056"/>
                </a:cubicBezTo>
                <a:cubicBezTo>
                  <a:pt x="739140" y="7056"/>
                  <a:pt x="758190" y="7056"/>
                  <a:pt x="790575" y="7056"/>
                </a:cubicBezTo>
                <a:cubicBezTo>
                  <a:pt x="822960" y="7056"/>
                  <a:pt x="842010" y="7056"/>
                  <a:pt x="871220" y="7056"/>
                </a:cubicBezTo>
                <a:cubicBezTo>
                  <a:pt x="900430" y="7056"/>
                  <a:pt x="893445" y="7056"/>
                  <a:pt x="935355" y="7056"/>
                </a:cubicBezTo>
                <a:cubicBezTo>
                  <a:pt x="977265" y="7056"/>
                  <a:pt x="1035685" y="7056"/>
                  <a:pt x="1080770" y="7056"/>
                </a:cubicBezTo>
                <a:cubicBezTo>
                  <a:pt x="1125855" y="7056"/>
                  <a:pt x="1132205" y="7056"/>
                  <a:pt x="1161415" y="7056"/>
                </a:cubicBezTo>
                <a:cubicBezTo>
                  <a:pt x="1190625" y="7056"/>
                  <a:pt x="1196340" y="7056"/>
                  <a:pt x="1225550" y="7056"/>
                </a:cubicBezTo>
                <a:cubicBezTo>
                  <a:pt x="1254760" y="7056"/>
                  <a:pt x="1276985" y="7056"/>
                  <a:pt x="1306195" y="7056"/>
                </a:cubicBezTo>
                <a:cubicBezTo>
                  <a:pt x="1335405" y="7056"/>
                  <a:pt x="1344930" y="3881"/>
                  <a:pt x="1370965" y="7056"/>
                </a:cubicBezTo>
                <a:cubicBezTo>
                  <a:pt x="1397000" y="10231"/>
                  <a:pt x="1406525" y="16581"/>
                  <a:pt x="1435735" y="22931"/>
                </a:cubicBezTo>
                <a:cubicBezTo>
                  <a:pt x="1464945" y="29281"/>
                  <a:pt x="1487170" y="35631"/>
                  <a:pt x="1516380" y="38806"/>
                </a:cubicBezTo>
                <a:cubicBezTo>
                  <a:pt x="1545590" y="41981"/>
                  <a:pt x="1551305" y="38806"/>
                  <a:pt x="1580515" y="38806"/>
                </a:cubicBezTo>
                <a:cubicBezTo>
                  <a:pt x="1609725" y="38806"/>
                  <a:pt x="1631950" y="38806"/>
                  <a:pt x="1661160" y="38806"/>
                </a:cubicBezTo>
                <a:cubicBezTo>
                  <a:pt x="1690370" y="38806"/>
                  <a:pt x="1699895" y="38806"/>
                  <a:pt x="1725930" y="38806"/>
                </a:cubicBezTo>
                <a:cubicBezTo>
                  <a:pt x="1751965" y="38806"/>
                  <a:pt x="1764030" y="35631"/>
                  <a:pt x="1790065" y="38806"/>
                </a:cubicBezTo>
                <a:cubicBezTo>
                  <a:pt x="1816100" y="41981"/>
                  <a:pt x="1828800" y="48966"/>
                  <a:pt x="1854835" y="55316"/>
                </a:cubicBezTo>
                <a:cubicBezTo>
                  <a:pt x="1880870" y="61666"/>
                  <a:pt x="1893570" y="61666"/>
                  <a:pt x="1919605" y="71191"/>
                </a:cubicBezTo>
                <a:cubicBezTo>
                  <a:pt x="1945640" y="80716"/>
                  <a:pt x="1957705" y="87701"/>
                  <a:pt x="1983740" y="103576"/>
                </a:cubicBezTo>
                <a:cubicBezTo>
                  <a:pt x="2009775" y="119451"/>
                  <a:pt x="2019300" y="135961"/>
                  <a:pt x="2048510" y="151836"/>
                </a:cubicBezTo>
                <a:cubicBezTo>
                  <a:pt x="2077720" y="167711"/>
                  <a:pt x="2099945" y="168346"/>
                  <a:pt x="2129155" y="184221"/>
                </a:cubicBezTo>
                <a:cubicBezTo>
                  <a:pt x="2158365" y="200096"/>
                  <a:pt x="2177415" y="209621"/>
                  <a:pt x="2193290" y="232481"/>
                </a:cubicBezTo>
                <a:cubicBezTo>
                  <a:pt x="2209165" y="255341"/>
                  <a:pt x="2193925" y="287726"/>
                  <a:pt x="2209800" y="297251"/>
                </a:cubicBezTo>
                <a:cubicBezTo>
                  <a:pt x="2225675" y="306776"/>
                  <a:pt x="2251710" y="271216"/>
                  <a:pt x="2273935" y="280741"/>
                </a:cubicBezTo>
                <a:cubicBezTo>
                  <a:pt x="2296160" y="290266"/>
                  <a:pt x="2306320" y="319476"/>
                  <a:pt x="2322195" y="345511"/>
                </a:cubicBezTo>
                <a:cubicBezTo>
                  <a:pt x="2338070" y="371546"/>
                  <a:pt x="2345055" y="383611"/>
                  <a:pt x="2354580" y="409646"/>
                </a:cubicBezTo>
                <a:cubicBezTo>
                  <a:pt x="2364105" y="435681"/>
                  <a:pt x="2367915" y="448381"/>
                  <a:pt x="2371090" y="474416"/>
                </a:cubicBezTo>
                <a:cubicBezTo>
                  <a:pt x="2374265" y="500451"/>
                  <a:pt x="2371725" y="527756"/>
                  <a:pt x="2371090" y="5391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任意多边形 4"/>
          <p:cNvSpPr/>
          <p:nvPr/>
        </p:nvSpPr>
        <p:spPr>
          <a:xfrm>
            <a:off x="6797040" y="2753175"/>
            <a:ext cx="1030129" cy="1451610"/>
          </a:xfrm>
          <a:custGeom>
            <a:gdLst>
              <a:gd name="connisteX0" fmla="*/ 0 w 1373270"/>
              <a:gd name="connsiteY0" fmla="*/ 0 h 1935480"/>
              <a:gd name="connisteX1" fmla="*/ 177165 w 1373270"/>
              <a:gd name="connsiteY1" fmla="*/ 177800 h 1935480"/>
              <a:gd name="connisteX2" fmla="*/ 257810 w 1373270"/>
              <a:gd name="connsiteY2" fmla="*/ 226060 h 1935480"/>
              <a:gd name="connisteX3" fmla="*/ 322580 w 1373270"/>
              <a:gd name="connsiteY3" fmla="*/ 226060 h 1935480"/>
              <a:gd name="connisteX4" fmla="*/ 386715 w 1373270"/>
              <a:gd name="connsiteY4" fmla="*/ 258445 h 1935480"/>
              <a:gd name="connisteX5" fmla="*/ 467360 w 1373270"/>
              <a:gd name="connsiteY5" fmla="*/ 290195 h 1935480"/>
              <a:gd name="connisteX6" fmla="*/ 532130 w 1373270"/>
              <a:gd name="connsiteY6" fmla="*/ 322580 h 1935480"/>
              <a:gd name="connisteX7" fmla="*/ 596900 w 1373270"/>
              <a:gd name="connsiteY7" fmla="*/ 387350 h 1935480"/>
              <a:gd name="connisteX8" fmla="*/ 645160 w 1373270"/>
              <a:gd name="connsiteY8" fmla="*/ 451485 h 1935480"/>
              <a:gd name="connisteX9" fmla="*/ 677545 w 1373270"/>
              <a:gd name="connsiteY9" fmla="*/ 516255 h 1935480"/>
              <a:gd name="connisteX10" fmla="*/ 709295 w 1373270"/>
              <a:gd name="connsiteY10" fmla="*/ 580390 h 1935480"/>
              <a:gd name="connisteX11" fmla="*/ 774065 w 1373270"/>
              <a:gd name="connsiteY11" fmla="*/ 629285 h 1935480"/>
              <a:gd name="connisteX12" fmla="*/ 822325 w 1373270"/>
              <a:gd name="connsiteY12" fmla="*/ 693420 h 1935480"/>
              <a:gd name="connisteX13" fmla="*/ 870585 w 1373270"/>
              <a:gd name="connsiteY13" fmla="*/ 758190 h 1935480"/>
              <a:gd name="connisteX14" fmla="*/ 902970 w 1373270"/>
              <a:gd name="connsiteY14" fmla="*/ 822325 h 1935480"/>
              <a:gd name="connisteX15" fmla="*/ 967740 w 1373270"/>
              <a:gd name="connsiteY15" fmla="*/ 887095 h 1935480"/>
              <a:gd name="connisteX16" fmla="*/ 999490 w 1373270"/>
              <a:gd name="connsiteY16" fmla="*/ 951865 h 1935480"/>
              <a:gd name="connisteX17" fmla="*/ 1016000 w 1373270"/>
              <a:gd name="connsiteY17" fmla="*/ 1016000 h 1935480"/>
              <a:gd name="connisteX18" fmla="*/ 1064260 w 1373270"/>
              <a:gd name="connsiteY18" fmla="*/ 1080770 h 1935480"/>
              <a:gd name="connisteX19" fmla="*/ 1112520 w 1373270"/>
              <a:gd name="connsiteY19" fmla="*/ 1144905 h 1935480"/>
              <a:gd name="connisteX20" fmla="*/ 1129030 w 1373270"/>
              <a:gd name="connsiteY20" fmla="*/ 1209675 h 1935480"/>
              <a:gd name="connisteX21" fmla="*/ 1160780 w 1373270"/>
              <a:gd name="connsiteY21" fmla="*/ 1290320 h 1935480"/>
              <a:gd name="connisteX22" fmla="*/ 1209675 w 1373270"/>
              <a:gd name="connsiteY22" fmla="*/ 1355090 h 1935480"/>
              <a:gd name="connisteX23" fmla="*/ 1241425 w 1373270"/>
              <a:gd name="connsiteY23" fmla="*/ 1419225 h 1935480"/>
              <a:gd name="connisteX24" fmla="*/ 1290320 w 1373270"/>
              <a:gd name="connsiteY24" fmla="*/ 1483995 h 1935480"/>
              <a:gd name="connisteX25" fmla="*/ 1322070 w 1373270"/>
              <a:gd name="connsiteY25" fmla="*/ 1548130 h 1935480"/>
              <a:gd name="connisteX26" fmla="*/ 1354455 w 1373270"/>
              <a:gd name="connsiteY26" fmla="*/ 1612900 h 1935480"/>
              <a:gd name="connisteX27" fmla="*/ 1354455 w 1373270"/>
              <a:gd name="connsiteY27" fmla="*/ 1677035 h 1935480"/>
              <a:gd name="connisteX28" fmla="*/ 1354455 w 1373270"/>
              <a:gd name="connsiteY28" fmla="*/ 1741805 h 1935480"/>
              <a:gd name="connisteX29" fmla="*/ 1370965 w 1373270"/>
              <a:gd name="connsiteY29" fmla="*/ 1806575 h 1935480"/>
              <a:gd name="connisteX30" fmla="*/ 1306195 w 1373270"/>
              <a:gd name="connsiteY30" fmla="*/ 1887220 h 1935480"/>
              <a:gd name="connisteX31" fmla="*/ 1241425 w 1373270"/>
              <a:gd name="connsiteY31" fmla="*/ 1935480 h 193548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1373271" h="1935480">
                <a:moveTo>
                  <a:pt x="0" y="0"/>
                </a:moveTo>
                <a:cubicBezTo>
                  <a:pt x="33655" y="34290"/>
                  <a:pt x="125730" y="132715"/>
                  <a:pt x="177165" y="177800"/>
                </a:cubicBezTo>
                <a:cubicBezTo>
                  <a:pt x="228600" y="222885"/>
                  <a:pt x="228600" y="216535"/>
                  <a:pt x="257810" y="226060"/>
                </a:cubicBezTo>
                <a:cubicBezTo>
                  <a:pt x="287020" y="235585"/>
                  <a:pt x="296545" y="219710"/>
                  <a:pt x="322580" y="226060"/>
                </a:cubicBezTo>
                <a:cubicBezTo>
                  <a:pt x="348615" y="232410"/>
                  <a:pt x="357505" y="245745"/>
                  <a:pt x="386715" y="258445"/>
                </a:cubicBezTo>
                <a:cubicBezTo>
                  <a:pt x="415925" y="271145"/>
                  <a:pt x="438150" y="277495"/>
                  <a:pt x="467360" y="290195"/>
                </a:cubicBezTo>
                <a:cubicBezTo>
                  <a:pt x="496570" y="302895"/>
                  <a:pt x="506095" y="302895"/>
                  <a:pt x="532130" y="322580"/>
                </a:cubicBezTo>
                <a:cubicBezTo>
                  <a:pt x="558165" y="342265"/>
                  <a:pt x="574040" y="361315"/>
                  <a:pt x="596900" y="387350"/>
                </a:cubicBezTo>
                <a:cubicBezTo>
                  <a:pt x="619760" y="413385"/>
                  <a:pt x="629285" y="425450"/>
                  <a:pt x="645160" y="451485"/>
                </a:cubicBezTo>
                <a:cubicBezTo>
                  <a:pt x="661035" y="477520"/>
                  <a:pt x="664845" y="490220"/>
                  <a:pt x="677545" y="516255"/>
                </a:cubicBezTo>
                <a:cubicBezTo>
                  <a:pt x="690245" y="542290"/>
                  <a:pt x="690245" y="557530"/>
                  <a:pt x="709295" y="580390"/>
                </a:cubicBezTo>
                <a:cubicBezTo>
                  <a:pt x="728345" y="603250"/>
                  <a:pt x="751205" y="606425"/>
                  <a:pt x="774065" y="629285"/>
                </a:cubicBezTo>
                <a:cubicBezTo>
                  <a:pt x="796925" y="652145"/>
                  <a:pt x="803275" y="667385"/>
                  <a:pt x="822325" y="693420"/>
                </a:cubicBezTo>
                <a:cubicBezTo>
                  <a:pt x="841375" y="719455"/>
                  <a:pt x="854710" y="732155"/>
                  <a:pt x="870585" y="758190"/>
                </a:cubicBezTo>
                <a:cubicBezTo>
                  <a:pt x="886460" y="784225"/>
                  <a:pt x="883285" y="796290"/>
                  <a:pt x="902970" y="822325"/>
                </a:cubicBezTo>
                <a:cubicBezTo>
                  <a:pt x="922655" y="848360"/>
                  <a:pt x="948690" y="861060"/>
                  <a:pt x="967740" y="887095"/>
                </a:cubicBezTo>
                <a:cubicBezTo>
                  <a:pt x="986790" y="913130"/>
                  <a:pt x="989965" y="925830"/>
                  <a:pt x="999490" y="951865"/>
                </a:cubicBezTo>
                <a:cubicBezTo>
                  <a:pt x="1009015" y="977900"/>
                  <a:pt x="1003300" y="989965"/>
                  <a:pt x="1016000" y="1016000"/>
                </a:cubicBezTo>
                <a:cubicBezTo>
                  <a:pt x="1028700" y="1042035"/>
                  <a:pt x="1045210" y="1054735"/>
                  <a:pt x="1064260" y="1080770"/>
                </a:cubicBezTo>
                <a:cubicBezTo>
                  <a:pt x="1083310" y="1106805"/>
                  <a:pt x="1099820" y="1118870"/>
                  <a:pt x="1112520" y="1144905"/>
                </a:cubicBezTo>
                <a:cubicBezTo>
                  <a:pt x="1125220" y="1170940"/>
                  <a:pt x="1119505" y="1180465"/>
                  <a:pt x="1129030" y="1209675"/>
                </a:cubicBezTo>
                <a:cubicBezTo>
                  <a:pt x="1138555" y="1238885"/>
                  <a:pt x="1144905" y="1261110"/>
                  <a:pt x="1160780" y="1290320"/>
                </a:cubicBezTo>
                <a:cubicBezTo>
                  <a:pt x="1176655" y="1319530"/>
                  <a:pt x="1193800" y="1329055"/>
                  <a:pt x="1209675" y="1355090"/>
                </a:cubicBezTo>
                <a:cubicBezTo>
                  <a:pt x="1225550" y="1381125"/>
                  <a:pt x="1225550" y="1393190"/>
                  <a:pt x="1241425" y="1419225"/>
                </a:cubicBezTo>
                <a:cubicBezTo>
                  <a:pt x="1257300" y="1445260"/>
                  <a:pt x="1274445" y="1457960"/>
                  <a:pt x="1290320" y="1483995"/>
                </a:cubicBezTo>
                <a:cubicBezTo>
                  <a:pt x="1306195" y="1510030"/>
                  <a:pt x="1309370" y="1522095"/>
                  <a:pt x="1322070" y="1548130"/>
                </a:cubicBezTo>
                <a:cubicBezTo>
                  <a:pt x="1334770" y="1574165"/>
                  <a:pt x="1348105" y="1586865"/>
                  <a:pt x="1354455" y="1612900"/>
                </a:cubicBezTo>
                <a:cubicBezTo>
                  <a:pt x="1360805" y="1638935"/>
                  <a:pt x="1354455" y="1651000"/>
                  <a:pt x="1354455" y="1677035"/>
                </a:cubicBezTo>
                <a:cubicBezTo>
                  <a:pt x="1354455" y="1703070"/>
                  <a:pt x="1351280" y="1715770"/>
                  <a:pt x="1354455" y="1741805"/>
                </a:cubicBezTo>
                <a:cubicBezTo>
                  <a:pt x="1357630" y="1767840"/>
                  <a:pt x="1380490" y="1777365"/>
                  <a:pt x="1370965" y="1806575"/>
                </a:cubicBezTo>
                <a:cubicBezTo>
                  <a:pt x="1361440" y="1835785"/>
                  <a:pt x="1332230" y="1861185"/>
                  <a:pt x="1306195" y="1887220"/>
                </a:cubicBezTo>
                <a:cubicBezTo>
                  <a:pt x="1280160" y="1913255"/>
                  <a:pt x="1252855" y="1927225"/>
                  <a:pt x="1241425" y="19354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任意多边形 6"/>
          <p:cNvSpPr/>
          <p:nvPr/>
        </p:nvSpPr>
        <p:spPr>
          <a:xfrm>
            <a:off x="4547235" y="3962850"/>
            <a:ext cx="1983581" cy="642938"/>
          </a:xfrm>
          <a:custGeom>
            <a:gdLst>
              <a:gd name="connisteX0" fmla="*/ 2644775 w 2644775"/>
              <a:gd name="connsiteY0" fmla="*/ 628650 h 857532"/>
              <a:gd name="connisteX1" fmla="*/ 2628900 w 2644775"/>
              <a:gd name="connsiteY1" fmla="*/ 693420 h 857532"/>
              <a:gd name="connisteX2" fmla="*/ 2564130 w 2644775"/>
              <a:gd name="connsiteY2" fmla="*/ 741680 h 857532"/>
              <a:gd name="connisteX3" fmla="*/ 2499995 w 2644775"/>
              <a:gd name="connsiteY3" fmla="*/ 789940 h 857532"/>
              <a:gd name="connisteX4" fmla="*/ 2435225 w 2644775"/>
              <a:gd name="connsiteY4" fmla="*/ 822325 h 857532"/>
              <a:gd name="connisteX5" fmla="*/ 2370455 w 2644775"/>
              <a:gd name="connsiteY5" fmla="*/ 854710 h 857532"/>
              <a:gd name="connisteX6" fmla="*/ 2306320 w 2644775"/>
              <a:gd name="connsiteY6" fmla="*/ 854710 h 857532"/>
              <a:gd name="connisteX7" fmla="*/ 2225675 w 2644775"/>
              <a:gd name="connsiteY7" fmla="*/ 854710 h 857532"/>
              <a:gd name="connisteX8" fmla="*/ 2128520 w 2644775"/>
              <a:gd name="connsiteY8" fmla="*/ 854710 h 857532"/>
              <a:gd name="connisteX9" fmla="*/ 2047875 w 2644775"/>
              <a:gd name="connsiteY9" fmla="*/ 854710 h 857532"/>
              <a:gd name="connisteX10" fmla="*/ 1951355 w 2644775"/>
              <a:gd name="connsiteY10" fmla="*/ 854710 h 857532"/>
              <a:gd name="connisteX11" fmla="*/ 1886585 w 2644775"/>
              <a:gd name="connsiteY11" fmla="*/ 854710 h 857532"/>
              <a:gd name="connisteX12" fmla="*/ 1822450 w 2644775"/>
              <a:gd name="connsiteY12" fmla="*/ 854710 h 857532"/>
              <a:gd name="connisteX13" fmla="*/ 1741805 w 2644775"/>
              <a:gd name="connsiteY13" fmla="*/ 854710 h 857532"/>
              <a:gd name="connisteX14" fmla="*/ 1661160 w 2644775"/>
              <a:gd name="connsiteY14" fmla="*/ 854710 h 857532"/>
              <a:gd name="connisteX15" fmla="*/ 1580515 w 2644775"/>
              <a:gd name="connsiteY15" fmla="*/ 854710 h 857532"/>
              <a:gd name="connisteX16" fmla="*/ 1483995 w 2644775"/>
              <a:gd name="connsiteY16" fmla="*/ 854710 h 857532"/>
              <a:gd name="connisteX17" fmla="*/ 1403350 w 2644775"/>
              <a:gd name="connsiteY17" fmla="*/ 854710 h 857532"/>
              <a:gd name="connisteX18" fmla="*/ 1338580 w 2644775"/>
              <a:gd name="connsiteY18" fmla="*/ 838835 h 857532"/>
              <a:gd name="connisteX19" fmla="*/ 1257935 w 2644775"/>
              <a:gd name="connsiteY19" fmla="*/ 838835 h 857532"/>
              <a:gd name="connisteX20" fmla="*/ 1193165 w 2644775"/>
              <a:gd name="connsiteY20" fmla="*/ 822325 h 857532"/>
              <a:gd name="connisteX21" fmla="*/ 1112520 w 2644775"/>
              <a:gd name="connsiteY21" fmla="*/ 806450 h 857532"/>
              <a:gd name="connisteX22" fmla="*/ 1048385 w 2644775"/>
              <a:gd name="connsiteY22" fmla="*/ 789940 h 857532"/>
              <a:gd name="connisteX23" fmla="*/ 983615 w 2644775"/>
              <a:gd name="connsiteY23" fmla="*/ 774065 h 857532"/>
              <a:gd name="connisteX24" fmla="*/ 919480 w 2644775"/>
              <a:gd name="connsiteY24" fmla="*/ 758190 h 857532"/>
              <a:gd name="connisteX25" fmla="*/ 838835 w 2644775"/>
              <a:gd name="connsiteY25" fmla="*/ 725805 h 857532"/>
              <a:gd name="connisteX26" fmla="*/ 741680 w 2644775"/>
              <a:gd name="connsiteY26" fmla="*/ 709295 h 857532"/>
              <a:gd name="connisteX27" fmla="*/ 677545 w 2644775"/>
              <a:gd name="connsiteY27" fmla="*/ 661035 h 857532"/>
              <a:gd name="connisteX28" fmla="*/ 612775 w 2644775"/>
              <a:gd name="connsiteY28" fmla="*/ 612775 h 857532"/>
              <a:gd name="connisteX29" fmla="*/ 548640 w 2644775"/>
              <a:gd name="connsiteY29" fmla="*/ 564515 h 857532"/>
              <a:gd name="connisteX30" fmla="*/ 467995 w 2644775"/>
              <a:gd name="connsiteY30" fmla="*/ 532130 h 857532"/>
              <a:gd name="connisteX31" fmla="*/ 419100 w 2644775"/>
              <a:gd name="connsiteY31" fmla="*/ 467360 h 857532"/>
              <a:gd name="connisteX32" fmla="*/ 354965 w 2644775"/>
              <a:gd name="connsiteY32" fmla="*/ 419100 h 857532"/>
              <a:gd name="connisteX33" fmla="*/ 306705 w 2644775"/>
              <a:gd name="connsiteY33" fmla="*/ 354965 h 857532"/>
              <a:gd name="connisteX34" fmla="*/ 241935 w 2644775"/>
              <a:gd name="connsiteY34" fmla="*/ 290195 h 857532"/>
              <a:gd name="connisteX35" fmla="*/ 209550 w 2644775"/>
              <a:gd name="connsiteY35" fmla="*/ 225425 h 857532"/>
              <a:gd name="connisteX36" fmla="*/ 177165 w 2644775"/>
              <a:gd name="connsiteY36" fmla="*/ 161290 h 857532"/>
              <a:gd name="connisteX37" fmla="*/ 128905 w 2644775"/>
              <a:gd name="connsiteY37" fmla="*/ 80645 h 857532"/>
              <a:gd name="connisteX38" fmla="*/ 64770 w 2644775"/>
              <a:gd name="connsiteY38" fmla="*/ 32385 h 857532"/>
              <a:gd name="connisteX39" fmla="*/ 0 w 2644775"/>
              <a:gd name="connsiteY39" fmla="*/ 0 h 85753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</a:cxnLst>
            <a:rect l="l" t="t" r="r" b="b"/>
            <a:pathLst>
              <a:path w="2644775" h="857532">
                <a:moveTo>
                  <a:pt x="2644775" y="628650"/>
                </a:moveTo>
                <a:cubicBezTo>
                  <a:pt x="2642870" y="640715"/>
                  <a:pt x="2644775" y="670560"/>
                  <a:pt x="2628900" y="693420"/>
                </a:cubicBezTo>
                <a:cubicBezTo>
                  <a:pt x="2613025" y="716280"/>
                  <a:pt x="2590165" y="722630"/>
                  <a:pt x="2564130" y="741680"/>
                </a:cubicBezTo>
                <a:cubicBezTo>
                  <a:pt x="2538095" y="760730"/>
                  <a:pt x="2526030" y="774065"/>
                  <a:pt x="2499995" y="789940"/>
                </a:cubicBezTo>
                <a:cubicBezTo>
                  <a:pt x="2473960" y="805815"/>
                  <a:pt x="2461260" y="809625"/>
                  <a:pt x="2435225" y="822325"/>
                </a:cubicBezTo>
                <a:cubicBezTo>
                  <a:pt x="2409190" y="835025"/>
                  <a:pt x="2396490" y="848360"/>
                  <a:pt x="2370455" y="854710"/>
                </a:cubicBezTo>
                <a:cubicBezTo>
                  <a:pt x="2344420" y="861060"/>
                  <a:pt x="2335530" y="854710"/>
                  <a:pt x="2306320" y="854710"/>
                </a:cubicBezTo>
                <a:cubicBezTo>
                  <a:pt x="2277110" y="854710"/>
                  <a:pt x="2261235" y="854710"/>
                  <a:pt x="2225675" y="854710"/>
                </a:cubicBezTo>
                <a:cubicBezTo>
                  <a:pt x="2190115" y="854710"/>
                  <a:pt x="2164080" y="854710"/>
                  <a:pt x="2128520" y="854710"/>
                </a:cubicBezTo>
                <a:cubicBezTo>
                  <a:pt x="2092960" y="854710"/>
                  <a:pt x="2083435" y="854710"/>
                  <a:pt x="2047875" y="854710"/>
                </a:cubicBezTo>
                <a:cubicBezTo>
                  <a:pt x="2012315" y="854710"/>
                  <a:pt x="1983740" y="854710"/>
                  <a:pt x="1951355" y="854710"/>
                </a:cubicBezTo>
                <a:cubicBezTo>
                  <a:pt x="1918970" y="854710"/>
                  <a:pt x="1912620" y="854710"/>
                  <a:pt x="1886585" y="854710"/>
                </a:cubicBezTo>
                <a:cubicBezTo>
                  <a:pt x="1860550" y="854710"/>
                  <a:pt x="1851660" y="854710"/>
                  <a:pt x="1822450" y="854710"/>
                </a:cubicBezTo>
                <a:cubicBezTo>
                  <a:pt x="1793240" y="854710"/>
                  <a:pt x="1774190" y="854710"/>
                  <a:pt x="1741805" y="854710"/>
                </a:cubicBezTo>
                <a:cubicBezTo>
                  <a:pt x="1709420" y="854710"/>
                  <a:pt x="1693545" y="854710"/>
                  <a:pt x="1661160" y="854710"/>
                </a:cubicBezTo>
                <a:cubicBezTo>
                  <a:pt x="1628775" y="854710"/>
                  <a:pt x="1616075" y="854710"/>
                  <a:pt x="1580515" y="854710"/>
                </a:cubicBezTo>
                <a:cubicBezTo>
                  <a:pt x="1544955" y="854710"/>
                  <a:pt x="1519555" y="854710"/>
                  <a:pt x="1483995" y="854710"/>
                </a:cubicBezTo>
                <a:cubicBezTo>
                  <a:pt x="1448435" y="854710"/>
                  <a:pt x="1432560" y="857885"/>
                  <a:pt x="1403350" y="854710"/>
                </a:cubicBezTo>
                <a:cubicBezTo>
                  <a:pt x="1374140" y="851535"/>
                  <a:pt x="1367790" y="842010"/>
                  <a:pt x="1338580" y="838835"/>
                </a:cubicBezTo>
                <a:cubicBezTo>
                  <a:pt x="1309370" y="835660"/>
                  <a:pt x="1287145" y="842010"/>
                  <a:pt x="1257935" y="838835"/>
                </a:cubicBezTo>
                <a:cubicBezTo>
                  <a:pt x="1228725" y="835660"/>
                  <a:pt x="1222375" y="828675"/>
                  <a:pt x="1193165" y="822325"/>
                </a:cubicBezTo>
                <a:cubicBezTo>
                  <a:pt x="1163955" y="815975"/>
                  <a:pt x="1141730" y="812800"/>
                  <a:pt x="1112520" y="806450"/>
                </a:cubicBezTo>
                <a:cubicBezTo>
                  <a:pt x="1083310" y="800100"/>
                  <a:pt x="1074420" y="796290"/>
                  <a:pt x="1048385" y="789940"/>
                </a:cubicBezTo>
                <a:cubicBezTo>
                  <a:pt x="1022350" y="783590"/>
                  <a:pt x="1009650" y="780415"/>
                  <a:pt x="983615" y="774065"/>
                </a:cubicBezTo>
                <a:cubicBezTo>
                  <a:pt x="957580" y="767715"/>
                  <a:pt x="948690" y="767715"/>
                  <a:pt x="919480" y="758190"/>
                </a:cubicBezTo>
                <a:cubicBezTo>
                  <a:pt x="890270" y="748665"/>
                  <a:pt x="874395" y="735330"/>
                  <a:pt x="838835" y="725805"/>
                </a:cubicBezTo>
                <a:cubicBezTo>
                  <a:pt x="803275" y="716280"/>
                  <a:pt x="774065" y="721995"/>
                  <a:pt x="741680" y="709295"/>
                </a:cubicBezTo>
                <a:cubicBezTo>
                  <a:pt x="709295" y="696595"/>
                  <a:pt x="703580" y="680085"/>
                  <a:pt x="677545" y="661035"/>
                </a:cubicBezTo>
                <a:cubicBezTo>
                  <a:pt x="651510" y="641985"/>
                  <a:pt x="638810" y="631825"/>
                  <a:pt x="612775" y="612775"/>
                </a:cubicBezTo>
                <a:cubicBezTo>
                  <a:pt x="586740" y="593725"/>
                  <a:pt x="577850" y="580390"/>
                  <a:pt x="548640" y="564515"/>
                </a:cubicBezTo>
                <a:cubicBezTo>
                  <a:pt x="519430" y="548640"/>
                  <a:pt x="494030" y="551815"/>
                  <a:pt x="467995" y="532130"/>
                </a:cubicBezTo>
                <a:cubicBezTo>
                  <a:pt x="441960" y="512445"/>
                  <a:pt x="441960" y="490220"/>
                  <a:pt x="419100" y="467360"/>
                </a:cubicBezTo>
                <a:cubicBezTo>
                  <a:pt x="396240" y="444500"/>
                  <a:pt x="377190" y="441325"/>
                  <a:pt x="354965" y="419100"/>
                </a:cubicBezTo>
                <a:cubicBezTo>
                  <a:pt x="332740" y="396875"/>
                  <a:pt x="329565" y="381000"/>
                  <a:pt x="306705" y="354965"/>
                </a:cubicBezTo>
                <a:cubicBezTo>
                  <a:pt x="283845" y="328930"/>
                  <a:pt x="261620" y="316230"/>
                  <a:pt x="241935" y="290195"/>
                </a:cubicBezTo>
                <a:cubicBezTo>
                  <a:pt x="222250" y="264160"/>
                  <a:pt x="222250" y="251460"/>
                  <a:pt x="209550" y="225425"/>
                </a:cubicBezTo>
                <a:cubicBezTo>
                  <a:pt x="196850" y="199390"/>
                  <a:pt x="193040" y="190500"/>
                  <a:pt x="177165" y="161290"/>
                </a:cubicBezTo>
                <a:cubicBezTo>
                  <a:pt x="161290" y="132080"/>
                  <a:pt x="151130" y="106680"/>
                  <a:pt x="128905" y="80645"/>
                </a:cubicBezTo>
                <a:cubicBezTo>
                  <a:pt x="106680" y="54610"/>
                  <a:pt x="90805" y="48260"/>
                  <a:pt x="64770" y="32385"/>
                </a:cubicBezTo>
                <a:cubicBezTo>
                  <a:pt x="38735" y="16510"/>
                  <a:pt x="11430" y="57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2998946" y="3987139"/>
            <a:ext cx="1209675" cy="715328"/>
          </a:xfrm>
          <a:custGeom>
            <a:gdLst>
              <a:gd name="connisteX0" fmla="*/ 1612900 w 1612900"/>
              <a:gd name="connsiteY0" fmla="*/ 0 h 954052"/>
              <a:gd name="connisteX1" fmla="*/ 1548130 w 1612900"/>
              <a:gd name="connsiteY1" fmla="*/ 80645 h 954052"/>
              <a:gd name="connisteX2" fmla="*/ 1483995 w 1612900"/>
              <a:gd name="connsiteY2" fmla="*/ 161290 h 954052"/>
              <a:gd name="connisteX3" fmla="*/ 1419225 w 1612900"/>
              <a:gd name="connsiteY3" fmla="*/ 225425 h 954052"/>
              <a:gd name="connisteX4" fmla="*/ 1370965 w 1612900"/>
              <a:gd name="connsiteY4" fmla="*/ 290195 h 954052"/>
              <a:gd name="connisteX5" fmla="*/ 1306195 w 1612900"/>
              <a:gd name="connsiteY5" fmla="*/ 370840 h 954052"/>
              <a:gd name="connisteX6" fmla="*/ 1274445 w 1612900"/>
              <a:gd name="connsiteY6" fmla="*/ 434975 h 954052"/>
              <a:gd name="connisteX7" fmla="*/ 1209675 w 1612900"/>
              <a:gd name="connsiteY7" fmla="*/ 483870 h 954052"/>
              <a:gd name="connisteX8" fmla="*/ 1161415 w 1612900"/>
              <a:gd name="connsiteY8" fmla="*/ 548005 h 954052"/>
              <a:gd name="connisteX9" fmla="*/ 1096645 w 1612900"/>
              <a:gd name="connsiteY9" fmla="*/ 612775 h 954052"/>
              <a:gd name="connisteX10" fmla="*/ 1032510 w 1612900"/>
              <a:gd name="connsiteY10" fmla="*/ 661035 h 954052"/>
              <a:gd name="connisteX11" fmla="*/ 935355 w 1612900"/>
              <a:gd name="connsiteY11" fmla="*/ 725805 h 954052"/>
              <a:gd name="connisteX12" fmla="*/ 854710 w 1612900"/>
              <a:gd name="connsiteY12" fmla="*/ 757555 h 954052"/>
              <a:gd name="connisteX13" fmla="*/ 758190 w 1612900"/>
              <a:gd name="connsiteY13" fmla="*/ 822325 h 954052"/>
              <a:gd name="connisteX14" fmla="*/ 612775 w 1612900"/>
              <a:gd name="connsiteY14" fmla="*/ 887095 h 954052"/>
              <a:gd name="connisteX15" fmla="*/ 548640 w 1612900"/>
              <a:gd name="connsiteY15" fmla="*/ 887095 h 954052"/>
              <a:gd name="connisteX16" fmla="*/ 483870 w 1612900"/>
              <a:gd name="connsiteY16" fmla="*/ 918845 h 954052"/>
              <a:gd name="connisteX17" fmla="*/ 419735 w 1612900"/>
              <a:gd name="connsiteY17" fmla="*/ 918845 h 954052"/>
              <a:gd name="connisteX18" fmla="*/ 354965 w 1612900"/>
              <a:gd name="connsiteY18" fmla="*/ 918845 h 954052"/>
              <a:gd name="connisteX19" fmla="*/ 290195 w 1612900"/>
              <a:gd name="connsiteY19" fmla="*/ 951230 h 954052"/>
              <a:gd name="connisteX20" fmla="*/ 226060 w 1612900"/>
              <a:gd name="connsiteY20" fmla="*/ 951230 h 954052"/>
              <a:gd name="connisteX21" fmla="*/ 161290 w 1612900"/>
              <a:gd name="connsiteY21" fmla="*/ 951230 h 954052"/>
              <a:gd name="connisteX22" fmla="*/ 80645 w 1612900"/>
              <a:gd name="connsiteY22" fmla="*/ 951230 h 954052"/>
              <a:gd name="connisteX23" fmla="*/ 0 w 1612900"/>
              <a:gd name="connsiteY23" fmla="*/ 935355 h 95405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1612900" h="954051">
                <a:moveTo>
                  <a:pt x="1612900" y="0"/>
                </a:moveTo>
                <a:cubicBezTo>
                  <a:pt x="1601470" y="14605"/>
                  <a:pt x="1574165" y="48260"/>
                  <a:pt x="1548130" y="80645"/>
                </a:cubicBezTo>
                <a:cubicBezTo>
                  <a:pt x="1522095" y="113030"/>
                  <a:pt x="1510030" y="132080"/>
                  <a:pt x="1483995" y="161290"/>
                </a:cubicBezTo>
                <a:cubicBezTo>
                  <a:pt x="1457960" y="190500"/>
                  <a:pt x="1442085" y="199390"/>
                  <a:pt x="1419225" y="225425"/>
                </a:cubicBezTo>
                <a:cubicBezTo>
                  <a:pt x="1396365" y="251460"/>
                  <a:pt x="1393825" y="260985"/>
                  <a:pt x="1370965" y="290195"/>
                </a:cubicBezTo>
                <a:cubicBezTo>
                  <a:pt x="1348105" y="319405"/>
                  <a:pt x="1325245" y="341630"/>
                  <a:pt x="1306195" y="370840"/>
                </a:cubicBezTo>
                <a:cubicBezTo>
                  <a:pt x="1287145" y="400050"/>
                  <a:pt x="1293495" y="412115"/>
                  <a:pt x="1274445" y="434975"/>
                </a:cubicBezTo>
                <a:cubicBezTo>
                  <a:pt x="1255395" y="457835"/>
                  <a:pt x="1232535" y="461010"/>
                  <a:pt x="1209675" y="483870"/>
                </a:cubicBezTo>
                <a:cubicBezTo>
                  <a:pt x="1186815" y="506730"/>
                  <a:pt x="1184275" y="521970"/>
                  <a:pt x="1161415" y="548005"/>
                </a:cubicBezTo>
                <a:cubicBezTo>
                  <a:pt x="1138555" y="574040"/>
                  <a:pt x="1122680" y="589915"/>
                  <a:pt x="1096645" y="612775"/>
                </a:cubicBezTo>
                <a:cubicBezTo>
                  <a:pt x="1070610" y="635635"/>
                  <a:pt x="1064895" y="638175"/>
                  <a:pt x="1032510" y="661035"/>
                </a:cubicBezTo>
                <a:cubicBezTo>
                  <a:pt x="1000125" y="683895"/>
                  <a:pt x="970915" y="706755"/>
                  <a:pt x="935355" y="725805"/>
                </a:cubicBezTo>
                <a:cubicBezTo>
                  <a:pt x="899795" y="744855"/>
                  <a:pt x="890270" y="738505"/>
                  <a:pt x="854710" y="757555"/>
                </a:cubicBezTo>
                <a:cubicBezTo>
                  <a:pt x="819150" y="776605"/>
                  <a:pt x="806450" y="796290"/>
                  <a:pt x="758190" y="822325"/>
                </a:cubicBezTo>
                <a:cubicBezTo>
                  <a:pt x="709930" y="848360"/>
                  <a:pt x="654685" y="874395"/>
                  <a:pt x="612775" y="887095"/>
                </a:cubicBezTo>
                <a:cubicBezTo>
                  <a:pt x="570865" y="899795"/>
                  <a:pt x="574675" y="880745"/>
                  <a:pt x="548640" y="887095"/>
                </a:cubicBezTo>
                <a:cubicBezTo>
                  <a:pt x="522605" y="893445"/>
                  <a:pt x="509905" y="912495"/>
                  <a:pt x="483870" y="918845"/>
                </a:cubicBezTo>
                <a:cubicBezTo>
                  <a:pt x="457835" y="925195"/>
                  <a:pt x="445770" y="918845"/>
                  <a:pt x="419735" y="918845"/>
                </a:cubicBezTo>
                <a:cubicBezTo>
                  <a:pt x="393700" y="918845"/>
                  <a:pt x="381000" y="912495"/>
                  <a:pt x="354965" y="918845"/>
                </a:cubicBezTo>
                <a:cubicBezTo>
                  <a:pt x="328930" y="925195"/>
                  <a:pt x="316230" y="944880"/>
                  <a:pt x="290195" y="951230"/>
                </a:cubicBezTo>
                <a:cubicBezTo>
                  <a:pt x="264160" y="957580"/>
                  <a:pt x="252095" y="951230"/>
                  <a:pt x="226060" y="951230"/>
                </a:cubicBezTo>
                <a:cubicBezTo>
                  <a:pt x="200025" y="951230"/>
                  <a:pt x="190500" y="951230"/>
                  <a:pt x="161290" y="951230"/>
                </a:cubicBezTo>
                <a:cubicBezTo>
                  <a:pt x="132080" y="951230"/>
                  <a:pt x="113030" y="954405"/>
                  <a:pt x="80645" y="951230"/>
                </a:cubicBezTo>
                <a:cubicBezTo>
                  <a:pt x="48260" y="948055"/>
                  <a:pt x="14605" y="938530"/>
                  <a:pt x="0" y="9353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任意多边形 13"/>
          <p:cNvSpPr/>
          <p:nvPr/>
        </p:nvSpPr>
        <p:spPr>
          <a:xfrm>
            <a:off x="1280636" y="2315977"/>
            <a:ext cx="1694021" cy="2386965"/>
          </a:xfrm>
          <a:custGeom>
            <a:gdLst>
              <a:gd name="connisteX0" fmla="*/ 1436511 w 2258836"/>
              <a:gd name="connsiteY0" fmla="*/ 3163852 h 3182549"/>
              <a:gd name="connisteX1" fmla="*/ 1372376 w 2258836"/>
              <a:gd name="connsiteY1" fmla="*/ 3179727 h 3182549"/>
              <a:gd name="connisteX2" fmla="*/ 1291731 w 2258836"/>
              <a:gd name="connsiteY2" fmla="*/ 3179727 h 3182549"/>
              <a:gd name="connisteX3" fmla="*/ 1226961 w 2258836"/>
              <a:gd name="connsiteY3" fmla="*/ 3179727 h 3182549"/>
              <a:gd name="connisteX4" fmla="*/ 1146316 w 2258836"/>
              <a:gd name="connsiteY4" fmla="*/ 3147342 h 3182549"/>
              <a:gd name="connisteX5" fmla="*/ 1082181 w 2258836"/>
              <a:gd name="connsiteY5" fmla="*/ 3115592 h 3182549"/>
              <a:gd name="connisteX6" fmla="*/ 1001536 w 2258836"/>
              <a:gd name="connsiteY6" fmla="*/ 3099082 h 3182549"/>
              <a:gd name="connisteX7" fmla="*/ 936766 w 2258836"/>
              <a:gd name="connsiteY7" fmla="*/ 3099082 h 3182549"/>
              <a:gd name="connisteX8" fmla="*/ 871996 w 2258836"/>
              <a:gd name="connsiteY8" fmla="*/ 3066697 h 3182549"/>
              <a:gd name="connisteX9" fmla="*/ 807861 w 2258836"/>
              <a:gd name="connsiteY9" fmla="*/ 3050822 h 3182549"/>
              <a:gd name="connisteX10" fmla="*/ 743091 w 2258836"/>
              <a:gd name="connsiteY10" fmla="*/ 3034947 h 3182549"/>
              <a:gd name="connisteX11" fmla="*/ 678956 w 2258836"/>
              <a:gd name="connsiteY11" fmla="*/ 3018437 h 3182549"/>
              <a:gd name="connisteX12" fmla="*/ 614186 w 2258836"/>
              <a:gd name="connsiteY12" fmla="*/ 3002562 h 3182549"/>
              <a:gd name="connisteX13" fmla="*/ 549416 w 2258836"/>
              <a:gd name="connsiteY13" fmla="*/ 2986052 h 3182549"/>
              <a:gd name="connisteX14" fmla="*/ 485281 w 2258836"/>
              <a:gd name="connsiteY14" fmla="*/ 2970177 h 3182549"/>
              <a:gd name="connisteX15" fmla="*/ 404636 w 2258836"/>
              <a:gd name="connsiteY15" fmla="*/ 2921917 h 3182549"/>
              <a:gd name="connisteX16" fmla="*/ 323991 w 2258836"/>
              <a:gd name="connsiteY16" fmla="*/ 2873657 h 3182549"/>
              <a:gd name="connisteX17" fmla="*/ 243346 w 2258836"/>
              <a:gd name="connsiteY17" fmla="*/ 2808887 h 3182549"/>
              <a:gd name="connisteX18" fmla="*/ 178576 w 2258836"/>
              <a:gd name="connsiteY18" fmla="*/ 2776502 h 3182549"/>
              <a:gd name="connisteX19" fmla="*/ 146191 w 2258836"/>
              <a:gd name="connsiteY19" fmla="*/ 2695857 h 3182549"/>
              <a:gd name="connisteX20" fmla="*/ 82056 w 2258836"/>
              <a:gd name="connsiteY20" fmla="*/ 2631722 h 3182549"/>
              <a:gd name="connisteX21" fmla="*/ 49671 w 2258836"/>
              <a:gd name="connsiteY21" fmla="*/ 2566952 h 3182549"/>
              <a:gd name="connisteX22" fmla="*/ 17286 w 2258836"/>
              <a:gd name="connsiteY22" fmla="*/ 2502182 h 3182549"/>
              <a:gd name="connisteX23" fmla="*/ 1411 w 2258836"/>
              <a:gd name="connsiteY23" fmla="*/ 2421537 h 3182549"/>
              <a:gd name="connisteX24" fmla="*/ 1411 w 2258836"/>
              <a:gd name="connsiteY24" fmla="*/ 2357402 h 3182549"/>
              <a:gd name="connisteX25" fmla="*/ 1411 w 2258836"/>
              <a:gd name="connsiteY25" fmla="*/ 2292632 h 3182549"/>
              <a:gd name="connisteX26" fmla="*/ 1411 w 2258836"/>
              <a:gd name="connsiteY26" fmla="*/ 2228497 h 3182549"/>
              <a:gd name="connisteX27" fmla="*/ 1411 w 2258836"/>
              <a:gd name="connsiteY27" fmla="*/ 2163727 h 3182549"/>
              <a:gd name="connisteX28" fmla="*/ 1411 w 2258836"/>
              <a:gd name="connsiteY28" fmla="*/ 2099592 h 3182549"/>
              <a:gd name="connisteX29" fmla="*/ 17286 w 2258836"/>
              <a:gd name="connsiteY29" fmla="*/ 2034822 h 3182549"/>
              <a:gd name="connisteX30" fmla="*/ 66181 w 2258836"/>
              <a:gd name="connsiteY30" fmla="*/ 1970052 h 3182549"/>
              <a:gd name="connisteX31" fmla="*/ 82056 w 2258836"/>
              <a:gd name="connsiteY31" fmla="*/ 1905917 h 3182549"/>
              <a:gd name="connisteX32" fmla="*/ 82056 w 2258836"/>
              <a:gd name="connsiteY32" fmla="*/ 1841147 h 3182549"/>
              <a:gd name="connisteX33" fmla="*/ 97931 w 2258836"/>
              <a:gd name="connsiteY33" fmla="*/ 1777012 h 3182549"/>
              <a:gd name="connisteX34" fmla="*/ 114441 w 2258836"/>
              <a:gd name="connsiteY34" fmla="*/ 1712242 h 3182549"/>
              <a:gd name="connisteX35" fmla="*/ 146191 w 2258836"/>
              <a:gd name="connsiteY35" fmla="*/ 1647472 h 3182549"/>
              <a:gd name="connisteX36" fmla="*/ 178576 w 2258836"/>
              <a:gd name="connsiteY36" fmla="*/ 1550952 h 3182549"/>
              <a:gd name="connisteX37" fmla="*/ 195086 w 2258836"/>
              <a:gd name="connsiteY37" fmla="*/ 1486182 h 3182549"/>
              <a:gd name="connisteX38" fmla="*/ 195086 w 2258836"/>
              <a:gd name="connsiteY38" fmla="*/ 1405537 h 3182549"/>
              <a:gd name="connisteX39" fmla="*/ 210961 w 2258836"/>
              <a:gd name="connsiteY39" fmla="*/ 1341402 h 3182549"/>
              <a:gd name="connisteX40" fmla="*/ 226836 w 2258836"/>
              <a:gd name="connsiteY40" fmla="*/ 1276632 h 3182549"/>
              <a:gd name="connisteX41" fmla="*/ 226836 w 2258836"/>
              <a:gd name="connsiteY41" fmla="*/ 1212497 h 3182549"/>
              <a:gd name="connisteX42" fmla="*/ 339866 w 2258836"/>
              <a:gd name="connsiteY42" fmla="*/ 809272 h 3182549"/>
              <a:gd name="connisteX43" fmla="*/ 356376 w 2258836"/>
              <a:gd name="connsiteY43" fmla="*/ 728627 h 3182549"/>
              <a:gd name="connisteX44" fmla="*/ 404636 w 2258836"/>
              <a:gd name="connsiteY44" fmla="*/ 663857 h 3182549"/>
              <a:gd name="connisteX45" fmla="*/ 437021 w 2258836"/>
              <a:gd name="connsiteY45" fmla="*/ 599722 h 3182549"/>
              <a:gd name="connisteX46" fmla="*/ 501156 w 2258836"/>
              <a:gd name="connsiteY46" fmla="*/ 567337 h 3182549"/>
              <a:gd name="connisteX47" fmla="*/ 565926 w 2258836"/>
              <a:gd name="connsiteY47" fmla="*/ 519077 h 3182549"/>
              <a:gd name="connisteX48" fmla="*/ 630061 w 2258836"/>
              <a:gd name="connsiteY48" fmla="*/ 470182 h 3182549"/>
              <a:gd name="connisteX49" fmla="*/ 694831 w 2258836"/>
              <a:gd name="connsiteY49" fmla="*/ 421922 h 3182549"/>
              <a:gd name="connisteX50" fmla="*/ 775476 w 2258836"/>
              <a:gd name="connsiteY50" fmla="*/ 373662 h 3182549"/>
              <a:gd name="connisteX51" fmla="*/ 840246 w 2258836"/>
              <a:gd name="connsiteY51" fmla="*/ 341277 h 3182549"/>
              <a:gd name="connisteX52" fmla="*/ 904381 w 2258836"/>
              <a:gd name="connsiteY52" fmla="*/ 293017 h 3182549"/>
              <a:gd name="connisteX53" fmla="*/ 969151 w 2258836"/>
              <a:gd name="connsiteY53" fmla="*/ 293017 h 3182549"/>
              <a:gd name="connisteX54" fmla="*/ 1033286 w 2258836"/>
              <a:gd name="connsiteY54" fmla="*/ 260632 h 3182549"/>
              <a:gd name="connisteX55" fmla="*/ 1113931 w 2258836"/>
              <a:gd name="connsiteY55" fmla="*/ 260632 h 3182549"/>
              <a:gd name="connisteX56" fmla="*/ 1178701 w 2258836"/>
              <a:gd name="connsiteY56" fmla="*/ 228247 h 3182549"/>
              <a:gd name="connisteX57" fmla="*/ 1242836 w 2258836"/>
              <a:gd name="connsiteY57" fmla="*/ 228247 h 3182549"/>
              <a:gd name="connisteX58" fmla="*/ 1307606 w 2258836"/>
              <a:gd name="connsiteY58" fmla="*/ 196497 h 3182549"/>
              <a:gd name="connisteX59" fmla="*/ 1372376 w 2258836"/>
              <a:gd name="connsiteY59" fmla="*/ 164112 h 3182549"/>
              <a:gd name="connisteX60" fmla="*/ 1436511 w 2258836"/>
              <a:gd name="connsiteY60" fmla="*/ 164112 h 3182549"/>
              <a:gd name="connisteX61" fmla="*/ 1501281 w 2258836"/>
              <a:gd name="connsiteY61" fmla="*/ 131727 h 3182549"/>
              <a:gd name="connisteX62" fmla="*/ 1565416 w 2258836"/>
              <a:gd name="connsiteY62" fmla="*/ 131727 h 3182549"/>
              <a:gd name="connisteX63" fmla="*/ 1646061 w 2258836"/>
              <a:gd name="connsiteY63" fmla="*/ 99342 h 3182549"/>
              <a:gd name="connisteX64" fmla="*/ 1710831 w 2258836"/>
              <a:gd name="connsiteY64" fmla="*/ 67592 h 3182549"/>
              <a:gd name="connisteX65" fmla="*/ 1775601 w 2258836"/>
              <a:gd name="connsiteY65" fmla="*/ 67592 h 3182549"/>
              <a:gd name="connisteX66" fmla="*/ 1839736 w 2258836"/>
              <a:gd name="connsiteY66" fmla="*/ 35207 h 3182549"/>
              <a:gd name="connisteX67" fmla="*/ 1920381 w 2258836"/>
              <a:gd name="connsiteY67" fmla="*/ 2822 h 3182549"/>
              <a:gd name="connisteX68" fmla="*/ 1985151 w 2258836"/>
              <a:gd name="connsiteY68" fmla="*/ 2822 h 3182549"/>
              <a:gd name="connisteX69" fmla="*/ 2049286 w 2258836"/>
              <a:gd name="connsiteY69" fmla="*/ 2822 h 3182549"/>
              <a:gd name="connisteX70" fmla="*/ 2129931 w 2258836"/>
              <a:gd name="connsiteY70" fmla="*/ 2822 h 3182549"/>
              <a:gd name="connisteX71" fmla="*/ 2194701 w 2258836"/>
              <a:gd name="connsiteY71" fmla="*/ 2822 h 3182549"/>
              <a:gd name="connisteX72" fmla="*/ 2258836 w 2258836"/>
              <a:gd name="connsiteY72" fmla="*/ 2822 h 3182549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</a:cxnLst>
            <a:rect l="l" t="t" r="r" b="b"/>
            <a:pathLst>
              <a:path w="2258836" h="3182549">
                <a:moveTo>
                  <a:pt x="1436511" y="3163852"/>
                </a:moveTo>
                <a:cubicBezTo>
                  <a:pt x="1425081" y="3167027"/>
                  <a:pt x="1401586" y="3176552"/>
                  <a:pt x="1372376" y="3179727"/>
                </a:cubicBezTo>
                <a:cubicBezTo>
                  <a:pt x="1343166" y="3182902"/>
                  <a:pt x="1320941" y="3179727"/>
                  <a:pt x="1291731" y="3179727"/>
                </a:cubicBezTo>
                <a:cubicBezTo>
                  <a:pt x="1262521" y="3179727"/>
                  <a:pt x="1256171" y="3186077"/>
                  <a:pt x="1226961" y="3179727"/>
                </a:cubicBezTo>
                <a:cubicBezTo>
                  <a:pt x="1197751" y="3173377"/>
                  <a:pt x="1175526" y="3160042"/>
                  <a:pt x="1146316" y="3147342"/>
                </a:cubicBezTo>
                <a:cubicBezTo>
                  <a:pt x="1117106" y="3134642"/>
                  <a:pt x="1111391" y="3125117"/>
                  <a:pt x="1082181" y="3115592"/>
                </a:cubicBezTo>
                <a:cubicBezTo>
                  <a:pt x="1052971" y="3106067"/>
                  <a:pt x="1030746" y="3102257"/>
                  <a:pt x="1001536" y="3099082"/>
                </a:cubicBezTo>
                <a:cubicBezTo>
                  <a:pt x="972326" y="3095907"/>
                  <a:pt x="962801" y="3105432"/>
                  <a:pt x="936766" y="3099082"/>
                </a:cubicBezTo>
                <a:cubicBezTo>
                  <a:pt x="910731" y="3092732"/>
                  <a:pt x="898031" y="3076222"/>
                  <a:pt x="871996" y="3066697"/>
                </a:cubicBezTo>
                <a:cubicBezTo>
                  <a:pt x="845961" y="3057172"/>
                  <a:pt x="833896" y="3057172"/>
                  <a:pt x="807861" y="3050822"/>
                </a:cubicBezTo>
                <a:cubicBezTo>
                  <a:pt x="781826" y="3044472"/>
                  <a:pt x="769126" y="3041297"/>
                  <a:pt x="743091" y="3034947"/>
                </a:cubicBezTo>
                <a:cubicBezTo>
                  <a:pt x="717056" y="3028597"/>
                  <a:pt x="704991" y="3024787"/>
                  <a:pt x="678956" y="3018437"/>
                </a:cubicBezTo>
                <a:cubicBezTo>
                  <a:pt x="652921" y="3012087"/>
                  <a:pt x="640221" y="3008912"/>
                  <a:pt x="614186" y="3002562"/>
                </a:cubicBezTo>
                <a:cubicBezTo>
                  <a:pt x="588151" y="2996212"/>
                  <a:pt x="575451" y="2992402"/>
                  <a:pt x="549416" y="2986052"/>
                </a:cubicBezTo>
                <a:cubicBezTo>
                  <a:pt x="523381" y="2979702"/>
                  <a:pt x="514491" y="2982877"/>
                  <a:pt x="485281" y="2970177"/>
                </a:cubicBezTo>
                <a:cubicBezTo>
                  <a:pt x="456071" y="2957477"/>
                  <a:pt x="437021" y="2940967"/>
                  <a:pt x="404636" y="2921917"/>
                </a:cubicBezTo>
                <a:cubicBezTo>
                  <a:pt x="372251" y="2902867"/>
                  <a:pt x="356376" y="2896517"/>
                  <a:pt x="323991" y="2873657"/>
                </a:cubicBezTo>
                <a:cubicBezTo>
                  <a:pt x="291606" y="2850797"/>
                  <a:pt x="272556" y="2828572"/>
                  <a:pt x="243346" y="2808887"/>
                </a:cubicBezTo>
                <a:cubicBezTo>
                  <a:pt x="214136" y="2789202"/>
                  <a:pt x="198261" y="2799362"/>
                  <a:pt x="178576" y="2776502"/>
                </a:cubicBezTo>
                <a:cubicBezTo>
                  <a:pt x="158891" y="2753642"/>
                  <a:pt x="165241" y="2725067"/>
                  <a:pt x="146191" y="2695857"/>
                </a:cubicBezTo>
                <a:cubicBezTo>
                  <a:pt x="127141" y="2666647"/>
                  <a:pt x="101106" y="2657757"/>
                  <a:pt x="82056" y="2631722"/>
                </a:cubicBezTo>
                <a:cubicBezTo>
                  <a:pt x="63006" y="2605687"/>
                  <a:pt x="62371" y="2592987"/>
                  <a:pt x="49671" y="2566952"/>
                </a:cubicBezTo>
                <a:cubicBezTo>
                  <a:pt x="36971" y="2540917"/>
                  <a:pt x="26811" y="2531392"/>
                  <a:pt x="17286" y="2502182"/>
                </a:cubicBezTo>
                <a:cubicBezTo>
                  <a:pt x="7761" y="2472972"/>
                  <a:pt x="4586" y="2450747"/>
                  <a:pt x="1411" y="2421537"/>
                </a:cubicBezTo>
                <a:cubicBezTo>
                  <a:pt x="-1764" y="2392327"/>
                  <a:pt x="1411" y="2383437"/>
                  <a:pt x="1411" y="2357402"/>
                </a:cubicBezTo>
                <a:cubicBezTo>
                  <a:pt x="1411" y="2331367"/>
                  <a:pt x="1411" y="2318667"/>
                  <a:pt x="1411" y="2292632"/>
                </a:cubicBezTo>
                <a:cubicBezTo>
                  <a:pt x="1411" y="2266597"/>
                  <a:pt x="1411" y="2254532"/>
                  <a:pt x="1411" y="2228497"/>
                </a:cubicBezTo>
                <a:cubicBezTo>
                  <a:pt x="1411" y="2202462"/>
                  <a:pt x="1411" y="2189762"/>
                  <a:pt x="1411" y="2163727"/>
                </a:cubicBezTo>
                <a:cubicBezTo>
                  <a:pt x="1411" y="2137692"/>
                  <a:pt x="-1764" y="2125627"/>
                  <a:pt x="1411" y="2099592"/>
                </a:cubicBezTo>
                <a:cubicBezTo>
                  <a:pt x="4586" y="2073557"/>
                  <a:pt x="4586" y="2060857"/>
                  <a:pt x="17286" y="2034822"/>
                </a:cubicBezTo>
                <a:cubicBezTo>
                  <a:pt x="29986" y="2008787"/>
                  <a:pt x="53481" y="1996087"/>
                  <a:pt x="66181" y="1970052"/>
                </a:cubicBezTo>
                <a:cubicBezTo>
                  <a:pt x="78881" y="1944017"/>
                  <a:pt x="78881" y="1931952"/>
                  <a:pt x="82056" y="1905917"/>
                </a:cubicBezTo>
                <a:cubicBezTo>
                  <a:pt x="85231" y="1879882"/>
                  <a:pt x="78881" y="1867182"/>
                  <a:pt x="82056" y="1841147"/>
                </a:cubicBezTo>
                <a:cubicBezTo>
                  <a:pt x="85231" y="1815112"/>
                  <a:pt x="91581" y="1803047"/>
                  <a:pt x="97931" y="1777012"/>
                </a:cubicBezTo>
                <a:cubicBezTo>
                  <a:pt x="104281" y="1750977"/>
                  <a:pt x="104916" y="1738277"/>
                  <a:pt x="114441" y="1712242"/>
                </a:cubicBezTo>
                <a:cubicBezTo>
                  <a:pt x="123966" y="1686207"/>
                  <a:pt x="133491" y="1679857"/>
                  <a:pt x="146191" y="1647472"/>
                </a:cubicBezTo>
                <a:cubicBezTo>
                  <a:pt x="158891" y="1615087"/>
                  <a:pt x="169051" y="1583337"/>
                  <a:pt x="178576" y="1550952"/>
                </a:cubicBezTo>
                <a:cubicBezTo>
                  <a:pt x="188101" y="1518567"/>
                  <a:pt x="191911" y="1515392"/>
                  <a:pt x="195086" y="1486182"/>
                </a:cubicBezTo>
                <a:cubicBezTo>
                  <a:pt x="198261" y="1456972"/>
                  <a:pt x="191911" y="1434747"/>
                  <a:pt x="195086" y="1405537"/>
                </a:cubicBezTo>
                <a:cubicBezTo>
                  <a:pt x="198261" y="1376327"/>
                  <a:pt x="204611" y="1367437"/>
                  <a:pt x="210961" y="1341402"/>
                </a:cubicBezTo>
                <a:cubicBezTo>
                  <a:pt x="217311" y="1315367"/>
                  <a:pt x="223661" y="1302667"/>
                  <a:pt x="226836" y="1276632"/>
                </a:cubicBezTo>
                <a:cubicBezTo>
                  <a:pt x="230011" y="1250597"/>
                  <a:pt x="203976" y="1305842"/>
                  <a:pt x="226836" y="1212497"/>
                </a:cubicBezTo>
                <a:cubicBezTo>
                  <a:pt x="249696" y="1119152"/>
                  <a:pt x="313831" y="905792"/>
                  <a:pt x="339866" y="809272"/>
                </a:cubicBezTo>
                <a:cubicBezTo>
                  <a:pt x="365901" y="712752"/>
                  <a:pt x="343676" y="757837"/>
                  <a:pt x="356376" y="728627"/>
                </a:cubicBezTo>
                <a:cubicBezTo>
                  <a:pt x="369076" y="699417"/>
                  <a:pt x="388761" y="689892"/>
                  <a:pt x="404636" y="663857"/>
                </a:cubicBezTo>
                <a:cubicBezTo>
                  <a:pt x="420511" y="637822"/>
                  <a:pt x="417971" y="618772"/>
                  <a:pt x="437021" y="599722"/>
                </a:cubicBezTo>
                <a:cubicBezTo>
                  <a:pt x="456071" y="580672"/>
                  <a:pt x="475121" y="583212"/>
                  <a:pt x="501156" y="567337"/>
                </a:cubicBezTo>
                <a:cubicBezTo>
                  <a:pt x="527191" y="551462"/>
                  <a:pt x="539891" y="538762"/>
                  <a:pt x="565926" y="519077"/>
                </a:cubicBezTo>
                <a:cubicBezTo>
                  <a:pt x="591961" y="499392"/>
                  <a:pt x="604026" y="489867"/>
                  <a:pt x="630061" y="470182"/>
                </a:cubicBezTo>
                <a:cubicBezTo>
                  <a:pt x="656096" y="450497"/>
                  <a:pt x="665621" y="440972"/>
                  <a:pt x="694831" y="421922"/>
                </a:cubicBezTo>
                <a:cubicBezTo>
                  <a:pt x="724041" y="402872"/>
                  <a:pt x="746266" y="389537"/>
                  <a:pt x="775476" y="373662"/>
                </a:cubicBezTo>
                <a:cubicBezTo>
                  <a:pt x="804686" y="357787"/>
                  <a:pt x="814211" y="357152"/>
                  <a:pt x="840246" y="341277"/>
                </a:cubicBezTo>
                <a:cubicBezTo>
                  <a:pt x="866281" y="325402"/>
                  <a:pt x="878346" y="302542"/>
                  <a:pt x="904381" y="293017"/>
                </a:cubicBezTo>
                <a:cubicBezTo>
                  <a:pt x="930416" y="283492"/>
                  <a:pt x="943116" y="299367"/>
                  <a:pt x="969151" y="293017"/>
                </a:cubicBezTo>
                <a:cubicBezTo>
                  <a:pt x="995186" y="286667"/>
                  <a:pt x="1004076" y="266982"/>
                  <a:pt x="1033286" y="260632"/>
                </a:cubicBezTo>
                <a:cubicBezTo>
                  <a:pt x="1062496" y="254282"/>
                  <a:pt x="1084721" y="266982"/>
                  <a:pt x="1113931" y="260632"/>
                </a:cubicBezTo>
                <a:cubicBezTo>
                  <a:pt x="1143141" y="254282"/>
                  <a:pt x="1152666" y="234597"/>
                  <a:pt x="1178701" y="228247"/>
                </a:cubicBezTo>
                <a:cubicBezTo>
                  <a:pt x="1204736" y="221897"/>
                  <a:pt x="1216801" y="234597"/>
                  <a:pt x="1242836" y="228247"/>
                </a:cubicBezTo>
                <a:cubicBezTo>
                  <a:pt x="1268871" y="221897"/>
                  <a:pt x="1281571" y="209197"/>
                  <a:pt x="1307606" y="196497"/>
                </a:cubicBezTo>
                <a:cubicBezTo>
                  <a:pt x="1333641" y="183797"/>
                  <a:pt x="1346341" y="170462"/>
                  <a:pt x="1372376" y="164112"/>
                </a:cubicBezTo>
                <a:cubicBezTo>
                  <a:pt x="1398411" y="157762"/>
                  <a:pt x="1410476" y="170462"/>
                  <a:pt x="1436511" y="164112"/>
                </a:cubicBezTo>
                <a:cubicBezTo>
                  <a:pt x="1462546" y="157762"/>
                  <a:pt x="1475246" y="138077"/>
                  <a:pt x="1501281" y="131727"/>
                </a:cubicBezTo>
                <a:cubicBezTo>
                  <a:pt x="1527316" y="125377"/>
                  <a:pt x="1536206" y="138077"/>
                  <a:pt x="1565416" y="131727"/>
                </a:cubicBezTo>
                <a:cubicBezTo>
                  <a:pt x="1594626" y="125377"/>
                  <a:pt x="1616851" y="112042"/>
                  <a:pt x="1646061" y="99342"/>
                </a:cubicBezTo>
                <a:cubicBezTo>
                  <a:pt x="1675271" y="86642"/>
                  <a:pt x="1684796" y="73942"/>
                  <a:pt x="1710831" y="67592"/>
                </a:cubicBezTo>
                <a:cubicBezTo>
                  <a:pt x="1736866" y="61242"/>
                  <a:pt x="1749566" y="73942"/>
                  <a:pt x="1775601" y="67592"/>
                </a:cubicBezTo>
                <a:cubicBezTo>
                  <a:pt x="1801636" y="61242"/>
                  <a:pt x="1810526" y="47907"/>
                  <a:pt x="1839736" y="35207"/>
                </a:cubicBezTo>
                <a:cubicBezTo>
                  <a:pt x="1868946" y="22507"/>
                  <a:pt x="1891171" y="9172"/>
                  <a:pt x="1920381" y="2822"/>
                </a:cubicBezTo>
                <a:cubicBezTo>
                  <a:pt x="1949591" y="-3528"/>
                  <a:pt x="1959116" y="2822"/>
                  <a:pt x="1985151" y="2822"/>
                </a:cubicBezTo>
                <a:cubicBezTo>
                  <a:pt x="2011186" y="2822"/>
                  <a:pt x="2020076" y="2822"/>
                  <a:pt x="2049286" y="2822"/>
                </a:cubicBezTo>
                <a:cubicBezTo>
                  <a:pt x="2078496" y="2822"/>
                  <a:pt x="2100721" y="2822"/>
                  <a:pt x="2129931" y="2822"/>
                </a:cubicBezTo>
                <a:cubicBezTo>
                  <a:pt x="2159141" y="2822"/>
                  <a:pt x="2168666" y="2822"/>
                  <a:pt x="2194701" y="2822"/>
                </a:cubicBezTo>
                <a:cubicBezTo>
                  <a:pt x="2220736" y="2822"/>
                  <a:pt x="2247406" y="2822"/>
                  <a:pt x="2258836" y="282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任意多边形 14"/>
          <p:cNvSpPr/>
          <p:nvPr/>
        </p:nvSpPr>
        <p:spPr>
          <a:xfrm>
            <a:off x="2236946" y="3890460"/>
            <a:ext cx="812006" cy="810101"/>
          </a:xfrm>
          <a:custGeom>
            <a:gdLst>
              <a:gd name="connisteX0" fmla="*/ 0 w 1082422"/>
              <a:gd name="connsiteY0" fmla="*/ 0 h 1080135"/>
              <a:gd name="connisteX1" fmla="*/ 48260 w 1082422"/>
              <a:gd name="connsiteY1" fmla="*/ 112395 h 1080135"/>
              <a:gd name="connisteX2" fmla="*/ 128905 w 1082422"/>
              <a:gd name="connsiteY2" fmla="*/ 209550 h 1080135"/>
              <a:gd name="connisteX3" fmla="*/ 193675 w 1082422"/>
              <a:gd name="connsiteY3" fmla="*/ 257810 h 1080135"/>
              <a:gd name="connisteX4" fmla="*/ 258445 w 1082422"/>
              <a:gd name="connsiteY4" fmla="*/ 306070 h 1080135"/>
              <a:gd name="connisteX5" fmla="*/ 322580 w 1082422"/>
              <a:gd name="connsiteY5" fmla="*/ 354330 h 1080135"/>
              <a:gd name="connisteX6" fmla="*/ 387350 w 1082422"/>
              <a:gd name="connsiteY6" fmla="*/ 386715 h 1080135"/>
              <a:gd name="connisteX7" fmla="*/ 451485 w 1082422"/>
              <a:gd name="connsiteY7" fmla="*/ 386715 h 1080135"/>
              <a:gd name="connisteX8" fmla="*/ 532130 w 1082422"/>
              <a:gd name="connsiteY8" fmla="*/ 419100 h 1080135"/>
              <a:gd name="connisteX9" fmla="*/ 596900 w 1082422"/>
              <a:gd name="connsiteY9" fmla="*/ 419100 h 1080135"/>
              <a:gd name="connisteX10" fmla="*/ 661670 w 1082422"/>
              <a:gd name="connsiteY10" fmla="*/ 451485 h 1080135"/>
              <a:gd name="connisteX11" fmla="*/ 725805 w 1082422"/>
              <a:gd name="connsiteY11" fmla="*/ 451485 h 1080135"/>
              <a:gd name="connisteX12" fmla="*/ 790575 w 1082422"/>
              <a:gd name="connsiteY12" fmla="*/ 451485 h 1080135"/>
              <a:gd name="connisteX13" fmla="*/ 854710 w 1082422"/>
              <a:gd name="connsiteY13" fmla="*/ 483235 h 1080135"/>
              <a:gd name="connisteX14" fmla="*/ 919480 w 1082422"/>
              <a:gd name="connsiteY14" fmla="*/ 515620 h 1080135"/>
              <a:gd name="connisteX15" fmla="*/ 983615 w 1082422"/>
              <a:gd name="connsiteY15" fmla="*/ 580390 h 1080135"/>
              <a:gd name="connisteX16" fmla="*/ 1032510 w 1082422"/>
              <a:gd name="connsiteY16" fmla="*/ 644525 h 1080135"/>
              <a:gd name="connisteX17" fmla="*/ 1064260 w 1082422"/>
              <a:gd name="connsiteY17" fmla="*/ 725170 h 1080135"/>
              <a:gd name="connisteX18" fmla="*/ 1080770 w 1082422"/>
              <a:gd name="connsiteY18" fmla="*/ 789940 h 1080135"/>
              <a:gd name="connisteX19" fmla="*/ 1032510 w 1082422"/>
              <a:gd name="connsiteY19" fmla="*/ 854710 h 1080135"/>
              <a:gd name="connisteX20" fmla="*/ 967740 w 1082422"/>
              <a:gd name="connsiteY20" fmla="*/ 870585 h 1080135"/>
              <a:gd name="connisteX21" fmla="*/ 967740 w 1082422"/>
              <a:gd name="connsiteY21" fmla="*/ 935355 h 1080135"/>
              <a:gd name="connisteX22" fmla="*/ 967740 w 1082422"/>
              <a:gd name="connsiteY22" fmla="*/ 999490 h 1080135"/>
              <a:gd name="connisteX23" fmla="*/ 967740 w 1082422"/>
              <a:gd name="connsiteY23" fmla="*/ 1080135 h 108013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1082423" h="1080135">
                <a:moveTo>
                  <a:pt x="0" y="0"/>
                </a:moveTo>
                <a:cubicBezTo>
                  <a:pt x="8255" y="20320"/>
                  <a:pt x="22225" y="70485"/>
                  <a:pt x="48260" y="112395"/>
                </a:cubicBezTo>
                <a:cubicBezTo>
                  <a:pt x="74295" y="154305"/>
                  <a:pt x="99695" y="180340"/>
                  <a:pt x="128905" y="209550"/>
                </a:cubicBezTo>
                <a:cubicBezTo>
                  <a:pt x="158115" y="238760"/>
                  <a:pt x="167640" y="238760"/>
                  <a:pt x="193675" y="257810"/>
                </a:cubicBezTo>
                <a:cubicBezTo>
                  <a:pt x="219710" y="276860"/>
                  <a:pt x="232410" y="287020"/>
                  <a:pt x="258445" y="306070"/>
                </a:cubicBezTo>
                <a:cubicBezTo>
                  <a:pt x="284480" y="325120"/>
                  <a:pt x="296545" y="338455"/>
                  <a:pt x="322580" y="354330"/>
                </a:cubicBezTo>
                <a:cubicBezTo>
                  <a:pt x="348615" y="370205"/>
                  <a:pt x="361315" y="380365"/>
                  <a:pt x="387350" y="386715"/>
                </a:cubicBezTo>
                <a:cubicBezTo>
                  <a:pt x="413385" y="393065"/>
                  <a:pt x="422275" y="380365"/>
                  <a:pt x="451485" y="386715"/>
                </a:cubicBezTo>
                <a:cubicBezTo>
                  <a:pt x="480695" y="393065"/>
                  <a:pt x="502920" y="412750"/>
                  <a:pt x="532130" y="419100"/>
                </a:cubicBezTo>
                <a:cubicBezTo>
                  <a:pt x="561340" y="425450"/>
                  <a:pt x="570865" y="412750"/>
                  <a:pt x="596900" y="419100"/>
                </a:cubicBezTo>
                <a:cubicBezTo>
                  <a:pt x="622935" y="425450"/>
                  <a:pt x="635635" y="445135"/>
                  <a:pt x="661670" y="451485"/>
                </a:cubicBezTo>
                <a:cubicBezTo>
                  <a:pt x="687705" y="457835"/>
                  <a:pt x="699770" y="451485"/>
                  <a:pt x="725805" y="451485"/>
                </a:cubicBezTo>
                <a:cubicBezTo>
                  <a:pt x="751840" y="451485"/>
                  <a:pt x="764540" y="445135"/>
                  <a:pt x="790575" y="451485"/>
                </a:cubicBezTo>
                <a:cubicBezTo>
                  <a:pt x="816610" y="457835"/>
                  <a:pt x="828675" y="470535"/>
                  <a:pt x="854710" y="483235"/>
                </a:cubicBezTo>
                <a:cubicBezTo>
                  <a:pt x="880745" y="495935"/>
                  <a:pt x="893445" y="495935"/>
                  <a:pt x="919480" y="515620"/>
                </a:cubicBezTo>
                <a:cubicBezTo>
                  <a:pt x="945515" y="535305"/>
                  <a:pt x="960755" y="554355"/>
                  <a:pt x="983615" y="580390"/>
                </a:cubicBezTo>
                <a:cubicBezTo>
                  <a:pt x="1006475" y="606425"/>
                  <a:pt x="1016635" y="615315"/>
                  <a:pt x="1032510" y="644525"/>
                </a:cubicBezTo>
                <a:cubicBezTo>
                  <a:pt x="1048385" y="673735"/>
                  <a:pt x="1054735" y="695960"/>
                  <a:pt x="1064260" y="725170"/>
                </a:cubicBezTo>
                <a:cubicBezTo>
                  <a:pt x="1073785" y="754380"/>
                  <a:pt x="1087120" y="763905"/>
                  <a:pt x="1080770" y="789940"/>
                </a:cubicBezTo>
                <a:cubicBezTo>
                  <a:pt x="1074420" y="815975"/>
                  <a:pt x="1055370" y="838835"/>
                  <a:pt x="1032510" y="854710"/>
                </a:cubicBezTo>
                <a:cubicBezTo>
                  <a:pt x="1009650" y="870585"/>
                  <a:pt x="980440" y="854710"/>
                  <a:pt x="967740" y="870585"/>
                </a:cubicBezTo>
                <a:cubicBezTo>
                  <a:pt x="955040" y="886460"/>
                  <a:pt x="967740" y="909320"/>
                  <a:pt x="967740" y="935355"/>
                </a:cubicBezTo>
                <a:cubicBezTo>
                  <a:pt x="967740" y="961390"/>
                  <a:pt x="967740" y="970280"/>
                  <a:pt x="967740" y="999490"/>
                </a:cubicBezTo>
                <a:cubicBezTo>
                  <a:pt x="967740" y="1028700"/>
                  <a:pt x="967740" y="1065530"/>
                  <a:pt x="967740" y="108013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 15"/>
          <p:cNvSpPr/>
          <p:nvPr/>
        </p:nvSpPr>
        <p:spPr>
          <a:xfrm>
            <a:off x="1823561" y="3853789"/>
            <a:ext cx="522446" cy="882968"/>
          </a:xfrm>
          <a:custGeom>
            <a:gdLst>
              <a:gd name="connisteX0" fmla="*/ 131877 w 696392"/>
              <a:gd name="connsiteY0" fmla="*/ 0 h 1177290"/>
              <a:gd name="connisteX1" fmla="*/ 99492 w 696392"/>
              <a:gd name="connsiteY1" fmla="*/ 64770 h 1177290"/>
              <a:gd name="connisteX2" fmla="*/ 18847 w 696392"/>
              <a:gd name="connsiteY2" fmla="*/ 128905 h 1177290"/>
              <a:gd name="connisteX3" fmla="*/ 2972 w 696392"/>
              <a:gd name="connsiteY3" fmla="*/ 193675 h 1177290"/>
              <a:gd name="connisteX4" fmla="*/ 51232 w 696392"/>
              <a:gd name="connsiteY4" fmla="*/ 645160 h 1177290"/>
              <a:gd name="connisteX5" fmla="*/ 180137 w 696392"/>
              <a:gd name="connsiteY5" fmla="*/ 806450 h 1177290"/>
              <a:gd name="connisteX6" fmla="*/ 244907 w 696392"/>
              <a:gd name="connsiteY6" fmla="*/ 854710 h 1177290"/>
              <a:gd name="connisteX7" fmla="*/ 293167 w 696392"/>
              <a:gd name="connsiteY7" fmla="*/ 919480 h 1177290"/>
              <a:gd name="connisteX8" fmla="*/ 357937 w 696392"/>
              <a:gd name="connsiteY8" fmla="*/ 951865 h 1177290"/>
              <a:gd name="connisteX9" fmla="*/ 422072 w 696392"/>
              <a:gd name="connsiteY9" fmla="*/ 984250 h 1177290"/>
              <a:gd name="connisteX10" fmla="*/ 502717 w 696392"/>
              <a:gd name="connsiteY10" fmla="*/ 1032510 h 1177290"/>
              <a:gd name="connisteX11" fmla="*/ 567487 w 696392"/>
              <a:gd name="connsiteY11" fmla="*/ 1096645 h 1177290"/>
              <a:gd name="connisteX12" fmla="*/ 631622 w 696392"/>
              <a:gd name="connsiteY12" fmla="*/ 1129030 h 1177290"/>
              <a:gd name="connisteX13" fmla="*/ 696392 w 696392"/>
              <a:gd name="connsiteY13" fmla="*/ 1177290 h 117729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696392" h="1177290">
                <a:moveTo>
                  <a:pt x="131877" y="0"/>
                </a:moveTo>
                <a:cubicBezTo>
                  <a:pt x="126797" y="11430"/>
                  <a:pt x="122352" y="38735"/>
                  <a:pt x="99492" y="64770"/>
                </a:cubicBezTo>
                <a:cubicBezTo>
                  <a:pt x="76632" y="90805"/>
                  <a:pt x="37897" y="102870"/>
                  <a:pt x="18847" y="128905"/>
                </a:cubicBezTo>
                <a:cubicBezTo>
                  <a:pt x="-203" y="154940"/>
                  <a:pt x="-3378" y="90170"/>
                  <a:pt x="2972" y="193675"/>
                </a:cubicBezTo>
                <a:cubicBezTo>
                  <a:pt x="9322" y="297180"/>
                  <a:pt x="15672" y="522605"/>
                  <a:pt x="51232" y="645160"/>
                </a:cubicBezTo>
                <a:cubicBezTo>
                  <a:pt x="86792" y="767715"/>
                  <a:pt x="141402" y="764540"/>
                  <a:pt x="180137" y="806450"/>
                </a:cubicBezTo>
                <a:cubicBezTo>
                  <a:pt x="218872" y="848360"/>
                  <a:pt x="222047" y="831850"/>
                  <a:pt x="244907" y="854710"/>
                </a:cubicBezTo>
                <a:cubicBezTo>
                  <a:pt x="267767" y="877570"/>
                  <a:pt x="270307" y="899795"/>
                  <a:pt x="293167" y="919480"/>
                </a:cubicBezTo>
                <a:cubicBezTo>
                  <a:pt x="316027" y="939165"/>
                  <a:pt x="331902" y="939165"/>
                  <a:pt x="357937" y="951865"/>
                </a:cubicBezTo>
                <a:cubicBezTo>
                  <a:pt x="383972" y="964565"/>
                  <a:pt x="392862" y="968375"/>
                  <a:pt x="422072" y="984250"/>
                </a:cubicBezTo>
                <a:cubicBezTo>
                  <a:pt x="451282" y="1000125"/>
                  <a:pt x="473507" y="1010285"/>
                  <a:pt x="502717" y="1032510"/>
                </a:cubicBezTo>
                <a:cubicBezTo>
                  <a:pt x="531927" y="1054735"/>
                  <a:pt x="541452" y="1077595"/>
                  <a:pt x="567487" y="1096645"/>
                </a:cubicBezTo>
                <a:cubicBezTo>
                  <a:pt x="593522" y="1115695"/>
                  <a:pt x="605587" y="1113155"/>
                  <a:pt x="631622" y="1129030"/>
                </a:cubicBezTo>
                <a:cubicBezTo>
                  <a:pt x="657657" y="1144905"/>
                  <a:pt x="684962" y="1168400"/>
                  <a:pt x="696392" y="117729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3154045" y="368935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实验操作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3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  <p:cond evt="onBegin" delay="0">
                          <p:tn val="82"/>
                        </p:cond>
                      </p:stCondLst>
                      <p:childTnLst>
                        <p:par>
                          <p:cTn id="8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  <p:cond evt="onBegin" delay="0">
                          <p:tn val="87"/>
                        </p:cond>
                      </p:stCondLst>
                      <p:childTnLst>
                        <p:par>
                          <p:cTn id="8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7" nodeType="afterEffect"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1"/>
      <p:bldP spid="1028" grpId="2"/>
      <p:bldP spid="1029" grpId="3"/>
      <p:bldP spid="1029" grpId="4"/>
      <p:bldP spid="14812" grpId="5"/>
      <p:bldP spid="14813" grpId="6"/>
      <p:bldP spid="14814" grpId="7"/>
      <p:bldP spid="3" grpId="8"/>
      <p:bldP spid="5" grpId="9"/>
      <p:bldP spid="7" grpId="10"/>
      <p:bldP spid="11" grpId="11"/>
      <p:bldP spid="14" grpId="12"/>
      <p:bldP spid="15" grpId="13"/>
      <p:bldP spid="16" grpId="1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31" name="矩形 12290"/>
          <p:cNvSpPr>
            <a:spLocks noChangeArrowheads="1"/>
          </p:cNvSpPr>
          <p:nvPr/>
        </p:nvSpPr>
        <p:spPr bwMode="auto">
          <a:xfrm>
            <a:off x="635" y="537845"/>
            <a:ext cx="9142730" cy="49911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实验拓展 测量小灯泡工作时的电阻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118735" y="1724025"/>
            <a:ext cx="2925763" cy="2555875"/>
            <a:chExt cx="3031" cy="2647"/>
          </a:xfrm>
        </p:grpSpPr>
        <p:pic>
          <p:nvPicPr>
            <p:cNvPr id="4" name="Picture 5" descr="H:\2\人教教参资源\九\图\小灯泡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" y="1044"/>
              <a:ext cx="862" cy="60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0" y="0"/>
              <a:ext cx="3031" cy="2647"/>
              <a:chExt cx="3031" cy="2647"/>
            </a:xfrm>
          </p:grpSpPr>
          <p:pic>
            <p:nvPicPr>
              <p:cNvPr id="6" name="Picture 5" descr="无标题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" y="1204"/>
                <a:ext cx="1161" cy="5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" y="183"/>
                <a:ext cx="720" cy="4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" name="Picture 6" descr="H:\2\人教教参资源\九\图\电流表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920"/>
                <a:ext cx="670" cy="7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" name="Picture 7" descr="H:\2\人教教参资源\九\图\电压表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" y="1827"/>
                <a:ext cx="807" cy="8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" name="Picture 14" descr="H:\2\人教教参资源\九\图\蓄电池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" y="0"/>
                <a:ext cx="984" cy="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023485" y="1828800"/>
            <a:ext cx="2978150" cy="2281238"/>
            <a:chOff x="52" y="50"/>
            <a:chExt cx="3083" cy="2362"/>
          </a:xfrm>
        </p:grpSpPr>
        <p:sp>
          <p:nvSpPr>
            <p:cNvPr id="15370" name="未知"/>
            <p:cNvSpPr/>
            <p:nvPr/>
          </p:nvSpPr>
          <p:spPr>
            <a:xfrm>
              <a:off x="1516" y="50"/>
              <a:ext cx="684" cy="460"/>
            </a:xfrm>
            <a:custGeom>
              <a:cxnLst>
                <a:cxn ang="0">
                  <a:pos x="0" y="52"/>
                </a:cxn>
                <a:cxn ang="0">
                  <a:pos x="240" y="34"/>
                </a:cxn>
                <a:cxn ang="0">
                  <a:pos x="404" y="253"/>
                </a:cxn>
                <a:cxn ang="0">
                  <a:pos x="595" y="445"/>
                </a:cxn>
                <a:cxn ang="0">
                  <a:pos x="684" y="345"/>
                </a:cxn>
              </a:cxnLst>
              <a:pathLst>
                <a:path w="684" h="460">
                  <a:moveTo>
                    <a:pt x="0" y="52"/>
                  </a:moveTo>
                  <a:cubicBezTo>
                    <a:pt x="39" y="49"/>
                    <a:pt x="173" y="0"/>
                    <a:pt x="240" y="34"/>
                  </a:cubicBezTo>
                  <a:cubicBezTo>
                    <a:pt x="308" y="68"/>
                    <a:pt x="345" y="184"/>
                    <a:pt x="404" y="253"/>
                  </a:cubicBezTo>
                  <a:cubicBezTo>
                    <a:pt x="463" y="321"/>
                    <a:pt x="548" y="430"/>
                    <a:pt x="595" y="445"/>
                  </a:cubicBezTo>
                  <a:cubicBezTo>
                    <a:pt x="642" y="460"/>
                    <a:pt x="666" y="366"/>
                    <a:pt x="684" y="345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未知"/>
            <p:cNvSpPr/>
            <p:nvPr/>
          </p:nvSpPr>
          <p:spPr>
            <a:xfrm>
              <a:off x="2606" y="389"/>
              <a:ext cx="529" cy="903"/>
            </a:xfrm>
            <a:custGeom>
              <a:cxnLst>
                <a:cxn ang="0">
                  <a:pos x="0" y="36"/>
                </a:cxn>
                <a:cxn ang="0">
                  <a:pos x="243" y="101"/>
                </a:cxn>
                <a:cxn ang="0">
                  <a:pos x="487" y="639"/>
                </a:cxn>
                <a:cxn ang="0">
                  <a:pos x="496" y="1210"/>
                </a:cxn>
              </a:cxnLst>
              <a:pathLst>
                <a:path w="529" h="860">
                  <a:moveTo>
                    <a:pt x="0" y="26"/>
                  </a:moveTo>
                  <a:cubicBezTo>
                    <a:pt x="42" y="33"/>
                    <a:pt x="162" y="0"/>
                    <a:pt x="243" y="71"/>
                  </a:cubicBezTo>
                  <a:cubicBezTo>
                    <a:pt x="324" y="142"/>
                    <a:pt x="445" y="323"/>
                    <a:pt x="487" y="454"/>
                  </a:cubicBezTo>
                  <a:cubicBezTo>
                    <a:pt x="529" y="585"/>
                    <a:pt x="494" y="776"/>
                    <a:pt x="496" y="86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未知"/>
            <p:cNvSpPr/>
            <p:nvPr/>
          </p:nvSpPr>
          <p:spPr>
            <a:xfrm>
              <a:off x="1735" y="1359"/>
              <a:ext cx="549" cy="403"/>
            </a:xfrm>
            <a:custGeom>
              <a:cxnLst>
                <a:cxn ang="0">
                  <a:pos x="0" y="0"/>
                </a:cxn>
                <a:cxn ang="0">
                  <a:pos x="116" y="264"/>
                </a:cxn>
                <a:cxn ang="0">
                  <a:pos x="194" y="354"/>
                </a:cxn>
                <a:cxn ang="0">
                  <a:pos x="326" y="354"/>
                </a:cxn>
                <a:cxn ang="0">
                  <a:pos x="318" y="58"/>
                </a:cxn>
              </a:cxnLst>
              <a:pathLst>
                <a:path w="593" h="402">
                  <a:moveTo>
                    <a:pt x="0" y="0"/>
                  </a:moveTo>
                  <a:cubicBezTo>
                    <a:pt x="33" y="45"/>
                    <a:pt x="144" y="205"/>
                    <a:pt x="200" y="264"/>
                  </a:cubicBezTo>
                  <a:cubicBezTo>
                    <a:pt x="256" y="323"/>
                    <a:pt x="275" y="339"/>
                    <a:pt x="334" y="354"/>
                  </a:cubicBezTo>
                  <a:cubicBezTo>
                    <a:pt x="394" y="368"/>
                    <a:pt x="524" y="403"/>
                    <a:pt x="558" y="354"/>
                  </a:cubicBezTo>
                  <a:cubicBezTo>
                    <a:pt x="593" y="305"/>
                    <a:pt x="548" y="120"/>
                    <a:pt x="545" y="58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未知"/>
            <p:cNvSpPr/>
            <p:nvPr/>
          </p:nvSpPr>
          <p:spPr>
            <a:xfrm>
              <a:off x="1619" y="1360"/>
              <a:ext cx="355" cy="1010"/>
            </a:xfrm>
            <a:custGeom>
              <a:cxnLst>
                <a:cxn ang="0">
                  <a:pos x="0" y="1010"/>
                </a:cxn>
                <a:cxn ang="0">
                  <a:pos x="213" y="967"/>
                </a:cxn>
                <a:cxn ang="0">
                  <a:pos x="315" y="777"/>
                </a:cxn>
                <a:cxn ang="0">
                  <a:pos x="322" y="412"/>
                </a:cxn>
                <a:cxn ang="0">
                  <a:pos x="118" y="0"/>
                </a:cxn>
              </a:cxnLst>
              <a:pathLst>
                <a:path w="355" h="1010">
                  <a:moveTo>
                    <a:pt x="0" y="1010"/>
                  </a:moveTo>
                  <a:cubicBezTo>
                    <a:pt x="35" y="1004"/>
                    <a:pt x="160" y="1006"/>
                    <a:pt x="213" y="967"/>
                  </a:cubicBezTo>
                  <a:cubicBezTo>
                    <a:pt x="266" y="928"/>
                    <a:pt x="297" y="869"/>
                    <a:pt x="315" y="777"/>
                  </a:cubicBezTo>
                  <a:cubicBezTo>
                    <a:pt x="334" y="684"/>
                    <a:pt x="355" y="542"/>
                    <a:pt x="322" y="412"/>
                  </a:cubicBezTo>
                  <a:cubicBezTo>
                    <a:pt x="289" y="283"/>
                    <a:pt x="160" y="86"/>
                    <a:pt x="118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未知"/>
            <p:cNvSpPr/>
            <p:nvPr/>
          </p:nvSpPr>
          <p:spPr>
            <a:xfrm>
              <a:off x="916" y="1384"/>
              <a:ext cx="357" cy="1028"/>
            </a:xfrm>
            <a:custGeom>
              <a:cxnLst>
                <a:cxn ang="0">
                  <a:pos x="1263" y="0"/>
                </a:cxn>
                <a:cxn ang="0">
                  <a:pos x="371" y="504"/>
                </a:cxn>
                <a:cxn ang="0">
                  <a:pos x="27" y="770"/>
                </a:cxn>
                <a:cxn ang="0">
                  <a:pos x="511" y="994"/>
                </a:cxn>
                <a:cxn ang="0">
                  <a:pos x="1747" y="974"/>
                </a:cxn>
              </a:cxnLst>
              <a:pathLst>
                <a:path w="274" h="1028">
                  <a:moveTo>
                    <a:pt x="198" y="0"/>
                  </a:moveTo>
                  <a:cubicBezTo>
                    <a:pt x="175" y="84"/>
                    <a:pt x="90" y="376"/>
                    <a:pt x="58" y="504"/>
                  </a:cubicBezTo>
                  <a:cubicBezTo>
                    <a:pt x="26" y="632"/>
                    <a:pt x="0" y="688"/>
                    <a:pt x="4" y="770"/>
                  </a:cubicBezTo>
                  <a:cubicBezTo>
                    <a:pt x="8" y="852"/>
                    <a:pt x="35" y="960"/>
                    <a:pt x="80" y="994"/>
                  </a:cubicBezTo>
                  <a:cubicBezTo>
                    <a:pt x="125" y="1028"/>
                    <a:pt x="234" y="978"/>
                    <a:pt x="274" y="974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未知"/>
            <p:cNvSpPr/>
            <p:nvPr/>
          </p:nvSpPr>
          <p:spPr>
            <a:xfrm>
              <a:off x="485" y="1382"/>
              <a:ext cx="684" cy="259"/>
            </a:xfrm>
            <a:custGeom>
              <a:cxnLst>
                <a:cxn ang="0">
                  <a:pos x="0" y="76"/>
                </a:cxn>
                <a:cxn ang="0">
                  <a:pos x="78" y="229"/>
                </a:cxn>
                <a:cxn ang="0">
                  <a:pos x="218" y="245"/>
                </a:cxn>
                <a:cxn ang="0">
                  <a:pos x="333" y="146"/>
                </a:cxn>
                <a:cxn ang="0">
                  <a:pos x="512" y="0"/>
                </a:cxn>
              </a:cxnLst>
              <a:pathLst>
                <a:path w="718" h="259">
                  <a:moveTo>
                    <a:pt x="0" y="76"/>
                  </a:moveTo>
                  <a:cubicBezTo>
                    <a:pt x="19" y="102"/>
                    <a:pt x="58" y="201"/>
                    <a:pt x="109" y="229"/>
                  </a:cubicBezTo>
                  <a:cubicBezTo>
                    <a:pt x="160" y="257"/>
                    <a:pt x="247" y="259"/>
                    <a:pt x="307" y="245"/>
                  </a:cubicBezTo>
                  <a:cubicBezTo>
                    <a:pt x="367" y="232"/>
                    <a:pt x="399" y="187"/>
                    <a:pt x="467" y="146"/>
                  </a:cubicBezTo>
                  <a:cubicBezTo>
                    <a:pt x="535" y="105"/>
                    <a:pt x="666" y="30"/>
                    <a:pt x="718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未知"/>
            <p:cNvSpPr/>
            <p:nvPr/>
          </p:nvSpPr>
          <p:spPr>
            <a:xfrm>
              <a:off x="52" y="121"/>
              <a:ext cx="1032" cy="1343"/>
            </a:xfrm>
            <a:custGeom>
              <a:cxnLst>
                <a:cxn ang="0">
                  <a:pos x="1044" y="26"/>
                </a:cxn>
                <a:cxn ang="0">
                  <a:pos x="905" y="32"/>
                </a:cxn>
                <a:cxn ang="0">
                  <a:pos x="435" y="204"/>
                </a:cxn>
                <a:cxn ang="0">
                  <a:pos x="57" y="535"/>
                </a:cxn>
                <a:cxn ang="0">
                  <a:pos x="85" y="988"/>
                </a:cxn>
                <a:cxn ang="0">
                  <a:pos x="296" y="1051"/>
                </a:cxn>
              </a:cxnLst>
              <a:pathLst>
                <a:path w="1030" h="1394">
                  <a:moveTo>
                    <a:pt x="1030" y="33"/>
                  </a:moveTo>
                  <a:cubicBezTo>
                    <a:pt x="1007" y="34"/>
                    <a:pt x="991" y="0"/>
                    <a:pt x="891" y="39"/>
                  </a:cubicBezTo>
                  <a:cubicBezTo>
                    <a:pt x="791" y="78"/>
                    <a:pt x="567" y="156"/>
                    <a:pt x="428" y="265"/>
                  </a:cubicBezTo>
                  <a:cubicBezTo>
                    <a:pt x="289" y="374"/>
                    <a:pt x="114" y="525"/>
                    <a:pt x="57" y="695"/>
                  </a:cubicBezTo>
                  <a:cubicBezTo>
                    <a:pt x="0" y="865"/>
                    <a:pt x="46" y="1170"/>
                    <a:pt x="85" y="1282"/>
                  </a:cubicBezTo>
                  <a:cubicBezTo>
                    <a:pt x="124" y="1394"/>
                    <a:pt x="247" y="1347"/>
                    <a:pt x="289" y="1364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7" name="Group 21"/>
          <p:cNvGrpSpPr/>
          <p:nvPr/>
        </p:nvGrpSpPr>
        <p:grpSpPr>
          <a:xfrm>
            <a:off x="1112838" y="1734503"/>
            <a:ext cx="2198687" cy="1914525"/>
            <a:chOff x="-14" y="0"/>
            <a:chExt cx="1885" cy="1641"/>
          </a:xfrm>
        </p:grpSpPr>
        <p:sp>
          <p:nvSpPr>
            <p:cNvPr id="15378" name="Rectangle 22"/>
            <p:cNvSpPr/>
            <p:nvPr/>
          </p:nvSpPr>
          <p:spPr>
            <a:xfrm>
              <a:off x="151" y="153"/>
              <a:ext cx="1585" cy="81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15379" name="Group 23"/>
            <p:cNvGrpSpPr/>
            <p:nvPr/>
          </p:nvGrpSpPr>
          <p:grpSpPr>
            <a:xfrm>
              <a:off x="679" y="0"/>
              <a:ext cx="75" cy="305"/>
              <a:chExt cx="85" cy="340"/>
            </a:xfrm>
          </p:grpSpPr>
          <p:sp>
            <p:nvSpPr>
              <p:cNvPr id="15380" name="Rectangle 19"/>
              <p:cNvSpPr/>
              <p:nvPr/>
            </p:nvSpPr>
            <p:spPr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81" name="Line 20"/>
              <p:cNvSpPr/>
              <p:nvPr/>
            </p:nvSpPr>
            <p:spPr>
              <a:xfrm flipH="1">
                <a:off x="0" y="0"/>
                <a:ext cx="0" cy="3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82" name="Line 21"/>
              <p:cNvSpPr/>
              <p:nvPr/>
            </p:nvSpPr>
            <p:spPr>
              <a:xfrm flipH="1">
                <a:off x="85" y="85"/>
                <a:ext cx="0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5383" name="Group 27"/>
            <p:cNvGrpSpPr/>
            <p:nvPr/>
          </p:nvGrpSpPr>
          <p:grpSpPr>
            <a:xfrm>
              <a:off x="1258" y="76"/>
              <a:ext cx="252" cy="153"/>
              <a:chExt cx="256" cy="142"/>
            </a:xfrm>
          </p:grpSpPr>
          <p:sp>
            <p:nvSpPr>
              <p:cNvPr id="15384" name="Rectangle 15"/>
              <p:cNvSpPr/>
              <p:nvPr/>
            </p:nvSpPr>
            <p:spPr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85" name="Line 16"/>
              <p:cNvSpPr/>
              <p:nvPr/>
            </p:nvSpPr>
            <p:spPr>
              <a:xfrm flipV="1">
                <a:off x="29" y="0"/>
                <a:ext cx="227" cy="8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86" name="Oval 17"/>
              <p:cNvSpPr/>
              <p:nvPr/>
            </p:nvSpPr>
            <p:spPr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5387" name="Group 31"/>
            <p:cNvGrpSpPr/>
            <p:nvPr/>
          </p:nvGrpSpPr>
          <p:grpSpPr>
            <a:xfrm>
              <a:off x="1301" y="728"/>
              <a:ext cx="570" cy="296"/>
              <a:chExt cx="726" cy="363"/>
            </a:xfrm>
          </p:grpSpPr>
          <p:sp>
            <p:nvSpPr>
              <p:cNvPr id="15388" name="Rectangle 181"/>
              <p:cNvSpPr/>
              <p:nvPr/>
            </p:nvSpPr>
            <p:spPr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89" name="Line 182"/>
              <p:cNvSpPr/>
              <p:nvPr/>
            </p:nvSpPr>
            <p:spPr>
              <a:xfrm>
                <a:off x="227" y="0"/>
                <a:ext cx="31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0" name="Line 183"/>
              <p:cNvSpPr/>
              <p:nvPr/>
            </p:nvSpPr>
            <p:spPr>
              <a:xfrm flipH="1">
                <a:off x="227" y="0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/>
            </p:txBody>
          </p:sp>
          <p:sp>
            <p:nvSpPr>
              <p:cNvPr id="15391" name="Rectangle 184"/>
              <p:cNvSpPr/>
              <p:nvPr/>
            </p:nvSpPr>
            <p:spPr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5392" name="Group 36"/>
            <p:cNvGrpSpPr/>
            <p:nvPr/>
          </p:nvGrpSpPr>
          <p:grpSpPr>
            <a:xfrm>
              <a:off x="-14" y="296"/>
              <a:ext cx="286" cy="343"/>
              <a:chOff x="-14" y="0"/>
              <a:chExt cx="298" cy="361"/>
            </a:xfrm>
          </p:grpSpPr>
          <p:sp>
            <p:nvSpPr>
              <p:cNvPr id="15393" name="Oval 197"/>
              <p:cNvSpPr/>
              <p:nvPr/>
            </p:nvSpPr>
            <p:spPr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94" name="Text Box 198"/>
              <p:cNvSpPr txBox="1"/>
              <p:nvPr/>
            </p:nvSpPr>
            <p:spPr>
              <a:xfrm>
                <a:off x="-14" y="0"/>
                <a:ext cx="260" cy="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Times New Roman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5395" name="Group 39"/>
            <p:cNvGrpSpPr/>
            <p:nvPr/>
          </p:nvGrpSpPr>
          <p:grpSpPr>
            <a:xfrm flipV="1">
              <a:off x="151" y="967"/>
              <a:ext cx="931" cy="483"/>
              <a:chExt cx="1049" cy="538"/>
            </a:xfrm>
          </p:grpSpPr>
          <p:sp>
            <p:nvSpPr>
              <p:cNvPr id="15396" name="Line 7"/>
              <p:cNvSpPr/>
              <p:nvPr/>
            </p:nvSpPr>
            <p:spPr>
              <a:xfrm>
                <a:off x="0" y="0"/>
                <a:ext cx="104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7" name="Line 8"/>
              <p:cNvSpPr/>
              <p:nvPr/>
            </p:nvSpPr>
            <p:spPr>
              <a:xfrm flipH="1">
                <a:off x="0" y="0"/>
                <a:ext cx="0" cy="53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  <p:txBody>
              <a:bodyPr/>
              <a:lstStyle/>
              <a:p/>
            </p:txBody>
          </p:sp>
          <p:sp>
            <p:nvSpPr>
              <p:cNvPr id="15398" name="Line 9"/>
              <p:cNvSpPr/>
              <p:nvPr/>
            </p:nvSpPr>
            <p:spPr>
              <a:xfrm flipH="1">
                <a:off x="1049" y="0"/>
                <a:ext cx="0" cy="53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5399" name="Group 43"/>
            <p:cNvGrpSpPr/>
            <p:nvPr/>
          </p:nvGrpSpPr>
          <p:grpSpPr>
            <a:xfrm>
              <a:off x="474" y="1298"/>
              <a:ext cx="285" cy="343"/>
              <a:chOff x="-14" y="-7"/>
              <a:chExt cx="298" cy="361"/>
            </a:xfrm>
          </p:grpSpPr>
          <p:sp>
            <p:nvSpPr>
              <p:cNvPr id="15400" name="Oval 190"/>
              <p:cNvSpPr/>
              <p:nvPr/>
            </p:nvSpPr>
            <p:spPr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401" name="Text Box 191"/>
              <p:cNvSpPr txBox="1"/>
              <p:nvPr/>
            </p:nvSpPr>
            <p:spPr>
              <a:xfrm>
                <a:off x="-14" y="-7"/>
                <a:ext cx="260" cy="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Times New Roman"/>
                    <a:ea typeface="黑体" panose="02010609060101010101" pitchFamily="49" charset="-122"/>
                  </a:rPr>
                  <a:t>V</a:t>
                </a:r>
              </a:p>
            </p:txBody>
          </p:sp>
        </p:grpSp>
        <p:sp>
          <p:nvSpPr>
            <p:cNvPr id="15402" name="Text Box 4"/>
            <p:cNvSpPr txBox="1"/>
            <p:nvPr/>
          </p:nvSpPr>
          <p:spPr>
            <a:xfrm>
              <a:off x="553" y="424"/>
              <a:ext cx="32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/>
                  <a:ea typeface="黑体" panose="02010609060101010101" pitchFamily="49" charset="-122"/>
                </a:rPr>
                <a:t>L</a:t>
              </a:r>
            </a:p>
          </p:txBody>
        </p:sp>
        <p:sp>
          <p:nvSpPr>
            <p:cNvPr id="15403" name="Text Box 4"/>
            <p:cNvSpPr txBox="1"/>
            <p:nvPr/>
          </p:nvSpPr>
          <p:spPr>
            <a:xfrm>
              <a:off x="1361" y="1067"/>
              <a:ext cx="231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/>
                  <a:ea typeface="黑体" panose="02010609060101010101" pitchFamily="49" charset="-122"/>
                </a:rPr>
                <a:t>R</a:t>
              </a:r>
              <a:endParaRPr lang="en-US" altLang="zh-CN" sz="2000" b="1" i="1">
                <a:latin typeface="Arial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404" name="Text Box 116"/>
            <p:cNvSpPr txBox="1"/>
            <p:nvPr/>
          </p:nvSpPr>
          <p:spPr>
            <a:xfrm>
              <a:off x="1301" y="189"/>
              <a:ext cx="216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/>
                  <a:ea typeface="黑体" panose="02010609060101010101" pitchFamily="49" charset="-122"/>
                </a:rPr>
                <a:t>S</a:t>
              </a:r>
              <a:endParaRPr lang="en-US" altLang="zh-CN" sz="2000" b="1" baseline="-25000">
                <a:latin typeface="Times New Roman"/>
                <a:ea typeface="黑体" panose="02010609060101010101" pitchFamily="49" charset="-122"/>
              </a:endParaRPr>
            </a:p>
          </p:txBody>
        </p:sp>
        <p:sp>
          <p:nvSpPr>
            <p:cNvPr id="15405" name="AutoShape 49"/>
            <p:cNvSpPr/>
            <p:nvPr/>
          </p:nvSpPr>
          <p:spPr>
            <a:xfrm>
              <a:off x="477" y="817"/>
              <a:ext cx="295" cy="295"/>
            </a:xfrm>
            <a:prstGeom prst="flowChartSummingJunction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02749" y="907865"/>
          <a:ext cx="4525645" cy="34061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57555"/>
                <a:gridCol w="732790"/>
                <a:gridCol w="830580"/>
                <a:gridCol w="810895"/>
                <a:gridCol w="1393825"/>
              </a:tblGrid>
              <a:tr h="592455">
                <a:tc gridSpan="5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测量小灯泡工作时的电阻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次数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U/A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I/A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R/Ω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灯泡亮度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4386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0.5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0.13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3.8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不亮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445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0.18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5.6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灯丝暗红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4386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1.5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0.21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7.5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微弱发光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445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0.24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8.7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发光较亮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9245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2.5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0.26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宋体" pitchFamily="2" charset="-122"/>
                          <a:cs typeface="Times New Roman" panose="02020603050405020304" charset="0"/>
                        </a:rPr>
                        <a:t>9.6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宋体" pitchFamily="2" charset="-122"/>
                        </a:rPr>
                        <a:t>正常发光</a:t>
                      </a: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03031" y="972159"/>
            <a:ext cx="3729514" cy="112458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结论：</a:t>
            </a: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+mn-ea"/>
              </a:rPr>
              <a:t>灯泡的电阻随温度的升高而增大。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5891" y="2462186"/>
            <a:ext cx="3706654" cy="186372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sz="2400" b="1">
                <a:latin typeface="Times New Roman"/>
                <a:ea typeface="宋体" pitchFamily="2" charset="-122"/>
              </a:rPr>
              <a:t>灯泡在不同电压下的电阻不同，求不同电压下灯泡电阻的平均值作为灯丝电阻是毫无意义的。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79190" y="368935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数据分析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73" name="Group 10"/>
          <p:cNvGrpSpPr>
            <a:grpSpLocks noChangeAspect="1"/>
          </p:cNvGrpSpPr>
          <p:nvPr/>
        </p:nvGrpSpPr>
        <p:grpSpPr>
          <a:xfrm>
            <a:off x="3260170" y="1682089"/>
            <a:ext cx="1228725" cy="490538"/>
            <a:chExt cx="1440" cy="569"/>
          </a:xfrm>
        </p:grpSpPr>
        <p:grpSp>
          <p:nvGrpSpPr>
            <p:cNvPr id="11274" name="Group 11"/>
            <p:cNvGrpSpPr>
              <a:grpSpLocks noChangeAspect="1"/>
            </p:cNvGrpSpPr>
            <p:nvPr/>
          </p:nvGrpSpPr>
          <p:grpSpPr>
            <a:xfrm>
              <a:off x="0" y="69"/>
              <a:ext cx="1440" cy="500"/>
              <a:chExt cx="1440" cy="500"/>
            </a:xfrm>
          </p:grpSpPr>
          <p:graphicFrame>
            <p:nvGraphicFramePr>
              <p:cNvPr id="11275" name="Object 1914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grayscl/>
                            <a:lum bright="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6" name="Group 13"/>
              <p:cNvGrpSpPr>
                <a:grpSpLocks noChangeAspect="1"/>
              </p:cNvGrpSpPr>
              <p:nvPr/>
            </p:nvGrpSpPr>
            <p:grpSpPr>
              <a:xfrm rot="5400000">
                <a:off x="812" y="38"/>
                <a:ext cx="227" cy="433"/>
                <a:chExt cx="1036" cy="1898"/>
              </a:xfrm>
            </p:grpSpPr>
            <p:sp>
              <p:nvSpPr>
                <p:cNvPr id="11277" name="AutoShape 1916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278" name="AutoShape 1917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279" name="Oval 1918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11280" name="Group 17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1281" name="Oval 1920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82" name="Rectangle 1921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83" name="Oval 1922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84" name="Line 1923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1285" name="Line 1924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1286" name="Line 1925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287" name="Line 1926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288" name="Line 1927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289" name="Line 1928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1290" name="Group 27"/>
              <p:cNvGrpSpPr>
                <a:grpSpLocks noChangeAspect="1"/>
              </p:cNvGrpSpPr>
              <p:nvPr/>
            </p:nvGrpSpPr>
            <p:grpSpPr>
              <a:xfrm rot="5400000">
                <a:off x="393" y="37"/>
                <a:ext cx="227" cy="442"/>
                <a:chExt cx="1036" cy="1898"/>
              </a:xfrm>
            </p:grpSpPr>
            <p:sp>
              <p:nvSpPr>
                <p:cNvPr id="11291" name="AutoShape 1930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292" name="AutoShape 1931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293" name="Oval 1932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11294" name="Group 31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1295" name="Oval 1934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96" name="Rectangle 1935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97" name="Oval 1936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298" name="Line 1937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1299" name="Line 1938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1300" name="Line 1939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01" name="Line 1940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02" name="Line 1941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03" name="Line 1942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1304" name="Text Box 1943"/>
            <p:cNvSpPr txBox="1">
              <a:spLocks noChangeAspect="1"/>
            </p:cNvSpPr>
            <p:nvPr/>
          </p:nvSpPr>
          <p:spPr>
            <a:xfrm>
              <a:off x="1170" y="12"/>
              <a:ext cx="210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>
                  <a:latin typeface="Times New Roman"/>
                  <a:ea typeface="宋体" pitchFamily="2" charset="-122"/>
                </a:rPr>
                <a:t>＋</a:t>
              </a:r>
            </a:p>
          </p:txBody>
        </p:sp>
        <p:sp>
          <p:nvSpPr>
            <p:cNvPr id="11305" name="Text Box 1944"/>
            <p:cNvSpPr txBox="1">
              <a:spLocks noChangeAspect="1"/>
            </p:cNvSpPr>
            <p:nvPr/>
          </p:nvSpPr>
          <p:spPr>
            <a:xfrm>
              <a:off x="15" y="0"/>
              <a:ext cx="261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>
                  <a:latin typeface="Times New Roman"/>
                  <a:ea typeface="宋体" pitchFamily="2" charset="-122"/>
                </a:rPr>
                <a:t>－</a:t>
              </a:r>
            </a:p>
          </p:txBody>
        </p:sp>
      </p:grpSp>
      <p:grpSp>
        <p:nvGrpSpPr>
          <p:cNvPr id="11306" name="Group 43"/>
          <p:cNvGrpSpPr>
            <a:grpSpLocks noChangeAspect="1"/>
          </p:cNvGrpSpPr>
          <p:nvPr/>
        </p:nvGrpSpPr>
        <p:grpSpPr>
          <a:xfrm>
            <a:off x="3130391" y="2875095"/>
            <a:ext cx="716756" cy="689372"/>
            <a:chExt cx="679" cy="645"/>
          </a:xfrm>
        </p:grpSpPr>
        <p:sp>
          <p:nvSpPr>
            <p:cNvPr id="11307" name="Line 1946"/>
            <p:cNvSpPr>
              <a:spLocks noChangeAspect="1"/>
            </p:cNvSpPr>
            <p:nvPr/>
          </p:nvSpPr>
          <p:spPr>
            <a:xfrm>
              <a:off x="115" y="433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08" name="Line 1947"/>
            <p:cNvSpPr>
              <a:spLocks noChangeAspect="1"/>
            </p:cNvSpPr>
            <p:nvPr/>
          </p:nvSpPr>
          <p:spPr>
            <a:xfrm>
              <a:off x="182" y="0"/>
              <a:ext cx="43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09" name="Line 1948"/>
            <p:cNvSpPr>
              <a:spLocks noChangeAspect="1"/>
            </p:cNvSpPr>
            <p:nvPr/>
          </p:nvSpPr>
          <p:spPr>
            <a:xfrm flipH="1">
              <a:off x="112" y="0"/>
              <a:ext cx="70" cy="3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0" name="Line 1949"/>
            <p:cNvSpPr>
              <a:spLocks noChangeAspect="1"/>
            </p:cNvSpPr>
            <p:nvPr/>
          </p:nvSpPr>
          <p:spPr>
            <a:xfrm flipH="1">
              <a:off x="544" y="0"/>
              <a:ext cx="77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1" name="Line 1950"/>
            <p:cNvSpPr>
              <a:spLocks noChangeAspect="1"/>
            </p:cNvSpPr>
            <p:nvPr/>
          </p:nvSpPr>
          <p:spPr>
            <a:xfrm>
              <a:off x="133" y="271"/>
              <a:ext cx="4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2" name="Line 1951"/>
            <p:cNvSpPr>
              <a:spLocks noChangeAspect="1"/>
            </p:cNvSpPr>
            <p:nvPr/>
          </p:nvSpPr>
          <p:spPr>
            <a:xfrm>
              <a:off x="121" y="316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3" name="Line 1952"/>
            <p:cNvSpPr>
              <a:spLocks noChangeAspect="1"/>
            </p:cNvSpPr>
            <p:nvPr/>
          </p:nvSpPr>
          <p:spPr>
            <a:xfrm>
              <a:off x="115" y="330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4" name="Line 1953"/>
            <p:cNvSpPr>
              <a:spLocks noChangeAspect="1"/>
            </p:cNvSpPr>
            <p:nvPr/>
          </p:nvSpPr>
          <p:spPr>
            <a:xfrm flipH="1">
              <a:off x="115" y="330"/>
              <a:ext cx="0" cy="8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5" name="Line 1954"/>
            <p:cNvSpPr>
              <a:spLocks noChangeAspect="1"/>
            </p:cNvSpPr>
            <p:nvPr/>
          </p:nvSpPr>
          <p:spPr>
            <a:xfrm flipH="1">
              <a:off x="544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6" name="Line 1955"/>
            <p:cNvSpPr>
              <a:spLocks noChangeAspect="1"/>
            </p:cNvSpPr>
            <p:nvPr/>
          </p:nvSpPr>
          <p:spPr>
            <a:xfrm flipH="1">
              <a:off x="146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7" name="Line 1956"/>
            <p:cNvSpPr>
              <a:spLocks noChangeAspect="1"/>
            </p:cNvSpPr>
            <p:nvPr/>
          </p:nvSpPr>
          <p:spPr>
            <a:xfrm flipH="1">
              <a:off x="178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8" name="Line 1957"/>
            <p:cNvSpPr>
              <a:spLocks noChangeAspect="1"/>
            </p:cNvSpPr>
            <p:nvPr/>
          </p:nvSpPr>
          <p:spPr>
            <a:xfrm flipH="1">
              <a:off x="211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19" name="Line 1958"/>
            <p:cNvSpPr>
              <a:spLocks noChangeAspect="1"/>
            </p:cNvSpPr>
            <p:nvPr/>
          </p:nvSpPr>
          <p:spPr>
            <a:xfrm flipH="1">
              <a:off x="250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0" name="Line 1959"/>
            <p:cNvSpPr>
              <a:spLocks noChangeAspect="1"/>
            </p:cNvSpPr>
            <p:nvPr/>
          </p:nvSpPr>
          <p:spPr>
            <a:xfrm flipH="1">
              <a:off x="436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1" name="Line 1960"/>
            <p:cNvSpPr>
              <a:spLocks noChangeAspect="1"/>
            </p:cNvSpPr>
            <p:nvPr/>
          </p:nvSpPr>
          <p:spPr>
            <a:xfrm flipH="1">
              <a:off x="473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2" name="Line 1961"/>
            <p:cNvSpPr>
              <a:spLocks noChangeAspect="1"/>
            </p:cNvSpPr>
            <p:nvPr/>
          </p:nvSpPr>
          <p:spPr>
            <a:xfrm flipH="1">
              <a:off x="519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3" name="Line 1962"/>
            <p:cNvSpPr>
              <a:spLocks noChangeAspect="1"/>
            </p:cNvSpPr>
            <p:nvPr/>
          </p:nvSpPr>
          <p:spPr>
            <a:xfrm flipH="1">
              <a:off x="90" y="412"/>
              <a:ext cx="25" cy="7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4" name="Line 1963"/>
            <p:cNvSpPr>
              <a:spLocks noChangeAspect="1"/>
            </p:cNvSpPr>
            <p:nvPr/>
          </p:nvSpPr>
          <p:spPr>
            <a:xfrm flipH="1">
              <a:off x="527" y="467"/>
              <a:ext cx="0" cy="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5" name="Line 1964"/>
            <p:cNvSpPr>
              <a:spLocks noChangeAspect="1"/>
            </p:cNvSpPr>
            <p:nvPr/>
          </p:nvSpPr>
          <p:spPr>
            <a:xfrm flipH="1">
              <a:off x="0" y="485"/>
              <a:ext cx="92" cy="1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6" name="Line 1965"/>
            <p:cNvSpPr>
              <a:spLocks noChangeAspect="1"/>
            </p:cNvSpPr>
            <p:nvPr/>
          </p:nvSpPr>
          <p:spPr>
            <a:xfrm flipH="1">
              <a:off x="448" y="444"/>
              <a:ext cx="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27" name="Line 1966"/>
            <p:cNvSpPr>
              <a:spLocks noChangeAspect="1"/>
            </p:cNvSpPr>
            <p:nvPr/>
          </p:nvSpPr>
          <p:spPr>
            <a:xfrm>
              <a:off x="6" y="588"/>
              <a:ext cx="44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328" name="Group 65"/>
            <p:cNvGrpSpPr>
              <a:grpSpLocks noChangeAspect="1"/>
            </p:cNvGrpSpPr>
            <p:nvPr/>
          </p:nvGrpSpPr>
          <p:grpSpPr>
            <a:xfrm>
              <a:off x="390" y="507"/>
              <a:ext cx="77" cy="30"/>
              <a:chExt cx="260" cy="140"/>
            </a:xfrm>
          </p:grpSpPr>
          <p:sp>
            <p:nvSpPr>
              <p:cNvPr id="11329" name="Line 1968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330" name="Oval 1969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331" name="Line 1970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332" name="Oval 1971"/>
            <p:cNvSpPr>
              <a:spLocks noChangeAspect="1"/>
            </p:cNvSpPr>
            <p:nvPr/>
          </p:nvSpPr>
          <p:spPr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33" name="Line 1972"/>
            <p:cNvSpPr>
              <a:spLocks noChangeAspect="1"/>
            </p:cNvSpPr>
            <p:nvPr/>
          </p:nvSpPr>
          <p:spPr>
            <a:xfrm flipV="1">
              <a:off x="96" y="469"/>
              <a:ext cx="4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4" name="Line 1973"/>
            <p:cNvSpPr>
              <a:spLocks noChangeAspect="1"/>
            </p:cNvSpPr>
            <p:nvPr/>
          </p:nvSpPr>
          <p:spPr>
            <a:xfrm flipH="1">
              <a:off x="4" y="588"/>
              <a:ext cx="0" cy="5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5" name="Line 1974"/>
            <p:cNvSpPr>
              <a:spLocks noChangeAspect="1"/>
            </p:cNvSpPr>
            <p:nvPr/>
          </p:nvSpPr>
          <p:spPr>
            <a:xfrm flipH="1">
              <a:off x="44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6" name="Line 1975"/>
            <p:cNvSpPr>
              <a:spLocks noChangeAspect="1"/>
            </p:cNvSpPr>
            <p:nvPr/>
          </p:nvSpPr>
          <p:spPr>
            <a:xfrm>
              <a:off x="6" y="640"/>
              <a:ext cx="44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7" name="Line 1976"/>
            <p:cNvSpPr>
              <a:spLocks noChangeAspect="1"/>
            </p:cNvSpPr>
            <p:nvPr/>
          </p:nvSpPr>
          <p:spPr>
            <a:xfrm>
              <a:off x="620" y="4"/>
              <a:ext cx="55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8" name="Line 1977"/>
            <p:cNvSpPr>
              <a:spLocks noChangeAspect="1"/>
            </p:cNvSpPr>
            <p:nvPr/>
          </p:nvSpPr>
          <p:spPr>
            <a:xfrm flipH="1">
              <a:off x="673" y="53"/>
              <a:ext cx="0" cy="3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39" name="Line 1978"/>
            <p:cNvSpPr>
              <a:spLocks noChangeAspect="1"/>
            </p:cNvSpPr>
            <p:nvPr/>
          </p:nvSpPr>
          <p:spPr>
            <a:xfrm flipV="1">
              <a:off x="448" y="440"/>
              <a:ext cx="231" cy="2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0" name="Line 1979"/>
            <p:cNvSpPr>
              <a:spLocks noChangeAspect="1"/>
            </p:cNvSpPr>
            <p:nvPr/>
          </p:nvSpPr>
          <p:spPr>
            <a:xfrm>
              <a:off x="640" y="28"/>
              <a:ext cx="7" cy="4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1" name="Line 1980"/>
            <p:cNvSpPr>
              <a:spLocks noChangeAspect="1"/>
            </p:cNvSpPr>
            <p:nvPr/>
          </p:nvSpPr>
          <p:spPr>
            <a:xfrm flipH="1">
              <a:off x="611" y="56"/>
              <a:ext cx="0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2" name="Line 1981"/>
            <p:cNvSpPr>
              <a:spLocks noChangeAspect="1"/>
            </p:cNvSpPr>
            <p:nvPr/>
          </p:nvSpPr>
          <p:spPr>
            <a:xfrm flipH="1">
              <a:off x="574" y="206"/>
              <a:ext cx="1" cy="31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3" name="Line 1982"/>
            <p:cNvSpPr>
              <a:spLocks noChangeAspect="1"/>
            </p:cNvSpPr>
            <p:nvPr/>
          </p:nvSpPr>
          <p:spPr>
            <a:xfrm flipH="1">
              <a:off x="544" y="426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4" name="Line 1983"/>
            <p:cNvSpPr>
              <a:spLocks noChangeAspect="1"/>
            </p:cNvSpPr>
            <p:nvPr/>
          </p:nvSpPr>
          <p:spPr>
            <a:xfrm flipH="1">
              <a:off x="507" y="501"/>
              <a:ext cx="0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5" name="Line 1984"/>
            <p:cNvSpPr>
              <a:spLocks noChangeAspect="1"/>
            </p:cNvSpPr>
            <p:nvPr/>
          </p:nvSpPr>
          <p:spPr>
            <a:xfrm flipH="1">
              <a:off x="485" y="535"/>
              <a:ext cx="0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6" name="Line 1985"/>
            <p:cNvSpPr>
              <a:spLocks noChangeAspect="1"/>
            </p:cNvSpPr>
            <p:nvPr/>
          </p:nvSpPr>
          <p:spPr>
            <a:xfrm flipH="1">
              <a:off x="1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7" name="Line 1986"/>
            <p:cNvSpPr>
              <a:spLocks noChangeAspect="1"/>
            </p:cNvSpPr>
            <p:nvPr/>
          </p:nvSpPr>
          <p:spPr>
            <a:xfrm flipH="1">
              <a:off x="73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8" name="Line 1987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49" name="Line 1988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0" name="Line 1989"/>
            <p:cNvSpPr>
              <a:spLocks noChangeAspect="1"/>
            </p:cNvSpPr>
            <p:nvPr/>
          </p:nvSpPr>
          <p:spPr>
            <a:xfrm flipH="1">
              <a:off x="17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1" name="Line 1990"/>
            <p:cNvSpPr>
              <a:spLocks noChangeAspect="1"/>
            </p:cNvSpPr>
            <p:nvPr/>
          </p:nvSpPr>
          <p:spPr>
            <a:xfrm flipH="1">
              <a:off x="21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2" name="Line 1991"/>
            <p:cNvSpPr>
              <a:spLocks noChangeAspect="1"/>
            </p:cNvSpPr>
            <p:nvPr/>
          </p:nvSpPr>
          <p:spPr>
            <a:xfrm flipH="1">
              <a:off x="250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3" name="Line 1992"/>
            <p:cNvSpPr>
              <a:spLocks noChangeAspect="1"/>
            </p:cNvSpPr>
            <p:nvPr/>
          </p:nvSpPr>
          <p:spPr>
            <a:xfrm flipH="1">
              <a:off x="28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4" name="Line 1993"/>
            <p:cNvSpPr>
              <a:spLocks noChangeAspect="1"/>
            </p:cNvSpPr>
            <p:nvPr/>
          </p:nvSpPr>
          <p:spPr>
            <a:xfrm flipH="1">
              <a:off x="339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5" name="Line 1994"/>
            <p:cNvSpPr>
              <a:spLocks noChangeAspect="1"/>
            </p:cNvSpPr>
            <p:nvPr/>
          </p:nvSpPr>
          <p:spPr>
            <a:xfrm flipH="1">
              <a:off x="37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56" name="Line 1995"/>
            <p:cNvSpPr>
              <a:spLocks noChangeAspect="1"/>
            </p:cNvSpPr>
            <p:nvPr/>
          </p:nvSpPr>
          <p:spPr>
            <a:xfrm flipH="1">
              <a:off x="422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357" name="Group 94"/>
            <p:cNvGrpSpPr>
              <a:grpSpLocks noChangeAspect="1"/>
            </p:cNvGrpSpPr>
            <p:nvPr/>
          </p:nvGrpSpPr>
          <p:grpSpPr>
            <a:xfrm>
              <a:off x="97" y="507"/>
              <a:ext cx="70" cy="30"/>
              <a:chExt cx="260" cy="140"/>
            </a:xfrm>
          </p:grpSpPr>
          <p:sp>
            <p:nvSpPr>
              <p:cNvPr id="11358" name="Line 1997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359" name="Oval 1998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360" name="Line 1999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361" name="Oval 2000"/>
            <p:cNvSpPr>
              <a:spLocks noChangeAspect="1"/>
            </p:cNvSpPr>
            <p:nvPr/>
          </p:nvSpPr>
          <p:spPr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62" name="Line 2001"/>
            <p:cNvSpPr>
              <a:spLocks noChangeAspect="1"/>
            </p:cNvSpPr>
            <p:nvPr/>
          </p:nvSpPr>
          <p:spPr>
            <a:xfrm>
              <a:off x="84" y="564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63" name="AutoShape 2002"/>
            <p:cNvSpPr>
              <a:spLocks noChangeAspect="1"/>
            </p:cNvSpPr>
            <p:nvPr/>
          </p:nvSpPr>
          <p:spPr>
            <a:xfrm>
              <a:off x="279" y="351"/>
              <a:ext cx="125" cy="63"/>
            </a:xfrm>
            <a:prstGeom prst="parallelogram">
              <a:avLst>
                <a:gd name="adj" fmla="val 22045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364" name="Group 101"/>
            <p:cNvGrpSpPr>
              <a:grpSpLocks noChangeAspect="1"/>
            </p:cNvGrpSpPr>
            <p:nvPr/>
          </p:nvGrpSpPr>
          <p:grpSpPr>
            <a:xfrm>
              <a:off x="242" y="507"/>
              <a:ext cx="71" cy="30"/>
              <a:chExt cx="260" cy="140"/>
            </a:xfrm>
          </p:grpSpPr>
          <p:sp>
            <p:nvSpPr>
              <p:cNvPr id="11365" name="Line 2004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366" name="Oval 2005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367" name="Line 2006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368" name="Oval 2007"/>
            <p:cNvSpPr>
              <a:spLocks noChangeAspect="1"/>
            </p:cNvSpPr>
            <p:nvPr/>
          </p:nvSpPr>
          <p:spPr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369" name="Group 106"/>
            <p:cNvGrpSpPr>
              <a:grpSpLocks noChangeAspect="1"/>
            </p:cNvGrpSpPr>
            <p:nvPr/>
          </p:nvGrpSpPr>
          <p:grpSpPr>
            <a:xfrm>
              <a:off x="317" y="363"/>
              <a:ext cx="47" cy="45"/>
              <a:chExt cx="180" cy="150"/>
            </a:xfrm>
          </p:grpSpPr>
          <p:sp>
            <p:nvSpPr>
              <p:cNvPr id="11370" name="Oval 2009"/>
              <p:cNvSpPr>
                <a:spLocks noChangeAspect="1"/>
              </p:cNvSpPr>
              <p:nvPr/>
            </p:nvSpPr>
            <p:spPr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371" name="Line 2010"/>
              <p:cNvSpPr>
                <a:spLocks noChangeAspect="1"/>
              </p:cNvSpPr>
              <p:nvPr/>
            </p:nvSpPr>
            <p:spPr>
              <a:xfrm>
                <a:off x="30" y="76"/>
                <a:ext cx="1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372" name="WordArt 2011"/>
            <p:cNvSpPr>
              <a:spLocks noChangeAspect="1" noTextEdit="1"/>
            </p:cNvSpPr>
            <p:nvPr/>
          </p:nvSpPr>
          <p:spPr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0.6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73" name="WordArt 2012"/>
            <p:cNvSpPr>
              <a:spLocks noChangeAspect="1" noTextEdit="1"/>
            </p:cNvSpPr>
            <p:nvPr/>
          </p:nvSpPr>
          <p:spPr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3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74" name="AutoShape 2013"/>
            <p:cNvSpPr>
              <a:spLocks noChangeAspect="1"/>
            </p:cNvSpPr>
            <p:nvPr/>
          </p:nvSpPr>
          <p:spPr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75" name="WordArt 2014"/>
            <p:cNvSpPr>
              <a:spLocks noChangeAspect="1" noTextEdit="1"/>
            </p:cNvSpPr>
            <p:nvPr/>
          </p:nvSpPr>
          <p:spPr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A</a:t>
              </a:r>
              <a:endParaRPr lang="zh-CN" altLang="en-US" sz="24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376" name="Line 2015"/>
            <p:cNvSpPr>
              <a:spLocks noChangeAspect="1"/>
            </p:cNvSpPr>
            <p:nvPr/>
          </p:nvSpPr>
          <p:spPr>
            <a:xfrm>
              <a:off x="121" y="295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377" name="Line 2016"/>
            <p:cNvSpPr>
              <a:spLocks noChangeAspect="1"/>
            </p:cNvSpPr>
            <p:nvPr/>
          </p:nvSpPr>
          <p:spPr>
            <a:xfrm>
              <a:off x="218" y="131"/>
              <a:ext cx="121" cy="1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378" name="Group 115"/>
            <p:cNvGrpSpPr>
              <a:grpSpLocks noChangeAspect="1"/>
            </p:cNvGrpSpPr>
            <p:nvPr/>
          </p:nvGrpSpPr>
          <p:grpSpPr>
            <a:xfrm>
              <a:off x="162" y="26"/>
              <a:ext cx="439" cy="315"/>
              <a:chExt cx="2707" cy="1910"/>
            </a:xfrm>
          </p:grpSpPr>
          <p:sp>
            <p:nvSpPr>
              <p:cNvPr id="11379" name="Arc 2018"/>
              <p:cNvSpPr>
                <a:spLocks noChangeAspect="1"/>
              </p:cNvSpPr>
              <p:nvPr/>
            </p:nvSpPr>
            <p:spPr>
              <a:xfrm rot="-2752491">
                <a:off x="676" y="178"/>
                <a:ext cx="1375" cy="1411"/>
              </a:xfrm>
              <a:custGeom>
                <a:cxnLst>
                  <a:cxn ang="0">
                    <a:pos x="9" y="0"/>
                  </a:cxn>
                  <a:cxn ang="0">
                    <a:pos x="88" y="83"/>
                  </a:cxn>
                  <a:cxn ang="0">
                    <a:pos x="0" y="93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380" name="Arc 2019"/>
              <p:cNvSpPr>
                <a:spLocks noChangeAspect="1"/>
              </p:cNvSpPr>
              <p:nvPr/>
            </p:nvSpPr>
            <p:spPr>
              <a:xfrm rot="-2752491">
                <a:off x="593" y="-21"/>
                <a:ext cx="1546" cy="1588"/>
              </a:xfrm>
              <a:custGeom>
                <a:cxnLst>
                  <a:cxn ang="0">
                    <a:pos x="12" y="0"/>
                  </a:cxn>
                  <a:cxn ang="0">
                    <a:pos x="111" y="105"/>
                  </a:cxn>
                  <a:cxn ang="0">
                    <a:pos x="0" y="117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381" name="Group 118"/>
              <p:cNvGrpSpPr>
                <a:grpSpLocks noChangeAspect="1"/>
              </p:cNvGrpSpPr>
              <p:nvPr/>
            </p:nvGrpSpPr>
            <p:grpSpPr>
              <a:xfrm>
                <a:off x="0" y="150"/>
                <a:ext cx="2707" cy="1760"/>
                <a:chExt cx="2707" cy="1760"/>
              </a:xfrm>
            </p:grpSpPr>
            <p:sp>
              <p:nvSpPr>
                <p:cNvPr id="11382" name="WordArt 2021"/>
                <p:cNvSpPr>
                  <a:spLocks noChangeAspect="1" noTextEdit="1"/>
                </p:cNvSpPr>
                <p:nvPr/>
              </p:nvSpPr>
              <p:spPr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5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0        0.2        0.4        0.6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383" name="WordArt 2022"/>
                <p:cNvSpPr>
                  <a:spLocks noChangeAspect="1" noTextEdit="1"/>
                </p:cNvSpPr>
                <p:nvPr/>
              </p:nvSpPr>
              <p:spPr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579682"/>
                    </a:avLst>
                  </a:prstTxWarp>
                  <a:normAutofit fontScale="47500" lnSpcReduction="20000"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FFFFFF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|||||||||||||||||||||||||||||||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384" name="Line 2023"/>
                <p:cNvSpPr>
                  <a:spLocks noChangeAspect="1"/>
                </p:cNvSpPr>
                <p:nvPr/>
              </p:nvSpPr>
              <p:spPr>
                <a:xfrm flipH="1">
                  <a:off x="1353" y="83"/>
                  <a:ext cx="0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85" name="Line 2024"/>
                <p:cNvSpPr>
                  <a:spLocks noChangeAspect="1"/>
                </p:cNvSpPr>
                <p:nvPr/>
              </p:nvSpPr>
              <p:spPr>
                <a:xfrm flipV="1">
                  <a:off x="1696" y="134"/>
                  <a:ext cx="27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86" name="Line 2025"/>
                <p:cNvSpPr>
                  <a:spLocks noChangeAspect="1"/>
                </p:cNvSpPr>
                <p:nvPr/>
              </p:nvSpPr>
              <p:spPr>
                <a:xfrm flipV="1">
                  <a:off x="2020" y="279"/>
                  <a:ext cx="46" cy="89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87" name="Line 2026"/>
                <p:cNvSpPr>
                  <a:spLocks noChangeAspect="1"/>
                </p:cNvSpPr>
                <p:nvPr/>
              </p:nvSpPr>
              <p:spPr>
                <a:xfrm flipV="1">
                  <a:off x="2272" y="459"/>
                  <a:ext cx="137" cy="13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88" name="Line 2027"/>
                <p:cNvSpPr>
                  <a:spLocks noChangeAspect="1"/>
                </p:cNvSpPr>
                <p:nvPr/>
              </p:nvSpPr>
              <p:spPr>
                <a:xfrm flipH="1" flipV="1">
                  <a:off x="642" y="276"/>
                  <a:ext cx="46" cy="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89" name="Line 2028"/>
                <p:cNvSpPr>
                  <a:spLocks noChangeAspect="1"/>
                </p:cNvSpPr>
                <p:nvPr/>
              </p:nvSpPr>
              <p:spPr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90" name="Line 2029"/>
                <p:cNvSpPr>
                  <a:spLocks noChangeAspect="1"/>
                </p:cNvSpPr>
                <p:nvPr/>
              </p:nvSpPr>
              <p:spPr>
                <a:xfrm flipH="1" flipV="1">
                  <a:off x="987" y="137"/>
                  <a:ext cx="42" cy="1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91" name="WordArt 2030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4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4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0               1               2               3</a:t>
                  </a:r>
                  <a:endPara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</p:grpSp>
        <p:grpSp>
          <p:nvGrpSpPr>
            <p:cNvPr id="11392" name="Group 129"/>
            <p:cNvGrpSpPr>
              <a:grpSpLocks noChangeAspect="1"/>
            </p:cNvGrpSpPr>
            <p:nvPr/>
          </p:nvGrpSpPr>
          <p:grpSpPr>
            <a:xfrm>
              <a:off x="106" y="437"/>
              <a:ext cx="50" cy="82"/>
              <a:chExt cx="117" cy="189"/>
            </a:xfrm>
          </p:grpSpPr>
          <p:sp>
            <p:nvSpPr>
              <p:cNvPr id="11393" name="Freeform 2032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394" name="Group 13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1395" name="Line 2034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96" name="Oval 2035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397" name="Arc 2036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398" name="Line 2037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399" name="Line 2038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00" name="Line 2039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01" name="Line 2040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1402" name="Group 139"/>
            <p:cNvGrpSpPr>
              <a:grpSpLocks noChangeAspect="1"/>
            </p:cNvGrpSpPr>
            <p:nvPr/>
          </p:nvGrpSpPr>
          <p:grpSpPr>
            <a:xfrm>
              <a:off x="251" y="437"/>
              <a:ext cx="51" cy="82"/>
              <a:chExt cx="117" cy="189"/>
            </a:xfrm>
          </p:grpSpPr>
          <p:sp>
            <p:nvSpPr>
              <p:cNvPr id="11403" name="Freeform 2042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404" name="Group 14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1405" name="Line 2044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06" name="Oval 2045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407" name="Arc 2046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408" name="Line 2047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09" name="Line 2048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10" name="Line 2049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11" name="Line 2050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1412" name="Group 149"/>
            <p:cNvGrpSpPr>
              <a:grpSpLocks noChangeAspect="1"/>
            </p:cNvGrpSpPr>
            <p:nvPr/>
          </p:nvGrpSpPr>
          <p:grpSpPr>
            <a:xfrm>
              <a:off x="404" y="437"/>
              <a:ext cx="50" cy="82"/>
              <a:chExt cx="117" cy="189"/>
            </a:xfrm>
          </p:grpSpPr>
          <p:sp>
            <p:nvSpPr>
              <p:cNvPr id="11413" name="Freeform 2052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414" name="Group 15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1415" name="Line 2054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16" name="Oval 2055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417" name="Arc 2056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418" name="Line 2057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19" name="Line 2058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20" name="Line 2059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421" name="Line 2060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1422" name="Group 159"/>
          <p:cNvGrpSpPr>
            <a:grpSpLocks noChangeAspect="1"/>
          </p:cNvGrpSpPr>
          <p:nvPr/>
        </p:nvGrpSpPr>
        <p:grpSpPr>
          <a:xfrm>
            <a:off x="2235041" y="2280973"/>
            <a:ext cx="717947" cy="664369"/>
            <a:chExt cx="680" cy="621"/>
          </a:xfrm>
        </p:grpSpPr>
        <p:sp>
          <p:nvSpPr>
            <p:cNvPr id="11423" name="Line 2062"/>
            <p:cNvSpPr>
              <a:spLocks noChangeAspect="1"/>
            </p:cNvSpPr>
            <p:nvPr/>
          </p:nvSpPr>
          <p:spPr>
            <a:xfrm>
              <a:off x="114" y="422"/>
              <a:ext cx="4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4" name="Line 2063"/>
            <p:cNvSpPr>
              <a:spLocks noChangeAspect="1"/>
            </p:cNvSpPr>
            <p:nvPr/>
          </p:nvSpPr>
          <p:spPr>
            <a:xfrm flipV="1">
              <a:off x="180" y="4"/>
              <a:ext cx="443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5" name="Line 2064"/>
            <p:cNvSpPr>
              <a:spLocks noChangeAspect="1"/>
            </p:cNvSpPr>
            <p:nvPr/>
          </p:nvSpPr>
          <p:spPr>
            <a:xfrm flipH="1">
              <a:off x="114" y="4"/>
              <a:ext cx="7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6" name="Line 2065"/>
            <p:cNvSpPr>
              <a:spLocks noChangeAspect="1"/>
            </p:cNvSpPr>
            <p:nvPr/>
          </p:nvSpPr>
          <p:spPr>
            <a:xfrm flipH="1">
              <a:off x="546" y="4"/>
              <a:ext cx="77" cy="31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7" name="Line 2066"/>
            <p:cNvSpPr>
              <a:spLocks noChangeAspect="1"/>
            </p:cNvSpPr>
            <p:nvPr/>
          </p:nvSpPr>
          <p:spPr>
            <a:xfrm>
              <a:off x="134" y="265"/>
              <a:ext cx="4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8" name="Line 2067"/>
            <p:cNvSpPr>
              <a:spLocks noChangeAspect="1"/>
            </p:cNvSpPr>
            <p:nvPr/>
          </p:nvSpPr>
          <p:spPr>
            <a:xfrm>
              <a:off x="121" y="30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29" name="Line 2068"/>
            <p:cNvSpPr>
              <a:spLocks noChangeAspect="1"/>
            </p:cNvSpPr>
            <p:nvPr/>
          </p:nvSpPr>
          <p:spPr>
            <a:xfrm>
              <a:off x="121" y="28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0" name="Line 2069"/>
            <p:cNvSpPr>
              <a:spLocks noChangeAspect="1"/>
            </p:cNvSpPr>
            <p:nvPr/>
          </p:nvSpPr>
          <p:spPr>
            <a:xfrm flipH="1">
              <a:off x="114" y="310"/>
              <a:ext cx="0" cy="10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1" name="Line 2070"/>
            <p:cNvSpPr>
              <a:spLocks noChangeAspect="1"/>
            </p:cNvSpPr>
            <p:nvPr/>
          </p:nvSpPr>
          <p:spPr>
            <a:xfrm flipH="1">
              <a:off x="546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2" name="Line 2071"/>
            <p:cNvSpPr>
              <a:spLocks noChangeAspect="1"/>
            </p:cNvSpPr>
            <p:nvPr/>
          </p:nvSpPr>
          <p:spPr>
            <a:xfrm flipH="1">
              <a:off x="147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3" name="Line 2072"/>
            <p:cNvSpPr>
              <a:spLocks noChangeAspect="1"/>
            </p:cNvSpPr>
            <p:nvPr/>
          </p:nvSpPr>
          <p:spPr>
            <a:xfrm flipH="1">
              <a:off x="193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4" name="Line 2073"/>
            <p:cNvSpPr>
              <a:spLocks noChangeAspect="1"/>
            </p:cNvSpPr>
            <p:nvPr/>
          </p:nvSpPr>
          <p:spPr>
            <a:xfrm flipH="1">
              <a:off x="211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5" name="Line 2074"/>
            <p:cNvSpPr>
              <a:spLocks noChangeAspect="1"/>
            </p:cNvSpPr>
            <p:nvPr/>
          </p:nvSpPr>
          <p:spPr>
            <a:xfrm flipH="1">
              <a:off x="263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6" name="Line 2075"/>
            <p:cNvSpPr>
              <a:spLocks noChangeAspect="1"/>
            </p:cNvSpPr>
            <p:nvPr/>
          </p:nvSpPr>
          <p:spPr>
            <a:xfrm flipH="1">
              <a:off x="435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7" name="Line 2076"/>
            <p:cNvSpPr>
              <a:spLocks noChangeAspect="1"/>
            </p:cNvSpPr>
            <p:nvPr/>
          </p:nvSpPr>
          <p:spPr>
            <a:xfrm flipH="1">
              <a:off x="474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8" name="Line 2077"/>
            <p:cNvSpPr>
              <a:spLocks noChangeAspect="1"/>
            </p:cNvSpPr>
            <p:nvPr/>
          </p:nvSpPr>
          <p:spPr>
            <a:xfrm flipH="1">
              <a:off x="500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39" name="Line 2078"/>
            <p:cNvSpPr>
              <a:spLocks noChangeAspect="1"/>
            </p:cNvSpPr>
            <p:nvPr/>
          </p:nvSpPr>
          <p:spPr>
            <a:xfrm flipH="1">
              <a:off x="532" y="415"/>
              <a:ext cx="14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0" name="Line 2079"/>
            <p:cNvSpPr>
              <a:spLocks noChangeAspect="1"/>
            </p:cNvSpPr>
            <p:nvPr/>
          </p:nvSpPr>
          <p:spPr>
            <a:xfrm flipH="1">
              <a:off x="6" y="438"/>
              <a:ext cx="102" cy="13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1" name="Line 2080"/>
            <p:cNvSpPr>
              <a:spLocks noChangeAspect="1"/>
            </p:cNvSpPr>
            <p:nvPr/>
          </p:nvSpPr>
          <p:spPr>
            <a:xfrm flipH="1">
              <a:off x="448" y="451"/>
              <a:ext cx="89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2" name="Line 2081"/>
            <p:cNvSpPr>
              <a:spLocks noChangeAspect="1"/>
            </p:cNvSpPr>
            <p:nvPr/>
          </p:nvSpPr>
          <p:spPr>
            <a:xfrm>
              <a:off x="5" y="571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3" name="Line 2082"/>
            <p:cNvSpPr>
              <a:spLocks noChangeAspect="1"/>
            </p:cNvSpPr>
            <p:nvPr/>
          </p:nvSpPr>
          <p:spPr>
            <a:xfrm flipH="1">
              <a:off x="94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4" name="Oval 2083"/>
            <p:cNvSpPr>
              <a:spLocks noChangeAspect="1"/>
            </p:cNvSpPr>
            <p:nvPr/>
          </p:nvSpPr>
          <p:spPr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45" name="Line 2084"/>
            <p:cNvSpPr>
              <a:spLocks noChangeAspect="1"/>
            </p:cNvSpPr>
            <p:nvPr/>
          </p:nvSpPr>
          <p:spPr>
            <a:xfrm flipH="1">
              <a:off x="163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6" name="Oval 2085"/>
            <p:cNvSpPr>
              <a:spLocks noChangeAspect="1"/>
            </p:cNvSpPr>
            <p:nvPr/>
          </p:nvSpPr>
          <p:spPr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47" name="Line 2086"/>
            <p:cNvSpPr>
              <a:spLocks noChangeAspect="1"/>
            </p:cNvSpPr>
            <p:nvPr/>
          </p:nvSpPr>
          <p:spPr>
            <a:xfrm flipH="1">
              <a:off x="390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48" name="Oval 2087"/>
            <p:cNvSpPr>
              <a:spLocks noChangeAspect="1"/>
            </p:cNvSpPr>
            <p:nvPr/>
          </p:nvSpPr>
          <p:spPr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49" name="Line 2088"/>
            <p:cNvSpPr>
              <a:spLocks noChangeAspect="1"/>
            </p:cNvSpPr>
            <p:nvPr/>
          </p:nvSpPr>
          <p:spPr>
            <a:xfrm flipH="1">
              <a:off x="468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0" name="Oval 2089"/>
            <p:cNvSpPr>
              <a:spLocks noChangeAspect="1"/>
            </p:cNvSpPr>
            <p:nvPr/>
          </p:nvSpPr>
          <p:spPr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51" name="Line 2090"/>
            <p:cNvSpPr>
              <a:spLocks noChangeAspect="1"/>
            </p:cNvSpPr>
            <p:nvPr/>
          </p:nvSpPr>
          <p:spPr>
            <a:xfrm>
              <a:off x="95" y="457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2" name="Line 2091"/>
            <p:cNvSpPr>
              <a:spLocks noChangeAspect="1"/>
            </p:cNvSpPr>
            <p:nvPr/>
          </p:nvSpPr>
          <p:spPr>
            <a:xfrm flipH="1">
              <a:off x="5" y="571"/>
              <a:ext cx="0" cy="5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3" name="Line 2092"/>
            <p:cNvSpPr>
              <a:spLocks noChangeAspect="1"/>
            </p:cNvSpPr>
            <p:nvPr/>
          </p:nvSpPr>
          <p:spPr>
            <a:xfrm flipH="1">
              <a:off x="44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4" name="Line 2093"/>
            <p:cNvSpPr>
              <a:spLocks noChangeAspect="1"/>
            </p:cNvSpPr>
            <p:nvPr/>
          </p:nvSpPr>
          <p:spPr>
            <a:xfrm flipV="1">
              <a:off x="0" y="621"/>
              <a:ext cx="45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5" name="Line 2094"/>
            <p:cNvSpPr>
              <a:spLocks noChangeAspect="1"/>
            </p:cNvSpPr>
            <p:nvPr/>
          </p:nvSpPr>
          <p:spPr>
            <a:xfrm>
              <a:off x="618" y="0"/>
              <a:ext cx="59" cy="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6" name="Line 2095"/>
            <p:cNvSpPr>
              <a:spLocks noChangeAspect="1"/>
            </p:cNvSpPr>
            <p:nvPr/>
          </p:nvSpPr>
          <p:spPr>
            <a:xfrm flipH="1">
              <a:off x="673" y="60"/>
              <a:ext cx="0" cy="37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7" name="Line 2096"/>
            <p:cNvSpPr>
              <a:spLocks noChangeAspect="1"/>
            </p:cNvSpPr>
            <p:nvPr/>
          </p:nvSpPr>
          <p:spPr>
            <a:xfrm flipV="1">
              <a:off x="448" y="428"/>
              <a:ext cx="232" cy="19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8" name="Line 2097"/>
            <p:cNvSpPr>
              <a:spLocks noChangeAspect="1"/>
            </p:cNvSpPr>
            <p:nvPr/>
          </p:nvSpPr>
          <p:spPr>
            <a:xfrm>
              <a:off x="642" y="31"/>
              <a:ext cx="6" cy="4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59" name="Line 2098"/>
            <p:cNvSpPr>
              <a:spLocks noChangeAspect="1"/>
            </p:cNvSpPr>
            <p:nvPr/>
          </p:nvSpPr>
          <p:spPr>
            <a:xfrm flipH="1">
              <a:off x="617" y="52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0" name="Line 2099"/>
            <p:cNvSpPr>
              <a:spLocks noChangeAspect="1"/>
            </p:cNvSpPr>
            <p:nvPr/>
          </p:nvSpPr>
          <p:spPr>
            <a:xfrm flipH="1">
              <a:off x="583" y="216"/>
              <a:ext cx="0" cy="2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1" name="Line 2100"/>
            <p:cNvSpPr>
              <a:spLocks noChangeAspect="1"/>
            </p:cNvSpPr>
            <p:nvPr/>
          </p:nvSpPr>
          <p:spPr>
            <a:xfrm flipH="1">
              <a:off x="546" y="415"/>
              <a:ext cx="0" cy="1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2" name="Line 2101"/>
            <p:cNvSpPr>
              <a:spLocks noChangeAspect="1"/>
            </p:cNvSpPr>
            <p:nvPr/>
          </p:nvSpPr>
          <p:spPr>
            <a:xfrm flipH="1">
              <a:off x="529" y="470"/>
              <a:ext cx="0" cy="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3" name="Line 2102"/>
            <p:cNvSpPr>
              <a:spLocks noChangeAspect="1"/>
            </p:cNvSpPr>
            <p:nvPr/>
          </p:nvSpPr>
          <p:spPr>
            <a:xfrm flipH="1">
              <a:off x="507" y="499"/>
              <a:ext cx="0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4" name="Line 2103"/>
            <p:cNvSpPr>
              <a:spLocks noChangeAspect="1"/>
            </p:cNvSpPr>
            <p:nvPr/>
          </p:nvSpPr>
          <p:spPr>
            <a:xfrm flipH="1">
              <a:off x="487" y="536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5" name="Line 2104"/>
            <p:cNvSpPr>
              <a:spLocks noChangeAspect="1"/>
            </p:cNvSpPr>
            <p:nvPr/>
          </p:nvSpPr>
          <p:spPr>
            <a:xfrm flipH="1">
              <a:off x="4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6" name="Line 2105"/>
            <p:cNvSpPr>
              <a:spLocks noChangeAspect="1"/>
            </p:cNvSpPr>
            <p:nvPr/>
          </p:nvSpPr>
          <p:spPr>
            <a:xfrm flipH="1">
              <a:off x="8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7" name="Line 2106"/>
            <p:cNvSpPr>
              <a:spLocks noChangeAspect="1"/>
            </p:cNvSpPr>
            <p:nvPr/>
          </p:nvSpPr>
          <p:spPr>
            <a:xfrm flipH="1">
              <a:off x="11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8" name="Line 2107"/>
            <p:cNvSpPr>
              <a:spLocks noChangeAspect="1"/>
            </p:cNvSpPr>
            <p:nvPr/>
          </p:nvSpPr>
          <p:spPr>
            <a:xfrm flipH="1">
              <a:off x="16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69" name="Line 2108"/>
            <p:cNvSpPr>
              <a:spLocks noChangeAspect="1"/>
            </p:cNvSpPr>
            <p:nvPr/>
          </p:nvSpPr>
          <p:spPr>
            <a:xfrm flipH="1">
              <a:off x="19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0" name="Line 2109"/>
            <p:cNvSpPr>
              <a:spLocks noChangeAspect="1"/>
            </p:cNvSpPr>
            <p:nvPr/>
          </p:nvSpPr>
          <p:spPr>
            <a:xfrm flipH="1">
              <a:off x="237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1" name="Line 2110"/>
            <p:cNvSpPr>
              <a:spLocks noChangeAspect="1"/>
            </p:cNvSpPr>
            <p:nvPr/>
          </p:nvSpPr>
          <p:spPr>
            <a:xfrm flipH="1">
              <a:off x="28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2" name="Line 2111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3" name="Line 2112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4" name="Line 2113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5" name="Line 2114"/>
            <p:cNvSpPr>
              <a:spLocks noChangeAspect="1"/>
            </p:cNvSpPr>
            <p:nvPr/>
          </p:nvSpPr>
          <p:spPr>
            <a:xfrm flipH="1">
              <a:off x="35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6" name="Line 2115"/>
            <p:cNvSpPr>
              <a:spLocks noChangeAspect="1"/>
            </p:cNvSpPr>
            <p:nvPr/>
          </p:nvSpPr>
          <p:spPr>
            <a:xfrm flipH="1">
              <a:off x="37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7" name="Line 2116"/>
            <p:cNvSpPr>
              <a:spLocks noChangeAspect="1"/>
            </p:cNvSpPr>
            <p:nvPr/>
          </p:nvSpPr>
          <p:spPr>
            <a:xfrm flipH="1">
              <a:off x="41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8" name="Line 2117"/>
            <p:cNvSpPr>
              <a:spLocks noChangeAspect="1"/>
            </p:cNvSpPr>
            <p:nvPr/>
          </p:nvSpPr>
          <p:spPr>
            <a:xfrm>
              <a:off x="84" y="548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79" name="AutoShape 2118"/>
            <p:cNvSpPr>
              <a:spLocks noChangeAspect="1"/>
            </p:cNvSpPr>
            <p:nvPr/>
          </p:nvSpPr>
          <p:spPr>
            <a:xfrm>
              <a:off x="257" y="333"/>
              <a:ext cx="158" cy="76"/>
            </a:xfrm>
            <a:prstGeom prst="parallelogram">
              <a:avLst>
                <a:gd name="adj" fmla="val 4582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0" name="Line 2119"/>
            <p:cNvSpPr>
              <a:spLocks noChangeAspect="1"/>
            </p:cNvSpPr>
            <p:nvPr/>
          </p:nvSpPr>
          <p:spPr>
            <a:xfrm flipH="1">
              <a:off x="24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81" name="Oval 2120"/>
            <p:cNvSpPr>
              <a:spLocks noChangeAspect="1"/>
            </p:cNvSpPr>
            <p:nvPr/>
          </p:nvSpPr>
          <p:spPr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2" name="Line 2121"/>
            <p:cNvSpPr>
              <a:spLocks noChangeAspect="1"/>
            </p:cNvSpPr>
            <p:nvPr/>
          </p:nvSpPr>
          <p:spPr>
            <a:xfrm flipH="1">
              <a:off x="31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83" name="Oval 2122"/>
            <p:cNvSpPr>
              <a:spLocks noChangeAspect="1"/>
            </p:cNvSpPr>
            <p:nvPr/>
          </p:nvSpPr>
          <p:spPr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4" name="Oval 2123"/>
            <p:cNvSpPr>
              <a:spLocks noChangeAspect="1"/>
            </p:cNvSpPr>
            <p:nvPr/>
          </p:nvSpPr>
          <p:spPr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5" name="Line 2124"/>
            <p:cNvSpPr>
              <a:spLocks noChangeAspect="1"/>
            </p:cNvSpPr>
            <p:nvPr/>
          </p:nvSpPr>
          <p:spPr>
            <a:xfrm>
              <a:off x="311" y="370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86" name="WordArt 2125"/>
            <p:cNvSpPr>
              <a:spLocks noChangeAspect="1" noTextEdit="1"/>
            </p:cNvSpPr>
            <p:nvPr/>
          </p:nvSpPr>
          <p:spPr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15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7" name="WordArt 2126"/>
            <p:cNvSpPr>
              <a:spLocks noChangeAspect="1" noTextEdit="1"/>
            </p:cNvSpPr>
            <p:nvPr/>
          </p:nvSpPr>
          <p:spPr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3</a:t>
              </a:r>
              <a:endParaRPr lang="zh-CN" altLang="en-US" sz="24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8" name="AutoShape 2127"/>
            <p:cNvSpPr>
              <a:spLocks noChangeAspect="1"/>
            </p:cNvSpPr>
            <p:nvPr/>
          </p:nvSpPr>
          <p:spPr>
            <a:xfrm>
              <a:off x="149" y="24"/>
              <a:ext cx="444" cy="219"/>
            </a:xfrm>
            <a:prstGeom prst="parallelogram">
              <a:avLst>
                <a:gd name="adj" fmla="val 2070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89" name="WordArt 2128"/>
            <p:cNvSpPr>
              <a:spLocks noChangeAspect="1" noTextEdit="1"/>
            </p:cNvSpPr>
            <p:nvPr/>
          </p:nvSpPr>
          <p:spPr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V</a:t>
              </a:r>
              <a:endParaRPr lang="zh-CN" altLang="en-US" sz="24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490" name="Line 2129"/>
            <p:cNvSpPr>
              <a:spLocks noChangeAspect="1"/>
            </p:cNvSpPr>
            <p:nvPr/>
          </p:nvSpPr>
          <p:spPr>
            <a:xfrm flipH="1">
              <a:off x="93" y="411"/>
              <a:ext cx="21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491" name="Line 2130"/>
            <p:cNvSpPr>
              <a:spLocks noChangeAspect="1"/>
            </p:cNvSpPr>
            <p:nvPr/>
          </p:nvSpPr>
          <p:spPr>
            <a:xfrm>
              <a:off x="227" y="128"/>
              <a:ext cx="101" cy="1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492" name="Group 229"/>
            <p:cNvGrpSpPr>
              <a:grpSpLocks noChangeAspect="1"/>
            </p:cNvGrpSpPr>
            <p:nvPr/>
          </p:nvGrpSpPr>
          <p:grpSpPr>
            <a:xfrm>
              <a:off x="178" y="49"/>
              <a:ext cx="415" cy="271"/>
              <a:chExt cx="3099" cy="1995"/>
            </a:xfrm>
          </p:grpSpPr>
          <p:sp>
            <p:nvSpPr>
              <p:cNvPr id="11493" name="WordArt 2132"/>
              <p:cNvSpPr>
                <a:spLocks noChangeAspect="1" noTextEdit="1"/>
              </p:cNvSpPr>
              <p:nvPr/>
            </p:nvSpPr>
            <p:spPr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309570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0            5           10          15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494" name="WordArt 2133"/>
              <p:cNvSpPr>
                <a:spLocks noChangeAspect="1" noTextEdit="1"/>
              </p:cNvSpPr>
              <p:nvPr/>
            </p:nvSpPr>
            <p:spPr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668217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0         1         2         3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495" name="WordArt 2134"/>
              <p:cNvSpPr>
                <a:spLocks noChangeAspect="1" noTextEdit="1"/>
              </p:cNvSpPr>
              <p:nvPr/>
            </p:nvSpPr>
            <p:spPr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579689"/>
                  </a:avLst>
                </a:prstTxWarp>
                <a:normAutofit fontScale="45000" lnSpcReduction="20000"/>
              </a:bodyPr>
              <a:lstStyle/>
              <a:p>
                <a:pPr algn="ctr"/>
                <a:r>
                  <a:rPr lang="zh-CN" altLang="en-US" sz="24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|||||||||||||||||||||||||||||||</a:t>
                </a:r>
                <a:endParaRPr lang="zh-CN" altLang="en-US" sz="24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496" name="Line 2135"/>
              <p:cNvSpPr>
                <a:spLocks noChangeAspect="1"/>
              </p:cNvSpPr>
              <p:nvPr/>
            </p:nvSpPr>
            <p:spPr>
              <a:xfrm flipH="1">
                <a:off x="1505" y="73"/>
                <a:ext cx="0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497" name="Line 2136"/>
              <p:cNvSpPr>
                <a:spLocks noChangeAspect="1"/>
              </p:cNvSpPr>
              <p:nvPr/>
            </p:nvSpPr>
            <p:spPr>
              <a:xfrm flipV="1">
                <a:off x="1902" y="132"/>
                <a:ext cx="31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498" name="Line 2137"/>
              <p:cNvSpPr>
                <a:spLocks noChangeAspect="1"/>
              </p:cNvSpPr>
              <p:nvPr/>
            </p:nvSpPr>
            <p:spPr>
              <a:xfrm flipV="1">
                <a:off x="2277" y="300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499" name="Line 2138"/>
              <p:cNvSpPr>
                <a:spLocks noChangeAspect="1"/>
              </p:cNvSpPr>
              <p:nvPr/>
            </p:nvSpPr>
            <p:spPr>
              <a:xfrm flipV="1">
                <a:off x="2568" y="508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00" name="Line 2139"/>
              <p:cNvSpPr>
                <a:spLocks noChangeAspect="1"/>
              </p:cNvSpPr>
              <p:nvPr/>
            </p:nvSpPr>
            <p:spPr>
              <a:xfrm flipH="1" flipV="1">
                <a:off x="683" y="296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01" name="Line 2140"/>
              <p:cNvSpPr>
                <a:spLocks noChangeAspect="1"/>
              </p:cNvSpPr>
              <p:nvPr/>
            </p:nvSpPr>
            <p:spPr>
              <a:xfrm flipH="1" flipV="1">
                <a:off x="295" y="504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02" name="Line 2141"/>
              <p:cNvSpPr>
                <a:spLocks noChangeAspect="1"/>
              </p:cNvSpPr>
              <p:nvPr/>
            </p:nvSpPr>
            <p:spPr>
              <a:xfrm flipH="1" flipV="1">
                <a:off x="1082" y="135"/>
                <a:ext cx="48" cy="21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503" name="Arc 2142"/>
            <p:cNvSpPr>
              <a:spLocks noChangeAspect="1"/>
            </p:cNvSpPr>
            <p:nvPr/>
          </p:nvSpPr>
          <p:spPr>
            <a:xfrm rot="-2752491">
              <a:off x="273" y="53"/>
              <a:ext cx="216" cy="218"/>
            </a:xfrm>
            <a:custGeom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504" name="Arc 2143"/>
            <p:cNvSpPr>
              <a:spLocks noChangeAspect="1"/>
            </p:cNvSpPr>
            <p:nvPr/>
          </p:nvSpPr>
          <p:spPr>
            <a:xfrm rot="-2752491">
              <a:off x="260" y="21"/>
              <a:ext cx="241" cy="245"/>
            </a:xfrm>
            <a:custGeom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505" name="Line 2144"/>
            <p:cNvSpPr>
              <a:spLocks noChangeAspect="1"/>
            </p:cNvSpPr>
            <p:nvPr/>
          </p:nvSpPr>
          <p:spPr>
            <a:xfrm flipH="1">
              <a:off x="232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506" name="Line 2145"/>
            <p:cNvSpPr>
              <a:spLocks noChangeAspect="1"/>
            </p:cNvSpPr>
            <p:nvPr/>
          </p:nvSpPr>
          <p:spPr>
            <a:xfrm flipH="1">
              <a:off x="544" y="310"/>
              <a:ext cx="0" cy="1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507" name="Freeform 2146"/>
            <p:cNvSpPr>
              <a:spLocks noChangeAspect="1"/>
            </p:cNvSpPr>
            <p:nvPr/>
          </p:nvSpPr>
          <p:spPr>
            <a:xfrm>
              <a:off x="99" y="400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508" name="Group 245"/>
            <p:cNvGrpSpPr>
              <a:grpSpLocks noChangeAspect="1"/>
            </p:cNvGrpSpPr>
            <p:nvPr/>
          </p:nvGrpSpPr>
          <p:grpSpPr>
            <a:xfrm>
              <a:off x="99" y="402"/>
              <a:ext cx="59" cy="102"/>
              <a:chExt cx="116" cy="187"/>
            </a:xfrm>
          </p:grpSpPr>
          <p:sp>
            <p:nvSpPr>
              <p:cNvPr id="11509" name="Line 2148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10" name="Oval 2149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11" name="Arc 2150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12" name="Line 2151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13" name="Line 2152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14" name="Line 2153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15" name="Line 2154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516" name="Freeform 2155"/>
            <p:cNvSpPr>
              <a:spLocks noChangeAspect="1"/>
            </p:cNvSpPr>
            <p:nvPr/>
          </p:nvSpPr>
          <p:spPr>
            <a:xfrm>
              <a:off x="247" y="399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517" name="Group 254"/>
            <p:cNvGrpSpPr>
              <a:grpSpLocks noChangeAspect="1"/>
            </p:cNvGrpSpPr>
            <p:nvPr/>
          </p:nvGrpSpPr>
          <p:grpSpPr>
            <a:xfrm>
              <a:off x="247" y="400"/>
              <a:ext cx="59" cy="102"/>
              <a:chExt cx="116" cy="187"/>
            </a:xfrm>
          </p:grpSpPr>
          <p:sp>
            <p:nvSpPr>
              <p:cNvPr id="11518" name="Line 2157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19" name="Oval 2158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20" name="Arc 2159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21" name="Line 2160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22" name="Line 2161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23" name="Line 2162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24" name="Line 2163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1525" name="Group 262"/>
            <p:cNvGrpSpPr>
              <a:grpSpLocks noChangeAspect="1"/>
            </p:cNvGrpSpPr>
            <p:nvPr/>
          </p:nvGrpSpPr>
          <p:grpSpPr>
            <a:xfrm>
              <a:off x="398" y="403"/>
              <a:ext cx="59" cy="103"/>
              <a:chExt cx="91" cy="152"/>
            </a:xfrm>
          </p:grpSpPr>
          <p:sp>
            <p:nvSpPr>
              <p:cNvPr id="11526" name="Freeform 2165"/>
              <p:cNvSpPr>
                <a:spLocks noChangeAspect="1"/>
              </p:cNvSpPr>
              <p:nvPr/>
            </p:nvSpPr>
            <p:spPr>
              <a:xfrm>
                <a:off x="0" y="0"/>
                <a:ext cx="91" cy="151"/>
              </a:xfrm>
              <a:custGeom>
                <a:cxnLst>
                  <a:cxn ang="0">
                    <a:pos x="12" y="19"/>
                  </a:cxn>
                  <a:cxn ang="0">
                    <a:pos x="15" y="11"/>
                  </a:cxn>
                  <a:cxn ang="0">
                    <a:pos x="23" y="5"/>
                  </a:cxn>
                  <a:cxn ang="0">
                    <a:pos x="33" y="1"/>
                  </a:cxn>
                  <a:cxn ang="0">
                    <a:pos x="46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7" y="11"/>
                  </a:cxn>
                  <a:cxn ang="0">
                    <a:pos x="81" y="21"/>
                  </a:cxn>
                  <a:cxn ang="0">
                    <a:pos x="91" y="125"/>
                  </a:cxn>
                  <a:cxn ang="0">
                    <a:pos x="82" y="136"/>
                  </a:cxn>
                  <a:cxn ang="0">
                    <a:pos x="73" y="143"/>
                  </a:cxn>
                  <a:cxn ang="0">
                    <a:pos x="62" y="147"/>
                  </a:cxn>
                  <a:cxn ang="0">
                    <a:pos x="48" y="151"/>
                  </a:cxn>
                  <a:cxn ang="0">
                    <a:pos x="27" y="149"/>
                  </a:cxn>
                  <a:cxn ang="0">
                    <a:pos x="15" y="142"/>
                  </a:cxn>
                  <a:cxn ang="0">
                    <a:pos x="5" y="132"/>
                  </a:cxn>
                  <a:cxn ang="0">
                    <a:pos x="0" y="128"/>
                  </a:cxn>
                  <a:cxn ang="0">
                    <a:pos x="12" y="19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527" name="Group 264"/>
              <p:cNvGrpSpPr>
                <a:grpSpLocks noChangeAspect="1"/>
              </p:cNvGrpSpPr>
              <p:nvPr/>
            </p:nvGrpSpPr>
            <p:grpSpPr>
              <a:xfrm>
                <a:off x="0" y="2"/>
                <a:ext cx="90" cy="150"/>
                <a:chExt cx="116" cy="187"/>
              </a:xfrm>
            </p:grpSpPr>
            <p:sp>
              <p:nvSpPr>
                <p:cNvPr id="11528" name="Line 2167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529" name="Oval 2168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530" name="Arc 2169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531" name="Line 2170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532" name="Line 2171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533" name="Line 2172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534" name="Line 2173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1535" name="Group 272"/>
          <p:cNvGrpSpPr>
            <a:grpSpLocks noChangeAspect="1"/>
          </p:cNvGrpSpPr>
          <p:nvPr/>
        </p:nvGrpSpPr>
        <p:grpSpPr>
          <a:xfrm>
            <a:off x="4880610" y="1873780"/>
            <a:ext cx="611981" cy="616744"/>
            <a:chExt cx="514" cy="518"/>
          </a:xfrm>
        </p:grpSpPr>
        <p:grpSp>
          <p:nvGrpSpPr>
            <p:cNvPr id="11536" name="Group 273"/>
            <p:cNvGrpSpPr>
              <a:grpSpLocks noChangeAspect="1"/>
            </p:cNvGrpSpPr>
            <p:nvPr/>
          </p:nvGrpSpPr>
          <p:grpSpPr>
            <a:xfrm>
              <a:off x="0" y="182"/>
              <a:ext cx="514" cy="336"/>
              <a:chExt cx="580" cy="374"/>
            </a:xfrm>
          </p:grpSpPr>
          <p:sp>
            <p:nvSpPr>
              <p:cNvPr id="11537" name="Freeform 2176"/>
              <p:cNvSpPr>
                <a:spLocks noChangeAspect="1"/>
              </p:cNvSpPr>
              <p:nvPr/>
            </p:nvSpPr>
            <p:spPr>
              <a:xfrm>
                <a:off x="377" y="0"/>
                <a:ext cx="88" cy="79"/>
              </a:xfrm>
              <a:custGeom>
                <a:cxnLst>
                  <a:cxn ang="0">
                    <a:pos x="13" y="32"/>
                  </a:cxn>
                  <a:cxn ang="0">
                    <a:pos x="72" y="0"/>
                  </a:cxn>
                  <a:cxn ang="0">
                    <a:pos x="88" y="45"/>
                  </a:cxn>
                  <a:cxn ang="0">
                    <a:pos x="26" y="79"/>
                  </a:cxn>
                  <a:cxn ang="0">
                    <a:pos x="0" y="69"/>
                  </a:cxn>
                  <a:cxn ang="0">
                    <a:pos x="13" y="32"/>
                  </a:cxn>
                </a:cxnLst>
                <a:rect l="0" t="0" r="0" b="0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38" name="AutoShape 2177"/>
              <p:cNvSpPr>
                <a:spLocks noChangeAspect="1"/>
              </p:cNvSpPr>
              <p:nvPr/>
            </p:nvSpPr>
            <p:spPr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539" name="Group 276"/>
              <p:cNvGrpSpPr>
                <a:grpSpLocks noChangeAspect="1"/>
              </p:cNvGrpSpPr>
              <p:nvPr/>
            </p:nvGrpSpPr>
            <p:grpSpPr>
              <a:xfrm>
                <a:off x="437" y="200"/>
                <a:ext cx="72" cy="92"/>
                <a:chExt cx="288" cy="358"/>
              </a:xfrm>
            </p:grpSpPr>
            <p:grpSp>
              <p:nvGrpSpPr>
                <p:cNvPr id="11540" name="Group 277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1541" name="Group 278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1542" name="Oval 2181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43" name="Arc 2182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44" name="Line 2183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45" name="Line 2184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1546" name="Group 283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1547" name="Oval 2186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48" name="Arc 218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49" name="Line 2188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50" name="Line 2189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1551" name="Group 288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1552" name="Freeform 2191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grpSp>
                <p:nvGrpSpPr>
                  <p:cNvPr id="11553" name="Group 290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1554" name="Line 219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55" name="Oval 2194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56" name="Arc 219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57" name="Line 219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58" name="Line 2197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59" name="Line 21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60" name="Line 2199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1561" name="Group 298"/>
              <p:cNvGrpSpPr>
                <a:grpSpLocks noChangeAspect="1"/>
              </p:cNvGrpSpPr>
              <p:nvPr/>
            </p:nvGrpSpPr>
            <p:grpSpPr>
              <a:xfrm>
                <a:off x="50" y="210"/>
                <a:ext cx="76" cy="92"/>
                <a:chExt cx="288" cy="358"/>
              </a:xfrm>
            </p:grpSpPr>
            <p:grpSp>
              <p:nvGrpSpPr>
                <p:cNvPr id="11562" name="Group 299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1563" name="Group 300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1564" name="Oval 2203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65" name="Arc 2204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66" name="Line 2205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67" name="Line 2206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1568" name="Group 305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1569" name="Oval 2208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70" name="Arc 2209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71" name="Line 2210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72" name="Line 2211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1573" name="Group 310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1574" name="Freeform 2213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grpSp>
                <p:nvGrpSpPr>
                  <p:cNvPr id="11575" name="Group 312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1576" name="Line 221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77" name="Oval 2216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78" name="Arc 221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1579" name="Line 221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80" name="Line 2219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81" name="Line 222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1582" name="Line 2221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11583" name="Oval 2222"/>
              <p:cNvSpPr>
                <a:spLocks noChangeAspect="1"/>
              </p:cNvSpPr>
              <p:nvPr/>
            </p:nvSpPr>
            <p:spPr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84" name="Freeform 2223"/>
              <p:cNvSpPr>
                <a:spLocks noChangeAspect="1"/>
              </p:cNvSpPr>
              <p:nvPr/>
            </p:nvSpPr>
            <p:spPr>
              <a:xfrm>
                <a:off x="119" y="132"/>
                <a:ext cx="109" cy="190"/>
              </a:xfrm>
              <a:custGeom>
                <a:cxnLst>
                  <a:cxn ang="0">
                    <a:pos x="27" y="17"/>
                  </a:cxn>
                  <a:cxn ang="0">
                    <a:pos x="27" y="151"/>
                  </a:cxn>
                  <a:cxn ang="0">
                    <a:pos x="0" y="179"/>
                  </a:cxn>
                  <a:cxn ang="0">
                    <a:pos x="9" y="190"/>
                  </a:cxn>
                  <a:cxn ang="0">
                    <a:pos x="39" y="190"/>
                  </a:cxn>
                  <a:cxn ang="0">
                    <a:pos x="54" y="186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85" name="Line 2224"/>
              <p:cNvSpPr>
                <a:spLocks noChangeAspect="1"/>
              </p:cNvSpPr>
              <p:nvPr/>
            </p:nvSpPr>
            <p:spPr>
              <a:xfrm>
                <a:off x="147" y="282"/>
                <a:ext cx="57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86" name="Line 2225"/>
              <p:cNvSpPr>
                <a:spLocks noChangeAspect="1"/>
              </p:cNvSpPr>
              <p:nvPr/>
            </p:nvSpPr>
            <p:spPr>
              <a:xfrm flipH="1">
                <a:off x="204" y="247"/>
                <a:ext cx="0" cy="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87" name="Freeform 2226"/>
              <p:cNvSpPr>
                <a:spLocks noChangeAspect="1"/>
              </p:cNvSpPr>
              <p:nvPr/>
            </p:nvSpPr>
            <p:spPr>
              <a:xfrm>
                <a:off x="318" y="132"/>
                <a:ext cx="109" cy="189"/>
              </a:xfrm>
              <a:custGeom>
                <a:cxnLst>
                  <a:cxn ang="0">
                    <a:pos x="27" y="17"/>
                  </a:cxn>
                  <a:cxn ang="0">
                    <a:pos x="27" y="150"/>
                  </a:cxn>
                  <a:cxn ang="0">
                    <a:pos x="0" y="178"/>
                  </a:cxn>
                  <a:cxn ang="0">
                    <a:pos x="9" y="189"/>
                  </a:cxn>
                  <a:cxn ang="0">
                    <a:pos x="39" y="189"/>
                  </a:cxn>
                  <a:cxn ang="0">
                    <a:pos x="54" y="185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88" name="Rectangle 2227"/>
              <p:cNvSpPr>
                <a:spLocks noChangeAspect="1"/>
              </p:cNvSpPr>
              <p:nvPr/>
            </p:nvSpPr>
            <p:spPr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89" name="Line 2228"/>
              <p:cNvSpPr>
                <a:spLocks noChangeAspect="1"/>
              </p:cNvSpPr>
              <p:nvPr/>
            </p:nvSpPr>
            <p:spPr>
              <a:xfrm flipH="1">
                <a:off x="404" y="248"/>
                <a:ext cx="0" cy="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0" name="Line 2229"/>
              <p:cNvSpPr>
                <a:spLocks noChangeAspect="1"/>
              </p:cNvSpPr>
              <p:nvPr/>
            </p:nvSpPr>
            <p:spPr>
              <a:xfrm>
                <a:off x="349" y="279"/>
                <a:ext cx="5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1" name="Line 2230"/>
              <p:cNvSpPr>
                <a:spLocks noChangeAspect="1"/>
              </p:cNvSpPr>
              <p:nvPr/>
            </p:nvSpPr>
            <p:spPr>
              <a:xfrm flipH="1">
                <a:off x="408" y="147"/>
                <a:ext cx="0" cy="1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2" name="Rectangle 2231"/>
              <p:cNvSpPr>
                <a:spLocks noChangeAspect="1"/>
              </p:cNvSpPr>
              <p:nvPr/>
            </p:nvSpPr>
            <p:spPr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93" name="Line 2232"/>
              <p:cNvSpPr>
                <a:spLocks noChangeAspect="1"/>
              </p:cNvSpPr>
              <p:nvPr/>
            </p:nvSpPr>
            <p:spPr>
              <a:xfrm>
                <a:off x="347" y="155"/>
                <a:ext cx="56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4" name="Line 2233"/>
              <p:cNvSpPr>
                <a:spLocks noChangeAspect="1"/>
              </p:cNvSpPr>
              <p:nvPr/>
            </p:nvSpPr>
            <p:spPr>
              <a:xfrm>
                <a:off x="346" y="148"/>
                <a:ext cx="6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5" name="Line 2234"/>
              <p:cNvSpPr>
                <a:spLocks noChangeAspect="1"/>
              </p:cNvSpPr>
              <p:nvPr/>
            </p:nvSpPr>
            <p:spPr>
              <a:xfrm flipH="1">
                <a:off x="344" y="149"/>
                <a:ext cx="2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6" name="AutoShape 2235"/>
              <p:cNvSpPr>
                <a:spLocks noChangeAspect="1"/>
              </p:cNvSpPr>
              <p:nvPr/>
            </p:nvSpPr>
            <p:spPr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97" name="Oval 2236"/>
              <p:cNvSpPr>
                <a:spLocks noChangeAspect="1"/>
              </p:cNvSpPr>
              <p:nvPr/>
            </p:nvSpPr>
            <p:spPr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598" name="Line 2237"/>
              <p:cNvSpPr>
                <a:spLocks noChangeAspect="1"/>
              </p:cNvSpPr>
              <p:nvPr/>
            </p:nvSpPr>
            <p:spPr>
              <a:xfrm flipV="1">
                <a:off x="389" y="7"/>
                <a:ext cx="64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599" name="Line 2238"/>
              <p:cNvSpPr>
                <a:spLocks noChangeAspect="1"/>
              </p:cNvSpPr>
              <p:nvPr/>
            </p:nvSpPr>
            <p:spPr>
              <a:xfrm flipV="1">
                <a:off x="387" y="1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00" name="Line 2239"/>
              <p:cNvSpPr>
                <a:spLocks noChangeAspect="1"/>
              </p:cNvSpPr>
              <p:nvPr/>
            </p:nvSpPr>
            <p:spPr>
              <a:xfrm flipV="1">
                <a:off x="389" y="26"/>
                <a:ext cx="64" cy="3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01" name="Line 2240"/>
              <p:cNvSpPr>
                <a:spLocks noChangeAspect="1"/>
              </p:cNvSpPr>
              <p:nvPr/>
            </p:nvSpPr>
            <p:spPr>
              <a:xfrm flipV="1">
                <a:off x="394" y="31"/>
                <a:ext cx="63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02" name="Line 2241"/>
              <p:cNvSpPr>
                <a:spLocks noChangeAspect="1"/>
              </p:cNvSpPr>
              <p:nvPr/>
            </p:nvSpPr>
            <p:spPr>
              <a:xfrm flipV="1">
                <a:off x="398" y="3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603" name="Text Box 2242"/>
            <p:cNvSpPr txBox="1">
              <a:spLocks noChangeAspect="1"/>
            </p:cNvSpPr>
            <p:nvPr/>
          </p:nvSpPr>
          <p:spPr>
            <a:xfrm>
              <a:off x="136" y="0"/>
              <a:ext cx="14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/>
                  <a:ea typeface="宋体" pitchFamily="2" charset="-122"/>
                  <a:cs typeface="Times New Roman" panose="02020603050405020304" charset="0"/>
                </a:rPr>
                <a:t>S</a:t>
              </a:r>
            </a:p>
          </p:txBody>
        </p:sp>
      </p:grpSp>
      <p:grpSp>
        <p:nvGrpSpPr>
          <p:cNvPr id="11604" name="Group 341"/>
          <p:cNvGrpSpPr/>
          <p:nvPr/>
        </p:nvGrpSpPr>
        <p:grpSpPr>
          <a:xfrm>
            <a:off x="4556760" y="2604823"/>
            <a:ext cx="1014413" cy="873919"/>
            <a:chExt cx="1069" cy="911"/>
          </a:xfrm>
        </p:grpSpPr>
        <p:sp>
          <p:nvSpPr>
            <p:cNvPr id="11605" name="Text Box 2244"/>
            <p:cNvSpPr txBox="1">
              <a:spLocks noChangeAspect="1"/>
            </p:cNvSpPr>
            <p:nvPr/>
          </p:nvSpPr>
          <p:spPr>
            <a:xfrm>
              <a:off x="270" y="0"/>
              <a:ext cx="1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P</a:t>
              </a:r>
            </a:p>
          </p:txBody>
        </p:sp>
        <p:sp>
          <p:nvSpPr>
            <p:cNvPr id="11606" name="AutoShape 2245"/>
            <p:cNvSpPr>
              <a:spLocks noChangeAspect="1"/>
            </p:cNvSpPr>
            <p:nvPr/>
          </p:nvSpPr>
          <p:spPr>
            <a:xfrm rot="5400000">
              <a:off x="10" y="362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07" name="Line 2246"/>
            <p:cNvSpPr>
              <a:spLocks noChangeAspect="1"/>
            </p:cNvSpPr>
            <p:nvPr/>
          </p:nvSpPr>
          <p:spPr>
            <a:xfrm rot="5400000" flipH="1">
              <a:off x="34" y="389"/>
              <a:ext cx="0" cy="58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08" name="Line 2247"/>
            <p:cNvSpPr>
              <a:spLocks noChangeAspect="1"/>
            </p:cNvSpPr>
            <p:nvPr/>
          </p:nvSpPr>
          <p:spPr>
            <a:xfrm rot="5400000" flipH="1">
              <a:off x="36" y="363"/>
              <a:ext cx="0" cy="5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09" name="Oval 2248"/>
            <p:cNvSpPr>
              <a:spLocks noChangeAspect="1"/>
            </p:cNvSpPr>
            <p:nvPr/>
          </p:nvSpPr>
          <p:spPr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0" name="Oval 2249"/>
            <p:cNvSpPr>
              <a:spLocks noChangeAspect="1"/>
            </p:cNvSpPr>
            <p:nvPr/>
          </p:nvSpPr>
          <p:spPr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1" name="AutoShape 2250"/>
            <p:cNvSpPr/>
            <p:nvPr/>
          </p:nvSpPr>
          <p:spPr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2" name="AutoShape 2251"/>
            <p:cNvSpPr>
              <a:spLocks noChangeAspect="1"/>
            </p:cNvSpPr>
            <p:nvPr/>
          </p:nvSpPr>
          <p:spPr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3" name="AutoShape 2252"/>
            <p:cNvSpPr>
              <a:spLocks noChangeAspect="1"/>
            </p:cNvSpPr>
            <p:nvPr/>
          </p:nvSpPr>
          <p:spPr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4" name="Line 2253"/>
            <p:cNvSpPr>
              <a:spLocks noChangeAspect="1"/>
            </p:cNvSpPr>
            <p:nvPr/>
          </p:nvSpPr>
          <p:spPr>
            <a:xfrm>
              <a:off x="41" y="879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15" name="Oval 2254"/>
            <p:cNvSpPr>
              <a:spLocks noChangeAspect="1"/>
            </p:cNvSpPr>
            <p:nvPr/>
          </p:nvSpPr>
          <p:spPr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6" name="Oval 2255"/>
            <p:cNvSpPr>
              <a:spLocks noChangeAspect="1"/>
            </p:cNvSpPr>
            <p:nvPr/>
          </p:nvSpPr>
          <p:spPr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17" name="Line 2256"/>
            <p:cNvSpPr>
              <a:spLocks noChangeAspect="1"/>
            </p:cNvSpPr>
            <p:nvPr/>
          </p:nvSpPr>
          <p:spPr>
            <a:xfrm flipV="1">
              <a:off x="118" y="554"/>
              <a:ext cx="22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18" name="Line 2257"/>
            <p:cNvSpPr>
              <a:spLocks noChangeAspect="1"/>
            </p:cNvSpPr>
            <p:nvPr/>
          </p:nvSpPr>
          <p:spPr>
            <a:xfrm flipV="1">
              <a:off x="130" y="604"/>
              <a:ext cx="23" cy="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19" name="Line 2258"/>
            <p:cNvSpPr>
              <a:spLocks noChangeAspect="1"/>
            </p:cNvSpPr>
            <p:nvPr/>
          </p:nvSpPr>
          <p:spPr>
            <a:xfrm flipV="1">
              <a:off x="124" y="645"/>
              <a:ext cx="21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0" name="AutoShape 2259"/>
            <p:cNvSpPr>
              <a:spLocks noChangeAspect="1"/>
            </p:cNvSpPr>
            <p:nvPr/>
          </p:nvSpPr>
          <p:spPr>
            <a:xfrm rot="5400000">
              <a:off x="40" y="506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21" name="AutoShape 2260"/>
            <p:cNvSpPr>
              <a:spLocks noChangeAspect="1"/>
            </p:cNvSpPr>
            <p:nvPr/>
          </p:nvSpPr>
          <p:spPr>
            <a:xfrm rot="5400000">
              <a:off x="85" y="554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22" name="Line 2261"/>
            <p:cNvSpPr>
              <a:spLocks noChangeAspect="1"/>
            </p:cNvSpPr>
            <p:nvPr/>
          </p:nvSpPr>
          <p:spPr>
            <a:xfrm flipH="1">
              <a:off x="82" y="604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3" name="Line 2262"/>
            <p:cNvSpPr>
              <a:spLocks noChangeAspect="1"/>
            </p:cNvSpPr>
            <p:nvPr/>
          </p:nvSpPr>
          <p:spPr>
            <a:xfrm flipH="1">
              <a:off x="82" y="550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4" name="Line 2263"/>
            <p:cNvSpPr>
              <a:spLocks noChangeAspect="1"/>
            </p:cNvSpPr>
            <p:nvPr/>
          </p:nvSpPr>
          <p:spPr>
            <a:xfrm flipH="1">
              <a:off x="82" y="659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5" name="Line 2264"/>
            <p:cNvSpPr>
              <a:spLocks noChangeAspect="1"/>
            </p:cNvSpPr>
            <p:nvPr/>
          </p:nvSpPr>
          <p:spPr>
            <a:xfrm flipH="1">
              <a:off x="87" y="699"/>
              <a:ext cx="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6" name="Oval 2265"/>
            <p:cNvSpPr>
              <a:spLocks noChangeAspect="1"/>
            </p:cNvSpPr>
            <p:nvPr/>
          </p:nvSpPr>
          <p:spPr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27" name="Line 2266"/>
            <p:cNvSpPr>
              <a:spLocks noChangeAspect="1"/>
            </p:cNvSpPr>
            <p:nvPr/>
          </p:nvSpPr>
          <p:spPr>
            <a:xfrm flipH="1">
              <a:off x="95" y="732"/>
              <a:ext cx="12" cy="55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8" name="Line 2267"/>
            <p:cNvSpPr>
              <a:spLocks noChangeAspect="1"/>
            </p:cNvSpPr>
            <p:nvPr/>
          </p:nvSpPr>
          <p:spPr>
            <a:xfrm>
              <a:off x="125" y="738"/>
              <a:ext cx="8" cy="31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29" name="Line 2268"/>
            <p:cNvSpPr>
              <a:spLocks noChangeAspect="1"/>
            </p:cNvSpPr>
            <p:nvPr/>
          </p:nvSpPr>
          <p:spPr>
            <a:xfrm>
              <a:off x="535" y="554"/>
              <a:ext cx="206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30" name="AutoShape 2269"/>
            <p:cNvSpPr>
              <a:spLocks noChangeAspect="1"/>
            </p:cNvSpPr>
            <p:nvPr/>
          </p:nvSpPr>
          <p:spPr>
            <a:xfrm rot="5400000">
              <a:off x="388" y="275"/>
              <a:ext cx="243" cy="646"/>
            </a:xfrm>
            <a:prstGeom prst="can">
              <a:avLst>
                <a:gd name="adj" fmla="val 341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31" name="AutoShape 2270"/>
            <p:cNvSpPr>
              <a:spLocks noChangeAspect="1"/>
            </p:cNvSpPr>
            <p:nvPr/>
          </p:nvSpPr>
          <p:spPr>
            <a:xfrm rot="5400000">
              <a:off x="706" y="554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632" name="Group 369"/>
            <p:cNvGrpSpPr>
              <a:grpSpLocks noChangeAspect="1"/>
            </p:cNvGrpSpPr>
            <p:nvPr/>
          </p:nvGrpSpPr>
          <p:grpSpPr>
            <a:xfrm>
              <a:off x="826" y="543"/>
              <a:ext cx="90" cy="147"/>
              <a:chExt cx="225" cy="285"/>
            </a:xfrm>
          </p:grpSpPr>
          <p:sp>
            <p:nvSpPr>
              <p:cNvPr id="11633" name="Line 2272"/>
              <p:cNvSpPr>
                <a:spLocks noChangeAspect="1"/>
              </p:cNvSpPr>
              <p:nvPr/>
            </p:nvSpPr>
            <p:spPr>
              <a:xfrm flipH="1">
                <a:off x="0" y="10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34" name="Line 2273"/>
              <p:cNvSpPr>
                <a:spLocks noChangeAspect="1"/>
              </p:cNvSpPr>
              <p:nvPr/>
            </p:nvSpPr>
            <p:spPr>
              <a:xfrm flipH="1">
                <a:off x="0" y="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35" name="Line 2274"/>
              <p:cNvSpPr>
                <a:spLocks noChangeAspect="1"/>
              </p:cNvSpPr>
              <p:nvPr/>
            </p:nvSpPr>
            <p:spPr>
              <a:xfrm flipH="1">
                <a:off x="0" y="21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36" name="Line 2275"/>
              <p:cNvSpPr>
                <a:spLocks noChangeAspect="1"/>
              </p:cNvSpPr>
              <p:nvPr/>
            </p:nvSpPr>
            <p:spPr>
              <a:xfrm flipH="1">
                <a:off x="15" y="28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637" name="Line 2276"/>
            <p:cNvSpPr>
              <a:spLocks noChangeAspect="1"/>
            </p:cNvSpPr>
            <p:nvPr/>
          </p:nvSpPr>
          <p:spPr>
            <a:xfrm>
              <a:off x="945" y="416"/>
              <a:ext cx="5" cy="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38" name="Line 2277"/>
            <p:cNvSpPr>
              <a:spLocks noChangeAspect="1"/>
            </p:cNvSpPr>
            <p:nvPr/>
          </p:nvSpPr>
          <p:spPr>
            <a:xfrm flipH="1">
              <a:off x="944" y="427"/>
              <a:ext cx="0" cy="6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39" name="AutoShape 2278"/>
            <p:cNvSpPr>
              <a:spLocks noChangeAspect="1"/>
            </p:cNvSpPr>
            <p:nvPr/>
          </p:nvSpPr>
          <p:spPr>
            <a:xfrm rot="5400000">
              <a:off x="772" y="529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40" name="Line 2279"/>
            <p:cNvSpPr>
              <a:spLocks noChangeAspect="1"/>
            </p:cNvSpPr>
            <p:nvPr/>
          </p:nvSpPr>
          <p:spPr>
            <a:xfrm>
              <a:off x="837" y="53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41" name="Line 2280"/>
            <p:cNvSpPr>
              <a:spLocks noChangeAspect="1"/>
            </p:cNvSpPr>
            <p:nvPr/>
          </p:nvSpPr>
          <p:spPr>
            <a:xfrm>
              <a:off x="837" y="57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42" name="Line 2281"/>
            <p:cNvSpPr>
              <a:spLocks noChangeAspect="1"/>
            </p:cNvSpPr>
            <p:nvPr/>
          </p:nvSpPr>
          <p:spPr>
            <a:xfrm>
              <a:off x="837" y="632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43" name="Line 2282"/>
            <p:cNvSpPr>
              <a:spLocks noChangeAspect="1"/>
            </p:cNvSpPr>
            <p:nvPr/>
          </p:nvSpPr>
          <p:spPr>
            <a:xfrm>
              <a:off x="842" y="672"/>
              <a:ext cx="5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44" name="AutoShape 2283"/>
            <p:cNvSpPr>
              <a:spLocks noChangeAspect="1"/>
            </p:cNvSpPr>
            <p:nvPr/>
          </p:nvSpPr>
          <p:spPr>
            <a:xfrm>
              <a:off x="157" y="534"/>
              <a:ext cx="55" cy="145"/>
            </a:xfrm>
            <a:prstGeom prst="can">
              <a:avLst>
                <a:gd name="adj" fmla="val 65907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45" name="AutoShape 2284"/>
            <p:cNvSpPr>
              <a:spLocks noChangeAspect="1"/>
            </p:cNvSpPr>
            <p:nvPr/>
          </p:nvSpPr>
          <p:spPr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46" name="AutoShape 2285"/>
            <p:cNvSpPr>
              <a:spLocks noChangeAspect="1"/>
            </p:cNvSpPr>
            <p:nvPr/>
          </p:nvSpPr>
          <p:spPr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47" name="Line 2286"/>
            <p:cNvSpPr>
              <a:spLocks noChangeAspect="1"/>
            </p:cNvSpPr>
            <p:nvPr/>
          </p:nvSpPr>
          <p:spPr>
            <a:xfrm>
              <a:off x="522" y="548"/>
              <a:ext cx="209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48" name="Line 2287"/>
            <p:cNvSpPr>
              <a:spLocks noChangeAspect="1"/>
            </p:cNvSpPr>
            <p:nvPr/>
          </p:nvSpPr>
          <p:spPr>
            <a:xfrm>
              <a:off x="253" y="548"/>
              <a:ext cx="208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649" name="Group 386"/>
            <p:cNvGrpSpPr>
              <a:grpSpLocks noChangeAspect="1"/>
            </p:cNvGrpSpPr>
            <p:nvPr/>
          </p:nvGrpSpPr>
          <p:grpSpPr>
            <a:xfrm>
              <a:off x="258" y="477"/>
              <a:ext cx="64" cy="245"/>
              <a:chExt cx="174" cy="525"/>
            </a:xfrm>
          </p:grpSpPr>
          <p:sp>
            <p:nvSpPr>
              <p:cNvPr id="11650" name="AutoShape 228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51" name="AutoShape 229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52" name="Group 389"/>
            <p:cNvGrpSpPr>
              <a:grpSpLocks noChangeAspect="1"/>
            </p:cNvGrpSpPr>
            <p:nvPr/>
          </p:nvGrpSpPr>
          <p:grpSpPr>
            <a:xfrm>
              <a:off x="302" y="477"/>
              <a:ext cx="65" cy="245"/>
              <a:chExt cx="174" cy="525"/>
            </a:xfrm>
          </p:grpSpPr>
          <p:sp>
            <p:nvSpPr>
              <p:cNvPr id="11653" name="AutoShape 229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54" name="AutoShape 229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55" name="Group 392"/>
            <p:cNvGrpSpPr>
              <a:grpSpLocks noChangeAspect="1"/>
            </p:cNvGrpSpPr>
            <p:nvPr/>
          </p:nvGrpSpPr>
          <p:grpSpPr>
            <a:xfrm>
              <a:off x="346" y="477"/>
              <a:ext cx="63" cy="245"/>
              <a:chExt cx="174" cy="525"/>
            </a:xfrm>
          </p:grpSpPr>
          <p:sp>
            <p:nvSpPr>
              <p:cNvPr id="11656" name="AutoShape 2295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57" name="AutoShape 2296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58" name="Group 395"/>
            <p:cNvGrpSpPr>
              <a:grpSpLocks noChangeAspect="1"/>
            </p:cNvGrpSpPr>
            <p:nvPr/>
          </p:nvGrpSpPr>
          <p:grpSpPr>
            <a:xfrm>
              <a:off x="390" y="477"/>
              <a:ext cx="63" cy="245"/>
              <a:chExt cx="174" cy="525"/>
            </a:xfrm>
          </p:grpSpPr>
          <p:sp>
            <p:nvSpPr>
              <p:cNvPr id="11659" name="AutoShape 2298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60" name="AutoShape 2299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61" name="Group 398"/>
            <p:cNvGrpSpPr>
              <a:grpSpLocks noChangeAspect="1"/>
            </p:cNvGrpSpPr>
            <p:nvPr/>
          </p:nvGrpSpPr>
          <p:grpSpPr>
            <a:xfrm>
              <a:off x="433" y="477"/>
              <a:ext cx="65" cy="245"/>
              <a:chExt cx="174" cy="525"/>
            </a:xfrm>
          </p:grpSpPr>
          <p:sp>
            <p:nvSpPr>
              <p:cNvPr id="11662" name="AutoShape 2301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63" name="AutoShape 2302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64" name="Group 401"/>
            <p:cNvGrpSpPr>
              <a:grpSpLocks noChangeAspect="1"/>
            </p:cNvGrpSpPr>
            <p:nvPr/>
          </p:nvGrpSpPr>
          <p:grpSpPr>
            <a:xfrm>
              <a:off x="477" y="477"/>
              <a:ext cx="64" cy="245"/>
              <a:chExt cx="174" cy="525"/>
            </a:xfrm>
          </p:grpSpPr>
          <p:sp>
            <p:nvSpPr>
              <p:cNvPr id="11665" name="AutoShape 2304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66" name="AutoShape 2305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67" name="Group 404"/>
            <p:cNvGrpSpPr>
              <a:grpSpLocks noChangeAspect="1"/>
            </p:cNvGrpSpPr>
            <p:nvPr/>
          </p:nvGrpSpPr>
          <p:grpSpPr>
            <a:xfrm>
              <a:off x="500" y="477"/>
              <a:ext cx="64" cy="245"/>
              <a:chExt cx="174" cy="525"/>
            </a:xfrm>
          </p:grpSpPr>
          <p:sp>
            <p:nvSpPr>
              <p:cNvPr id="11668" name="AutoShape 230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69" name="AutoShape 230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70" name="Group 407"/>
            <p:cNvGrpSpPr>
              <a:grpSpLocks noChangeAspect="1"/>
            </p:cNvGrpSpPr>
            <p:nvPr/>
          </p:nvGrpSpPr>
          <p:grpSpPr>
            <a:xfrm>
              <a:off x="544" y="477"/>
              <a:ext cx="65" cy="245"/>
              <a:chExt cx="174" cy="525"/>
            </a:xfrm>
          </p:grpSpPr>
          <p:sp>
            <p:nvSpPr>
              <p:cNvPr id="11671" name="AutoShape 2310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72" name="AutoShape 2311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73" name="Group 410"/>
            <p:cNvGrpSpPr>
              <a:grpSpLocks noChangeAspect="1"/>
            </p:cNvGrpSpPr>
            <p:nvPr/>
          </p:nvGrpSpPr>
          <p:grpSpPr>
            <a:xfrm>
              <a:off x="589" y="477"/>
              <a:ext cx="63" cy="245"/>
              <a:chExt cx="174" cy="525"/>
            </a:xfrm>
          </p:grpSpPr>
          <p:sp>
            <p:nvSpPr>
              <p:cNvPr id="11674" name="AutoShape 2313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75" name="AutoShape 2314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76" name="Group 413"/>
            <p:cNvGrpSpPr>
              <a:grpSpLocks noChangeAspect="1"/>
            </p:cNvGrpSpPr>
            <p:nvPr/>
          </p:nvGrpSpPr>
          <p:grpSpPr>
            <a:xfrm>
              <a:off x="632" y="477"/>
              <a:ext cx="65" cy="245"/>
              <a:chExt cx="174" cy="525"/>
            </a:xfrm>
          </p:grpSpPr>
          <p:sp>
            <p:nvSpPr>
              <p:cNvPr id="11677" name="AutoShape 2316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78" name="AutoShape 2317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1679" name="Group 416"/>
            <p:cNvGrpSpPr>
              <a:grpSpLocks noChangeAspect="1"/>
            </p:cNvGrpSpPr>
            <p:nvPr/>
          </p:nvGrpSpPr>
          <p:grpSpPr>
            <a:xfrm>
              <a:off x="673" y="477"/>
              <a:ext cx="65" cy="245"/>
              <a:chExt cx="174" cy="525"/>
            </a:xfrm>
          </p:grpSpPr>
          <p:sp>
            <p:nvSpPr>
              <p:cNvPr id="11680" name="AutoShape 231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81" name="AutoShape 232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1682" name="AutoShape 2321"/>
            <p:cNvSpPr>
              <a:spLocks noChangeAspect="1"/>
            </p:cNvSpPr>
            <p:nvPr/>
          </p:nvSpPr>
          <p:spPr>
            <a:xfrm>
              <a:off x="714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83" name="AutoShape 2322"/>
            <p:cNvSpPr>
              <a:spLocks noChangeAspect="1"/>
            </p:cNvSpPr>
            <p:nvPr/>
          </p:nvSpPr>
          <p:spPr>
            <a:xfrm>
              <a:off x="733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84" name="Line 2323"/>
            <p:cNvSpPr>
              <a:spLocks noChangeAspect="1"/>
            </p:cNvSpPr>
            <p:nvPr/>
          </p:nvSpPr>
          <p:spPr>
            <a:xfrm flipH="1">
              <a:off x="932" y="428"/>
              <a:ext cx="4" cy="56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685" name="Group 422"/>
            <p:cNvGrpSpPr>
              <a:grpSpLocks noChangeAspect="1"/>
            </p:cNvGrpSpPr>
            <p:nvPr/>
          </p:nvGrpSpPr>
          <p:grpSpPr>
            <a:xfrm>
              <a:off x="893" y="698"/>
              <a:ext cx="153" cy="213"/>
              <a:chExt cx="390" cy="405"/>
            </a:xfrm>
          </p:grpSpPr>
          <p:sp>
            <p:nvSpPr>
              <p:cNvPr id="11686" name="AutoShape 2325"/>
              <p:cNvSpPr>
                <a:spLocks noChangeAspect="1"/>
              </p:cNvSpPr>
              <p:nvPr/>
            </p:nvSpPr>
            <p:spPr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87" name="AutoShape 2326"/>
              <p:cNvSpPr>
                <a:spLocks noChangeAspect="1"/>
              </p:cNvSpPr>
              <p:nvPr/>
            </p:nvSpPr>
            <p:spPr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88" name="Line 2327"/>
              <p:cNvSpPr>
                <a:spLocks noChangeAspect="1"/>
              </p:cNvSpPr>
              <p:nvPr/>
            </p:nvSpPr>
            <p:spPr>
              <a:xfrm>
                <a:off x="30" y="345"/>
                <a:ext cx="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689" name="Line 2328"/>
            <p:cNvSpPr>
              <a:spLocks noChangeAspect="1"/>
            </p:cNvSpPr>
            <p:nvPr/>
          </p:nvSpPr>
          <p:spPr>
            <a:xfrm flipV="1">
              <a:off x="958" y="556"/>
              <a:ext cx="22" cy="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90" name="Line 2329"/>
            <p:cNvSpPr>
              <a:spLocks noChangeAspect="1"/>
            </p:cNvSpPr>
            <p:nvPr/>
          </p:nvSpPr>
          <p:spPr>
            <a:xfrm flipH="1">
              <a:off x="956" y="756"/>
              <a:ext cx="6" cy="3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91" name="Line 2330"/>
            <p:cNvSpPr>
              <a:spLocks noChangeAspect="1"/>
            </p:cNvSpPr>
            <p:nvPr/>
          </p:nvSpPr>
          <p:spPr>
            <a:xfrm>
              <a:off x="990" y="746"/>
              <a:ext cx="8" cy="3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692" name="Oval 2331"/>
            <p:cNvSpPr>
              <a:spLocks noChangeAspect="1"/>
            </p:cNvSpPr>
            <p:nvPr/>
          </p:nvSpPr>
          <p:spPr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93" name="Oval 2332"/>
            <p:cNvSpPr>
              <a:spLocks noChangeAspect="1"/>
            </p:cNvSpPr>
            <p:nvPr/>
          </p:nvSpPr>
          <p:spPr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694" name="Oval 2333"/>
            <p:cNvSpPr>
              <a:spLocks noChangeAspect="1"/>
            </p:cNvSpPr>
            <p:nvPr/>
          </p:nvSpPr>
          <p:spPr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695" name="Group 432"/>
            <p:cNvGrpSpPr>
              <a:grpSpLocks noChangeAspect="1"/>
            </p:cNvGrpSpPr>
            <p:nvPr/>
          </p:nvGrpSpPr>
          <p:grpSpPr>
            <a:xfrm>
              <a:off x="929" y="473"/>
              <a:ext cx="93" cy="249"/>
              <a:chExt cx="222" cy="503"/>
            </a:xfrm>
          </p:grpSpPr>
          <p:sp>
            <p:nvSpPr>
              <p:cNvPr id="11696" name="Oval 2335"/>
              <p:cNvSpPr>
                <a:spLocks noChangeAspect="1"/>
              </p:cNvSpPr>
              <p:nvPr/>
            </p:nvSpPr>
            <p:spPr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97" name="Oval 2336"/>
              <p:cNvSpPr>
                <a:spLocks noChangeAspect="1"/>
              </p:cNvSpPr>
              <p:nvPr/>
            </p:nvSpPr>
            <p:spPr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698" name="Line 2337"/>
              <p:cNvSpPr>
                <a:spLocks noChangeAspect="1"/>
              </p:cNvSpPr>
              <p:nvPr/>
            </p:nvSpPr>
            <p:spPr>
              <a:xfrm flipV="1">
                <a:off x="111" y="221"/>
                <a:ext cx="54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699" name="Line 2338"/>
              <p:cNvSpPr>
                <a:spLocks noChangeAspect="1"/>
              </p:cNvSpPr>
              <p:nvPr/>
            </p:nvSpPr>
            <p:spPr>
              <a:xfrm flipV="1">
                <a:off x="113" y="316"/>
                <a:ext cx="54" cy="1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700" name="Oval 2339"/>
            <p:cNvSpPr>
              <a:spLocks noChangeAspect="1"/>
            </p:cNvSpPr>
            <p:nvPr/>
          </p:nvSpPr>
          <p:spPr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1701" name="AutoShape 2340"/>
            <p:cNvSpPr>
              <a:spLocks noChangeAspect="1"/>
            </p:cNvSpPr>
            <p:nvPr/>
          </p:nvSpPr>
          <p:spPr>
            <a:xfrm rot="5400000">
              <a:off x="965" y="384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1702" name="Group 439"/>
            <p:cNvGrpSpPr>
              <a:grpSpLocks noChangeAspect="1"/>
            </p:cNvGrpSpPr>
            <p:nvPr/>
          </p:nvGrpSpPr>
          <p:grpSpPr>
            <a:xfrm rot="5400000">
              <a:off x="977" y="361"/>
              <a:ext cx="80" cy="104"/>
              <a:chExt cx="138" cy="282"/>
            </a:xfrm>
          </p:grpSpPr>
          <p:sp>
            <p:nvSpPr>
              <p:cNvPr id="11703" name="AutoShape 2342"/>
              <p:cNvSpPr>
                <a:spLocks noChangeAspect="1"/>
              </p:cNvSpPr>
              <p:nvPr/>
            </p:nvSpPr>
            <p:spPr>
              <a:xfrm>
                <a:off x="0" y="0"/>
                <a:ext cx="138" cy="282"/>
              </a:xfrm>
              <a:prstGeom prst="can">
                <a:avLst>
                  <a:gd name="adj" fmla="val 51083"/>
                </a:avLst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04" name="Line 2343"/>
              <p:cNvSpPr>
                <a:spLocks noChangeAspect="1"/>
              </p:cNvSpPr>
              <p:nvPr/>
            </p:nvSpPr>
            <p:spPr>
              <a:xfrm flipH="1">
                <a:off x="86" y="92"/>
                <a:ext cx="0" cy="178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705" name="Line 2344"/>
              <p:cNvSpPr>
                <a:spLocks noChangeAspect="1"/>
              </p:cNvSpPr>
              <p:nvPr/>
            </p:nvSpPr>
            <p:spPr>
              <a:xfrm flipH="1">
                <a:off x="38" y="77"/>
                <a:ext cx="0" cy="17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1706" name="Line 2345"/>
            <p:cNvSpPr>
              <a:spLocks noChangeAspect="1"/>
            </p:cNvSpPr>
            <p:nvPr/>
          </p:nvSpPr>
          <p:spPr>
            <a:xfrm flipH="1">
              <a:off x="932" y="415"/>
              <a:ext cx="9" cy="7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1707" name="Line 2346"/>
            <p:cNvSpPr>
              <a:spLocks noChangeAspect="1"/>
            </p:cNvSpPr>
            <p:nvPr/>
          </p:nvSpPr>
          <p:spPr>
            <a:xfrm>
              <a:off x="206" y="524"/>
              <a:ext cx="539" cy="5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1708" name="Group 445"/>
            <p:cNvGrpSpPr>
              <a:grpSpLocks noChangeAspect="1"/>
            </p:cNvGrpSpPr>
            <p:nvPr/>
          </p:nvGrpSpPr>
          <p:grpSpPr>
            <a:xfrm>
              <a:off x="244" y="294"/>
              <a:ext cx="156" cy="277"/>
              <a:chExt cx="142" cy="252"/>
            </a:xfrm>
          </p:grpSpPr>
          <p:sp>
            <p:nvSpPr>
              <p:cNvPr id="11709" name="AutoShape 2348"/>
              <p:cNvSpPr>
                <a:spLocks noChangeAspect="1"/>
              </p:cNvSpPr>
              <p:nvPr/>
            </p:nvSpPr>
            <p:spPr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0" name="Oval 2349"/>
              <p:cNvSpPr>
                <a:spLocks noChangeAspect="1"/>
              </p:cNvSpPr>
              <p:nvPr/>
            </p:nvSpPr>
            <p:spPr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1" name="AutoShape 2350"/>
              <p:cNvSpPr>
                <a:spLocks noChangeAspect="1"/>
              </p:cNvSpPr>
              <p:nvPr/>
            </p:nvSpPr>
            <p:spPr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2" name="AutoShape 2351"/>
              <p:cNvSpPr>
                <a:spLocks noChangeAspect="1"/>
              </p:cNvSpPr>
              <p:nvPr/>
            </p:nvSpPr>
            <p:spPr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3" name="Line 2352"/>
              <p:cNvSpPr>
                <a:spLocks noChangeAspect="1"/>
              </p:cNvSpPr>
              <p:nvPr/>
            </p:nvSpPr>
            <p:spPr>
              <a:xfrm flipH="1">
                <a:off x="16" y="14"/>
                <a:ext cx="0" cy="3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714" name="Line 2353"/>
              <p:cNvSpPr>
                <a:spLocks noChangeAspect="1"/>
              </p:cNvSpPr>
              <p:nvPr/>
            </p:nvSpPr>
            <p:spPr>
              <a:xfrm flipH="1">
                <a:off x="80" y="26"/>
                <a:ext cx="5" cy="22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1715" name="Oval 2354"/>
              <p:cNvSpPr>
                <a:spLocks noChangeAspect="1"/>
              </p:cNvSpPr>
              <p:nvPr/>
            </p:nvSpPr>
            <p:spPr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6" name="AutoShape 2355"/>
              <p:cNvSpPr>
                <a:spLocks noChangeAspect="1"/>
              </p:cNvSpPr>
              <p:nvPr/>
            </p:nvSpPr>
            <p:spPr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717" name="AutoShape 2356"/>
              <p:cNvSpPr>
                <a:spLocks noChangeAspect="1"/>
              </p:cNvSpPr>
              <p:nvPr/>
            </p:nvSpPr>
            <p:spPr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1718" name="AutoShape 2357"/>
            <p:cNvSpPr>
              <a:spLocks noChangeAspect="1"/>
            </p:cNvSpPr>
            <p:nvPr/>
          </p:nvSpPr>
          <p:spPr>
            <a:xfrm>
              <a:off x="767" y="534"/>
              <a:ext cx="53" cy="146"/>
            </a:xfrm>
            <a:prstGeom prst="can">
              <a:avLst>
                <a:gd name="adj" fmla="val 68866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1719" name="Group 456"/>
          <p:cNvGrpSpPr>
            <a:grpSpLocks noChangeAspect="1"/>
          </p:cNvGrpSpPr>
          <p:nvPr/>
        </p:nvGrpSpPr>
        <p:grpSpPr>
          <a:xfrm>
            <a:off x="1976676" y="3090598"/>
            <a:ext cx="783431" cy="501253"/>
            <a:chExt cx="871" cy="671"/>
          </a:xfrm>
        </p:grpSpPr>
        <p:grpSp>
          <p:nvGrpSpPr>
            <p:cNvPr id="11720" name="Group 457"/>
            <p:cNvGrpSpPr>
              <a:grpSpLocks noChangeAspect="1"/>
            </p:cNvGrpSpPr>
            <p:nvPr/>
          </p:nvGrpSpPr>
          <p:grpSpPr>
            <a:xfrm>
              <a:off x="0" y="274"/>
              <a:ext cx="871" cy="397"/>
              <a:chExt cx="871" cy="397"/>
            </a:xfrm>
          </p:grpSpPr>
          <p:sp>
            <p:nvSpPr>
              <p:cNvPr id="11721" name="AutoShape 2360"/>
              <p:cNvSpPr>
                <a:spLocks noChangeAspect="1"/>
              </p:cNvSpPr>
              <p:nvPr/>
            </p:nvSpPr>
            <p:spPr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1722" name="Group 459"/>
              <p:cNvGrpSpPr>
                <a:grpSpLocks noChangeAspect="1"/>
              </p:cNvGrpSpPr>
              <p:nvPr/>
            </p:nvGrpSpPr>
            <p:grpSpPr>
              <a:xfrm>
                <a:off x="189" y="119"/>
                <a:ext cx="84" cy="163"/>
                <a:chExt cx="896" cy="888"/>
              </a:xfrm>
            </p:grpSpPr>
            <p:sp>
              <p:nvSpPr>
                <p:cNvPr id="11723" name="AutoShape 2362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724" name="Line 2363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725" name="AutoShape 2364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1726" name="Group 463"/>
              <p:cNvGrpSpPr>
                <a:grpSpLocks noChangeAspect="1"/>
              </p:cNvGrpSpPr>
              <p:nvPr/>
            </p:nvGrpSpPr>
            <p:grpSpPr>
              <a:xfrm>
                <a:off x="599" y="124"/>
                <a:ext cx="82" cy="164"/>
                <a:chExt cx="896" cy="888"/>
              </a:xfrm>
            </p:grpSpPr>
            <p:sp>
              <p:nvSpPr>
                <p:cNvPr id="11727" name="AutoShape 2366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728" name="Line 2367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729" name="AutoShape 2368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1730" name="Group 467"/>
              <p:cNvGrpSpPr>
                <a:grpSpLocks noChangeAspect="1"/>
              </p:cNvGrpSpPr>
              <p:nvPr/>
            </p:nvGrpSpPr>
            <p:grpSpPr>
              <a:xfrm>
                <a:off x="260" y="0"/>
                <a:ext cx="352" cy="263"/>
                <a:chExt cx="1725" cy="761"/>
              </a:xfrm>
            </p:grpSpPr>
            <p:grpSp>
              <p:nvGrpSpPr>
                <p:cNvPr id="11731" name="Group 468"/>
                <p:cNvGrpSpPr>
                  <a:grpSpLocks noChangeAspect="1"/>
                </p:cNvGrpSpPr>
                <p:nvPr/>
              </p:nvGrpSpPr>
              <p:grpSpPr>
                <a:xfrm rot="-218345" flipV="1">
                  <a:off x="280" y="0"/>
                  <a:ext cx="1171" cy="413"/>
                  <a:chExt cx="3915" cy="1365"/>
                </a:xfrm>
              </p:grpSpPr>
              <p:sp>
                <p:nvSpPr>
                  <p:cNvPr id="11732" name="Freeform 2371"/>
                  <p:cNvSpPr>
                    <a:spLocks noChangeAspect="1"/>
                  </p:cNvSpPr>
                  <p:nvPr/>
                </p:nvSpPr>
                <p:spPr>
                  <a:xfrm>
                    <a:off x="780" y="18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733" name="Freeform 2372"/>
                  <p:cNvSpPr>
                    <a:spLocks noChangeAspect="1"/>
                  </p:cNvSpPr>
                  <p:nvPr/>
                </p:nvSpPr>
                <p:spPr>
                  <a:xfrm>
                    <a:off x="1575" y="12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734" name="Freeform 2373"/>
                  <p:cNvSpPr>
                    <a:spLocks noChangeAspect="1"/>
                  </p:cNvSpPr>
                  <p:nvPr/>
                </p:nvSpPr>
                <p:spPr>
                  <a:xfrm>
                    <a:off x="2355" y="6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735" name="Freeform 2374"/>
                  <p:cNvSpPr>
                    <a:spLocks noChangeAspect="1"/>
                  </p:cNvSpPr>
                  <p:nvPr/>
                </p:nvSpPr>
                <p:spPr>
                  <a:xfrm>
                    <a:off x="3120" y="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1736" name="Freeform 2375"/>
                  <p:cNvSpPr>
                    <a:spLocks noChangeAspect="1"/>
                  </p:cNvSpPr>
                  <p:nvPr/>
                </p:nvSpPr>
                <p:spPr>
                  <a:xfrm>
                    <a:off x="0" y="24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Times New Roman"/>
                      <a:ea typeface="宋体" pitchFamily="2" charset="-122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11737" name="Freeform 2376"/>
                <p:cNvSpPr>
                  <a:spLocks noChangeAspect="1"/>
                </p:cNvSpPr>
                <p:nvPr/>
              </p:nvSpPr>
              <p:spPr>
                <a:xfrm>
                  <a:off x="0" y="18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738" name="Freeform 2377"/>
                <p:cNvSpPr>
                  <a:spLocks noChangeAspect="1"/>
                </p:cNvSpPr>
                <p:nvPr/>
              </p:nvSpPr>
              <p:spPr>
                <a:xfrm flipH="1">
                  <a:off x="1442" y="33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1739" name="Text Box 2378"/>
            <p:cNvSpPr txBox="1">
              <a:spLocks noChangeAspect="1"/>
            </p:cNvSpPr>
            <p:nvPr/>
          </p:nvSpPr>
          <p:spPr>
            <a:xfrm>
              <a:off x="360" y="0"/>
              <a:ext cx="299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x</a:t>
              </a:r>
              <a:endParaRPr lang="en-US" altLang="zh-CN" sz="2400">
                <a:latin typeface="Times New Roman"/>
                <a:ea typeface="楷体_GB2312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11740" name="Freeform 2379"/>
          <p:cNvSpPr/>
          <p:nvPr/>
        </p:nvSpPr>
        <p:spPr>
          <a:xfrm>
            <a:off x="4400789" y="1991651"/>
            <a:ext cx="581025" cy="409575"/>
          </a:xfrm>
          <a:custGeom>
            <a:cxnLst>
              <a:cxn ang="0">
                <a:pos x="0" y="0"/>
              </a:cxn>
              <a:cxn ang="0">
                <a:pos x="165100" y="63500"/>
              </a:cxn>
              <a:cxn ang="0">
                <a:pos x="241300" y="114300"/>
              </a:cxn>
              <a:cxn ang="0">
                <a:pos x="355600" y="228600"/>
              </a:cxn>
              <a:cxn ang="0">
                <a:pos x="419100" y="292100"/>
              </a:cxn>
              <a:cxn ang="0">
                <a:pos x="444500" y="330200"/>
              </a:cxn>
              <a:cxn ang="0">
                <a:pos x="596900" y="393700"/>
              </a:cxn>
              <a:cxn ang="0">
                <a:pos x="609600" y="431800"/>
              </a:cxn>
              <a:cxn ang="0">
                <a:pos x="723900" y="482600"/>
              </a:cxn>
              <a:cxn ang="0">
                <a:pos x="736600" y="533400"/>
              </a:cxn>
              <a:cxn ang="0">
                <a:pos x="774700" y="546100"/>
              </a:cxn>
            </a:cxnLst>
            <a:rect l="0" t="0" r="0" b="0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1" name="Freeform 2380"/>
          <p:cNvSpPr/>
          <p:nvPr/>
        </p:nvSpPr>
        <p:spPr>
          <a:xfrm>
            <a:off x="5398532" y="2403607"/>
            <a:ext cx="594122" cy="1019175"/>
          </a:xfrm>
          <a:custGeom>
            <a:cxnLst>
              <a:cxn ang="0">
                <a:pos x="107412" y="0"/>
              </a:cxn>
              <a:cxn ang="0">
                <a:pos x="236306" y="67463"/>
              </a:cxn>
              <a:cxn ang="0">
                <a:pos x="332977" y="183114"/>
              </a:cxn>
              <a:cxn ang="0">
                <a:pos x="397424" y="443329"/>
              </a:cxn>
              <a:cxn ang="0">
                <a:pos x="429647" y="472242"/>
              </a:cxn>
              <a:cxn ang="0">
                <a:pos x="451130" y="510792"/>
              </a:cxn>
              <a:cxn ang="0">
                <a:pos x="494094" y="549342"/>
              </a:cxn>
              <a:cxn ang="0">
                <a:pos x="515577" y="578255"/>
              </a:cxn>
              <a:cxn ang="0">
                <a:pos x="440388" y="1358900"/>
              </a:cxn>
              <a:cxn ang="0">
                <a:pos x="268529" y="1349262"/>
              </a:cxn>
              <a:cxn ang="0">
                <a:pos x="0" y="1204698"/>
              </a:cxn>
            </a:cxnLst>
            <a:rect l="0" t="0" r="0" b="0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2" name="Freeform 2381"/>
          <p:cNvSpPr/>
          <p:nvPr/>
        </p:nvSpPr>
        <p:spPr>
          <a:xfrm>
            <a:off x="3616166" y="3315626"/>
            <a:ext cx="984647" cy="152400"/>
          </a:xfrm>
          <a:custGeom>
            <a:cxnLst>
              <a:cxn ang="0">
                <a:pos x="1312863" y="0"/>
              </a:cxn>
              <a:cxn ang="0">
                <a:pos x="1207834" y="6054"/>
              </a:cxn>
              <a:cxn ang="0">
                <a:pos x="1018782" y="42381"/>
              </a:cxn>
              <a:cxn ang="0">
                <a:pos x="924256" y="57517"/>
              </a:cxn>
              <a:cxn ang="0">
                <a:pos x="861238" y="69625"/>
              </a:cxn>
              <a:cxn ang="0">
                <a:pos x="840232" y="78707"/>
              </a:cxn>
              <a:cxn ang="0">
                <a:pos x="777215" y="90816"/>
              </a:cxn>
              <a:cxn ang="0">
                <a:pos x="661683" y="121088"/>
              </a:cxn>
              <a:cxn ang="0">
                <a:pos x="609168" y="139251"/>
              </a:cxn>
              <a:cxn ang="0">
                <a:pos x="546151" y="151359"/>
              </a:cxn>
              <a:cxn ang="0">
                <a:pos x="451625" y="166495"/>
              </a:cxn>
              <a:cxn ang="0">
                <a:pos x="315087" y="187686"/>
              </a:cxn>
              <a:cxn ang="0">
                <a:pos x="0" y="154387"/>
              </a:cxn>
            </a:cxnLst>
            <a:rect l="0" t="0" r="0" b="0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3" name="Freeform 2382"/>
          <p:cNvSpPr/>
          <p:nvPr/>
        </p:nvSpPr>
        <p:spPr>
          <a:xfrm>
            <a:off x="2536270" y="3414448"/>
            <a:ext cx="702469" cy="140494"/>
          </a:xfrm>
          <a:custGeom>
            <a:cxnLst>
              <a:cxn ang="0">
                <a:pos x="936625" y="0"/>
              </a:cxn>
              <a:cxn ang="0">
                <a:pos x="480321" y="82115"/>
              </a:cxn>
              <a:cxn ang="0">
                <a:pos x="0" y="0"/>
              </a:cxn>
            </a:cxnLst>
            <a:rect l="0" t="0" r="0" b="0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4" name="Freeform 2383"/>
          <p:cNvSpPr/>
          <p:nvPr/>
        </p:nvSpPr>
        <p:spPr>
          <a:xfrm>
            <a:off x="1995726" y="2010701"/>
            <a:ext cx="1404938" cy="1403747"/>
          </a:xfrm>
          <a:custGeom>
            <a:cxnLst>
              <a:cxn ang="0">
                <a:pos x="261852" y="1845822"/>
              </a:cxn>
              <a:cxn ang="0">
                <a:pos x="212271" y="1786755"/>
              </a:cxn>
              <a:cxn ang="0">
                <a:pos x="113108" y="1698156"/>
              </a:cxn>
              <a:cxn ang="0">
                <a:pos x="88317" y="1639090"/>
              </a:cxn>
              <a:cxn ang="0">
                <a:pos x="38736" y="1580023"/>
              </a:cxn>
              <a:cxn ang="0">
                <a:pos x="1549" y="1186248"/>
              </a:cxn>
              <a:cxn ang="0">
                <a:pos x="13945" y="713718"/>
              </a:cxn>
              <a:cxn ang="0">
                <a:pos x="88317" y="457764"/>
              </a:cxn>
              <a:cxn ang="0">
                <a:pos x="212271" y="369164"/>
              </a:cxn>
              <a:cxn ang="0">
                <a:pos x="348620" y="260876"/>
              </a:cxn>
              <a:cxn ang="0">
                <a:pos x="435387" y="172277"/>
              </a:cxn>
              <a:cxn ang="0">
                <a:pos x="559341" y="113210"/>
              </a:cxn>
              <a:cxn ang="0">
                <a:pos x="931202" y="14767"/>
              </a:cxn>
              <a:cxn ang="0">
                <a:pos x="1873250" y="4922"/>
              </a:cxn>
            </a:cxnLst>
            <a:rect l="0" t="0" r="0" b="0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5" name="Freeform 2384"/>
          <p:cNvSpPr/>
          <p:nvPr/>
        </p:nvSpPr>
        <p:spPr>
          <a:xfrm>
            <a:off x="2536270" y="2766748"/>
            <a:ext cx="108347" cy="647700"/>
          </a:xfrm>
          <a:custGeom>
            <a:cxnLst>
              <a:cxn ang="0">
                <a:pos x="0" y="0"/>
              </a:cxn>
              <a:cxn ang="0">
                <a:pos x="140412" y="308429"/>
              </a:cxn>
              <a:cxn ang="0">
                <a:pos x="140412" y="400957"/>
              </a:cxn>
              <a:cxn ang="0">
                <a:pos x="97208" y="493486"/>
              </a:cxn>
              <a:cxn ang="0">
                <a:pos x="54004" y="832757"/>
              </a:cxn>
              <a:cxn ang="0">
                <a:pos x="43204" y="863600"/>
              </a:cxn>
            </a:cxnLst>
            <a:rect l="0" t="0" r="0" b="0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746" name="Freeform 2385"/>
          <p:cNvSpPr/>
          <p:nvPr/>
        </p:nvSpPr>
        <p:spPr>
          <a:xfrm>
            <a:off x="2158841" y="2766748"/>
            <a:ext cx="161925" cy="647700"/>
          </a:xfrm>
          <a:custGeom>
            <a:cxnLst>
              <a:cxn ang="0">
                <a:pos x="215900" y="0"/>
              </a:cxn>
              <a:cxn ang="0">
                <a:pos x="100051" y="80335"/>
              </a:cxn>
              <a:cxn ang="0">
                <a:pos x="15798" y="512135"/>
              </a:cxn>
              <a:cxn ang="0">
                <a:pos x="26329" y="863600"/>
              </a:cxn>
            </a:cxnLst>
            <a:rect l="0" t="0" r="0" b="0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5844" name="Rectangle 2386"/>
          <p:cNvSpPr/>
          <p:nvPr/>
        </p:nvSpPr>
        <p:spPr>
          <a:xfrm>
            <a:off x="131921" y="583380"/>
            <a:ext cx="8880634" cy="4192429"/>
          </a:xfrm>
          <a:prstGeom prst="rect">
            <a:avLst/>
          </a:prstGeom>
          <a:solidFill>
            <a:schemeClr val="bg1">
              <a:alpha val="85097"/>
            </a:schemeClr>
          </a:solidFill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5845" name="Rectangle 2387"/>
          <p:cNvSpPr/>
          <p:nvPr/>
        </p:nvSpPr>
        <p:spPr>
          <a:xfrm>
            <a:off x="772716" y="2620777"/>
            <a:ext cx="75107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：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电流表和电压表的指针偏转角度很小。</a:t>
            </a:r>
          </a:p>
        </p:txBody>
      </p:sp>
      <p:sp>
        <p:nvSpPr>
          <p:cNvPr id="15846" name="Rectangle 2388"/>
          <p:cNvSpPr/>
          <p:nvPr/>
        </p:nvSpPr>
        <p:spPr>
          <a:xfrm>
            <a:off x="930593" y="3364362"/>
            <a:ext cx="8047990" cy="1210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①电压表和电流表的量程可能都选择过大；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     ②电源电压可能过低。</a:t>
            </a:r>
          </a:p>
        </p:txBody>
      </p:sp>
      <p:sp>
        <p:nvSpPr>
          <p:cNvPr id="15847" name="Rectangle 2389"/>
          <p:cNvSpPr/>
          <p:nvPr/>
        </p:nvSpPr>
        <p:spPr>
          <a:xfrm>
            <a:off x="861775" y="1109875"/>
            <a:ext cx="67957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rgbClr val="2727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：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电流表与电压表的指针反向偏转。</a:t>
            </a:r>
          </a:p>
        </p:txBody>
      </p:sp>
      <p:sp>
        <p:nvSpPr>
          <p:cNvPr id="15848" name="Rectangle 2390"/>
          <p:cNvSpPr/>
          <p:nvPr/>
        </p:nvSpPr>
        <p:spPr>
          <a:xfrm>
            <a:off x="930593" y="1879732"/>
            <a:ext cx="76517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电流表和电压表的“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+”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、“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-”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接线柱接反</a:t>
            </a:r>
          </a:p>
        </p:txBody>
      </p:sp>
      <p:sp>
        <p:nvSpPr>
          <p:cNvPr id="2" name="文本框 14"/>
          <p:cNvSpPr txBox="1"/>
          <p:nvPr/>
        </p:nvSpPr>
        <p:spPr>
          <a:xfrm>
            <a:off x="3541847" y="369067"/>
            <a:ext cx="1610543" cy="481330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6" grpId="0"/>
      <p:bldP spid="158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97" name="Group 10"/>
          <p:cNvGrpSpPr>
            <a:grpSpLocks noChangeAspect="1"/>
          </p:cNvGrpSpPr>
          <p:nvPr/>
        </p:nvGrpSpPr>
        <p:grpSpPr>
          <a:xfrm>
            <a:off x="3492104" y="2422657"/>
            <a:ext cx="1228725" cy="490538"/>
            <a:chExt cx="1440" cy="569"/>
          </a:xfrm>
        </p:grpSpPr>
        <p:grpSp>
          <p:nvGrpSpPr>
            <p:cNvPr id="12298" name="Group 11"/>
            <p:cNvGrpSpPr>
              <a:grpSpLocks noChangeAspect="1"/>
            </p:cNvGrpSpPr>
            <p:nvPr/>
          </p:nvGrpSpPr>
          <p:grpSpPr>
            <a:xfrm>
              <a:off x="0" y="69"/>
              <a:ext cx="1440" cy="500"/>
              <a:chExt cx="1440" cy="500"/>
            </a:xfrm>
          </p:grpSpPr>
          <p:graphicFrame>
            <p:nvGraphicFramePr>
              <p:cNvPr id="12299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grayscl/>
                            <a:lum bright="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300" name="Group 13"/>
              <p:cNvGrpSpPr>
                <a:grpSpLocks noChangeAspect="1"/>
              </p:cNvGrpSpPr>
              <p:nvPr/>
            </p:nvGrpSpPr>
            <p:grpSpPr>
              <a:xfrm rot="5400000">
                <a:off x="812" y="38"/>
                <a:ext cx="227" cy="433"/>
                <a:chExt cx="1036" cy="1898"/>
              </a:xfrm>
            </p:grpSpPr>
            <p:sp>
              <p:nvSpPr>
                <p:cNvPr id="12301" name="AutoShape 14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302" name="AutoShape 1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303" name="Oval 16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2304" name="Group 17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2305" name="Oval 18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06" name="Rectangle 19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07" name="Oval 20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08" name="Line 21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2309" name="Line 22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2310" name="Line 23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11" name="Line 24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12" name="Line 25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13" name="Line 26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2314" name="Group 27"/>
              <p:cNvGrpSpPr>
                <a:grpSpLocks noChangeAspect="1"/>
              </p:cNvGrpSpPr>
              <p:nvPr/>
            </p:nvGrpSpPr>
            <p:grpSpPr>
              <a:xfrm rot="5400000">
                <a:off x="393" y="37"/>
                <a:ext cx="227" cy="442"/>
                <a:chExt cx="1036" cy="1898"/>
              </a:xfrm>
            </p:grpSpPr>
            <p:sp>
              <p:nvSpPr>
                <p:cNvPr id="12315" name="AutoShape 28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316" name="AutoShape 29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317" name="Oval 30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2318" name="Group 31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2319" name="Oval 32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20" name="Rectangle 33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21" name="Oval 34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322" name="Line 35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2323" name="Line 36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2324" name="Line 37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25" name="Line 38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26" name="Line 39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327" name="Line 40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2328" name="Text Box 41"/>
            <p:cNvSpPr txBox="1">
              <a:spLocks noChangeAspect="1"/>
            </p:cNvSpPr>
            <p:nvPr/>
          </p:nvSpPr>
          <p:spPr>
            <a:xfrm>
              <a:off x="1170" y="12"/>
              <a:ext cx="210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＋</a:t>
              </a:r>
            </a:p>
          </p:txBody>
        </p:sp>
        <p:sp>
          <p:nvSpPr>
            <p:cNvPr id="12329" name="Text Box 42"/>
            <p:cNvSpPr txBox="1">
              <a:spLocks noChangeAspect="1"/>
            </p:cNvSpPr>
            <p:nvPr/>
          </p:nvSpPr>
          <p:spPr>
            <a:xfrm>
              <a:off x="15" y="0"/>
              <a:ext cx="261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－</a:t>
              </a:r>
            </a:p>
          </p:txBody>
        </p:sp>
      </p:grpSp>
      <p:grpSp>
        <p:nvGrpSpPr>
          <p:cNvPr id="12330" name="Group 43"/>
          <p:cNvGrpSpPr>
            <a:grpSpLocks noChangeAspect="1"/>
          </p:cNvGrpSpPr>
          <p:nvPr/>
        </p:nvGrpSpPr>
        <p:grpSpPr>
          <a:xfrm>
            <a:off x="3362325" y="3615664"/>
            <a:ext cx="716756" cy="689372"/>
            <a:chExt cx="679" cy="645"/>
          </a:xfrm>
        </p:grpSpPr>
        <p:sp>
          <p:nvSpPr>
            <p:cNvPr id="12331" name="Line 44"/>
            <p:cNvSpPr>
              <a:spLocks noChangeAspect="1"/>
            </p:cNvSpPr>
            <p:nvPr/>
          </p:nvSpPr>
          <p:spPr>
            <a:xfrm>
              <a:off x="115" y="433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2" name="Line 45"/>
            <p:cNvSpPr>
              <a:spLocks noChangeAspect="1"/>
            </p:cNvSpPr>
            <p:nvPr/>
          </p:nvSpPr>
          <p:spPr>
            <a:xfrm>
              <a:off x="182" y="0"/>
              <a:ext cx="43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3" name="Line 46"/>
            <p:cNvSpPr>
              <a:spLocks noChangeAspect="1"/>
            </p:cNvSpPr>
            <p:nvPr/>
          </p:nvSpPr>
          <p:spPr>
            <a:xfrm flipH="1">
              <a:off x="112" y="0"/>
              <a:ext cx="70" cy="3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4" name="Line 47"/>
            <p:cNvSpPr>
              <a:spLocks noChangeAspect="1"/>
            </p:cNvSpPr>
            <p:nvPr/>
          </p:nvSpPr>
          <p:spPr>
            <a:xfrm flipH="1">
              <a:off x="544" y="0"/>
              <a:ext cx="77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5" name="Line 48"/>
            <p:cNvSpPr>
              <a:spLocks noChangeAspect="1"/>
            </p:cNvSpPr>
            <p:nvPr/>
          </p:nvSpPr>
          <p:spPr>
            <a:xfrm>
              <a:off x="133" y="271"/>
              <a:ext cx="4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6" name="Line 49"/>
            <p:cNvSpPr>
              <a:spLocks noChangeAspect="1"/>
            </p:cNvSpPr>
            <p:nvPr/>
          </p:nvSpPr>
          <p:spPr>
            <a:xfrm>
              <a:off x="121" y="316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7" name="Line 50"/>
            <p:cNvSpPr>
              <a:spLocks noChangeAspect="1"/>
            </p:cNvSpPr>
            <p:nvPr/>
          </p:nvSpPr>
          <p:spPr>
            <a:xfrm>
              <a:off x="115" y="330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8" name="Line 51"/>
            <p:cNvSpPr>
              <a:spLocks noChangeAspect="1"/>
            </p:cNvSpPr>
            <p:nvPr/>
          </p:nvSpPr>
          <p:spPr>
            <a:xfrm flipH="1">
              <a:off x="115" y="330"/>
              <a:ext cx="0" cy="8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39" name="Line 52"/>
            <p:cNvSpPr>
              <a:spLocks noChangeAspect="1"/>
            </p:cNvSpPr>
            <p:nvPr/>
          </p:nvSpPr>
          <p:spPr>
            <a:xfrm flipH="1">
              <a:off x="544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0" name="Line 53"/>
            <p:cNvSpPr>
              <a:spLocks noChangeAspect="1"/>
            </p:cNvSpPr>
            <p:nvPr/>
          </p:nvSpPr>
          <p:spPr>
            <a:xfrm flipH="1">
              <a:off x="146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1" name="Line 54"/>
            <p:cNvSpPr>
              <a:spLocks noChangeAspect="1"/>
            </p:cNvSpPr>
            <p:nvPr/>
          </p:nvSpPr>
          <p:spPr>
            <a:xfrm flipH="1">
              <a:off x="178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2" name="Line 55"/>
            <p:cNvSpPr>
              <a:spLocks noChangeAspect="1"/>
            </p:cNvSpPr>
            <p:nvPr/>
          </p:nvSpPr>
          <p:spPr>
            <a:xfrm flipH="1">
              <a:off x="211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3" name="Line 56"/>
            <p:cNvSpPr>
              <a:spLocks noChangeAspect="1"/>
            </p:cNvSpPr>
            <p:nvPr/>
          </p:nvSpPr>
          <p:spPr>
            <a:xfrm flipH="1">
              <a:off x="250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4" name="Line 57"/>
            <p:cNvSpPr>
              <a:spLocks noChangeAspect="1"/>
            </p:cNvSpPr>
            <p:nvPr/>
          </p:nvSpPr>
          <p:spPr>
            <a:xfrm flipH="1">
              <a:off x="436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5" name="Line 58"/>
            <p:cNvSpPr>
              <a:spLocks noChangeAspect="1"/>
            </p:cNvSpPr>
            <p:nvPr/>
          </p:nvSpPr>
          <p:spPr>
            <a:xfrm flipH="1">
              <a:off x="473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6" name="Line 59"/>
            <p:cNvSpPr>
              <a:spLocks noChangeAspect="1"/>
            </p:cNvSpPr>
            <p:nvPr/>
          </p:nvSpPr>
          <p:spPr>
            <a:xfrm flipH="1">
              <a:off x="519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7" name="Line 60"/>
            <p:cNvSpPr>
              <a:spLocks noChangeAspect="1"/>
            </p:cNvSpPr>
            <p:nvPr/>
          </p:nvSpPr>
          <p:spPr>
            <a:xfrm flipH="1">
              <a:off x="90" y="412"/>
              <a:ext cx="25" cy="7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8" name="Line 61"/>
            <p:cNvSpPr>
              <a:spLocks noChangeAspect="1"/>
            </p:cNvSpPr>
            <p:nvPr/>
          </p:nvSpPr>
          <p:spPr>
            <a:xfrm flipH="1">
              <a:off x="527" y="467"/>
              <a:ext cx="0" cy="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49" name="Line 62"/>
            <p:cNvSpPr>
              <a:spLocks noChangeAspect="1"/>
            </p:cNvSpPr>
            <p:nvPr/>
          </p:nvSpPr>
          <p:spPr>
            <a:xfrm flipH="1">
              <a:off x="0" y="485"/>
              <a:ext cx="92" cy="1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50" name="Line 63"/>
            <p:cNvSpPr>
              <a:spLocks noChangeAspect="1"/>
            </p:cNvSpPr>
            <p:nvPr/>
          </p:nvSpPr>
          <p:spPr>
            <a:xfrm flipH="1">
              <a:off x="448" y="444"/>
              <a:ext cx="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51" name="Line 64"/>
            <p:cNvSpPr>
              <a:spLocks noChangeAspect="1"/>
            </p:cNvSpPr>
            <p:nvPr/>
          </p:nvSpPr>
          <p:spPr>
            <a:xfrm>
              <a:off x="6" y="588"/>
              <a:ext cx="44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352" name="Group 65"/>
            <p:cNvGrpSpPr>
              <a:grpSpLocks noChangeAspect="1"/>
            </p:cNvGrpSpPr>
            <p:nvPr/>
          </p:nvGrpSpPr>
          <p:grpSpPr>
            <a:xfrm>
              <a:off x="390" y="507"/>
              <a:ext cx="77" cy="30"/>
              <a:chExt cx="260" cy="140"/>
            </a:xfrm>
          </p:grpSpPr>
          <p:sp>
            <p:nvSpPr>
              <p:cNvPr id="12353" name="Line 66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354" name="Oval 67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355" name="Line 68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356" name="Oval 69"/>
            <p:cNvSpPr>
              <a:spLocks noChangeAspect="1"/>
            </p:cNvSpPr>
            <p:nvPr/>
          </p:nvSpPr>
          <p:spPr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357" name="Line 70"/>
            <p:cNvSpPr>
              <a:spLocks noChangeAspect="1"/>
            </p:cNvSpPr>
            <p:nvPr/>
          </p:nvSpPr>
          <p:spPr>
            <a:xfrm flipV="1">
              <a:off x="96" y="469"/>
              <a:ext cx="4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58" name="Line 71"/>
            <p:cNvSpPr>
              <a:spLocks noChangeAspect="1"/>
            </p:cNvSpPr>
            <p:nvPr/>
          </p:nvSpPr>
          <p:spPr>
            <a:xfrm flipH="1">
              <a:off x="4" y="588"/>
              <a:ext cx="0" cy="5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59" name="Line 72"/>
            <p:cNvSpPr>
              <a:spLocks noChangeAspect="1"/>
            </p:cNvSpPr>
            <p:nvPr/>
          </p:nvSpPr>
          <p:spPr>
            <a:xfrm flipH="1">
              <a:off x="44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0" name="Line 73"/>
            <p:cNvSpPr>
              <a:spLocks noChangeAspect="1"/>
            </p:cNvSpPr>
            <p:nvPr/>
          </p:nvSpPr>
          <p:spPr>
            <a:xfrm>
              <a:off x="6" y="640"/>
              <a:ext cx="44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1" name="Line 74"/>
            <p:cNvSpPr>
              <a:spLocks noChangeAspect="1"/>
            </p:cNvSpPr>
            <p:nvPr/>
          </p:nvSpPr>
          <p:spPr>
            <a:xfrm>
              <a:off x="620" y="4"/>
              <a:ext cx="55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2" name="Line 75"/>
            <p:cNvSpPr>
              <a:spLocks noChangeAspect="1"/>
            </p:cNvSpPr>
            <p:nvPr/>
          </p:nvSpPr>
          <p:spPr>
            <a:xfrm flipH="1">
              <a:off x="673" y="53"/>
              <a:ext cx="0" cy="3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3" name="Line 76"/>
            <p:cNvSpPr>
              <a:spLocks noChangeAspect="1"/>
            </p:cNvSpPr>
            <p:nvPr/>
          </p:nvSpPr>
          <p:spPr>
            <a:xfrm flipV="1">
              <a:off x="448" y="440"/>
              <a:ext cx="231" cy="2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4" name="Line 77"/>
            <p:cNvSpPr>
              <a:spLocks noChangeAspect="1"/>
            </p:cNvSpPr>
            <p:nvPr/>
          </p:nvSpPr>
          <p:spPr>
            <a:xfrm>
              <a:off x="640" y="28"/>
              <a:ext cx="7" cy="4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5" name="Line 78"/>
            <p:cNvSpPr>
              <a:spLocks noChangeAspect="1"/>
            </p:cNvSpPr>
            <p:nvPr/>
          </p:nvSpPr>
          <p:spPr>
            <a:xfrm flipH="1">
              <a:off x="611" y="56"/>
              <a:ext cx="0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6" name="Line 79"/>
            <p:cNvSpPr>
              <a:spLocks noChangeAspect="1"/>
            </p:cNvSpPr>
            <p:nvPr/>
          </p:nvSpPr>
          <p:spPr>
            <a:xfrm flipH="1">
              <a:off x="574" y="206"/>
              <a:ext cx="1" cy="31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7" name="Line 80"/>
            <p:cNvSpPr>
              <a:spLocks noChangeAspect="1"/>
            </p:cNvSpPr>
            <p:nvPr/>
          </p:nvSpPr>
          <p:spPr>
            <a:xfrm flipH="1">
              <a:off x="544" y="426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8" name="Line 81"/>
            <p:cNvSpPr>
              <a:spLocks noChangeAspect="1"/>
            </p:cNvSpPr>
            <p:nvPr/>
          </p:nvSpPr>
          <p:spPr>
            <a:xfrm flipH="1">
              <a:off x="507" y="501"/>
              <a:ext cx="0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69" name="Line 82"/>
            <p:cNvSpPr>
              <a:spLocks noChangeAspect="1"/>
            </p:cNvSpPr>
            <p:nvPr/>
          </p:nvSpPr>
          <p:spPr>
            <a:xfrm flipH="1">
              <a:off x="485" y="535"/>
              <a:ext cx="0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0" name="Line 83"/>
            <p:cNvSpPr>
              <a:spLocks noChangeAspect="1"/>
            </p:cNvSpPr>
            <p:nvPr/>
          </p:nvSpPr>
          <p:spPr>
            <a:xfrm flipH="1">
              <a:off x="1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1" name="Line 84"/>
            <p:cNvSpPr>
              <a:spLocks noChangeAspect="1"/>
            </p:cNvSpPr>
            <p:nvPr/>
          </p:nvSpPr>
          <p:spPr>
            <a:xfrm flipH="1">
              <a:off x="73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2" name="Line 85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3" name="Line 86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4" name="Line 87"/>
            <p:cNvSpPr>
              <a:spLocks noChangeAspect="1"/>
            </p:cNvSpPr>
            <p:nvPr/>
          </p:nvSpPr>
          <p:spPr>
            <a:xfrm flipH="1">
              <a:off x="17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5" name="Line 88"/>
            <p:cNvSpPr>
              <a:spLocks noChangeAspect="1"/>
            </p:cNvSpPr>
            <p:nvPr/>
          </p:nvSpPr>
          <p:spPr>
            <a:xfrm flipH="1">
              <a:off x="21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6" name="Line 89"/>
            <p:cNvSpPr>
              <a:spLocks noChangeAspect="1"/>
            </p:cNvSpPr>
            <p:nvPr/>
          </p:nvSpPr>
          <p:spPr>
            <a:xfrm flipH="1">
              <a:off x="250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7" name="Line 90"/>
            <p:cNvSpPr>
              <a:spLocks noChangeAspect="1"/>
            </p:cNvSpPr>
            <p:nvPr/>
          </p:nvSpPr>
          <p:spPr>
            <a:xfrm flipH="1">
              <a:off x="28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8" name="Line 91"/>
            <p:cNvSpPr>
              <a:spLocks noChangeAspect="1"/>
            </p:cNvSpPr>
            <p:nvPr/>
          </p:nvSpPr>
          <p:spPr>
            <a:xfrm flipH="1">
              <a:off x="339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79" name="Line 92"/>
            <p:cNvSpPr>
              <a:spLocks noChangeAspect="1"/>
            </p:cNvSpPr>
            <p:nvPr/>
          </p:nvSpPr>
          <p:spPr>
            <a:xfrm flipH="1">
              <a:off x="37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80" name="Line 93"/>
            <p:cNvSpPr>
              <a:spLocks noChangeAspect="1"/>
            </p:cNvSpPr>
            <p:nvPr/>
          </p:nvSpPr>
          <p:spPr>
            <a:xfrm flipH="1">
              <a:off x="422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381" name="Group 94"/>
            <p:cNvGrpSpPr>
              <a:grpSpLocks noChangeAspect="1"/>
            </p:cNvGrpSpPr>
            <p:nvPr/>
          </p:nvGrpSpPr>
          <p:grpSpPr>
            <a:xfrm>
              <a:off x="97" y="507"/>
              <a:ext cx="70" cy="30"/>
              <a:chExt cx="260" cy="140"/>
            </a:xfrm>
          </p:grpSpPr>
          <p:sp>
            <p:nvSpPr>
              <p:cNvPr id="12382" name="Line 95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383" name="Oval 96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384" name="Line 97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385" name="Oval 98"/>
            <p:cNvSpPr>
              <a:spLocks noChangeAspect="1"/>
            </p:cNvSpPr>
            <p:nvPr/>
          </p:nvSpPr>
          <p:spPr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386" name="Line 99"/>
            <p:cNvSpPr>
              <a:spLocks noChangeAspect="1"/>
            </p:cNvSpPr>
            <p:nvPr/>
          </p:nvSpPr>
          <p:spPr>
            <a:xfrm>
              <a:off x="84" y="564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387" name="AutoShape 100"/>
            <p:cNvSpPr>
              <a:spLocks noChangeAspect="1"/>
            </p:cNvSpPr>
            <p:nvPr/>
          </p:nvSpPr>
          <p:spPr>
            <a:xfrm>
              <a:off x="279" y="351"/>
              <a:ext cx="125" cy="63"/>
            </a:xfrm>
            <a:prstGeom prst="parallelogram">
              <a:avLst>
                <a:gd name="adj" fmla="val 22045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388" name="Group 101"/>
            <p:cNvGrpSpPr>
              <a:grpSpLocks noChangeAspect="1"/>
            </p:cNvGrpSpPr>
            <p:nvPr/>
          </p:nvGrpSpPr>
          <p:grpSpPr>
            <a:xfrm>
              <a:off x="242" y="507"/>
              <a:ext cx="71" cy="30"/>
              <a:chExt cx="260" cy="140"/>
            </a:xfrm>
          </p:grpSpPr>
          <p:sp>
            <p:nvSpPr>
              <p:cNvPr id="12389" name="Line 102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390" name="Oval 103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391" name="Line 104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392" name="Oval 105"/>
            <p:cNvSpPr>
              <a:spLocks noChangeAspect="1"/>
            </p:cNvSpPr>
            <p:nvPr/>
          </p:nvSpPr>
          <p:spPr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393" name="Group 106"/>
            <p:cNvGrpSpPr>
              <a:grpSpLocks noChangeAspect="1"/>
            </p:cNvGrpSpPr>
            <p:nvPr/>
          </p:nvGrpSpPr>
          <p:grpSpPr>
            <a:xfrm>
              <a:off x="317" y="363"/>
              <a:ext cx="47" cy="45"/>
              <a:chExt cx="180" cy="150"/>
            </a:xfrm>
          </p:grpSpPr>
          <p:sp>
            <p:nvSpPr>
              <p:cNvPr id="12394" name="Oval 107"/>
              <p:cNvSpPr>
                <a:spLocks noChangeAspect="1"/>
              </p:cNvSpPr>
              <p:nvPr/>
            </p:nvSpPr>
            <p:spPr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395" name="Line 108"/>
              <p:cNvSpPr>
                <a:spLocks noChangeAspect="1"/>
              </p:cNvSpPr>
              <p:nvPr/>
            </p:nvSpPr>
            <p:spPr>
              <a:xfrm>
                <a:off x="30" y="76"/>
                <a:ext cx="1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396" name="WordArt 109"/>
            <p:cNvSpPr>
              <a:spLocks noChangeAspect="1" noTextEdit="1"/>
            </p:cNvSpPr>
            <p:nvPr/>
          </p:nvSpPr>
          <p:spPr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0.6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397" name="WordArt 110"/>
            <p:cNvSpPr>
              <a:spLocks noChangeAspect="1" noTextEdit="1"/>
            </p:cNvSpPr>
            <p:nvPr/>
          </p:nvSpPr>
          <p:spPr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398" name="AutoShape 111"/>
            <p:cNvSpPr>
              <a:spLocks noChangeAspect="1"/>
            </p:cNvSpPr>
            <p:nvPr/>
          </p:nvSpPr>
          <p:spPr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399" name="WordArt 112"/>
            <p:cNvSpPr>
              <a:spLocks noChangeAspect="1" noTextEdit="1"/>
            </p:cNvSpPr>
            <p:nvPr/>
          </p:nvSpPr>
          <p:spPr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A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400" name="Line 113"/>
            <p:cNvSpPr>
              <a:spLocks noChangeAspect="1"/>
            </p:cNvSpPr>
            <p:nvPr/>
          </p:nvSpPr>
          <p:spPr>
            <a:xfrm>
              <a:off x="121" y="295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01" name="Line 114"/>
            <p:cNvSpPr>
              <a:spLocks noChangeAspect="1"/>
            </p:cNvSpPr>
            <p:nvPr/>
          </p:nvSpPr>
          <p:spPr>
            <a:xfrm>
              <a:off x="218" y="131"/>
              <a:ext cx="121" cy="1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402" name="Group 115"/>
            <p:cNvGrpSpPr>
              <a:grpSpLocks noChangeAspect="1"/>
            </p:cNvGrpSpPr>
            <p:nvPr/>
          </p:nvGrpSpPr>
          <p:grpSpPr>
            <a:xfrm>
              <a:off x="162" y="26"/>
              <a:ext cx="439" cy="315"/>
              <a:chExt cx="2707" cy="1910"/>
            </a:xfrm>
          </p:grpSpPr>
          <p:sp>
            <p:nvSpPr>
              <p:cNvPr id="12403" name="Arc 116"/>
              <p:cNvSpPr>
                <a:spLocks noChangeAspect="1"/>
              </p:cNvSpPr>
              <p:nvPr/>
            </p:nvSpPr>
            <p:spPr>
              <a:xfrm rot="-2752491">
                <a:off x="676" y="178"/>
                <a:ext cx="1375" cy="1411"/>
              </a:xfrm>
              <a:custGeom>
                <a:cxnLst>
                  <a:cxn ang="0">
                    <a:pos x="9" y="0"/>
                  </a:cxn>
                  <a:cxn ang="0">
                    <a:pos x="88" y="83"/>
                  </a:cxn>
                  <a:cxn ang="0">
                    <a:pos x="0" y="93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404" name="Arc 117"/>
              <p:cNvSpPr>
                <a:spLocks noChangeAspect="1"/>
              </p:cNvSpPr>
              <p:nvPr/>
            </p:nvSpPr>
            <p:spPr>
              <a:xfrm rot="-2752491">
                <a:off x="593" y="-21"/>
                <a:ext cx="1546" cy="1588"/>
              </a:xfrm>
              <a:custGeom>
                <a:cxnLst>
                  <a:cxn ang="0">
                    <a:pos x="12" y="0"/>
                  </a:cxn>
                  <a:cxn ang="0">
                    <a:pos x="111" y="105"/>
                  </a:cxn>
                  <a:cxn ang="0">
                    <a:pos x="0" y="117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405" name="Group 118"/>
              <p:cNvGrpSpPr>
                <a:grpSpLocks noChangeAspect="1"/>
              </p:cNvGrpSpPr>
              <p:nvPr/>
            </p:nvGrpSpPr>
            <p:grpSpPr>
              <a:xfrm>
                <a:off x="0" y="150"/>
                <a:ext cx="2707" cy="1760"/>
                <a:chExt cx="2707" cy="1760"/>
              </a:xfrm>
            </p:grpSpPr>
            <p:sp>
              <p:nvSpPr>
                <p:cNvPr id="12406" name="WordArt 119"/>
                <p:cNvSpPr>
                  <a:spLocks noChangeAspect="1" noTextEdit="1"/>
                </p:cNvSpPr>
                <p:nvPr/>
              </p:nvSpPr>
              <p:spPr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5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0        0.2        0.4        0.6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07" name="WordArt 120"/>
                <p:cNvSpPr>
                  <a:spLocks noChangeAspect="1" noTextEdit="1"/>
                </p:cNvSpPr>
                <p:nvPr/>
              </p:nvSpPr>
              <p:spPr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579682"/>
                    </a:avLst>
                  </a:prstTxWarp>
                </a:bodyPr>
                <a:lstStyle/>
                <a:p>
                  <a:pPr algn="ctr"/>
                  <a:r>
                    <a:rPr lang="zh-CN" altLang="en-US" sz="106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FFFFFF"/>
                      </a:solidFill>
                      <a:latin typeface="宋体" pitchFamily="2" charset="-122"/>
                      <a:ea typeface="宋体" pitchFamily="2" charset="-122"/>
                    </a:rPr>
                    <a:t>|||||||||||||||||||||||||||||||</a:t>
                  </a:r>
                  <a:endParaRPr lang="zh-CN" altLang="en-US" sz="106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08" name="Line 121"/>
                <p:cNvSpPr>
                  <a:spLocks noChangeAspect="1"/>
                </p:cNvSpPr>
                <p:nvPr/>
              </p:nvSpPr>
              <p:spPr>
                <a:xfrm flipH="1">
                  <a:off x="1353" y="83"/>
                  <a:ext cx="0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09" name="Line 122"/>
                <p:cNvSpPr>
                  <a:spLocks noChangeAspect="1"/>
                </p:cNvSpPr>
                <p:nvPr/>
              </p:nvSpPr>
              <p:spPr>
                <a:xfrm flipV="1">
                  <a:off x="1696" y="134"/>
                  <a:ext cx="27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0" name="Line 123"/>
                <p:cNvSpPr>
                  <a:spLocks noChangeAspect="1"/>
                </p:cNvSpPr>
                <p:nvPr/>
              </p:nvSpPr>
              <p:spPr>
                <a:xfrm flipV="1">
                  <a:off x="2020" y="279"/>
                  <a:ext cx="46" cy="89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1" name="Line 124"/>
                <p:cNvSpPr>
                  <a:spLocks noChangeAspect="1"/>
                </p:cNvSpPr>
                <p:nvPr/>
              </p:nvSpPr>
              <p:spPr>
                <a:xfrm flipV="1">
                  <a:off x="2272" y="459"/>
                  <a:ext cx="137" cy="13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2" name="Line 125"/>
                <p:cNvSpPr>
                  <a:spLocks noChangeAspect="1"/>
                </p:cNvSpPr>
                <p:nvPr/>
              </p:nvSpPr>
              <p:spPr>
                <a:xfrm flipH="1" flipV="1">
                  <a:off x="642" y="276"/>
                  <a:ext cx="46" cy="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3" name="Line 126"/>
                <p:cNvSpPr>
                  <a:spLocks noChangeAspect="1"/>
                </p:cNvSpPr>
                <p:nvPr/>
              </p:nvSpPr>
              <p:spPr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4" name="Line 127"/>
                <p:cNvSpPr>
                  <a:spLocks noChangeAspect="1"/>
                </p:cNvSpPr>
                <p:nvPr/>
              </p:nvSpPr>
              <p:spPr>
                <a:xfrm flipH="1" flipV="1">
                  <a:off x="987" y="137"/>
                  <a:ext cx="42" cy="1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15" name="WordArt 128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4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0               1               2               3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2416" name="Group 129"/>
            <p:cNvGrpSpPr>
              <a:grpSpLocks noChangeAspect="1"/>
            </p:cNvGrpSpPr>
            <p:nvPr/>
          </p:nvGrpSpPr>
          <p:grpSpPr>
            <a:xfrm>
              <a:off x="106" y="437"/>
              <a:ext cx="50" cy="82"/>
              <a:chExt cx="117" cy="189"/>
            </a:xfrm>
          </p:grpSpPr>
          <p:sp>
            <p:nvSpPr>
              <p:cNvPr id="12417" name="Freeform 13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418" name="Group 13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2419" name="Line 13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20" name="Oval 13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21" name="Arc 13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22" name="Line 13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23" name="Line 13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24" name="Line 13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25" name="Line 13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2426" name="Group 139"/>
            <p:cNvGrpSpPr>
              <a:grpSpLocks noChangeAspect="1"/>
            </p:cNvGrpSpPr>
            <p:nvPr/>
          </p:nvGrpSpPr>
          <p:grpSpPr>
            <a:xfrm>
              <a:off x="251" y="437"/>
              <a:ext cx="51" cy="82"/>
              <a:chExt cx="117" cy="189"/>
            </a:xfrm>
          </p:grpSpPr>
          <p:sp>
            <p:nvSpPr>
              <p:cNvPr id="12427" name="Freeform 14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428" name="Group 14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2429" name="Line 14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30" name="Oval 14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31" name="Arc 14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32" name="Line 14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33" name="Line 14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34" name="Line 14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35" name="Line 14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2436" name="Group 149"/>
            <p:cNvGrpSpPr>
              <a:grpSpLocks noChangeAspect="1"/>
            </p:cNvGrpSpPr>
            <p:nvPr/>
          </p:nvGrpSpPr>
          <p:grpSpPr>
            <a:xfrm>
              <a:off x="404" y="437"/>
              <a:ext cx="50" cy="82"/>
              <a:chExt cx="117" cy="189"/>
            </a:xfrm>
          </p:grpSpPr>
          <p:sp>
            <p:nvSpPr>
              <p:cNvPr id="12437" name="Freeform 15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438" name="Group 15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2439" name="Line 15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40" name="Oval 15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41" name="Arc 15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442" name="Line 15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43" name="Line 15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44" name="Line 15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445" name="Line 15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2446" name="Group 159"/>
          <p:cNvGrpSpPr>
            <a:grpSpLocks noChangeAspect="1"/>
          </p:cNvGrpSpPr>
          <p:nvPr/>
        </p:nvGrpSpPr>
        <p:grpSpPr>
          <a:xfrm>
            <a:off x="2466975" y="3021542"/>
            <a:ext cx="717947" cy="664369"/>
            <a:chExt cx="680" cy="621"/>
          </a:xfrm>
        </p:grpSpPr>
        <p:sp>
          <p:nvSpPr>
            <p:cNvPr id="12447" name="Line 160"/>
            <p:cNvSpPr>
              <a:spLocks noChangeAspect="1"/>
            </p:cNvSpPr>
            <p:nvPr/>
          </p:nvSpPr>
          <p:spPr>
            <a:xfrm>
              <a:off x="114" y="422"/>
              <a:ext cx="4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48" name="Line 161"/>
            <p:cNvSpPr>
              <a:spLocks noChangeAspect="1"/>
            </p:cNvSpPr>
            <p:nvPr/>
          </p:nvSpPr>
          <p:spPr>
            <a:xfrm flipV="1">
              <a:off x="180" y="4"/>
              <a:ext cx="443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49" name="Line 162"/>
            <p:cNvSpPr>
              <a:spLocks noChangeAspect="1"/>
            </p:cNvSpPr>
            <p:nvPr/>
          </p:nvSpPr>
          <p:spPr>
            <a:xfrm flipH="1">
              <a:off x="114" y="4"/>
              <a:ext cx="7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0" name="Line 163"/>
            <p:cNvSpPr>
              <a:spLocks noChangeAspect="1"/>
            </p:cNvSpPr>
            <p:nvPr/>
          </p:nvSpPr>
          <p:spPr>
            <a:xfrm flipH="1">
              <a:off x="546" y="4"/>
              <a:ext cx="77" cy="31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1" name="Line 164"/>
            <p:cNvSpPr>
              <a:spLocks noChangeAspect="1"/>
            </p:cNvSpPr>
            <p:nvPr/>
          </p:nvSpPr>
          <p:spPr>
            <a:xfrm>
              <a:off x="134" y="265"/>
              <a:ext cx="4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2" name="Line 165"/>
            <p:cNvSpPr>
              <a:spLocks noChangeAspect="1"/>
            </p:cNvSpPr>
            <p:nvPr/>
          </p:nvSpPr>
          <p:spPr>
            <a:xfrm>
              <a:off x="121" y="30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3" name="Line 166"/>
            <p:cNvSpPr>
              <a:spLocks noChangeAspect="1"/>
            </p:cNvSpPr>
            <p:nvPr/>
          </p:nvSpPr>
          <p:spPr>
            <a:xfrm>
              <a:off x="121" y="28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4" name="Line 167"/>
            <p:cNvSpPr>
              <a:spLocks noChangeAspect="1"/>
            </p:cNvSpPr>
            <p:nvPr/>
          </p:nvSpPr>
          <p:spPr>
            <a:xfrm flipH="1">
              <a:off x="114" y="310"/>
              <a:ext cx="0" cy="10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5" name="Line 168"/>
            <p:cNvSpPr>
              <a:spLocks noChangeAspect="1"/>
            </p:cNvSpPr>
            <p:nvPr/>
          </p:nvSpPr>
          <p:spPr>
            <a:xfrm flipH="1">
              <a:off x="546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6" name="Line 169"/>
            <p:cNvSpPr>
              <a:spLocks noChangeAspect="1"/>
            </p:cNvSpPr>
            <p:nvPr/>
          </p:nvSpPr>
          <p:spPr>
            <a:xfrm flipH="1">
              <a:off x="147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7" name="Line 170"/>
            <p:cNvSpPr>
              <a:spLocks noChangeAspect="1"/>
            </p:cNvSpPr>
            <p:nvPr/>
          </p:nvSpPr>
          <p:spPr>
            <a:xfrm flipH="1">
              <a:off x="193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8" name="Line 171"/>
            <p:cNvSpPr>
              <a:spLocks noChangeAspect="1"/>
            </p:cNvSpPr>
            <p:nvPr/>
          </p:nvSpPr>
          <p:spPr>
            <a:xfrm flipH="1">
              <a:off x="211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59" name="Line 172"/>
            <p:cNvSpPr>
              <a:spLocks noChangeAspect="1"/>
            </p:cNvSpPr>
            <p:nvPr/>
          </p:nvSpPr>
          <p:spPr>
            <a:xfrm flipH="1">
              <a:off x="263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0" name="Line 173"/>
            <p:cNvSpPr>
              <a:spLocks noChangeAspect="1"/>
            </p:cNvSpPr>
            <p:nvPr/>
          </p:nvSpPr>
          <p:spPr>
            <a:xfrm flipH="1">
              <a:off x="435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1" name="Line 174"/>
            <p:cNvSpPr>
              <a:spLocks noChangeAspect="1"/>
            </p:cNvSpPr>
            <p:nvPr/>
          </p:nvSpPr>
          <p:spPr>
            <a:xfrm flipH="1">
              <a:off x="474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2" name="Line 175"/>
            <p:cNvSpPr>
              <a:spLocks noChangeAspect="1"/>
            </p:cNvSpPr>
            <p:nvPr/>
          </p:nvSpPr>
          <p:spPr>
            <a:xfrm flipH="1">
              <a:off x="500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3" name="Line 176"/>
            <p:cNvSpPr>
              <a:spLocks noChangeAspect="1"/>
            </p:cNvSpPr>
            <p:nvPr/>
          </p:nvSpPr>
          <p:spPr>
            <a:xfrm flipH="1">
              <a:off x="532" y="415"/>
              <a:ext cx="14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4" name="Line 177"/>
            <p:cNvSpPr>
              <a:spLocks noChangeAspect="1"/>
            </p:cNvSpPr>
            <p:nvPr/>
          </p:nvSpPr>
          <p:spPr>
            <a:xfrm flipH="1">
              <a:off x="6" y="438"/>
              <a:ext cx="102" cy="13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5" name="Line 178"/>
            <p:cNvSpPr>
              <a:spLocks noChangeAspect="1"/>
            </p:cNvSpPr>
            <p:nvPr/>
          </p:nvSpPr>
          <p:spPr>
            <a:xfrm flipH="1">
              <a:off x="448" y="451"/>
              <a:ext cx="89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6" name="Line 179"/>
            <p:cNvSpPr>
              <a:spLocks noChangeAspect="1"/>
            </p:cNvSpPr>
            <p:nvPr/>
          </p:nvSpPr>
          <p:spPr>
            <a:xfrm>
              <a:off x="5" y="571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7" name="Line 180"/>
            <p:cNvSpPr>
              <a:spLocks noChangeAspect="1"/>
            </p:cNvSpPr>
            <p:nvPr/>
          </p:nvSpPr>
          <p:spPr>
            <a:xfrm flipH="1">
              <a:off x="94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68" name="Oval 181"/>
            <p:cNvSpPr>
              <a:spLocks noChangeAspect="1"/>
            </p:cNvSpPr>
            <p:nvPr/>
          </p:nvSpPr>
          <p:spPr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469" name="Line 182"/>
            <p:cNvSpPr>
              <a:spLocks noChangeAspect="1"/>
            </p:cNvSpPr>
            <p:nvPr/>
          </p:nvSpPr>
          <p:spPr>
            <a:xfrm flipH="1">
              <a:off x="163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0" name="Oval 183"/>
            <p:cNvSpPr>
              <a:spLocks noChangeAspect="1"/>
            </p:cNvSpPr>
            <p:nvPr/>
          </p:nvSpPr>
          <p:spPr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471" name="Line 184"/>
            <p:cNvSpPr>
              <a:spLocks noChangeAspect="1"/>
            </p:cNvSpPr>
            <p:nvPr/>
          </p:nvSpPr>
          <p:spPr>
            <a:xfrm flipH="1">
              <a:off x="390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2" name="Oval 185"/>
            <p:cNvSpPr>
              <a:spLocks noChangeAspect="1"/>
            </p:cNvSpPr>
            <p:nvPr/>
          </p:nvSpPr>
          <p:spPr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473" name="Line 186"/>
            <p:cNvSpPr>
              <a:spLocks noChangeAspect="1"/>
            </p:cNvSpPr>
            <p:nvPr/>
          </p:nvSpPr>
          <p:spPr>
            <a:xfrm flipH="1">
              <a:off x="468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4" name="Oval 187"/>
            <p:cNvSpPr>
              <a:spLocks noChangeAspect="1"/>
            </p:cNvSpPr>
            <p:nvPr/>
          </p:nvSpPr>
          <p:spPr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475" name="Line 188"/>
            <p:cNvSpPr>
              <a:spLocks noChangeAspect="1"/>
            </p:cNvSpPr>
            <p:nvPr/>
          </p:nvSpPr>
          <p:spPr>
            <a:xfrm>
              <a:off x="95" y="457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6" name="Line 189"/>
            <p:cNvSpPr>
              <a:spLocks noChangeAspect="1"/>
            </p:cNvSpPr>
            <p:nvPr/>
          </p:nvSpPr>
          <p:spPr>
            <a:xfrm flipH="1">
              <a:off x="5" y="571"/>
              <a:ext cx="0" cy="5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7" name="Line 190"/>
            <p:cNvSpPr>
              <a:spLocks noChangeAspect="1"/>
            </p:cNvSpPr>
            <p:nvPr/>
          </p:nvSpPr>
          <p:spPr>
            <a:xfrm flipH="1">
              <a:off x="44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8" name="Line 191"/>
            <p:cNvSpPr>
              <a:spLocks noChangeAspect="1"/>
            </p:cNvSpPr>
            <p:nvPr/>
          </p:nvSpPr>
          <p:spPr>
            <a:xfrm flipV="1">
              <a:off x="0" y="621"/>
              <a:ext cx="45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79" name="Line 192"/>
            <p:cNvSpPr>
              <a:spLocks noChangeAspect="1"/>
            </p:cNvSpPr>
            <p:nvPr/>
          </p:nvSpPr>
          <p:spPr>
            <a:xfrm>
              <a:off x="618" y="0"/>
              <a:ext cx="59" cy="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0" name="Line 193"/>
            <p:cNvSpPr>
              <a:spLocks noChangeAspect="1"/>
            </p:cNvSpPr>
            <p:nvPr/>
          </p:nvSpPr>
          <p:spPr>
            <a:xfrm flipH="1">
              <a:off x="673" y="60"/>
              <a:ext cx="0" cy="37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1" name="Line 194"/>
            <p:cNvSpPr>
              <a:spLocks noChangeAspect="1"/>
            </p:cNvSpPr>
            <p:nvPr/>
          </p:nvSpPr>
          <p:spPr>
            <a:xfrm flipV="1">
              <a:off x="448" y="428"/>
              <a:ext cx="232" cy="19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2" name="Line 195"/>
            <p:cNvSpPr>
              <a:spLocks noChangeAspect="1"/>
            </p:cNvSpPr>
            <p:nvPr/>
          </p:nvSpPr>
          <p:spPr>
            <a:xfrm>
              <a:off x="642" y="31"/>
              <a:ext cx="6" cy="4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3" name="Line 196"/>
            <p:cNvSpPr>
              <a:spLocks noChangeAspect="1"/>
            </p:cNvSpPr>
            <p:nvPr/>
          </p:nvSpPr>
          <p:spPr>
            <a:xfrm flipH="1">
              <a:off x="617" y="52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4" name="Line 197"/>
            <p:cNvSpPr>
              <a:spLocks noChangeAspect="1"/>
            </p:cNvSpPr>
            <p:nvPr/>
          </p:nvSpPr>
          <p:spPr>
            <a:xfrm flipH="1">
              <a:off x="583" y="216"/>
              <a:ext cx="0" cy="2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5" name="Line 198"/>
            <p:cNvSpPr>
              <a:spLocks noChangeAspect="1"/>
            </p:cNvSpPr>
            <p:nvPr/>
          </p:nvSpPr>
          <p:spPr>
            <a:xfrm flipH="1">
              <a:off x="546" y="415"/>
              <a:ext cx="0" cy="1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6" name="Line 199"/>
            <p:cNvSpPr>
              <a:spLocks noChangeAspect="1"/>
            </p:cNvSpPr>
            <p:nvPr/>
          </p:nvSpPr>
          <p:spPr>
            <a:xfrm flipH="1">
              <a:off x="529" y="470"/>
              <a:ext cx="0" cy="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7" name="Line 200"/>
            <p:cNvSpPr>
              <a:spLocks noChangeAspect="1"/>
            </p:cNvSpPr>
            <p:nvPr/>
          </p:nvSpPr>
          <p:spPr>
            <a:xfrm flipH="1">
              <a:off x="507" y="499"/>
              <a:ext cx="0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8" name="Line 201"/>
            <p:cNvSpPr>
              <a:spLocks noChangeAspect="1"/>
            </p:cNvSpPr>
            <p:nvPr/>
          </p:nvSpPr>
          <p:spPr>
            <a:xfrm flipH="1">
              <a:off x="487" y="536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89" name="Line 202"/>
            <p:cNvSpPr>
              <a:spLocks noChangeAspect="1"/>
            </p:cNvSpPr>
            <p:nvPr/>
          </p:nvSpPr>
          <p:spPr>
            <a:xfrm flipH="1">
              <a:off x="4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0" name="Line 203"/>
            <p:cNvSpPr>
              <a:spLocks noChangeAspect="1"/>
            </p:cNvSpPr>
            <p:nvPr/>
          </p:nvSpPr>
          <p:spPr>
            <a:xfrm flipH="1">
              <a:off x="8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1" name="Line 204"/>
            <p:cNvSpPr>
              <a:spLocks noChangeAspect="1"/>
            </p:cNvSpPr>
            <p:nvPr/>
          </p:nvSpPr>
          <p:spPr>
            <a:xfrm flipH="1">
              <a:off x="11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2" name="Line 205"/>
            <p:cNvSpPr>
              <a:spLocks noChangeAspect="1"/>
            </p:cNvSpPr>
            <p:nvPr/>
          </p:nvSpPr>
          <p:spPr>
            <a:xfrm flipH="1">
              <a:off x="16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3" name="Line 206"/>
            <p:cNvSpPr>
              <a:spLocks noChangeAspect="1"/>
            </p:cNvSpPr>
            <p:nvPr/>
          </p:nvSpPr>
          <p:spPr>
            <a:xfrm flipH="1">
              <a:off x="19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4" name="Line 207"/>
            <p:cNvSpPr>
              <a:spLocks noChangeAspect="1"/>
            </p:cNvSpPr>
            <p:nvPr/>
          </p:nvSpPr>
          <p:spPr>
            <a:xfrm flipH="1">
              <a:off x="237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5" name="Line 208"/>
            <p:cNvSpPr>
              <a:spLocks noChangeAspect="1"/>
            </p:cNvSpPr>
            <p:nvPr/>
          </p:nvSpPr>
          <p:spPr>
            <a:xfrm flipH="1">
              <a:off x="28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6" name="Line 209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7" name="Line 210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8" name="Line 211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499" name="Line 212"/>
            <p:cNvSpPr>
              <a:spLocks noChangeAspect="1"/>
            </p:cNvSpPr>
            <p:nvPr/>
          </p:nvSpPr>
          <p:spPr>
            <a:xfrm flipH="1">
              <a:off x="35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0" name="Line 213"/>
            <p:cNvSpPr>
              <a:spLocks noChangeAspect="1"/>
            </p:cNvSpPr>
            <p:nvPr/>
          </p:nvSpPr>
          <p:spPr>
            <a:xfrm flipH="1">
              <a:off x="37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1" name="Line 214"/>
            <p:cNvSpPr>
              <a:spLocks noChangeAspect="1"/>
            </p:cNvSpPr>
            <p:nvPr/>
          </p:nvSpPr>
          <p:spPr>
            <a:xfrm flipH="1">
              <a:off x="41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2" name="Line 215"/>
            <p:cNvSpPr>
              <a:spLocks noChangeAspect="1"/>
            </p:cNvSpPr>
            <p:nvPr/>
          </p:nvSpPr>
          <p:spPr>
            <a:xfrm>
              <a:off x="84" y="548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3" name="AutoShape 216"/>
            <p:cNvSpPr>
              <a:spLocks noChangeAspect="1"/>
            </p:cNvSpPr>
            <p:nvPr/>
          </p:nvSpPr>
          <p:spPr>
            <a:xfrm>
              <a:off x="257" y="333"/>
              <a:ext cx="158" cy="76"/>
            </a:xfrm>
            <a:prstGeom prst="parallelogram">
              <a:avLst>
                <a:gd name="adj" fmla="val 4582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04" name="Line 217"/>
            <p:cNvSpPr>
              <a:spLocks noChangeAspect="1"/>
            </p:cNvSpPr>
            <p:nvPr/>
          </p:nvSpPr>
          <p:spPr>
            <a:xfrm flipH="1">
              <a:off x="24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5" name="Oval 218"/>
            <p:cNvSpPr>
              <a:spLocks noChangeAspect="1"/>
            </p:cNvSpPr>
            <p:nvPr/>
          </p:nvSpPr>
          <p:spPr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06" name="Line 219"/>
            <p:cNvSpPr>
              <a:spLocks noChangeAspect="1"/>
            </p:cNvSpPr>
            <p:nvPr/>
          </p:nvSpPr>
          <p:spPr>
            <a:xfrm flipH="1">
              <a:off x="31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07" name="Oval 220"/>
            <p:cNvSpPr>
              <a:spLocks noChangeAspect="1"/>
            </p:cNvSpPr>
            <p:nvPr/>
          </p:nvSpPr>
          <p:spPr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08" name="Oval 221"/>
            <p:cNvSpPr>
              <a:spLocks noChangeAspect="1"/>
            </p:cNvSpPr>
            <p:nvPr/>
          </p:nvSpPr>
          <p:spPr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09" name="Line 222"/>
            <p:cNvSpPr>
              <a:spLocks noChangeAspect="1"/>
            </p:cNvSpPr>
            <p:nvPr/>
          </p:nvSpPr>
          <p:spPr>
            <a:xfrm>
              <a:off x="311" y="370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10" name="WordArt 223"/>
            <p:cNvSpPr>
              <a:spLocks noChangeAspect="1" noTextEdit="1"/>
            </p:cNvSpPr>
            <p:nvPr/>
          </p:nvSpPr>
          <p:spPr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15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11" name="WordArt 224"/>
            <p:cNvSpPr>
              <a:spLocks noChangeAspect="1" noTextEdit="1"/>
            </p:cNvSpPr>
            <p:nvPr/>
          </p:nvSpPr>
          <p:spPr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12" name="AutoShape 225"/>
            <p:cNvSpPr>
              <a:spLocks noChangeAspect="1"/>
            </p:cNvSpPr>
            <p:nvPr/>
          </p:nvSpPr>
          <p:spPr>
            <a:xfrm>
              <a:off x="149" y="24"/>
              <a:ext cx="444" cy="219"/>
            </a:xfrm>
            <a:prstGeom prst="parallelogram">
              <a:avLst>
                <a:gd name="adj" fmla="val 2070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13" name="WordArt 226"/>
            <p:cNvSpPr>
              <a:spLocks noChangeAspect="1" noTextEdit="1"/>
            </p:cNvSpPr>
            <p:nvPr/>
          </p:nvSpPr>
          <p:spPr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V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14" name="Line 227"/>
            <p:cNvSpPr>
              <a:spLocks noChangeAspect="1"/>
            </p:cNvSpPr>
            <p:nvPr/>
          </p:nvSpPr>
          <p:spPr>
            <a:xfrm flipH="1">
              <a:off x="93" y="411"/>
              <a:ext cx="21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15" name="Line 228"/>
            <p:cNvSpPr>
              <a:spLocks noChangeAspect="1"/>
            </p:cNvSpPr>
            <p:nvPr/>
          </p:nvSpPr>
          <p:spPr>
            <a:xfrm>
              <a:off x="227" y="128"/>
              <a:ext cx="101" cy="1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516" name="Group 229"/>
            <p:cNvGrpSpPr>
              <a:grpSpLocks noChangeAspect="1"/>
            </p:cNvGrpSpPr>
            <p:nvPr/>
          </p:nvGrpSpPr>
          <p:grpSpPr>
            <a:xfrm>
              <a:off x="178" y="49"/>
              <a:ext cx="415" cy="271"/>
              <a:chExt cx="3099" cy="1995"/>
            </a:xfrm>
          </p:grpSpPr>
          <p:sp>
            <p:nvSpPr>
              <p:cNvPr id="12517" name="WordArt 230"/>
              <p:cNvSpPr>
                <a:spLocks noChangeAspect="1" noTextEdit="1"/>
              </p:cNvSpPr>
              <p:nvPr/>
            </p:nvSpPr>
            <p:spPr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309570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0            5           10          15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18" name="WordArt 231"/>
              <p:cNvSpPr>
                <a:spLocks noChangeAspect="1" noTextEdit="1"/>
              </p:cNvSpPr>
              <p:nvPr/>
            </p:nvSpPr>
            <p:spPr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668217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0         1         2         3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19" name="WordArt 232"/>
              <p:cNvSpPr>
                <a:spLocks noChangeAspect="1" noTextEdit="1"/>
              </p:cNvSpPr>
              <p:nvPr/>
            </p:nvSpPr>
            <p:spPr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579689"/>
                  </a:avLst>
                </a:prstTxWarp>
              </a:bodyPr>
              <a:lstStyle/>
              <a:p>
                <a:pPr algn="ctr"/>
                <a:r>
                  <a:rPr lang="zh-CN" altLang="en-US" sz="82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|||||||||||||||||||||||||||||||</a:t>
                </a:r>
                <a:endParaRPr lang="zh-CN" altLang="en-US" sz="82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20" name="Line 233"/>
              <p:cNvSpPr>
                <a:spLocks noChangeAspect="1"/>
              </p:cNvSpPr>
              <p:nvPr/>
            </p:nvSpPr>
            <p:spPr>
              <a:xfrm flipH="1">
                <a:off x="1505" y="73"/>
                <a:ext cx="0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1" name="Line 234"/>
              <p:cNvSpPr>
                <a:spLocks noChangeAspect="1"/>
              </p:cNvSpPr>
              <p:nvPr/>
            </p:nvSpPr>
            <p:spPr>
              <a:xfrm flipV="1">
                <a:off x="1902" y="132"/>
                <a:ext cx="31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2" name="Line 235"/>
              <p:cNvSpPr>
                <a:spLocks noChangeAspect="1"/>
              </p:cNvSpPr>
              <p:nvPr/>
            </p:nvSpPr>
            <p:spPr>
              <a:xfrm flipV="1">
                <a:off x="2277" y="300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3" name="Line 236"/>
              <p:cNvSpPr>
                <a:spLocks noChangeAspect="1"/>
              </p:cNvSpPr>
              <p:nvPr/>
            </p:nvSpPr>
            <p:spPr>
              <a:xfrm flipV="1">
                <a:off x="2568" y="508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4" name="Line 237"/>
              <p:cNvSpPr>
                <a:spLocks noChangeAspect="1"/>
              </p:cNvSpPr>
              <p:nvPr/>
            </p:nvSpPr>
            <p:spPr>
              <a:xfrm flipH="1" flipV="1">
                <a:off x="683" y="296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5" name="Line 238"/>
              <p:cNvSpPr>
                <a:spLocks noChangeAspect="1"/>
              </p:cNvSpPr>
              <p:nvPr/>
            </p:nvSpPr>
            <p:spPr>
              <a:xfrm flipH="1" flipV="1">
                <a:off x="295" y="504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26" name="Line 239"/>
              <p:cNvSpPr>
                <a:spLocks noChangeAspect="1"/>
              </p:cNvSpPr>
              <p:nvPr/>
            </p:nvSpPr>
            <p:spPr>
              <a:xfrm flipH="1" flipV="1">
                <a:off x="1082" y="135"/>
                <a:ext cx="48" cy="21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527" name="Arc 240"/>
            <p:cNvSpPr>
              <a:spLocks noChangeAspect="1"/>
            </p:cNvSpPr>
            <p:nvPr/>
          </p:nvSpPr>
          <p:spPr>
            <a:xfrm rot="-2752491">
              <a:off x="273" y="53"/>
              <a:ext cx="216" cy="218"/>
            </a:xfrm>
            <a:custGeom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28" name="Arc 241"/>
            <p:cNvSpPr>
              <a:spLocks noChangeAspect="1"/>
            </p:cNvSpPr>
            <p:nvPr/>
          </p:nvSpPr>
          <p:spPr>
            <a:xfrm rot="-2752491">
              <a:off x="260" y="21"/>
              <a:ext cx="241" cy="245"/>
            </a:xfrm>
            <a:custGeom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529" name="Line 242"/>
            <p:cNvSpPr>
              <a:spLocks noChangeAspect="1"/>
            </p:cNvSpPr>
            <p:nvPr/>
          </p:nvSpPr>
          <p:spPr>
            <a:xfrm flipH="1">
              <a:off x="232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30" name="Line 243"/>
            <p:cNvSpPr>
              <a:spLocks noChangeAspect="1"/>
            </p:cNvSpPr>
            <p:nvPr/>
          </p:nvSpPr>
          <p:spPr>
            <a:xfrm flipH="1">
              <a:off x="544" y="310"/>
              <a:ext cx="0" cy="1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531" name="Freeform 244"/>
            <p:cNvSpPr>
              <a:spLocks noChangeAspect="1"/>
            </p:cNvSpPr>
            <p:nvPr/>
          </p:nvSpPr>
          <p:spPr>
            <a:xfrm>
              <a:off x="99" y="400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532" name="Group 245"/>
            <p:cNvGrpSpPr>
              <a:grpSpLocks noChangeAspect="1"/>
            </p:cNvGrpSpPr>
            <p:nvPr/>
          </p:nvGrpSpPr>
          <p:grpSpPr>
            <a:xfrm>
              <a:off x="99" y="402"/>
              <a:ext cx="59" cy="102"/>
              <a:chExt cx="116" cy="187"/>
            </a:xfrm>
          </p:grpSpPr>
          <p:sp>
            <p:nvSpPr>
              <p:cNvPr id="12533" name="Line 246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34" name="Oval 247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35" name="Arc 248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36" name="Line 249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37" name="Line 250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38" name="Line 251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39" name="Line 252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540" name="Freeform 253"/>
            <p:cNvSpPr>
              <a:spLocks noChangeAspect="1"/>
            </p:cNvSpPr>
            <p:nvPr/>
          </p:nvSpPr>
          <p:spPr>
            <a:xfrm>
              <a:off x="247" y="399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541" name="Group 254"/>
            <p:cNvGrpSpPr>
              <a:grpSpLocks noChangeAspect="1"/>
            </p:cNvGrpSpPr>
            <p:nvPr/>
          </p:nvGrpSpPr>
          <p:grpSpPr>
            <a:xfrm>
              <a:off x="247" y="400"/>
              <a:ext cx="59" cy="102"/>
              <a:chExt cx="116" cy="187"/>
            </a:xfrm>
          </p:grpSpPr>
          <p:sp>
            <p:nvSpPr>
              <p:cNvPr id="12542" name="Line 255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43" name="Oval 256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44" name="Arc 257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45" name="Line 258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46" name="Line 259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47" name="Line 260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548" name="Line 261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2549" name="Group 262"/>
            <p:cNvGrpSpPr>
              <a:grpSpLocks noChangeAspect="1"/>
            </p:cNvGrpSpPr>
            <p:nvPr/>
          </p:nvGrpSpPr>
          <p:grpSpPr>
            <a:xfrm>
              <a:off x="398" y="403"/>
              <a:ext cx="59" cy="103"/>
              <a:chExt cx="91" cy="152"/>
            </a:xfrm>
          </p:grpSpPr>
          <p:sp>
            <p:nvSpPr>
              <p:cNvPr id="12550" name="Freeform 263"/>
              <p:cNvSpPr>
                <a:spLocks noChangeAspect="1"/>
              </p:cNvSpPr>
              <p:nvPr/>
            </p:nvSpPr>
            <p:spPr>
              <a:xfrm>
                <a:off x="0" y="0"/>
                <a:ext cx="91" cy="151"/>
              </a:xfrm>
              <a:custGeom>
                <a:cxnLst>
                  <a:cxn ang="0">
                    <a:pos x="12" y="19"/>
                  </a:cxn>
                  <a:cxn ang="0">
                    <a:pos x="15" y="11"/>
                  </a:cxn>
                  <a:cxn ang="0">
                    <a:pos x="23" y="5"/>
                  </a:cxn>
                  <a:cxn ang="0">
                    <a:pos x="33" y="1"/>
                  </a:cxn>
                  <a:cxn ang="0">
                    <a:pos x="46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7" y="11"/>
                  </a:cxn>
                  <a:cxn ang="0">
                    <a:pos x="81" y="21"/>
                  </a:cxn>
                  <a:cxn ang="0">
                    <a:pos x="91" y="125"/>
                  </a:cxn>
                  <a:cxn ang="0">
                    <a:pos x="82" y="136"/>
                  </a:cxn>
                  <a:cxn ang="0">
                    <a:pos x="73" y="143"/>
                  </a:cxn>
                  <a:cxn ang="0">
                    <a:pos x="62" y="147"/>
                  </a:cxn>
                  <a:cxn ang="0">
                    <a:pos x="48" y="151"/>
                  </a:cxn>
                  <a:cxn ang="0">
                    <a:pos x="27" y="149"/>
                  </a:cxn>
                  <a:cxn ang="0">
                    <a:pos x="15" y="142"/>
                  </a:cxn>
                  <a:cxn ang="0">
                    <a:pos x="5" y="132"/>
                  </a:cxn>
                  <a:cxn ang="0">
                    <a:pos x="0" y="128"/>
                  </a:cxn>
                  <a:cxn ang="0">
                    <a:pos x="12" y="19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551" name="Group 264"/>
              <p:cNvGrpSpPr>
                <a:grpSpLocks noChangeAspect="1"/>
              </p:cNvGrpSpPr>
              <p:nvPr/>
            </p:nvGrpSpPr>
            <p:grpSpPr>
              <a:xfrm>
                <a:off x="0" y="2"/>
                <a:ext cx="90" cy="150"/>
                <a:chExt cx="116" cy="187"/>
              </a:xfrm>
            </p:grpSpPr>
            <p:sp>
              <p:nvSpPr>
                <p:cNvPr id="12552" name="Line 265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553" name="Oval 266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554" name="Arc 267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555" name="Line 268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556" name="Line 269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557" name="Line 270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558" name="Line 271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2559" name="Group 272"/>
          <p:cNvGrpSpPr>
            <a:grpSpLocks noChangeAspect="1"/>
          </p:cNvGrpSpPr>
          <p:nvPr/>
        </p:nvGrpSpPr>
        <p:grpSpPr>
          <a:xfrm>
            <a:off x="5112544" y="2614348"/>
            <a:ext cx="611981" cy="616744"/>
            <a:chExt cx="514" cy="518"/>
          </a:xfrm>
        </p:grpSpPr>
        <p:grpSp>
          <p:nvGrpSpPr>
            <p:cNvPr id="12560" name="Group 273"/>
            <p:cNvGrpSpPr>
              <a:grpSpLocks noChangeAspect="1"/>
            </p:cNvGrpSpPr>
            <p:nvPr/>
          </p:nvGrpSpPr>
          <p:grpSpPr>
            <a:xfrm>
              <a:off x="0" y="182"/>
              <a:ext cx="514" cy="336"/>
              <a:chExt cx="580" cy="374"/>
            </a:xfrm>
          </p:grpSpPr>
          <p:sp>
            <p:nvSpPr>
              <p:cNvPr id="12561" name="Freeform 274"/>
              <p:cNvSpPr>
                <a:spLocks noChangeAspect="1"/>
              </p:cNvSpPr>
              <p:nvPr/>
            </p:nvSpPr>
            <p:spPr>
              <a:xfrm>
                <a:off x="377" y="0"/>
                <a:ext cx="88" cy="79"/>
              </a:xfrm>
              <a:custGeom>
                <a:cxnLst>
                  <a:cxn ang="0">
                    <a:pos x="13" y="32"/>
                  </a:cxn>
                  <a:cxn ang="0">
                    <a:pos x="72" y="0"/>
                  </a:cxn>
                  <a:cxn ang="0">
                    <a:pos x="88" y="45"/>
                  </a:cxn>
                  <a:cxn ang="0">
                    <a:pos x="26" y="79"/>
                  </a:cxn>
                  <a:cxn ang="0">
                    <a:pos x="0" y="69"/>
                  </a:cxn>
                  <a:cxn ang="0">
                    <a:pos x="13" y="32"/>
                  </a:cxn>
                </a:cxnLst>
                <a:rect l="0" t="0" r="0" b="0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562" name="AutoShape 275"/>
              <p:cNvSpPr>
                <a:spLocks noChangeAspect="1"/>
              </p:cNvSpPr>
              <p:nvPr/>
            </p:nvSpPr>
            <p:spPr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563" name="Group 276"/>
              <p:cNvGrpSpPr>
                <a:grpSpLocks noChangeAspect="1"/>
              </p:cNvGrpSpPr>
              <p:nvPr/>
            </p:nvGrpSpPr>
            <p:grpSpPr>
              <a:xfrm>
                <a:off x="437" y="200"/>
                <a:ext cx="72" cy="92"/>
                <a:chExt cx="288" cy="358"/>
              </a:xfrm>
            </p:grpSpPr>
            <p:grpSp>
              <p:nvGrpSpPr>
                <p:cNvPr id="12564" name="Group 277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2565" name="Group 278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2566" name="Oval 279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67" name="Arc 28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68" name="Line 281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69" name="Line 282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2570" name="Group 283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2571" name="Oval 284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72" name="Arc 28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73" name="Line 286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74" name="Line 287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2575" name="Group 288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2576" name="Freeform 289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2577" name="Group 290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2578" name="Line 291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79" name="Oval 292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80" name="Arc 293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81" name="Line 29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82" name="Line 295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83" name="Line 29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84" name="Line 297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2585" name="Group 298"/>
              <p:cNvGrpSpPr>
                <a:grpSpLocks noChangeAspect="1"/>
              </p:cNvGrpSpPr>
              <p:nvPr/>
            </p:nvGrpSpPr>
            <p:grpSpPr>
              <a:xfrm>
                <a:off x="50" y="210"/>
                <a:ext cx="76" cy="92"/>
                <a:chExt cx="288" cy="358"/>
              </a:xfrm>
            </p:grpSpPr>
            <p:grpSp>
              <p:nvGrpSpPr>
                <p:cNvPr id="12586" name="Group 299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2587" name="Group 300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2588" name="Oval 301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89" name="Arc 302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90" name="Line 303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91" name="Line 304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2592" name="Group 305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2593" name="Oval 306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94" name="Arc 30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95" name="Line 308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596" name="Line 309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2597" name="Group 310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2598" name="Freeform 311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2599" name="Group 312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2600" name="Line 31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601" name="Oval 314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602" name="Arc 31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603" name="Line 31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604" name="Line 317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605" name="Line 31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2606" name="Line 319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12607" name="Oval 320"/>
              <p:cNvSpPr>
                <a:spLocks noChangeAspect="1"/>
              </p:cNvSpPr>
              <p:nvPr/>
            </p:nvSpPr>
            <p:spPr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08" name="Freeform 321"/>
              <p:cNvSpPr>
                <a:spLocks noChangeAspect="1"/>
              </p:cNvSpPr>
              <p:nvPr/>
            </p:nvSpPr>
            <p:spPr>
              <a:xfrm>
                <a:off x="119" y="132"/>
                <a:ext cx="109" cy="190"/>
              </a:xfrm>
              <a:custGeom>
                <a:cxnLst>
                  <a:cxn ang="0">
                    <a:pos x="27" y="17"/>
                  </a:cxn>
                  <a:cxn ang="0">
                    <a:pos x="27" y="151"/>
                  </a:cxn>
                  <a:cxn ang="0">
                    <a:pos x="0" y="179"/>
                  </a:cxn>
                  <a:cxn ang="0">
                    <a:pos x="9" y="190"/>
                  </a:cxn>
                  <a:cxn ang="0">
                    <a:pos x="39" y="190"/>
                  </a:cxn>
                  <a:cxn ang="0">
                    <a:pos x="54" y="186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09" name="Line 322"/>
              <p:cNvSpPr>
                <a:spLocks noChangeAspect="1"/>
              </p:cNvSpPr>
              <p:nvPr/>
            </p:nvSpPr>
            <p:spPr>
              <a:xfrm>
                <a:off x="147" y="282"/>
                <a:ext cx="57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0" name="Line 323"/>
              <p:cNvSpPr>
                <a:spLocks noChangeAspect="1"/>
              </p:cNvSpPr>
              <p:nvPr/>
            </p:nvSpPr>
            <p:spPr>
              <a:xfrm flipH="1">
                <a:off x="204" y="247"/>
                <a:ext cx="0" cy="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1" name="Freeform 324"/>
              <p:cNvSpPr>
                <a:spLocks noChangeAspect="1"/>
              </p:cNvSpPr>
              <p:nvPr/>
            </p:nvSpPr>
            <p:spPr>
              <a:xfrm>
                <a:off x="318" y="132"/>
                <a:ext cx="109" cy="189"/>
              </a:xfrm>
              <a:custGeom>
                <a:cxnLst>
                  <a:cxn ang="0">
                    <a:pos x="27" y="17"/>
                  </a:cxn>
                  <a:cxn ang="0">
                    <a:pos x="27" y="150"/>
                  </a:cxn>
                  <a:cxn ang="0">
                    <a:pos x="0" y="178"/>
                  </a:cxn>
                  <a:cxn ang="0">
                    <a:pos x="9" y="189"/>
                  </a:cxn>
                  <a:cxn ang="0">
                    <a:pos x="39" y="189"/>
                  </a:cxn>
                  <a:cxn ang="0">
                    <a:pos x="54" y="185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12" name="Rectangle 325"/>
              <p:cNvSpPr>
                <a:spLocks noChangeAspect="1"/>
              </p:cNvSpPr>
              <p:nvPr/>
            </p:nvSpPr>
            <p:spPr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13" name="Line 326"/>
              <p:cNvSpPr>
                <a:spLocks noChangeAspect="1"/>
              </p:cNvSpPr>
              <p:nvPr/>
            </p:nvSpPr>
            <p:spPr>
              <a:xfrm flipH="1">
                <a:off x="404" y="248"/>
                <a:ext cx="0" cy="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4" name="Line 327"/>
              <p:cNvSpPr>
                <a:spLocks noChangeAspect="1"/>
              </p:cNvSpPr>
              <p:nvPr/>
            </p:nvSpPr>
            <p:spPr>
              <a:xfrm>
                <a:off x="349" y="279"/>
                <a:ext cx="5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5" name="Line 328"/>
              <p:cNvSpPr>
                <a:spLocks noChangeAspect="1"/>
              </p:cNvSpPr>
              <p:nvPr/>
            </p:nvSpPr>
            <p:spPr>
              <a:xfrm flipH="1">
                <a:off x="408" y="147"/>
                <a:ext cx="0" cy="1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6" name="Rectangle 329"/>
              <p:cNvSpPr>
                <a:spLocks noChangeAspect="1"/>
              </p:cNvSpPr>
              <p:nvPr/>
            </p:nvSpPr>
            <p:spPr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17" name="Line 330"/>
              <p:cNvSpPr>
                <a:spLocks noChangeAspect="1"/>
              </p:cNvSpPr>
              <p:nvPr/>
            </p:nvSpPr>
            <p:spPr>
              <a:xfrm>
                <a:off x="347" y="155"/>
                <a:ext cx="56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8" name="Line 331"/>
              <p:cNvSpPr>
                <a:spLocks noChangeAspect="1"/>
              </p:cNvSpPr>
              <p:nvPr/>
            </p:nvSpPr>
            <p:spPr>
              <a:xfrm>
                <a:off x="346" y="148"/>
                <a:ext cx="6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19" name="Line 332"/>
              <p:cNvSpPr>
                <a:spLocks noChangeAspect="1"/>
              </p:cNvSpPr>
              <p:nvPr/>
            </p:nvSpPr>
            <p:spPr>
              <a:xfrm flipH="1">
                <a:off x="344" y="149"/>
                <a:ext cx="2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20" name="AutoShape 333"/>
              <p:cNvSpPr>
                <a:spLocks noChangeAspect="1"/>
              </p:cNvSpPr>
              <p:nvPr/>
            </p:nvSpPr>
            <p:spPr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21" name="Oval 334"/>
              <p:cNvSpPr>
                <a:spLocks noChangeAspect="1"/>
              </p:cNvSpPr>
              <p:nvPr/>
            </p:nvSpPr>
            <p:spPr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22" name="Line 335"/>
              <p:cNvSpPr>
                <a:spLocks noChangeAspect="1"/>
              </p:cNvSpPr>
              <p:nvPr/>
            </p:nvSpPr>
            <p:spPr>
              <a:xfrm flipV="1">
                <a:off x="389" y="7"/>
                <a:ext cx="64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23" name="Line 336"/>
              <p:cNvSpPr>
                <a:spLocks noChangeAspect="1"/>
              </p:cNvSpPr>
              <p:nvPr/>
            </p:nvSpPr>
            <p:spPr>
              <a:xfrm flipV="1">
                <a:off x="387" y="1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24" name="Line 337"/>
              <p:cNvSpPr>
                <a:spLocks noChangeAspect="1"/>
              </p:cNvSpPr>
              <p:nvPr/>
            </p:nvSpPr>
            <p:spPr>
              <a:xfrm flipV="1">
                <a:off x="389" y="26"/>
                <a:ext cx="64" cy="3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25" name="Line 338"/>
              <p:cNvSpPr>
                <a:spLocks noChangeAspect="1"/>
              </p:cNvSpPr>
              <p:nvPr/>
            </p:nvSpPr>
            <p:spPr>
              <a:xfrm flipV="1">
                <a:off x="394" y="31"/>
                <a:ext cx="63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26" name="Line 339"/>
              <p:cNvSpPr>
                <a:spLocks noChangeAspect="1"/>
              </p:cNvSpPr>
              <p:nvPr/>
            </p:nvSpPr>
            <p:spPr>
              <a:xfrm flipV="1">
                <a:off x="398" y="3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627" name="Text Box 340"/>
            <p:cNvSpPr txBox="1">
              <a:spLocks noChangeAspect="1"/>
            </p:cNvSpPr>
            <p:nvPr/>
          </p:nvSpPr>
          <p:spPr>
            <a:xfrm>
              <a:off x="136" y="0"/>
              <a:ext cx="14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>
                  <a:latin typeface="宋体" pitchFamily="2" charset="-122"/>
                  <a:ea typeface="宋体" pitchFamily="2" charset="-122"/>
                </a:rPr>
                <a:t>S</a:t>
              </a:r>
            </a:p>
          </p:txBody>
        </p:sp>
      </p:grpSp>
      <p:grpSp>
        <p:nvGrpSpPr>
          <p:cNvPr id="12628" name="Group 341"/>
          <p:cNvGrpSpPr/>
          <p:nvPr/>
        </p:nvGrpSpPr>
        <p:grpSpPr>
          <a:xfrm>
            <a:off x="4788694" y="3345392"/>
            <a:ext cx="1014413" cy="873919"/>
            <a:chExt cx="1069" cy="911"/>
          </a:xfrm>
        </p:grpSpPr>
        <p:sp>
          <p:nvSpPr>
            <p:cNvPr id="12629" name="Text Box 342"/>
            <p:cNvSpPr txBox="1">
              <a:spLocks noChangeAspect="1"/>
            </p:cNvSpPr>
            <p:nvPr/>
          </p:nvSpPr>
          <p:spPr>
            <a:xfrm>
              <a:off x="270" y="0"/>
              <a:ext cx="1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P</a:t>
              </a:r>
            </a:p>
          </p:txBody>
        </p:sp>
        <p:sp>
          <p:nvSpPr>
            <p:cNvPr id="12630" name="AutoShape 343"/>
            <p:cNvSpPr>
              <a:spLocks noChangeAspect="1"/>
            </p:cNvSpPr>
            <p:nvPr/>
          </p:nvSpPr>
          <p:spPr>
            <a:xfrm rot="5400000">
              <a:off x="10" y="362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1" name="Line 344"/>
            <p:cNvSpPr>
              <a:spLocks noChangeAspect="1"/>
            </p:cNvSpPr>
            <p:nvPr/>
          </p:nvSpPr>
          <p:spPr>
            <a:xfrm rot="5400000" flipH="1">
              <a:off x="34" y="389"/>
              <a:ext cx="0" cy="58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32" name="Line 345"/>
            <p:cNvSpPr>
              <a:spLocks noChangeAspect="1"/>
            </p:cNvSpPr>
            <p:nvPr/>
          </p:nvSpPr>
          <p:spPr>
            <a:xfrm rot="5400000" flipH="1">
              <a:off x="36" y="363"/>
              <a:ext cx="0" cy="5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33" name="Oval 346"/>
            <p:cNvSpPr>
              <a:spLocks noChangeAspect="1"/>
            </p:cNvSpPr>
            <p:nvPr/>
          </p:nvSpPr>
          <p:spPr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4" name="Oval 347"/>
            <p:cNvSpPr>
              <a:spLocks noChangeAspect="1"/>
            </p:cNvSpPr>
            <p:nvPr/>
          </p:nvSpPr>
          <p:spPr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5" name="AutoShape 348"/>
            <p:cNvSpPr/>
            <p:nvPr/>
          </p:nvSpPr>
          <p:spPr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6" name="AutoShape 349"/>
            <p:cNvSpPr>
              <a:spLocks noChangeAspect="1"/>
            </p:cNvSpPr>
            <p:nvPr/>
          </p:nvSpPr>
          <p:spPr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7" name="AutoShape 350"/>
            <p:cNvSpPr>
              <a:spLocks noChangeAspect="1"/>
            </p:cNvSpPr>
            <p:nvPr/>
          </p:nvSpPr>
          <p:spPr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38" name="Line 351"/>
            <p:cNvSpPr>
              <a:spLocks noChangeAspect="1"/>
            </p:cNvSpPr>
            <p:nvPr/>
          </p:nvSpPr>
          <p:spPr>
            <a:xfrm>
              <a:off x="41" y="879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39" name="Oval 352"/>
            <p:cNvSpPr>
              <a:spLocks noChangeAspect="1"/>
            </p:cNvSpPr>
            <p:nvPr/>
          </p:nvSpPr>
          <p:spPr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40" name="Oval 353"/>
            <p:cNvSpPr>
              <a:spLocks noChangeAspect="1"/>
            </p:cNvSpPr>
            <p:nvPr/>
          </p:nvSpPr>
          <p:spPr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41" name="Line 354"/>
            <p:cNvSpPr>
              <a:spLocks noChangeAspect="1"/>
            </p:cNvSpPr>
            <p:nvPr/>
          </p:nvSpPr>
          <p:spPr>
            <a:xfrm flipV="1">
              <a:off x="118" y="554"/>
              <a:ext cx="22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2" name="Line 355"/>
            <p:cNvSpPr>
              <a:spLocks noChangeAspect="1"/>
            </p:cNvSpPr>
            <p:nvPr/>
          </p:nvSpPr>
          <p:spPr>
            <a:xfrm flipV="1">
              <a:off x="130" y="604"/>
              <a:ext cx="23" cy="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3" name="Line 356"/>
            <p:cNvSpPr>
              <a:spLocks noChangeAspect="1"/>
            </p:cNvSpPr>
            <p:nvPr/>
          </p:nvSpPr>
          <p:spPr>
            <a:xfrm flipV="1">
              <a:off x="124" y="645"/>
              <a:ext cx="21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4" name="AutoShape 357"/>
            <p:cNvSpPr>
              <a:spLocks noChangeAspect="1"/>
            </p:cNvSpPr>
            <p:nvPr/>
          </p:nvSpPr>
          <p:spPr>
            <a:xfrm rot="5400000">
              <a:off x="40" y="506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45" name="AutoShape 358"/>
            <p:cNvSpPr>
              <a:spLocks noChangeAspect="1"/>
            </p:cNvSpPr>
            <p:nvPr/>
          </p:nvSpPr>
          <p:spPr>
            <a:xfrm rot="5400000">
              <a:off x="85" y="554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46" name="Line 359"/>
            <p:cNvSpPr>
              <a:spLocks noChangeAspect="1"/>
            </p:cNvSpPr>
            <p:nvPr/>
          </p:nvSpPr>
          <p:spPr>
            <a:xfrm flipH="1">
              <a:off x="82" y="604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7" name="Line 360"/>
            <p:cNvSpPr>
              <a:spLocks noChangeAspect="1"/>
            </p:cNvSpPr>
            <p:nvPr/>
          </p:nvSpPr>
          <p:spPr>
            <a:xfrm flipH="1">
              <a:off x="82" y="550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8" name="Line 361"/>
            <p:cNvSpPr>
              <a:spLocks noChangeAspect="1"/>
            </p:cNvSpPr>
            <p:nvPr/>
          </p:nvSpPr>
          <p:spPr>
            <a:xfrm flipH="1">
              <a:off x="82" y="659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49" name="Line 362"/>
            <p:cNvSpPr>
              <a:spLocks noChangeAspect="1"/>
            </p:cNvSpPr>
            <p:nvPr/>
          </p:nvSpPr>
          <p:spPr>
            <a:xfrm flipH="1">
              <a:off x="87" y="699"/>
              <a:ext cx="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50" name="Oval 363"/>
            <p:cNvSpPr>
              <a:spLocks noChangeAspect="1"/>
            </p:cNvSpPr>
            <p:nvPr/>
          </p:nvSpPr>
          <p:spPr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51" name="Line 364"/>
            <p:cNvSpPr>
              <a:spLocks noChangeAspect="1"/>
            </p:cNvSpPr>
            <p:nvPr/>
          </p:nvSpPr>
          <p:spPr>
            <a:xfrm flipH="1">
              <a:off x="95" y="732"/>
              <a:ext cx="12" cy="55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52" name="Line 365"/>
            <p:cNvSpPr>
              <a:spLocks noChangeAspect="1"/>
            </p:cNvSpPr>
            <p:nvPr/>
          </p:nvSpPr>
          <p:spPr>
            <a:xfrm>
              <a:off x="125" y="738"/>
              <a:ext cx="8" cy="31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53" name="Line 366"/>
            <p:cNvSpPr>
              <a:spLocks noChangeAspect="1"/>
            </p:cNvSpPr>
            <p:nvPr/>
          </p:nvSpPr>
          <p:spPr>
            <a:xfrm>
              <a:off x="535" y="554"/>
              <a:ext cx="206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54" name="AutoShape 367"/>
            <p:cNvSpPr>
              <a:spLocks noChangeAspect="1"/>
            </p:cNvSpPr>
            <p:nvPr/>
          </p:nvSpPr>
          <p:spPr>
            <a:xfrm rot="5400000">
              <a:off x="388" y="275"/>
              <a:ext cx="243" cy="646"/>
            </a:xfrm>
            <a:prstGeom prst="can">
              <a:avLst>
                <a:gd name="adj" fmla="val 341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55" name="AutoShape 368"/>
            <p:cNvSpPr>
              <a:spLocks noChangeAspect="1"/>
            </p:cNvSpPr>
            <p:nvPr/>
          </p:nvSpPr>
          <p:spPr>
            <a:xfrm rot="5400000">
              <a:off x="706" y="554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656" name="Group 369"/>
            <p:cNvGrpSpPr>
              <a:grpSpLocks noChangeAspect="1"/>
            </p:cNvGrpSpPr>
            <p:nvPr/>
          </p:nvGrpSpPr>
          <p:grpSpPr>
            <a:xfrm>
              <a:off x="826" y="543"/>
              <a:ext cx="90" cy="147"/>
              <a:chExt cx="225" cy="285"/>
            </a:xfrm>
          </p:grpSpPr>
          <p:sp>
            <p:nvSpPr>
              <p:cNvPr id="12657" name="Line 370"/>
              <p:cNvSpPr>
                <a:spLocks noChangeAspect="1"/>
              </p:cNvSpPr>
              <p:nvPr/>
            </p:nvSpPr>
            <p:spPr>
              <a:xfrm flipH="1">
                <a:off x="0" y="10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58" name="Line 371"/>
              <p:cNvSpPr>
                <a:spLocks noChangeAspect="1"/>
              </p:cNvSpPr>
              <p:nvPr/>
            </p:nvSpPr>
            <p:spPr>
              <a:xfrm flipH="1">
                <a:off x="0" y="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59" name="Line 372"/>
              <p:cNvSpPr>
                <a:spLocks noChangeAspect="1"/>
              </p:cNvSpPr>
              <p:nvPr/>
            </p:nvSpPr>
            <p:spPr>
              <a:xfrm flipH="1">
                <a:off x="0" y="21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660" name="Line 373"/>
              <p:cNvSpPr>
                <a:spLocks noChangeAspect="1"/>
              </p:cNvSpPr>
              <p:nvPr/>
            </p:nvSpPr>
            <p:spPr>
              <a:xfrm flipH="1">
                <a:off x="15" y="28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661" name="Line 374"/>
            <p:cNvSpPr>
              <a:spLocks noChangeAspect="1"/>
            </p:cNvSpPr>
            <p:nvPr/>
          </p:nvSpPr>
          <p:spPr>
            <a:xfrm>
              <a:off x="945" y="416"/>
              <a:ext cx="5" cy="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2" name="Line 375"/>
            <p:cNvSpPr>
              <a:spLocks noChangeAspect="1"/>
            </p:cNvSpPr>
            <p:nvPr/>
          </p:nvSpPr>
          <p:spPr>
            <a:xfrm flipH="1">
              <a:off x="944" y="427"/>
              <a:ext cx="0" cy="6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3" name="AutoShape 376"/>
            <p:cNvSpPr>
              <a:spLocks noChangeAspect="1"/>
            </p:cNvSpPr>
            <p:nvPr/>
          </p:nvSpPr>
          <p:spPr>
            <a:xfrm rot="5400000">
              <a:off x="772" y="529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64" name="Line 377"/>
            <p:cNvSpPr>
              <a:spLocks noChangeAspect="1"/>
            </p:cNvSpPr>
            <p:nvPr/>
          </p:nvSpPr>
          <p:spPr>
            <a:xfrm>
              <a:off x="837" y="53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5" name="Line 378"/>
            <p:cNvSpPr>
              <a:spLocks noChangeAspect="1"/>
            </p:cNvSpPr>
            <p:nvPr/>
          </p:nvSpPr>
          <p:spPr>
            <a:xfrm>
              <a:off x="837" y="57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6" name="Line 379"/>
            <p:cNvSpPr>
              <a:spLocks noChangeAspect="1"/>
            </p:cNvSpPr>
            <p:nvPr/>
          </p:nvSpPr>
          <p:spPr>
            <a:xfrm>
              <a:off x="837" y="632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7" name="Line 380"/>
            <p:cNvSpPr>
              <a:spLocks noChangeAspect="1"/>
            </p:cNvSpPr>
            <p:nvPr/>
          </p:nvSpPr>
          <p:spPr>
            <a:xfrm>
              <a:off x="842" y="672"/>
              <a:ext cx="5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68" name="AutoShape 381"/>
            <p:cNvSpPr>
              <a:spLocks noChangeAspect="1"/>
            </p:cNvSpPr>
            <p:nvPr/>
          </p:nvSpPr>
          <p:spPr>
            <a:xfrm>
              <a:off x="157" y="534"/>
              <a:ext cx="55" cy="145"/>
            </a:xfrm>
            <a:prstGeom prst="can">
              <a:avLst>
                <a:gd name="adj" fmla="val 65907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69" name="AutoShape 382"/>
            <p:cNvSpPr>
              <a:spLocks noChangeAspect="1"/>
            </p:cNvSpPr>
            <p:nvPr/>
          </p:nvSpPr>
          <p:spPr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70" name="AutoShape 383"/>
            <p:cNvSpPr>
              <a:spLocks noChangeAspect="1"/>
            </p:cNvSpPr>
            <p:nvPr/>
          </p:nvSpPr>
          <p:spPr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671" name="Line 384"/>
            <p:cNvSpPr>
              <a:spLocks noChangeAspect="1"/>
            </p:cNvSpPr>
            <p:nvPr/>
          </p:nvSpPr>
          <p:spPr>
            <a:xfrm>
              <a:off x="522" y="548"/>
              <a:ext cx="209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672" name="Line 385"/>
            <p:cNvSpPr>
              <a:spLocks noChangeAspect="1"/>
            </p:cNvSpPr>
            <p:nvPr/>
          </p:nvSpPr>
          <p:spPr>
            <a:xfrm>
              <a:off x="253" y="548"/>
              <a:ext cx="208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673" name="Group 386"/>
            <p:cNvGrpSpPr>
              <a:grpSpLocks noChangeAspect="1"/>
            </p:cNvGrpSpPr>
            <p:nvPr/>
          </p:nvGrpSpPr>
          <p:grpSpPr>
            <a:xfrm>
              <a:off x="258" y="477"/>
              <a:ext cx="64" cy="245"/>
              <a:chExt cx="174" cy="525"/>
            </a:xfrm>
          </p:grpSpPr>
          <p:sp>
            <p:nvSpPr>
              <p:cNvPr id="12674" name="AutoShape 38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75" name="AutoShape 38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76" name="Group 389"/>
            <p:cNvGrpSpPr>
              <a:grpSpLocks noChangeAspect="1"/>
            </p:cNvGrpSpPr>
            <p:nvPr/>
          </p:nvGrpSpPr>
          <p:grpSpPr>
            <a:xfrm>
              <a:off x="302" y="477"/>
              <a:ext cx="65" cy="245"/>
              <a:chExt cx="174" cy="525"/>
            </a:xfrm>
          </p:grpSpPr>
          <p:sp>
            <p:nvSpPr>
              <p:cNvPr id="12677" name="AutoShape 390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78" name="AutoShape 391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79" name="Group 392"/>
            <p:cNvGrpSpPr>
              <a:grpSpLocks noChangeAspect="1"/>
            </p:cNvGrpSpPr>
            <p:nvPr/>
          </p:nvGrpSpPr>
          <p:grpSpPr>
            <a:xfrm>
              <a:off x="346" y="477"/>
              <a:ext cx="63" cy="245"/>
              <a:chExt cx="174" cy="525"/>
            </a:xfrm>
          </p:grpSpPr>
          <p:sp>
            <p:nvSpPr>
              <p:cNvPr id="12680" name="AutoShape 393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81" name="AutoShape 394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82" name="Group 395"/>
            <p:cNvGrpSpPr>
              <a:grpSpLocks noChangeAspect="1"/>
            </p:cNvGrpSpPr>
            <p:nvPr/>
          </p:nvGrpSpPr>
          <p:grpSpPr>
            <a:xfrm>
              <a:off x="390" y="477"/>
              <a:ext cx="63" cy="245"/>
              <a:chExt cx="174" cy="525"/>
            </a:xfrm>
          </p:grpSpPr>
          <p:sp>
            <p:nvSpPr>
              <p:cNvPr id="12683" name="AutoShape 396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84" name="AutoShape 397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85" name="Group 398"/>
            <p:cNvGrpSpPr>
              <a:grpSpLocks noChangeAspect="1"/>
            </p:cNvGrpSpPr>
            <p:nvPr/>
          </p:nvGrpSpPr>
          <p:grpSpPr>
            <a:xfrm>
              <a:off x="433" y="477"/>
              <a:ext cx="65" cy="245"/>
              <a:chExt cx="174" cy="525"/>
            </a:xfrm>
          </p:grpSpPr>
          <p:sp>
            <p:nvSpPr>
              <p:cNvPr id="12686" name="AutoShape 39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87" name="AutoShape 40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88" name="Group 401"/>
            <p:cNvGrpSpPr>
              <a:grpSpLocks noChangeAspect="1"/>
            </p:cNvGrpSpPr>
            <p:nvPr/>
          </p:nvGrpSpPr>
          <p:grpSpPr>
            <a:xfrm>
              <a:off x="477" y="477"/>
              <a:ext cx="64" cy="245"/>
              <a:chExt cx="174" cy="525"/>
            </a:xfrm>
          </p:grpSpPr>
          <p:sp>
            <p:nvSpPr>
              <p:cNvPr id="12689" name="AutoShape 40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90" name="AutoShape 40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91" name="Group 404"/>
            <p:cNvGrpSpPr>
              <a:grpSpLocks noChangeAspect="1"/>
            </p:cNvGrpSpPr>
            <p:nvPr/>
          </p:nvGrpSpPr>
          <p:grpSpPr>
            <a:xfrm>
              <a:off x="500" y="477"/>
              <a:ext cx="64" cy="245"/>
              <a:chExt cx="174" cy="525"/>
            </a:xfrm>
          </p:grpSpPr>
          <p:sp>
            <p:nvSpPr>
              <p:cNvPr id="12692" name="AutoShape 405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93" name="AutoShape 406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94" name="Group 407"/>
            <p:cNvGrpSpPr>
              <a:grpSpLocks noChangeAspect="1"/>
            </p:cNvGrpSpPr>
            <p:nvPr/>
          </p:nvGrpSpPr>
          <p:grpSpPr>
            <a:xfrm>
              <a:off x="544" y="477"/>
              <a:ext cx="65" cy="245"/>
              <a:chExt cx="174" cy="525"/>
            </a:xfrm>
          </p:grpSpPr>
          <p:sp>
            <p:nvSpPr>
              <p:cNvPr id="12695" name="AutoShape 408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96" name="AutoShape 409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697" name="Group 410"/>
            <p:cNvGrpSpPr>
              <a:grpSpLocks noChangeAspect="1"/>
            </p:cNvGrpSpPr>
            <p:nvPr/>
          </p:nvGrpSpPr>
          <p:grpSpPr>
            <a:xfrm>
              <a:off x="589" y="477"/>
              <a:ext cx="63" cy="245"/>
              <a:chExt cx="174" cy="525"/>
            </a:xfrm>
          </p:grpSpPr>
          <p:sp>
            <p:nvSpPr>
              <p:cNvPr id="12698" name="AutoShape 411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699" name="AutoShape 412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700" name="Group 413"/>
            <p:cNvGrpSpPr>
              <a:grpSpLocks noChangeAspect="1"/>
            </p:cNvGrpSpPr>
            <p:nvPr/>
          </p:nvGrpSpPr>
          <p:grpSpPr>
            <a:xfrm>
              <a:off x="632" y="477"/>
              <a:ext cx="65" cy="245"/>
              <a:chExt cx="174" cy="525"/>
            </a:xfrm>
          </p:grpSpPr>
          <p:sp>
            <p:nvSpPr>
              <p:cNvPr id="12701" name="AutoShape 414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02" name="AutoShape 415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2703" name="Group 416"/>
            <p:cNvGrpSpPr>
              <a:grpSpLocks noChangeAspect="1"/>
            </p:cNvGrpSpPr>
            <p:nvPr/>
          </p:nvGrpSpPr>
          <p:grpSpPr>
            <a:xfrm>
              <a:off x="673" y="477"/>
              <a:ext cx="65" cy="245"/>
              <a:chExt cx="174" cy="525"/>
            </a:xfrm>
          </p:grpSpPr>
          <p:sp>
            <p:nvSpPr>
              <p:cNvPr id="12704" name="AutoShape 41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05" name="AutoShape 41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2706" name="AutoShape 419"/>
            <p:cNvSpPr>
              <a:spLocks noChangeAspect="1"/>
            </p:cNvSpPr>
            <p:nvPr/>
          </p:nvSpPr>
          <p:spPr>
            <a:xfrm>
              <a:off x="714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707" name="AutoShape 420"/>
            <p:cNvSpPr>
              <a:spLocks noChangeAspect="1"/>
            </p:cNvSpPr>
            <p:nvPr/>
          </p:nvSpPr>
          <p:spPr>
            <a:xfrm>
              <a:off x="733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708" name="Line 421"/>
            <p:cNvSpPr>
              <a:spLocks noChangeAspect="1"/>
            </p:cNvSpPr>
            <p:nvPr/>
          </p:nvSpPr>
          <p:spPr>
            <a:xfrm flipH="1">
              <a:off x="932" y="428"/>
              <a:ext cx="4" cy="56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709" name="Group 422"/>
            <p:cNvGrpSpPr>
              <a:grpSpLocks noChangeAspect="1"/>
            </p:cNvGrpSpPr>
            <p:nvPr/>
          </p:nvGrpSpPr>
          <p:grpSpPr>
            <a:xfrm>
              <a:off x="893" y="698"/>
              <a:ext cx="153" cy="213"/>
              <a:chExt cx="390" cy="405"/>
            </a:xfrm>
          </p:grpSpPr>
          <p:sp>
            <p:nvSpPr>
              <p:cNvPr id="12710" name="AutoShape 423"/>
              <p:cNvSpPr>
                <a:spLocks noChangeAspect="1"/>
              </p:cNvSpPr>
              <p:nvPr/>
            </p:nvSpPr>
            <p:spPr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11" name="AutoShape 424"/>
              <p:cNvSpPr>
                <a:spLocks noChangeAspect="1"/>
              </p:cNvSpPr>
              <p:nvPr/>
            </p:nvSpPr>
            <p:spPr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12" name="Line 425"/>
              <p:cNvSpPr>
                <a:spLocks noChangeAspect="1"/>
              </p:cNvSpPr>
              <p:nvPr/>
            </p:nvSpPr>
            <p:spPr>
              <a:xfrm>
                <a:off x="30" y="345"/>
                <a:ext cx="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713" name="Line 426"/>
            <p:cNvSpPr>
              <a:spLocks noChangeAspect="1"/>
            </p:cNvSpPr>
            <p:nvPr/>
          </p:nvSpPr>
          <p:spPr>
            <a:xfrm flipV="1">
              <a:off x="958" y="556"/>
              <a:ext cx="22" cy="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714" name="Line 427"/>
            <p:cNvSpPr>
              <a:spLocks noChangeAspect="1"/>
            </p:cNvSpPr>
            <p:nvPr/>
          </p:nvSpPr>
          <p:spPr>
            <a:xfrm flipH="1">
              <a:off x="956" y="756"/>
              <a:ext cx="6" cy="3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715" name="Line 428"/>
            <p:cNvSpPr>
              <a:spLocks noChangeAspect="1"/>
            </p:cNvSpPr>
            <p:nvPr/>
          </p:nvSpPr>
          <p:spPr>
            <a:xfrm>
              <a:off x="990" y="746"/>
              <a:ext cx="8" cy="3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716" name="Oval 429"/>
            <p:cNvSpPr>
              <a:spLocks noChangeAspect="1"/>
            </p:cNvSpPr>
            <p:nvPr/>
          </p:nvSpPr>
          <p:spPr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717" name="Oval 430"/>
            <p:cNvSpPr>
              <a:spLocks noChangeAspect="1"/>
            </p:cNvSpPr>
            <p:nvPr/>
          </p:nvSpPr>
          <p:spPr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718" name="Oval 431"/>
            <p:cNvSpPr>
              <a:spLocks noChangeAspect="1"/>
            </p:cNvSpPr>
            <p:nvPr/>
          </p:nvSpPr>
          <p:spPr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719" name="Group 432"/>
            <p:cNvGrpSpPr>
              <a:grpSpLocks noChangeAspect="1"/>
            </p:cNvGrpSpPr>
            <p:nvPr/>
          </p:nvGrpSpPr>
          <p:grpSpPr>
            <a:xfrm>
              <a:off x="929" y="473"/>
              <a:ext cx="93" cy="249"/>
              <a:chExt cx="222" cy="503"/>
            </a:xfrm>
          </p:grpSpPr>
          <p:sp>
            <p:nvSpPr>
              <p:cNvPr id="12720" name="Oval 433"/>
              <p:cNvSpPr>
                <a:spLocks noChangeAspect="1"/>
              </p:cNvSpPr>
              <p:nvPr/>
            </p:nvSpPr>
            <p:spPr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21" name="Oval 434"/>
              <p:cNvSpPr>
                <a:spLocks noChangeAspect="1"/>
              </p:cNvSpPr>
              <p:nvPr/>
            </p:nvSpPr>
            <p:spPr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22" name="Line 435"/>
              <p:cNvSpPr>
                <a:spLocks noChangeAspect="1"/>
              </p:cNvSpPr>
              <p:nvPr/>
            </p:nvSpPr>
            <p:spPr>
              <a:xfrm flipV="1">
                <a:off x="111" y="221"/>
                <a:ext cx="54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723" name="Line 436"/>
              <p:cNvSpPr>
                <a:spLocks noChangeAspect="1"/>
              </p:cNvSpPr>
              <p:nvPr/>
            </p:nvSpPr>
            <p:spPr>
              <a:xfrm flipV="1">
                <a:off x="113" y="316"/>
                <a:ext cx="54" cy="1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724" name="Oval 437"/>
            <p:cNvSpPr>
              <a:spLocks noChangeAspect="1"/>
            </p:cNvSpPr>
            <p:nvPr/>
          </p:nvSpPr>
          <p:spPr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725" name="AutoShape 438"/>
            <p:cNvSpPr>
              <a:spLocks noChangeAspect="1"/>
            </p:cNvSpPr>
            <p:nvPr/>
          </p:nvSpPr>
          <p:spPr>
            <a:xfrm rot="5400000">
              <a:off x="965" y="384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2726" name="Group 439"/>
            <p:cNvGrpSpPr>
              <a:grpSpLocks noChangeAspect="1"/>
            </p:cNvGrpSpPr>
            <p:nvPr/>
          </p:nvGrpSpPr>
          <p:grpSpPr>
            <a:xfrm rot="5400000">
              <a:off x="977" y="361"/>
              <a:ext cx="80" cy="104"/>
              <a:chExt cx="138" cy="282"/>
            </a:xfrm>
          </p:grpSpPr>
          <p:sp>
            <p:nvSpPr>
              <p:cNvPr id="12727" name="AutoShape 440"/>
              <p:cNvSpPr>
                <a:spLocks noChangeAspect="1"/>
              </p:cNvSpPr>
              <p:nvPr/>
            </p:nvSpPr>
            <p:spPr>
              <a:xfrm>
                <a:off x="0" y="0"/>
                <a:ext cx="138" cy="282"/>
              </a:xfrm>
              <a:prstGeom prst="can">
                <a:avLst>
                  <a:gd name="adj" fmla="val 51083"/>
                </a:avLst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28" name="Line 441"/>
              <p:cNvSpPr>
                <a:spLocks noChangeAspect="1"/>
              </p:cNvSpPr>
              <p:nvPr/>
            </p:nvSpPr>
            <p:spPr>
              <a:xfrm flipH="1">
                <a:off x="86" y="92"/>
                <a:ext cx="0" cy="178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729" name="Line 442"/>
              <p:cNvSpPr>
                <a:spLocks noChangeAspect="1"/>
              </p:cNvSpPr>
              <p:nvPr/>
            </p:nvSpPr>
            <p:spPr>
              <a:xfrm flipH="1">
                <a:off x="38" y="77"/>
                <a:ext cx="0" cy="17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2730" name="Line 443"/>
            <p:cNvSpPr>
              <a:spLocks noChangeAspect="1"/>
            </p:cNvSpPr>
            <p:nvPr/>
          </p:nvSpPr>
          <p:spPr>
            <a:xfrm flipH="1">
              <a:off x="932" y="415"/>
              <a:ext cx="9" cy="7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2731" name="Line 444"/>
            <p:cNvSpPr>
              <a:spLocks noChangeAspect="1"/>
            </p:cNvSpPr>
            <p:nvPr/>
          </p:nvSpPr>
          <p:spPr>
            <a:xfrm>
              <a:off x="206" y="524"/>
              <a:ext cx="539" cy="5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2732" name="Group 445"/>
            <p:cNvGrpSpPr>
              <a:grpSpLocks noChangeAspect="1"/>
            </p:cNvGrpSpPr>
            <p:nvPr/>
          </p:nvGrpSpPr>
          <p:grpSpPr>
            <a:xfrm>
              <a:off x="244" y="294"/>
              <a:ext cx="156" cy="277"/>
              <a:chExt cx="142" cy="252"/>
            </a:xfrm>
          </p:grpSpPr>
          <p:sp>
            <p:nvSpPr>
              <p:cNvPr id="12733" name="AutoShape 446"/>
              <p:cNvSpPr>
                <a:spLocks noChangeAspect="1"/>
              </p:cNvSpPr>
              <p:nvPr/>
            </p:nvSpPr>
            <p:spPr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34" name="Oval 447"/>
              <p:cNvSpPr>
                <a:spLocks noChangeAspect="1"/>
              </p:cNvSpPr>
              <p:nvPr/>
            </p:nvSpPr>
            <p:spPr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35" name="AutoShape 448"/>
              <p:cNvSpPr>
                <a:spLocks noChangeAspect="1"/>
              </p:cNvSpPr>
              <p:nvPr/>
            </p:nvSpPr>
            <p:spPr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36" name="AutoShape 449"/>
              <p:cNvSpPr>
                <a:spLocks noChangeAspect="1"/>
              </p:cNvSpPr>
              <p:nvPr/>
            </p:nvSpPr>
            <p:spPr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37" name="Line 450"/>
              <p:cNvSpPr>
                <a:spLocks noChangeAspect="1"/>
              </p:cNvSpPr>
              <p:nvPr/>
            </p:nvSpPr>
            <p:spPr>
              <a:xfrm flipH="1">
                <a:off x="16" y="14"/>
                <a:ext cx="0" cy="3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738" name="Line 451"/>
              <p:cNvSpPr>
                <a:spLocks noChangeAspect="1"/>
              </p:cNvSpPr>
              <p:nvPr/>
            </p:nvSpPr>
            <p:spPr>
              <a:xfrm flipH="1">
                <a:off x="80" y="26"/>
                <a:ext cx="5" cy="22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2739" name="Oval 452"/>
              <p:cNvSpPr>
                <a:spLocks noChangeAspect="1"/>
              </p:cNvSpPr>
              <p:nvPr/>
            </p:nvSpPr>
            <p:spPr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40" name="AutoShape 453"/>
              <p:cNvSpPr>
                <a:spLocks noChangeAspect="1"/>
              </p:cNvSpPr>
              <p:nvPr/>
            </p:nvSpPr>
            <p:spPr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2741" name="AutoShape 454"/>
              <p:cNvSpPr>
                <a:spLocks noChangeAspect="1"/>
              </p:cNvSpPr>
              <p:nvPr/>
            </p:nvSpPr>
            <p:spPr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2742" name="AutoShape 455"/>
            <p:cNvSpPr>
              <a:spLocks noChangeAspect="1"/>
            </p:cNvSpPr>
            <p:nvPr/>
          </p:nvSpPr>
          <p:spPr>
            <a:xfrm>
              <a:off x="767" y="534"/>
              <a:ext cx="53" cy="146"/>
            </a:xfrm>
            <a:prstGeom prst="can">
              <a:avLst>
                <a:gd name="adj" fmla="val 68866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2743" name="Group 456"/>
          <p:cNvGrpSpPr>
            <a:grpSpLocks noChangeAspect="1"/>
          </p:cNvGrpSpPr>
          <p:nvPr/>
        </p:nvGrpSpPr>
        <p:grpSpPr>
          <a:xfrm>
            <a:off x="2208610" y="3831167"/>
            <a:ext cx="783431" cy="501253"/>
            <a:chExt cx="871" cy="671"/>
          </a:xfrm>
        </p:grpSpPr>
        <p:grpSp>
          <p:nvGrpSpPr>
            <p:cNvPr id="12744" name="Group 457"/>
            <p:cNvGrpSpPr>
              <a:grpSpLocks noChangeAspect="1"/>
            </p:cNvGrpSpPr>
            <p:nvPr/>
          </p:nvGrpSpPr>
          <p:grpSpPr>
            <a:xfrm>
              <a:off x="0" y="274"/>
              <a:ext cx="871" cy="397"/>
              <a:chExt cx="871" cy="397"/>
            </a:xfrm>
          </p:grpSpPr>
          <p:sp>
            <p:nvSpPr>
              <p:cNvPr id="12745" name="AutoShape 458"/>
              <p:cNvSpPr>
                <a:spLocks noChangeAspect="1"/>
              </p:cNvSpPr>
              <p:nvPr/>
            </p:nvSpPr>
            <p:spPr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2746" name="Group 459"/>
              <p:cNvGrpSpPr>
                <a:grpSpLocks noChangeAspect="1"/>
              </p:cNvGrpSpPr>
              <p:nvPr/>
            </p:nvGrpSpPr>
            <p:grpSpPr>
              <a:xfrm>
                <a:off x="189" y="119"/>
                <a:ext cx="84" cy="163"/>
                <a:chExt cx="896" cy="888"/>
              </a:xfrm>
            </p:grpSpPr>
            <p:sp>
              <p:nvSpPr>
                <p:cNvPr id="12747" name="AutoShape 460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748" name="Line 461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749" name="AutoShape 462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2750" name="Group 463"/>
              <p:cNvGrpSpPr>
                <a:grpSpLocks noChangeAspect="1"/>
              </p:cNvGrpSpPr>
              <p:nvPr/>
            </p:nvGrpSpPr>
            <p:grpSpPr>
              <a:xfrm>
                <a:off x="599" y="124"/>
                <a:ext cx="82" cy="164"/>
                <a:chExt cx="896" cy="888"/>
              </a:xfrm>
            </p:grpSpPr>
            <p:sp>
              <p:nvSpPr>
                <p:cNvPr id="12751" name="AutoShape 464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752" name="Line 465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753" name="AutoShape 466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2754" name="Group 467"/>
              <p:cNvGrpSpPr>
                <a:grpSpLocks noChangeAspect="1"/>
              </p:cNvGrpSpPr>
              <p:nvPr/>
            </p:nvGrpSpPr>
            <p:grpSpPr>
              <a:xfrm>
                <a:off x="260" y="0"/>
                <a:ext cx="352" cy="263"/>
                <a:chExt cx="1725" cy="761"/>
              </a:xfrm>
            </p:grpSpPr>
            <p:grpSp>
              <p:nvGrpSpPr>
                <p:cNvPr id="12755" name="Group 468"/>
                <p:cNvGrpSpPr>
                  <a:grpSpLocks noChangeAspect="1"/>
                </p:cNvGrpSpPr>
                <p:nvPr/>
              </p:nvGrpSpPr>
              <p:grpSpPr>
                <a:xfrm rot="-218345" flipV="1">
                  <a:off x="280" y="0"/>
                  <a:ext cx="1171" cy="413"/>
                  <a:chExt cx="3915" cy="1365"/>
                </a:xfrm>
              </p:grpSpPr>
              <p:sp>
                <p:nvSpPr>
                  <p:cNvPr id="12756" name="Freeform 469"/>
                  <p:cNvSpPr>
                    <a:spLocks noChangeAspect="1"/>
                  </p:cNvSpPr>
                  <p:nvPr/>
                </p:nvSpPr>
                <p:spPr>
                  <a:xfrm>
                    <a:off x="780" y="18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757" name="Freeform 470"/>
                  <p:cNvSpPr>
                    <a:spLocks noChangeAspect="1"/>
                  </p:cNvSpPr>
                  <p:nvPr/>
                </p:nvSpPr>
                <p:spPr>
                  <a:xfrm>
                    <a:off x="1575" y="12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758" name="Freeform 471"/>
                  <p:cNvSpPr>
                    <a:spLocks noChangeAspect="1"/>
                  </p:cNvSpPr>
                  <p:nvPr/>
                </p:nvSpPr>
                <p:spPr>
                  <a:xfrm>
                    <a:off x="2355" y="6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759" name="Freeform 472"/>
                  <p:cNvSpPr>
                    <a:spLocks noChangeAspect="1"/>
                  </p:cNvSpPr>
                  <p:nvPr/>
                </p:nvSpPr>
                <p:spPr>
                  <a:xfrm>
                    <a:off x="3120" y="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2760" name="Freeform 473"/>
                  <p:cNvSpPr>
                    <a:spLocks noChangeAspect="1"/>
                  </p:cNvSpPr>
                  <p:nvPr/>
                </p:nvSpPr>
                <p:spPr>
                  <a:xfrm>
                    <a:off x="0" y="24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2761" name="Freeform 474"/>
                <p:cNvSpPr>
                  <a:spLocks noChangeAspect="1"/>
                </p:cNvSpPr>
                <p:nvPr/>
              </p:nvSpPr>
              <p:spPr>
                <a:xfrm>
                  <a:off x="0" y="18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2762" name="Freeform 475"/>
                <p:cNvSpPr>
                  <a:spLocks noChangeAspect="1"/>
                </p:cNvSpPr>
                <p:nvPr/>
              </p:nvSpPr>
              <p:spPr>
                <a:xfrm flipH="1">
                  <a:off x="1442" y="33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2763" name="Text Box 476"/>
            <p:cNvSpPr txBox="1">
              <a:spLocks noChangeAspect="1"/>
            </p:cNvSpPr>
            <p:nvPr/>
          </p:nvSpPr>
          <p:spPr>
            <a:xfrm>
              <a:off x="360" y="0"/>
              <a:ext cx="299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R</a:t>
              </a:r>
              <a:r>
                <a:rPr lang="en-US" altLang="zh-CN" sz="2800" baseline="-25000">
                  <a:latin typeface="宋体" pitchFamily="2" charset="-122"/>
                  <a:ea typeface="宋体" pitchFamily="2" charset="-122"/>
                </a:rPr>
                <a:t>x</a:t>
              </a:r>
            </a:p>
          </p:txBody>
        </p:sp>
      </p:grpSp>
      <p:sp>
        <p:nvSpPr>
          <p:cNvPr id="12764" name="Freeform 477"/>
          <p:cNvSpPr/>
          <p:nvPr/>
        </p:nvSpPr>
        <p:spPr>
          <a:xfrm>
            <a:off x="4632722" y="2732220"/>
            <a:ext cx="581025" cy="409575"/>
          </a:xfrm>
          <a:custGeom>
            <a:cxnLst>
              <a:cxn ang="0">
                <a:pos x="0" y="0"/>
              </a:cxn>
              <a:cxn ang="0">
                <a:pos x="165100" y="63500"/>
              </a:cxn>
              <a:cxn ang="0">
                <a:pos x="241300" y="114300"/>
              </a:cxn>
              <a:cxn ang="0">
                <a:pos x="355600" y="228600"/>
              </a:cxn>
              <a:cxn ang="0">
                <a:pos x="419100" y="292100"/>
              </a:cxn>
              <a:cxn ang="0">
                <a:pos x="444500" y="330200"/>
              </a:cxn>
              <a:cxn ang="0">
                <a:pos x="596900" y="393700"/>
              </a:cxn>
              <a:cxn ang="0">
                <a:pos x="609600" y="431800"/>
              </a:cxn>
              <a:cxn ang="0">
                <a:pos x="723900" y="482600"/>
              </a:cxn>
              <a:cxn ang="0">
                <a:pos x="736600" y="533400"/>
              </a:cxn>
              <a:cxn ang="0">
                <a:pos x="774700" y="546100"/>
              </a:cxn>
            </a:cxnLst>
            <a:rect l="0" t="0" r="0" b="0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65" name="Freeform 478"/>
          <p:cNvSpPr/>
          <p:nvPr/>
        </p:nvSpPr>
        <p:spPr>
          <a:xfrm>
            <a:off x="5630466" y="3144176"/>
            <a:ext cx="594122" cy="1019175"/>
          </a:xfrm>
          <a:custGeom>
            <a:cxnLst>
              <a:cxn ang="0">
                <a:pos x="107412" y="0"/>
              </a:cxn>
              <a:cxn ang="0">
                <a:pos x="236306" y="67463"/>
              </a:cxn>
              <a:cxn ang="0">
                <a:pos x="332977" y="183114"/>
              </a:cxn>
              <a:cxn ang="0">
                <a:pos x="397424" y="443329"/>
              </a:cxn>
              <a:cxn ang="0">
                <a:pos x="429647" y="472242"/>
              </a:cxn>
              <a:cxn ang="0">
                <a:pos x="451130" y="510792"/>
              </a:cxn>
              <a:cxn ang="0">
                <a:pos x="494094" y="549342"/>
              </a:cxn>
              <a:cxn ang="0">
                <a:pos x="515577" y="578255"/>
              </a:cxn>
              <a:cxn ang="0">
                <a:pos x="440388" y="1358900"/>
              </a:cxn>
              <a:cxn ang="0">
                <a:pos x="268529" y="1349262"/>
              </a:cxn>
              <a:cxn ang="0">
                <a:pos x="0" y="1204698"/>
              </a:cxn>
            </a:cxnLst>
            <a:rect l="0" t="0" r="0" b="0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66" name="Freeform 479"/>
          <p:cNvSpPr/>
          <p:nvPr/>
        </p:nvSpPr>
        <p:spPr>
          <a:xfrm>
            <a:off x="3848100" y="4056195"/>
            <a:ext cx="984647" cy="152400"/>
          </a:xfrm>
          <a:custGeom>
            <a:cxnLst>
              <a:cxn ang="0">
                <a:pos x="1312863" y="0"/>
              </a:cxn>
              <a:cxn ang="0">
                <a:pos x="1207834" y="6054"/>
              </a:cxn>
              <a:cxn ang="0">
                <a:pos x="1018782" y="42381"/>
              </a:cxn>
              <a:cxn ang="0">
                <a:pos x="924256" y="57517"/>
              </a:cxn>
              <a:cxn ang="0">
                <a:pos x="861238" y="69625"/>
              </a:cxn>
              <a:cxn ang="0">
                <a:pos x="840232" y="78707"/>
              </a:cxn>
              <a:cxn ang="0">
                <a:pos x="777215" y="90816"/>
              </a:cxn>
              <a:cxn ang="0">
                <a:pos x="661683" y="121088"/>
              </a:cxn>
              <a:cxn ang="0">
                <a:pos x="609168" y="139251"/>
              </a:cxn>
              <a:cxn ang="0">
                <a:pos x="546151" y="151359"/>
              </a:cxn>
              <a:cxn ang="0">
                <a:pos x="451625" y="166495"/>
              </a:cxn>
              <a:cxn ang="0">
                <a:pos x="315087" y="187686"/>
              </a:cxn>
              <a:cxn ang="0">
                <a:pos x="0" y="154387"/>
              </a:cxn>
            </a:cxnLst>
            <a:rect l="0" t="0" r="0" b="0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67" name="Freeform 480"/>
          <p:cNvSpPr/>
          <p:nvPr/>
        </p:nvSpPr>
        <p:spPr>
          <a:xfrm>
            <a:off x="2768204" y="4155017"/>
            <a:ext cx="702469" cy="140494"/>
          </a:xfrm>
          <a:custGeom>
            <a:cxnLst>
              <a:cxn ang="0">
                <a:pos x="936625" y="0"/>
              </a:cxn>
              <a:cxn ang="0">
                <a:pos x="480321" y="82115"/>
              </a:cxn>
              <a:cxn ang="0">
                <a:pos x="0" y="0"/>
              </a:cxn>
            </a:cxnLst>
            <a:rect l="0" t="0" r="0" b="0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68" name="Freeform 481"/>
          <p:cNvSpPr/>
          <p:nvPr/>
        </p:nvSpPr>
        <p:spPr>
          <a:xfrm>
            <a:off x="2227660" y="2751270"/>
            <a:ext cx="1404938" cy="1403747"/>
          </a:xfrm>
          <a:custGeom>
            <a:cxnLst>
              <a:cxn ang="0">
                <a:pos x="261852" y="1845822"/>
              </a:cxn>
              <a:cxn ang="0">
                <a:pos x="212271" y="1786755"/>
              </a:cxn>
              <a:cxn ang="0">
                <a:pos x="113108" y="1698156"/>
              </a:cxn>
              <a:cxn ang="0">
                <a:pos x="88317" y="1639090"/>
              </a:cxn>
              <a:cxn ang="0">
                <a:pos x="38736" y="1580023"/>
              </a:cxn>
              <a:cxn ang="0">
                <a:pos x="1549" y="1186248"/>
              </a:cxn>
              <a:cxn ang="0">
                <a:pos x="13945" y="713718"/>
              </a:cxn>
              <a:cxn ang="0">
                <a:pos x="88317" y="457764"/>
              </a:cxn>
              <a:cxn ang="0">
                <a:pos x="212271" y="369164"/>
              </a:cxn>
              <a:cxn ang="0">
                <a:pos x="348620" y="260876"/>
              </a:cxn>
              <a:cxn ang="0">
                <a:pos x="435387" y="172277"/>
              </a:cxn>
              <a:cxn ang="0">
                <a:pos x="559341" y="113210"/>
              </a:cxn>
              <a:cxn ang="0">
                <a:pos x="931202" y="14767"/>
              </a:cxn>
              <a:cxn ang="0">
                <a:pos x="1873250" y="4922"/>
              </a:cxn>
            </a:cxnLst>
            <a:rect l="0" t="0" r="0" b="0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69" name="Freeform 482"/>
          <p:cNvSpPr/>
          <p:nvPr/>
        </p:nvSpPr>
        <p:spPr>
          <a:xfrm>
            <a:off x="2768204" y="3507317"/>
            <a:ext cx="108347" cy="647700"/>
          </a:xfrm>
          <a:custGeom>
            <a:cxnLst>
              <a:cxn ang="0">
                <a:pos x="0" y="0"/>
              </a:cxn>
              <a:cxn ang="0">
                <a:pos x="140412" y="308429"/>
              </a:cxn>
              <a:cxn ang="0">
                <a:pos x="140412" y="400957"/>
              </a:cxn>
              <a:cxn ang="0">
                <a:pos x="97208" y="493486"/>
              </a:cxn>
              <a:cxn ang="0">
                <a:pos x="54004" y="832757"/>
              </a:cxn>
              <a:cxn ang="0">
                <a:pos x="43204" y="863600"/>
              </a:cxn>
            </a:cxnLst>
            <a:rect l="0" t="0" r="0" b="0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70" name="Freeform 483"/>
          <p:cNvSpPr/>
          <p:nvPr/>
        </p:nvSpPr>
        <p:spPr>
          <a:xfrm>
            <a:off x="2390775" y="3507317"/>
            <a:ext cx="161925" cy="647700"/>
          </a:xfrm>
          <a:custGeom>
            <a:cxnLst>
              <a:cxn ang="0">
                <a:pos x="215900" y="0"/>
              </a:cxn>
              <a:cxn ang="0">
                <a:pos x="100051" y="80335"/>
              </a:cxn>
              <a:cxn ang="0">
                <a:pos x="15798" y="512135"/>
              </a:cxn>
              <a:cxn ang="0">
                <a:pos x="26329" y="863600"/>
              </a:cxn>
            </a:cxnLst>
            <a:rect l="0" t="0" r="0" b="0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771" name="Rectangle 484"/>
          <p:cNvSpPr/>
          <p:nvPr/>
        </p:nvSpPr>
        <p:spPr>
          <a:xfrm>
            <a:off x="87154" y="769117"/>
            <a:ext cx="8961596" cy="3995738"/>
          </a:xfrm>
          <a:prstGeom prst="rect">
            <a:avLst/>
          </a:prstGeom>
          <a:solidFill>
            <a:schemeClr val="bg1">
              <a:alpha val="85097"/>
            </a:schemeClr>
          </a:solidFill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6869" name="Rectangle 489"/>
          <p:cNvSpPr/>
          <p:nvPr/>
        </p:nvSpPr>
        <p:spPr>
          <a:xfrm>
            <a:off x="755174" y="1068044"/>
            <a:ext cx="53676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电流表指针超过最大值。</a:t>
            </a:r>
          </a:p>
        </p:txBody>
      </p:sp>
      <p:sp>
        <p:nvSpPr>
          <p:cNvPr id="16870" name="Rectangle 490"/>
          <p:cNvSpPr/>
          <p:nvPr/>
        </p:nvSpPr>
        <p:spPr>
          <a:xfrm>
            <a:off x="886619" y="1849332"/>
            <a:ext cx="519366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①量程可能选择过小；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②电路中可能出现短路。</a:t>
            </a:r>
          </a:p>
        </p:txBody>
      </p:sp>
      <p:sp>
        <p:nvSpPr>
          <p:cNvPr id="16871" name="Rectangle 491"/>
          <p:cNvSpPr/>
          <p:nvPr/>
        </p:nvSpPr>
        <p:spPr>
          <a:xfrm>
            <a:off x="755015" y="2854325"/>
            <a:ext cx="7954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滑动变阻器滑动时，电表示数及灯泡亮度</a:t>
            </a:r>
          </a:p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无变化。</a:t>
            </a:r>
          </a:p>
        </p:txBody>
      </p:sp>
      <p:sp>
        <p:nvSpPr>
          <p:cNvPr id="16872" name="Rectangle 492"/>
          <p:cNvSpPr/>
          <p:nvPr/>
        </p:nvSpPr>
        <p:spPr>
          <a:xfrm>
            <a:off x="853281" y="3746712"/>
            <a:ext cx="71551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滑动变阻器没有 “一上一下”连接。</a:t>
            </a:r>
          </a:p>
        </p:txBody>
      </p:sp>
      <p:sp>
        <p:nvSpPr>
          <p:cNvPr id="2" name="文本框 14"/>
          <p:cNvSpPr txBox="1"/>
          <p:nvPr/>
        </p:nvSpPr>
        <p:spPr>
          <a:xfrm>
            <a:off x="3542482" y="437647"/>
            <a:ext cx="1610543" cy="481330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0" grpId="0"/>
      <p:bldP spid="1687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21" name="Group 10"/>
          <p:cNvGrpSpPr>
            <a:grpSpLocks noChangeAspect="1"/>
          </p:cNvGrpSpPr>
          <p:nvPr/>
        </p:nvGrpSpPr>
        <p:grpSpPr>
          <a:xfrm>
            <a:off x="3513535" y="2422657"/>
            <a:ext cx="1228725" cy="490538"/>
            <a:chExt cx="1440" cy="569"/>
          </a:xfrm>
        </p:grpSpPr>
        <p:grpSp>
          <p:nvGrpSpPr>
            <p:cNvPr id="13322" name="Group 11"/>
            <p:cNvGrpSpPr>
              <a:grpSpLocks noChangeAspect="1"/>
            </p:cNvGrpSpPr>
            <p:nvPr/>
          </p:nvGrpSpPr>
          <p:grpSpPr>
            <a:xfrm>
              <a:off x="0" y="69"/>
              <a:ext cx="1440" cy="500"/>
              <a:chExt cx="1440" cy="500"/>
            </a:xfrm>
          </p:grpSpPr>
          <p:graphicFrame>
            <p:nvGraphicFramePr>
              <p:cNvPr id="13323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grayscl/>
                            <a:lum bright="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24" name="Group 13"/>
              <p:cNvGrpSpPr>
                <a:grpSpLocks noChangeAspect="1"/>
              </p:cNvGrpSpPr>
              <p:nvPr/>
            </p:nvGrpSpPr>
            <p:grpSpPr>
              <a:xfrm rot="5400000">
                <a:off x="812" y="38"/>
                <a:ext cx="227" cy="433"/>
                <a:chExt cx="1036" cy="1898"/>
              </a:xfrm>
            </p:grpSpPr>
            <p:sp>
              <p:nvSpPr>
                <p:cNvPr id="13325" name="AutoShape 14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326" name="AutoShape 1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327" name="Oval 16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3328" name="Group 17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3329" name="Oval 18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30" name="Rectangle 19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31" name="Oval 20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32" name="Line 21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3333" name="Line 22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3334" name="Line 23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35" name="Line 24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36" name="Line 25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37" name="Line 26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3338" name="Group 27"/>
              <p:cNvGrpSpPr>
                <a:grpSpLocks noChangeAspect="1"/>
              </p:cNvGrpSpPr>
              <p:nvPr/>
            </p:nvGrpSpPr>
            <p:grpSpPr>
              <a:xfrm rot="5400000">
                <a:off x="393" y="37"/>
                <a:ext cx="227" cy="442"/>
                <a:chExt cx="1036" cy="1898"/>
              </a:xfrm>
            </p:grpSpPr>
            <p:sp>
              <p:nvSpPr>
                <p:cNvPr id="13339" name="AutoShape 28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340" name="AutoShape 29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341" name="Oval 30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3342" name="Group 31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3343" name="Oval 32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44" name="Rectangle 33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45" name="Oval 34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346" name="Line 35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3347" name="Line 36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3348" name="Line 37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49" name="Line 38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50" name="Line 39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351" name="Line 40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3352" name="Text Box 41"/>
            <p:cNvSpPr txBox="1">
              <a:spLocks noChangeAspect="1"/>
            </p:cNvSpPr>
            <p:nvPr/>
          </p:nvSpPr>
          <p:spPr>
            <a:xfrm>
              <a:off x="1170" y="12"/>
              <a:ext cx="210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＋</a:t>
              </a:r>
            </a:p>
          </p:txBody>
        </p:sp>
        <p:sp>
          <p:nvSpPr>
            <p:cNvPr id="13353" name="Text Box 42"/>
            <p:cNvSpPr txBox="1">
              <a:spLocks noChangeAspect="1"/>
            </p:cNvSpPr>
            <p:nvPr/>
          </p:nvSpPr>
          <p:spPr>
            <a:xfrm>
              <a:off x="15" y="0"/>
              <a:ext cx="261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－</a:t>
              </a:r>
            </a:p>
          </p:txBody>
        </p:sp>
      </p:grpSp>
      <p:grpSp>
        <p:nvGrpSpPr>
          <p:cNvPr id="13354" name="Group 43"/>
          <p:cNvGrpSpPr>
            <a:grpSpLocks noChangeAspect="1"/>
          </p:cNvGrpSpPr>
          <p:nvPr/>
        </p:nvGrpSpPr>
        <p:grpSpPr>
          <a:xfrm>
            <a:off x="3383756" y="3615664"/>
            <a:ext cx="716756" cy="689372"/>
            <a:chExt cx="679" cy="645"/>
          </a:xfrm>
        </p:grpSpPr>
        <p:sp>
          <p:nvSpPr>
            <p:cNvPr id="13355" name="Line 44"/>
            <p:cNvSpPr>
              <a:spLocks noChangeAspect="1"/>
            </p:cNvSpPr>
            <p:nvPr/>
          </p:nvSpPr>
          <p:spPr>
            <a:xfrm>
              <a:off x="115" y="433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56" name="Line 45"/>
            <p:cNvSpPr>
              <a:spLocks noChangeAspect="1"/>
            </p:cNvSpPr>
            <p:nvPr/>
          </p:nvSpPr>
          <p:spPr>
            <a:xfrm>
              <a:off x="182" y="0"/>
              <a:ext cx="43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57" name="Line 46"/>
            <p:cNvSpPr>
              <a:spLocks noChangeAspect="1"/>
            </p:cNvSpPr>
            <p:nvPr/>
          </p:nvSpPr>
          <p:spPr>
            <a:xfrm flipH="1">
              <a:off x="112" y="0"/>
              <a:ext cx="70" cy="3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58" name="Line 47"/>
            <p:cNvSpPr>
              <a:spLocks noChangeAspect="1"/>
            </p:cNvSpPr>
            <p:nvPr/>
          </p:nvSpPr>
          <p:spPr>
            <a:xfrm flipH="1">
              <a:off x="544" y="0"/>
              <a:ext cx="77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59" name="Line 48"/>
            <p:cNvSpPr>
              <a:spLocks noChangeAspect="1"/>
            </p:cNvSpPr>
            <p:nvPr/>
          </p:nvSpPr>
          <p:spPr>
            <a:xfrm>
              <a:off x="133" y="271"/>
              <a:ext cx="4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0" name="Line 49"/>
            <p:cNvSpPr>
              <a:spLocks noChangeAspect="1"/>
            </p:cNvSpPr>
            <p:nvPr/>
          </p:nvSpPr>
          <p:spPr>
            <a:xfrm>
              <a:off x="121" y="316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1" name="Line 50"/>
            <p:cNvSpPr>
              <a:spLocks noChangeAspect="1"/>
            </p:cNvSpPr>
            <p:nvPr/>
          </p:nvSpPr>
          <p:spPr>
            <a:xfrm>
              <a:off x="115" y="330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2" name="Line 51"/>
            <p:cNvSpPr>
              <a:spLocks noChangeAspect="1"/>
            </p:cNvSpPr>
            <p:nvPr/>
          </p:nvSpPr>
          <p:spPr>
            <a:xfrm flipH="1">
              <a:off x="115" y="330"/>
              <a:ext cx="0" cy="8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3" name="Line 52"/>
            <p:cNvSpPr>
              <a:spLocks noChangeAspect="1"/>
            </p:cNvSpPr>
            <p:nvPr/>
          </p:nvSpPr>
          <p:spPr>
            <a:xfrm flipH="1">
              <a:off x="544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4" name="Line 53"/>
            <p:cNvSpPr>
              <a:spLocks noChangeAspect="1"/>
            </p:cNvSpPr>
            <p:nvPr/>
          </p:nvSpPr>
          <p:spPr>
            <a:xfrm flipH="1">
              <a:off x="146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5" name="Line 54"/>
            <p:cNvSpPr>
              <a:spLocks noChangeAspect="1"/>
            </p:cNvSpPr>
            <p:nvPr/>
          </p:nvSpPr>
          <p:spPr>
            <a:xfrm flipH="1">
              <a:off x="178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6" name="Line 55"/>
            <p:cNvSpPr>
              <a:spLocks noChangeAspect="1"/>
            </p:cNvSpPr>
            <p:nvPr/>
          </p:nvSpPr>
          <p:spPr>
            <a:xfrm flipH="1">
              <a:off x="211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7" name="Line 56"/>
            <p:cNvSpPr>
              <a:spLocks noChangeAspect="1"/>
            </p:cNvSpPr>
            <p:nvPr/>
          </p:nvSpPr>
          <p:spPr>
            <a:xfrm flipH="1">
              <a:off x="250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8" name="Line 57"/>
            <p:cNvSpPr>
              <a:spLocks noChangeAspect="1"/>
            </p:cNvSpPr>
            <p:nvPr/>
          </p:nvSpPr>
          <p:spPr>
            <a:xfrm flipH="1">
              <a:off x="436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69" name="Line 58"/>
            <p:cNvSpPr>
              <a:spLocks noChangeAspect="1"/>
            </p:cNvSpPr>
            <p:nvPr/>
          </p:nvSpPr>
          <p:spPr>
            <a:xfrm flipH="1">
              <a:off x="473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0" name="Line 59"/>
            <p:cNvSpPr>
              <a:spLocks noChangeAspect="1"/>
            </p:cNvSpPr>
            <p:nvPr/>
          </p:nvSpPr>
          <p:spPr>
            <a:xfrm flipH="1">
              <a:off x="519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1" name="Line 60"/>
            <p:cNvSpPr>
              <a:spLocks noChangeAspect="1"/>
            </p:cNvSpPr>
            <p:nvPr/>
          </p:nvSpPr>
          <p:spPr>
            <a:xfrm flipH="1">
              <a:off x="90" y="412"/>
              <a:ext cx="25" cy="7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2" name="Line 61"/>
            <p:cNvSpPr>
              <a:spLocks noChangeAspect="1"/>
            </p:cNvSpPr>
            <p:nvPr/>
          </p:nvSpPr>
          <p:spPr>
            <a:xfrm flipH="1">
              <a:off x="527" y="467"/>
              <a:ext cx="0" cy="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3" name="Line 62"/>
            <p:cNvSpPr>
              <a:spLocks noChangeAspect="1"/>
            </p:cNvSpPr>
            <p:nvPr/>
          </p:nvSpPr>
          <p:spPr>
            <a:xfrm flipH="1">
              <a:off x="0" y="485"/>
              <a:ext cx="92" cy="1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4" name="Line 63"/>
            <p:cNvSpPr>
              <a:spLocks noChangeAspect="1"/>
            </p:cNvSpPr>
            <p:nvPr/>
          </p:nvSpPr>
          <p:spPr>
            <a:xfrm flipH="1">
              <a:off x="448" y="444"/>
              <a:ext cx="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75" name="Line 64"/>
            <p:cNvSpPr>
              <a:spLocks noChangeAspect="1"/>
            </p:cNvSpPr>
            <p:nvPr/>
          </p:nvSpPr>
          <p:spPr>
            <a:xfrm>
              <a:off x="6" y="588"/>
              <a:ext cx="44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376" name="Group 65"/>
            <p:cNvGrpSpPr>
              <a:grpSpLocks noChangeAspect="1"/>
            </p:cNvGrpSpPr>
            <p:nvPr/>
          </p:nvGrpSpPr>
          <p:grpSpPr>
            <a:xfrm>
              <a:off x="390" y="507"/>
              <a:ext cx="77" cy="30"/>
              <a:chExt cx="260" cy="140"/>
            </a:xfrm>
          </p:grpSpPr>
          <p:sp>
            <p:nvSpPr>
              <p:cNvPr id="13377" name="Line 66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378" name="Oval 67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379" name="Line 68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380" name="Oval 69"/>
            <p:cNvSpPr>
              <a:spLocks noChangeAspect="1"/>
            </p:cNvSpPr>
            <p:nvPr/>
          </p:nvSpPr>
          <p:spPr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381" name="Line 70"/>
            <p:cNvSpPr>
              <a:spLocks noChangeAspect="1"/>
            </p:cNvSpPr>
            <p:nvPr/>
          </p:nvSpPr>
          <p:spPr>
            <a:xfrm flipV="1">
              <a:off x="96" y="469"/>
              <a:ext cx="4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2" name="Line 71"/>
            <p:cNvSpPr>
              <a:spLocks noChangeAspect="1"/>
            </p:cNvSpPr>
            <p:nvPr/>
          </p:nvSpPr>
          <p:spPr>
            <a:xfrm flipH="1">
              <a:off x="4" y="588"/>
              <a:ext cx="0" cy="5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3" name="Line 72"/>
            <p:cNvSpPr>
              <a:spLocks noChangeAspect="1"/>
            </p:cNvSpPr>
            <p:nvPr/>
          </p:nvSpPr>
          <p:spPr>
            <a:xfrm flipH="1">
              <a:off x="44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4" name="Line 73"/>
            <p:cNvSpPr>
              <a:spLocks noChangeAspect="1"/>
            </p:cNvSpPr>
            <p:nvPr/>
          </p:nvSpPr>
          <p:spPr>
            <a:xfrm>
              <a:off x="6" y="640"/>
              <a:ext cx="44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5" name="Line 74"/>
            <p:cNvSpPr>
              <a:spLocks noChangeAspect="1"/>
            </p:cNvSpPr>
            <p:nvPr/>
          </p:nvSpPr>
          <p:spPr>
            <a:xfrm>
              <a:off x="620" y="4"/>
              <a:ext cx="55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6" name="Line 75"/>
            <p:cNvSpPr>
              <a:spLocks noChangeAspect="1"/>
            </p:cNvSpPr>
            <p:nvPr/>
          </p:nvSpPr>
          <p:spPr>
            <a:xfrm flipH="1">
              <a:off x="673" y="53"/>
              <a:ext cx="0" cy="3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7" name="Line 76"/>
            <p:cNvSpPr>
              <a:spLocks noChangeAspect="1"/>
            </p:cNvSpPr>
            <p:nvPr/>
          </p:nvSpPr>
          <p:spPr>
            <a:xfrm flipV="1">
              <a:off x="448" y="440"/>
              <a:ext cx="231" cy="2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8" name="Line 77"/>
            <p:cNvSpPr>
              <a:spLocks noChangeAspect="1"/>
            </p:cNvSpPr>
            <p:nvPr/>
          </p:nvSpPr>
          <p:spPr>
            <a:xfrm>
              <a:off x="640" y="28"/>
              <a:ext cx="7" cy="4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89" name="Line 78"/>
            <p:cNvSpPr>
              <a:spLocks noChangeAspect="1"/>
            </p:cNvSpPr>
            <p:nvPr/>
          </p:nvSpPr>
          <p:spPr>
            <a:xfrm flipH="1">
              <a:off x="611" y="56"/>
              <a:ext cx="0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0" name="Line 79"/>
            <p:cNvSpPr>
              <a:spLocks noChangeAspect="1"/>
            </p:cNvSpPr>
            <p:nvPr/>
          </p:nvSpPr>
          <p:spPr>
            <a:xfrm flipH="1">
              <a:off x="574" y="206"/>
              <a:ext cx="1" cy="31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1" name="Line 80"/>
            <p:cNvSpPr>
              <a:spLocks noChangeAspect="1"/>
            </p:cNvSpPr>
            <p:nvPr/>
          </p:nvSpPr>
          <p:spPr>
            <a:xfrm flipH="1">
              <a:off x="544" y="426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2" name="Line 81"/>
            <p:cNvSpPr>
              <a:spLocks noChangeAspect="1"/>
            </p:cNvSpPr>
            <p:nvPr/>
          </p:nvSpPr>
          <p:spPr>
            <a:xfrm flipH="1">
              <a:off x="507" y="501"/>
              <a:ext cx="0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3" name="Line 82"/>
            <p:cNvSpPr>
              <a:spLocks noChangeAspect="1"/>
            </p:cNvSpPr>
            <p:nvPr/>
          </p:nvSpPr>
          <p:spPr>
            <a:xfrm flipH="1">
              <a:off x="485" y="535"/>
              <a:ext cx="0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4" name="Line 83"/>
            <p:cNvSpPr>
              <a:spLocks noChangeAspect="1"/>
            </p:cNvSpPr>
            <p:nvPr/>
          </p:nvSpPr>
          <p:spPr>
            <a:xfrm flipH="1">
              <a:off x="1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5" name="Line 84"/>
            <p:cNvSpPr>
              <a:spLocks noChangeAspect="1"/>
            </p:cNvSpPr>
            <p:nvPr/>
          </p:nvSpPr>
          <p:spPr>
            <a:xfrm flipH="1">
              <a:off x="73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6" name="Line 85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7" name="Line 86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8" name="Line 87"/>
            <p:cNvSpPr>
              <a:spLocks noChangeAspect="1"/>
            </p:cNvSpPr>
            <p:nvPr/>
          </p:nvSpPr>
          <p:spPr>
            <a:xfrm flipH="1">
              <a:off x="17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399" name="Line 88"/>
            <p:cNvSpPr>
              <a:spLocks noChangeAspect="1"/>
            </p:cNvSpPr>
            <p:nvPr/>
          </p:nvSpPr>
          <p:spPr>
            <a:xfrm flipH="1">
              <a:off x="21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00" name="Line 89"/>
            <p:cNvSpPr>
              <a:spLocks noChangeAspect="1"/>
            </p:cNvSpPr>
            <p:nvPr/>
          </p:nvSpPr>
          <p:spPr>
            <a:xfrm flipH="1">
              <a:off x="250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01" name="Line 90"/>
            <p:cNvSpPr>
              <a:spLocks noChangeAspect="1"/>
            </p:cNvSpPr>
            <p:nvPr/>
          </p:nvSpPr>
          <p:spPr>
            <a:xfrm flipH="1">
              <a:off x="28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02" name="Line 91"/>
            <p:cNvSpPr>
              <a:spLocks noChangeAspect="1"/>
            </p:cNvSpPr>
            <p:nvPr/>
          </p:nvSpPr>
          <p:spPr>
            <a:xfrm flipH="1">
              <a:off x="339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03" name="Line 92"/>
            <p:cNvSpPr>
              <a:spLocks noChangeAspect="1"/>
            </p:cNvSpPr>
            <p:nvPr/>
          </p:nvSpPr>
          <p:spPr>
            <a:xfrm flipH="1">
              <a:off x="37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04" name="Line 93"/>
            <p:cNvSpPr>
              <a:spLocks noChangeAspect="1"/>
            </p:cNvSpPr>
            <p:nvPr/>
          </p:nvSpPr>
          <p:spPr>
            <a:xfrm flipH="1">
              <a:off x="422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405" name="Group 94"/>
            <p:cNvGrpSpPr>
              <a:grpSpLocks noChangeAspect="1"/>
            </p:cNvGrpSpPr>
            <p:nvPr/>
          </p:nvGrpSpPr>
          <p:grpSpPr>
            <a:xfrm>
              <a:off x="97" y="507"/>
              <a:ext cx="70" cy="30"/>
              <a:chExt cx="260" cy="140"/>
            </a:xfrm>
          </p:grpSpPr>
          <p:sp>
            <p:nvSpPr>
              <p:cNvPr id="13406" name="Line 95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407" name="Oval 96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408" name="Line 97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409" name="Oval 98"/>
            <p:cNvSpPr>
              <a:spLocks noChangeAspect="1"/>
            </p:cNvSpPr>
            <p:nvPr/>
          </p:nvSpPr>
          <p:spPr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10" name="Line 99"/>
            <p:cNvSpPr>
              <a:spLocks noChangeAspect="1"/>
            </p:cNvSpPr>
            <p:nvPr/>
          </p:nvSpPr>
          <p:spPr>
            <a:xfrm>
              <a:off x="84" y="564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11" name="AutoShape 100"/>
            <p:cNvSpPr>
              <a:spLocks noChangeAspect="1"/>
            </p:cNvSpPr>
            <p:nvPr/>
          </p:nvSpPr>
          <p:spPr>
            <a:xfrm>
              <a:off x="279" y="351"/>
              <a:ext cx="125" cy="63"/>
            </a:xfrm>
            <a:prstGeom prst="parallelogram">
              <a:avLst>
                <a:gd name="adj" fmla="val 22045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412" name="Group 101"/>
            <p:cNvGrpSpPr>
              <a:grpSpLocks noChangeAspect="1"/>
            </p:cNvGrpSpPr>
            <p:nvPr/>
          </p:nvGrpSpPr>
          <p:grpSpPr>
            <a:xfrm>
              <a:off x="242" y="507"/>
              <a:ext cx="71" cy="30"/>
              <a:chExt cx="260" cy="140"/>
            </a:xfrm>
          </p:grpSpPr>
          <p:sp>
            <p:nvSpPr>
              <p:cNvPr id="13413" name="Line 102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414" name="Oval 103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415" name="Line 104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416" name="Oval 105"/>
            <p:cNvSpPr>
              <a:spLocks noChangeAspect="1"/>
            </p:cNvSpPr>
            <p:nvPr/>
          </p:nvSpPr>
          <p:spPr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417" name="Group 106"/>
            <p:cNvGrpSpPr>
              <a:grpSpLocks noChangeAspect="1"/>
            </p:cNvGrpSpPr>
            <p:nvPr/>
          </p:nvGrpSpPr>
          <p:grpSpPr>
            <a:xfrm>
              <a:off x="317" y="363"/>
              <a:ext cx="47" cy="45"/>
              <a:chExt cx="180" cy="150"/>
            </a:xfrm>
          </p:grpSpPr>
          <p:sp>
            <p:nvSpPr>
              <p:cNvPr id="13418" name="Oval 107"/>
              <p:cNvSpPr>
                <a:spLocks noChangeAspect="1"/>
              </p:cNvSpPr>
              <p:nvPr/>
            </p:nvSpPr>
            <p:spPr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419" name="Line 108"/>
              <p:cNvSpPr>
                <a:spLocks noChangeAspect="1"/>
              </p:cNvSpPr>
              <p:nvPr/>
            </p:nvSpPr>
            <p:spPr>
              <a:xfrm>
                <a:off x="30" y="76"/>
                <a:ext cx="1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420" name="WordArt 109"/>
            <p:cNvSpPr>
              <a:spLocks noChangeAspect="1" noTextEdit="1"/>
            </p:cNvSpPr>
            <p:nvPr/>
          </p:nvSpPr>
          <p:spPr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0.6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21" name="WordArt 110"/>
            <p:cNvSpPr>
              <a:spLocks noChangeAspect="1" noTextEdit="1"/>
            </p:cNvSpPr>
            <p:nvPr/>
          </p:nvSpPr>
          <p:spPr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22" name="AutoShape 111"/>
            <p:cNvSpPr>
              <a:spLocks noChangeAspect="1"/>
            </p:cNvSpPr>
            <p:nvPr/>
          </p:nvSpPr>
          <p:spPr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23" name="WordArt 112"/>
            <p:cNvSpPr>
              <a:spLocks noChangeAspect="1" noTextEdit="1"/>
            </p:cNvSpPr>
            <p:nvPr/>
          </p:nvSpPr>
          <p:spPr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A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24" name="Line 113"/>
            <p:cNvSpPr>
              <a:spLocks noChangeAspect="1"/>
            </p:cNvSpPr>
            <p:nvPr/>
          </p:nvSpPr>
          <p:spPr>
            <a:xfrm>
              <a:off x="121" y="295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25" name="Line 114"/>
            <p:cNvSpPr>
              <a:spLocks noChangeAspect="1"/>
            </p:cNvSpPr>
            <p:nvPr/>
          </p:nvSpPr>
          <p:spPr>
            <a:xfrm>
              <a:off x="218" y="131"/>
              <a:ext cx="121" cy="1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426" name="Group 115"/>
            <p:cNvGrpSpPr>
              <a:grpSpLocks noChangeAspect="1"/>
            </p:cNvGrpSpPr>
            <p:nvPr/>
          </p:nvGrpSpPr>
          <p:grpSpPr>
            <a:xfrm>
              <a:off x="162" y="26"/>
              <a:ext cx="439" cy="315"/>
              <a:chExt cx="2707" cy="1910"/>
            </a:xfrm>
          </p:grpSpPr>
          <p:sp>
            <p:nvSpPr>
              <p:cNvPr id="13427" name="Arc 116"/>
              <p:cNvSpPr>
                <a:spLocks noChangeAspect="1"/>
              </p:cNvSpPr>
              <p:nvPr/>
            </p:nvSpPr>
            <p:spPr>
              <a:xfrm rot="-2752491">
                <a:off x="676" y="178"/>
                <a:ext cx="1375" cy="1411"/>
              </a:xfrm>
              <a:custGeom>
                <a:cxnLst>
                  <a:cxn ang="0">
                    <a:pos x="9" y="0"/>
                  </a:cxn>
                  <a:cxn ang="0">
                    <a:pos x="88" y="83"/>
                  </a:cxn>
                  <a:cxn ang="0">
                    <a:pos x="0" y="93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428" name="Arc 117"/>
              <p:cNvSpPr>
                <a:spLocks noChangeAspect="1"/>
              </p:cNvSpPr>
              <p:nvPr/>
            </p:nvSpPr>
            <p:spPr>
              <a:xfrm rot="-2752491">
                <a:off x="593" y="-21"/>
                <a:ext cx="1546" cy="1588"/>
              </a:xfrm>
              <a:custGeom>
                <a:cxnLst>
                  <a:cxn ang="0">
                    <a:pos x="12" y="0"/>
                  </a:cxn>
                  <a:cxn ang="0">
                    <a:pos x="111" y="105"/>
                  </a:cxn>
                  <a:cxn ang="0">
                    <a:pos x="0" y="117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429" name="Group 118"/>
              <p:cNvGrpSpPr>
                <a:grpSpLocks noChangeAspect="1"/>
              </p:cNvGrpSpPr>
              <p:nvPr/>
            </p:nvGrpSpPr>
            <p:grpSpPr>
              <a:xfrm>
                <a:off x="0" y="150"/>
                <a:ext cx="2707" cy="1760"/>
                <a:chExt cx="2707" cy="1760"/>
              </a:xfrm>
            </p:grpSpPr>
            <p:sp>
              <p:nvSpPr>
                <p:cNvPr id="13430" name="WordArt 119"/>
                <p:cNvSpPr>
                  <a:spLocks noChangeAspect="1" noTextEdit="1"/>
                </p:cNvSpPr>
                <p:nvPr/>
              </p:nvSpPr>
              <p:spPr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5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0        0.2        0.4        0.6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31" name="WordArt 120"/>
                <p:cNvSpPr>
                  <a:spLocks noChangeAspect="1" noTextEdit="1"/>
                </p:cNvSpPr>
                <p:nvPr/>
              </p:nvSpPr>
              <p:spPr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579682"/>
                    </a:avLst>
                  </a:prstTxWarp>
                </a:bodyPr>
                <a:lstStyle/>
                <a:p>
                  <a:pPr algn="ctr"/>
                  <a:r>
                    <a:rPr lang="zh-CN" altLang="en-US" sz="106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FFFFFF"/>
                      </a:solidFill>
                      <a:latin typeface="宋体" pitchFamily="2" charset="-122"/>
                      <a:ea typeface="宋体" pitchFamily="2" charset="-122"/>
                    </a:rPr>
                    <a:t>|||||||||||||||||||||||||||||||</a:t>
                  </a:r>
                  <a:endParaRPr lang="zh-CN" altLang="en-US" sz="106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32" name="Line 121"/>
                <p:cNvSpPr>
                  <a:spLocks noChangeAspect="1"/>
                </p:cNvSpPr>
                <p:nvPr/>
              </p:nvSpPr>
              <p:spPr>
                <a:xfrm flipH="1">
                  <a:off x="1353" y="83"/>
                  <a:ext cx="0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3" name="Line 122"/>
                <p:cNvSpPr>
                  <a:spLocks noChangeAspect="1"/>
                </p:cNvSpPr>
                <p:nvPr/>
              </p:nvSpPr>
              <p:spPr>
                <a:xfrm flipV="1">
                  <a:off x="1696" y="134"/>
                  <a:ext cx="27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4" name="Line 123"/>
                <p:cNvSpPr>
                  <a:spLocks noChangeAspect="1"/>
                </p:cNvSpPr>
                <p:nvPr/>
              </p:nvSpPr>
              <p:spPr>
                <a:xfrm flipV="1">
                  <a:off x="2020" y="279"/>
                  <a:ext cx="46" cy="89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5" name="Line 124"/>
                <p:cNvSpPr>
                  <a:spLocks noChangeAspect="1"/>
                </p:cNvSpPr>
                <p:nvPr/>
              </p:nvSpPr>
              <p:spPr>
                <a:xfrm flipV="1">
                  <a:off x="2272" y="459"/>
                  <a:ext cx="137" cy="13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6" name="Line 125"/>
                <p:cNvSpPr>
                  <a:spLocks noChangeAspect="1"/>
                </p:cNvSpPr>
                <p:nvPr/>
              </p:nvSpPr>
              <p:spPr>
                <a:xfrm flipH="1" flipV="1">
                  <a:off x="642" y="276"/>
                  <a:ext cx="46" cy="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7" name="Line 126"/>
                <p:cNvSpPr>
                  <a:spLocks noChangeAspect="1"/>
                </p:cNvSpPr>
                <p:nvPr/>
              </p:nvSpPr>
              <p:spPr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8" name="Line 127"/>
                <p:cNvSpPr>
                  <a:spLocks noChangeAspect="1"/>
                </p:cNvSpPr>
                <p:nvPr/>
              </p:nvSpPr>
              <p:spPr>
                <a:xfrm flipH="1" flipV="1">
                  <a:off x="987" y="137"/>
                  <a:ext cx="42" cy="1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39" name="WordArt 128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4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0               1               2               3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3440" name="Group 129"/>
            <p:cNvGrpSpPr>
              <a:grpSpLocks noChangeAspect="1"/>
            </p:cNvGrpSpPr>
            <p:nvPr/>
          </p:nvGrpSpPr>
          <p:grpSpPr>
            <a:xfrm>
              <a:off x="106" y="437"/>
              <a:ext cx="50" cy="82"/>
              <a:chExt cx="117" cy="189"/>
            </a:xfrm>
          </p:grpSpPr>
          <p:sp>
            <p:nvSpPr>
              <p:cNvPr id="13441" name="Freeform 13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442" name="Group 13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3443" name="Line 13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44" name="Oval 13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45" name="Arc 13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46" name="Line 13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47" name="Line 13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48" name="Line 13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49" name="Line 13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3450" name="Group 139"/>
            <p:cNvGrpSpPr>
              <a:grpSpLocks noChangeAspect="1"/>
            </p:cNvGrpSpPr>
            <p:nvPr/>
          </p:nvGrpSpPr>
          <p:grpSpPr>
            <a:xfrm>
              <a:off x="251" y="437"/>
              <a:ext cx="51" cy="82"/>
              <a:chExt cx="117" cy="189"/>
            </a:xfrm>
          </p:grpSpPr>
          <p:sp>
            <p:nvSpPr>
              <p:cNvPr id="13451" name="Freeform 14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452" name="Group 14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3453" name="Line 14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54" name="Oval 14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55" name="Arc 14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56" name="Line 14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57" name="Line 14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58" name="Line 14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59" name="Line 14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3460" name="Group 149"/>
            <p:cNvGrpSpPr>
              <a:grpSpLocks noChangeAspect="1"/>
            </p:cNvGrpSpPr>
            <p:nvPr/>
          </p:nvGrpSpPr>
          <p:grpSpPr>
            <a:xfrm>
              <a:off x="404" y="437"/>
              <a:ext cx="50" cy="82"/>
              <a:chExt cx="117" cy="189"/>
            </a:xfrm>
          </p:grpSpPr>
          <p:sp>
            <p:nvSpPr>
              <p:cNvPr id="13461" name="Freeform 15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462" name="Group 15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3463" name="Line 15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64" name="Oval 15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65" name="Arc 15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466" name="Line 15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67" name="Line 15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68" name="Line 15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469" name="Line 15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3470" name="Group 159"/>
          <p:cNvGrpSpPr>
            <a:grpSpLocks noChangeAspect="1"/>
          </p:cNvGrpSpPr>
          <p:nvPr/>
        </p:nvGrpSpPr>
        <p:grpSpPr>
          <a:xfrm>
            <a:off x="2488406" y="3021542"/>
            <a:ext cx="717947" cy="664369"/>
            <a:chExt cx="680" cy="621"/>
          </a:xfrm>
        </p:grpSpPr>
        <p:sp>
          <p:nvSpPr>
            <p:cNvPr id="13471" name="Line 160"/>
            <p:cNvSpPr>
              <a:spLocks noChangeAspect="1"/>
            </p:cNvSpPr>
            <p:nvPr/>
          </p:nvSpPr>
          <p:spPr>
            <a:xfrm>
              <a:off x="114" y="422"/>
              <a:ext cx="4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2" name="Line 161"/>
            <p:cNvSpPr>
              <a:spLocks noChangeAspect="1"/>
            </p:cNvSpPr>
            <p:nvPr/>
          </p:nvSpPr>
          <p:spPr>
            <a:xfrm flipV="1">
              <a:off x="180" y="4"/>
              <a:ext cx="443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3" name="Line 162"/>
            <p:cNvSpPr>
              <a:spLocks noChangeAspect="1"/>
            </p:cNvSpPr>
            <p:nvPr/>
          </p:nvSpPr>
          <p:spPr>
            <a:xfrm flipH="1">
              <a:off x="114" y="4"/>
              <a:ext cx="7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4" name="Line 163"/>
            <p:cNvSpPr>
              <a:spLocks noChangeAspect="1"/>
            </p:cNvSpPr>
            <p:nvPr/>
          </p:nvSpPr>
          <p:spPr>
            <a:xfrm flipH="1">
              <a:off x="546" y="4"/>
              <a:ext cx="77" cy="31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5" name="Line 164"/>
            <p:cNvSpPr>
              <a:spLocks noChangeAspect="1"/>
            </p:cNvSpPr>
            <p:nvPr/>
          </p:nvSpPr>
          <p:spPr>
            <a:xfrm>
              <a:off x="134" y="265"/>
              <a:ext cx="4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6" name="Line 165"/>
            <p:cNvSpPr>
              <a:spLocks noChangeAspect="1"/>
            </p:cNvSpPr>
            <p:nvPr/>
          </p:nvSpPr>
          <p:spPr>
            <a:xfrm>
              <a:off x="121" y="30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7" name="Line 166"/>
            <p:cNvSpPr>
              <a:spLocks noChangeAspect="1"/>
            </p:cNvSpPr>
            <p:nvPr/>
          </p:nvSpPr>
          <p:spPr>
            <a:xfrm>
              <a:off x="121" y="28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8" name="Line 167"/>
            <p:cNvSpPr>
              <a:spLocks noChangeAspect="1"/>
            </p:cNvSpPr>
            <p:nvPr/>
          </p:nvSpPr>
          <p:spPr>
            <a:xfrm flipH="1">
              <a:off x="114" y="310"/>
              <a:ext cx="0" cy="10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79" name="Line 168"/>
            <p:cNvSpPr>
              <a:spLocks noChangeAspect="1"/>
            </p:cNvSpPr>
            <p:nvPr/>
          </p:nvSpPr>
          <p:spPr>
            <a:xfrm flipH="1">
              <a:off x="546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0" name="Line 169"/>
            <p:cNvSpPr>
              <a:spLocks noChangeAspect="1"/>
            </p:cNvSpPr>
            <p:nvPr/>
          </p:nvSpPr>
          <p:spPr>
            <a:xfrm flipH="1">
              <a:off x="147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1" name="Line 170"/>
            <p:cNvSpPr>
              <a:spLocks noChangeAspect="1"/>
            </p:cNvSpPr>
            <p:nvPr/>
          </p:nvSpPr>
          <p:spPr>
            <a:xfrm flipH="1">
              <a:off x="193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2" name="Line 171"/>
            <p:cNvSpPr>
              <a:spLocks noChangeAspect="1"/>
            </p:cNvSpPr>
            <p:nvPr/>
          </p:nvSpPr>
          <p:spPr>
            <a:xfrm flipH="1">
              <a:off x="211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3" name="Line 172"/>
            <p:cNvSpPr>
              <a:spLocks noChangeAspect="1"/>
            </p:cNvSpPr>
            <p:nvPr/>
          </p:nvSpPr>
          <p:spPr>
            <a:xfrm flipH="1">
              <a:off x="263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4" name="Line 173"/>
            <p:cNvSpPr>
              <a:spLocks noChangeAspect="1"/>
            </p:cNvSpPr>
            <p:nvPr/>
          </p:nvSpPr>
          <p:spPr>
            <a:xfrm flipH="1">
              <a:off x="435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5" name="Line 174"/>
            <p:cNvSpPr>
              <a:spLocks noChangeAspect="1"/>
            </p:cNvSpPr>
            <p:nvPr/>
          </p:nvSpPr>
          <p:spPr>
            <a:xfrm flipH="1">
              <a:off x="474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6" name="Line 175"/>
            <p:cNvSpPr>
              <a:spLocks noChangeAspect="1"/>
            </p:cNvSpPr>
            <p:nvPr/>
          </p:nvSpPr>
          <p:spPr>
            <a:xfrm flipH="1">
              <a:off x="500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7" name="Line 176"/>
            <p:cNvSpPr>
              <a:spLocks noChangeAspect="1"/>
            </p:cNvSpPr>
            <p:nvPr/>
          </p:nvSpPr>
          <p:spPr>
            <a:xfrm flipH="1">
              <a:off x="532" y="415"/>
              <a:ext cx="14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8" name="Line 177"/>
            <p:cNvSpPr>
              <a:spLocks noChangeAspect="1"/>
            </p:cNvSpPr>
            <p:nvPr/>
          </p:nvSpPr>
          <p:spPr>
            <a:xfrm flipH="1">
              <a:off x="6" y="438"/>
              <a:ext cx="102" cy="13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89" name="Line 178"/>
            <p:cNvSpPr>
              <a:spLocks noChangeAspect="1"/>
            </p:cNvSpPr>
            <p:nvPr/>
          </p:nvSpPr>
          <p:spPr>
            <a:xfrm flipH="1">
              <a:off x="448" y="451"/>
              <a:ext cx="89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0" name="Line 179"/>
            <p:cNvSpPr>
              <a:spLocks noChangeAspect="1"/>
            </p:cNvSpPr>
            <p:nvPr/>
          </p:nvSpPr>
          <p:spPr>
            <a:xfrm>
              <a:off x="5" y="571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1" name="Line 180"/>
            <p:cNvSpPr>
              <a:spLocks noChangeAspect="1"/>
            </p:cNvSpPr>
            <p:nvPr/>
          </p:nvSpPr>
          <p:spPr>
            <a:xfrm flipH="1">
              <a:off x="94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2" name="Oval 181"/>
            <p:cNvSpPr>
              <a:spLocks noChangeAspect="1"/>
            </p:cNvSpPr>
            <p:nvPr/>
          </p:nvSpPr>
          <p:spPr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93" name="Line 182"/>
            <p:cNvSpPr>
              <a:spLocks noChangeAspect="1"/>
            </p:cNvSpPr>
            <p:nvPr/>
          </p:nvSpPr>
          <p:spPr>
            <a:xfrm flipH="1">
              <a:off x="163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4" name="Oval 183"/>
            <p:cNvSpPr>
              <a:spLocks noChangeAspect="1"/>
            </p:cNvSpPr>
            <p:nvPr/>
          </p:nvSpPr>
          <p:spPr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95" name="Line 184"/>
            <p:cNvSpPr>
              <a:spLocks noChangeAspect="1"/>
            </p:cNvSpPr>
            <p:nvPr/>
          </p:nvSpPr>
          <p:spPr>
            <a:xfrm flipH="1">
              <a:off x="390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6" name="Oval 185"/>
            <p:cNvSpPr>
              <a:spLocks noChangeAspect="1"/>
            </p:cNvSpPr>
            <p:nvPr/>
          </p:nvSpPr>
          <p:spPr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97" name="Line 186"/>
            <p:cNvSpPr>
              <a:spLocks noChangeAspect="1"/>
            </p:cNvSpPr>
            <p:nvPr/>
          </p:nvSpPr>
          <p:spPr>
            <a:xfrm flipH="1">
              <a:off x="468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498" name="Oval 187"/>
            <p:cNvSpPr>
              <a:spLocks noChangeAspect="1"/>
            </p:cNvSpPr>
            <p:nvPr/>
          </p:nvSpPr>
          <p:spPr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499" name="Line 188"/>
            <p:cNvSpPr>
              <a:spLocks noChangeAspect="1"/>
            </p:cNvSpPr>
            <p:nvPr/>
          </p:nvSpPr>
          <p:spPr>
            <a:xfrm>
              <a:off x="95" y="457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0" name="Line 189"/>
            <p:cNvSpPr>
              <a:spLocks noChangeAspect="1"/>
            </p:cNvSpPr>
            <p:nvPr/>
          </p:nvSpPr>
          <p:spPr>
            <a:xfrm flipH="1">
              <a:off x="5" y="571"/>
              <a:ext cx="0" cy="5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1" name="Line 190"/>
            <p:cNvSpPr>
              <a:spLocks noChangeAspect="1"/>
            </p:cNvSpPr>
            <p:nvPr/>
          </p:nvSpPr>
          <p:spPr>
            <a:xfrm flipH="1">
              <a:off x="44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2" name="Line 191"/>
            <p:cNvSpPr>
              <a:spLocks noChangeAspect="1"/>
            </p:cNvSpPr>
            <p:nvPr/>
          </p:nvSpPr>
          <p:spPr>
            <a:xfrm flipV="1">
              <a:off x="0" y="621"/>
              <a:ext cx="45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3" name="Line 192"/>
            <p:cNvSpPr>
              <a:spLocks noChangeAspect="1"/>
            </p:cNvSpPr>
            <p:nvPr/>
          </p:nvSpPr>
          <p:spPr>
            <a:xfrm>
              <a:off x="618" y="0"/>
              <a:ext cx="59" cy="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4" name="Line 193"/>
            <p:cNvSpPr>
              <a:spLocks noChangeAspect="1"/>
            </p:cNvSpPr>
            <p:nvPr/>
          </p:nvSpPr>
          <p:spPr>
            <a:xfrm flipH="1">
              <a:off x="673" y="60"/>
              <a:ext cx="0" cy="37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5" name="Line 194"/>
            <p:cNvSpPr>
              <a:spLocks noChangeAspect="1"/>
            </p:cNvSpPr>
            <p:nvPr/>
          </p:nvSpPr>
          <p:spPr>
            <a:xfrm flipV="1">
              <a:off x="448" y="428"/>
              <a:ext cx="232" cy="19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6" name="Line 195"/>
            <p:cNvSpPr>
              <a:spLocks noChangeAspect="1"/>
            </p:cNvSpPr>
            <p:nvPr/>
          </p:nvSpPr>
          <p:spPr>
            <a:xfrm>
              <a:off x="642" y="31"/>
              <a:ext cx="6" cy="4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7" name="Line 196"/>
            <p:cNvSpPr>
              <a:spLocks noChangeAspect="1"/>
            </p:cNvSpPr>
            <p:nvPr/>
          </p:nvSpPr>
          <p:spPr>
            <a:xfrm flipH="1">
              <a:off x="617" y="52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8" name="Line 197"/>
            <p:cNvSpPr>
              <a:spLocks noChangeAspect="1"/>
            </p:cNvSpPr>
            <p:nvPr/>
          </p:nvSpPr>
          <p:spPr>
            <a:xfrm flipH="1">
              <a:off x="583" y="216"/>
              <a:ext cx="0" cy="2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09" name="Line 198"/>
            <p:cNvSpPr>
              <a:spLocks noChangeAspect="1"/>
            </p:cNvSpPr>
            <p:nvPr/>
          </p:nvSpPr>
          <p:spPr>
            <a:xfrm flipH="1">
              <a:off x="546" y="415"/>
              <a:ext cx="0" cy="1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0" name="Line 199"/>
            <p:cNvSpPr>
              <a:spLocks noChangeAspect="1"/>
            </p:cNvSpPr>
            <p:nvPr/>
          </p:nvSpPr>
          <p:spPr>
            <a:xfrm flipH="1">
              <a:off x="529" y="470"/>
              <a:ext cx="0" cy="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1" name="Line 200"/>
            <p:cNvSpPr>
              <a:spLocks noChangeAspect="1"/>
            </p:cNvSpPr>
            <p:nvPr/>
          </p:nvSpPr>
          <p:spPr>
            <a:xfrm flipH="1">
              <a:off x="507" y="499"/>
              <a:ext cx="0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2" name="Line 201"/>
            <p:cNvSpPr>
              <a:spLocks noChangeAspect="1"/>
            </p:cNvSpPr>
            <p:nvPr/>
          </p:nvSpPr>
          <p:spPr>
            <a:xfrm flipH="1">
              <a:off x="487" y="536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3" name="Line 202"/>
            <p:cNvSpPr>
              <a:spLocks noChangeAspect="1"/>
            </p:cNvSpPr>
            <p:nvPr/>
          </p:nvSpPr>
          <p:spPr>
            <a:xfrm flipH="1">
              <a:off x="4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4" name="Line 203"/>
            <p:cNvSpPr>
              <a:spLocks noChangeAspect="1"/>
            </p:cNvSpPr>
            <p:nvPr/>
          </p:nvSpPr>
          <p:spPr>
            <a:xfrm flipH="1">
              <a:off x="8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5" name="Line 204"/>
            <p:cNvSpPr>
              <a:spLocks noChangeAspect="1"/>
            </p:cNvSpPr>
            <p:nvPr/>
          </p:nvSpPr>
          <p:spPr>
            <a:xfrm flipH="1">
              <a:off x="11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6" name="Line 205"/>
            <p:cNvSpPr>
              <a:spLocks noChangeAspect="1"/>
            </p:cNvSpPr>
            <p:nvPr/>
          </p:nvSpPr>
          <p:spPr>
            <a:xfrm flipH="1">
              <a:off x="16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7" name="Line 206"/>
            <p:cNvSpPr>
              <a:spLocks noChangeAspect="1"/>
            </p:cNvSpPr>
            <p:nvPr/>
          </p:nvSpPr>
          <p:spPr>
            <a:xfrm flipH="1">
              <a:off x="19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8" name="Line 207"/>
            <p:cNvSpPr>
              <a:spLocks noChangeAspect="1"/>
            </p:cNvSpPr>
            <p:nvPr/>
          </p:nvSpPr>
          <p:spPr>
            <a:xfrm flipH="1">
              <a:off x="237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19" name="Line 208"/>
            <p:cNvSpPr>
              <a:spLocks noChangeAspect="1"/>
            </p:cNvSpPr>
            <p:nvPr/>
          </p:nvSpPr>
          <p:spPr>
            <a:xfrm flipH="1">
              <a:off x="28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0" name="Line 209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1" name="Line 210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2" name="Line 211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3" name="Line 212"/>
            <p:cNvSpPr>
              <a:spLocks noChangeAspect="1"/>
            </p:cNvSpPr>
            <p:nvPr/>
          </p:nvSpPr>
          <p:spPr>
            <a:xfrm flipH="1">
              <a:off x="35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4" name="Line 213"/>
            <p:cNvSpPr>
              <a:spLocks noChangeAspect="1"/>
            </p:cNvSpPr>
            <p:nvPr/>
          </p:nvSpPr>
          <p:spPr>
            <a:xfrm flipH="1">
              <a:off x="37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5" name="Line 214"/>
            <p:cNvSpPr>
              <a:spLocks noChangeAspect="1"/>
            </p:cNvSpPr>
            <p:nvPr/>
          </p:nvSpPr>
          <p:spPr>
            <a:xfrm flipH="1">
              <a:off x="41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6" name="Line 215"/>
            <p:cNvSpPr>
              <a:spLocks noChangeAspect="1"/>
            </p:cNvSpPr>
            <p:nvPr/>
          </p:nvSpPr>
          <p:spPr>
            <a:xfrm>
              <a:off x="84" y="548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7" name="AutoShape 216"/>
            <p:cNvSpPr>
              <a:spLocks noChangeAspect="1"/>
            </p:cNvSpPr>
            <p:nvPr/>
          </p:nvSpPr>
          <p:spPr>
            <a:xfrm>
              <a:off x="257" y="333"/>
              <a:ext cx="158" cy="76"/>
            </a:xfrm>
            <a:prstGeom prst="parallelogram">
              <a:avLst>
                <a:gd name="adj" fmla="val 4582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28" name="Line 217"/>
            <p:cNvSpPr>
              <a:spLocks noChangeAspect="1"/>
            </p:cNvSpPr>
            <p:nvPr/>
          </p:nvSpPr>
          <p:spPr>
            <a:xfrm flipH="1">
              <a:off x="24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29" name="Oval 218"/>
            <p:cNvSpPr>
              <a:spLocks noChangeAspect="1"/>
            </p:cNvSpPr>
            <p:nvPr/>
          </p:nvSpPr>
          <p:spPr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0" name="Line 219"/>
            <p:cNvSpPr>
              <a:spLocks noChangeAspect="1"/>
            </p:cNvSpPr>
            <p:nvPr/>
          </p:nvSpPr>
          <p:spPr>
            <a:xfrm flipH="1">
              <a:off x="31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31" name="Oval 220"/>
            <p:cNvSpPr>
              <a:spLocks noChangeAspect="1"/>
            </p:cNvSpPr>
            <p:nvPr/>
          </p:nvSpPr>
          <p:spPr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2" name="Oval 221"/>
            <p:cNvSpPr>
              <a:spLocks noChangeAspect="1"/>
            </p:cNvSpPr>
            <p:nvPr/>
          </p:nvSpPr>
          <p:spPr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3" name="Line 222"/>
            <p:cNvSpPr>
              <a:spLocks noChangeAspect="1"/>
            </p:cNvSpPr>
            <p:nvPr/>
          </p:nvSpPr>
          <p:spPr>
            <a:xfrm>
              <a:off x="311" y="370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34" name="WordArt 223"/>
            <p:cNvSpPr>
              <a:spLocks noChangeAspect="1" noTextEdit="1"/>
            </p:cNvSpPr>
            <p:nvPr/>
          </p:nvSpPr>
          <p:spPr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15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5" name="WordArt 224"/>
            <p:cNvSpPr>
              <a:spLocks noChangeAspect="1" noTextEdit="1"/>
            </p:cNvSpPr>
            <p:nvPr/>
          </p:nvSpPr>
          <p:spPr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6" name="AutoShape 225"/>
            <p:cNvSpPr>
              <a:spLocks noChangeAspect="1"/>
            </p:cNvSpPr>
            <p:nvPr/>
          </p:nvSpPr>
          <p:spPr>
            <a:xfrm>
              <a:off x="149" y="24"/>
              <a:ext cx="444" cy="219"/>
            </a:xfrm>
            <a:prstGeom prst="parallelogram">
              <a:avLst>
                <a:gd name="adj" fmla="val 2070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7" name="WordArt 226"/>
            <p:cNvSpPr>
              <a:spLocks noChangeAspect="1" noTextEdit="1"/>
            </p:cNvSpPr>
            <p:nvPr/>
          </p:nvSpPr>
          <p:spPr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V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38" name="Line 227"/>
            <p:cNvSpPr>
              <a:spLocks noChangeAspect="1"/>
            </p:cNvSpPr>
            <p:nvPr/>
          </p:nvSpPr>
          <p:spPr>
            <a:xfrm flipH="1">
              <a:off x="93" y="411"/>
              <a:ext cx="21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39" name="Line 228"/>
            <p:cNvSpPr>
              <a:spLocks noChangeAspect="1"/>
            </p:cNvSpPr>
            <p:nvPr/>
          </p:nvSpPr>
          <p:spPr>
            <a:xfrm>
              <a:off x="227" y="128"/>
              <a:ext cx="101" cy="1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540" name="Group 229"/>
            <p:cNvGrpSpPr>
              <a:grpSpLocks noChangeAspect="1"/>
            </p:cNvGrpSpPr>
            <p:nvPr/>
          </p:nvGrpSpPr>
          <p:grpSpPr>
            <a:xfrm>
              <a:off x="178" y="49"/>
              <a:ext cx="415" cy="271"/>
              <a:chExt cx="3099" cy="1995"/>
            </a:xfrm>
          </p:grpSpPr>
          <p:sp>
            <p:nvSpPr>
              <p:cNvPr id="13541" name="WordArt 230"/>
              <p:cNvSpPr>
                <a:spLocks noChangeAspect="1" noTextEdit="1"/>
              </p:cNvSpPr>
              <p:nvPr/>
            </p:nvSpPr>
            <p:spPr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309570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0            5           10          15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42" name="WordArt 231"/>
              <p:cNvSpPr>
                <a:spLocks noChangeAspect="1" noTextEdit="1"/>
              </p:cNvSpPr>
              <p:nvPr/>
            </p:nvSpPr>
            <p:spPr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668217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0         1         2         3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43" name="WordArt 232"/>
              <p:cNvSpPr>
                <a:spLocks noChangeAspect="1" noTextEdit="1"/>
              </p:cNvSpPr>
              <p:nvPr/>
            </p:nvSpPr>
            <p:spPr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579689"/>
                  </a:avLst>
                </a:prstTxWarp>
              </a:bodyPr>
              <a:lstStyle/>
              <a:p>
                <a:pPr algn="ctr"/>
                <a:r>
                  <a:rPr lang="zh-CN" altLang="en-US" sz="82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|||||||||||||||||||||||||||||||</a:t>
                </a:r>
                <a:endParaRPr lang="zh-CN" altLang="en-US" sz="82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44" name="Line 233"/>
              <p:cNvSpPr>
                <a:spLocks noChangeAspect="1"/>
              </p:cNvSpPr>
              <p:nvPr/>
            </p:nvSpPr>
            <p:spPr>
              <a:xfrm flipH="1">
                <a:off x="1505" y="73"/>
                <a:ext cx="0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45" name="Line 234"/>
              <p:cNvSpPr>
                <a:spLocks noChangeAspect="1"/>
              </p:cNvSpPr>
              <p:nvPr/>
            </p:nvSpPr>
            <p:spPr>
              <a:xfrm flipV="1">
                <a:off x="1902" y="132"/>
                <a:ext cx="31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46" name="Line 235"/>
              <p:cNvSpPr>
                <a:spLocks noChangeAspect="1"/>
              </p:cNvSpPr>
              <p:nvPr/>
            </p:nvSpPr>
            <p:spPr>
              <a:xfrm flipV="1">
                <a:off x="2277" y="300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47" name="Line 236"/>
              <p:cNvSpPr>
                <a:spLocks noChangeAspect="1"/>
              </p:cNvSpPr>
              <p:nvPr/>
            </p:nvSpPr>
            <p:spPr>
              <a:xfrm flipV="1">
                <a:off x="2568" y="508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48" name="Line 237"/>
              <p:cNvSpPr>
                <a:spLocks noChangeAspect="1"/>
              </p:cNvSpPr>
              <p:nvPr/>
            </p:nvSpPr>
            <p:spPr>
              <a:xfrm flipH="1" flipV="1">
                <a:off x="683" y="296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49" name="Line 238"/>
              <p:cNvSpPr>
                <a:spLocks noChangeAspect="1"/>
              </p:cNvSpPr>
              <p:nvPr/>
            </p:nvSpPr>
            <p:spPr>
              <a:xfrm flipH="1" flipV="1">
                <a:off x="295" y="504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50" name="Line 239"/>
              <p:cNvSpPr>
                <a:spLocks noChangeAspect="1"/>
              </p:cNvSpPr>
              <p:nvPr/>
            </p:nvSpPr>
            <p:spPr>
              <a:xfrm flipH="1" flipV="1">
                <a:off x="1082" y="135"/>
                <a:ext cx="48" cy="21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551" name="Arc 240"/>
            <p:cNvSpPr>
              <a:spLocks noChangeAspect="1"/>
            </p:cNvSpPr>
            <p:nvPr/>
          </p:nvSpPr>
          <p:spPr>
            <a:xfrm rot="-2752491">
              <a:off x="273" y="53"/>
              <a:ext cx="216" cy="218"/>
            </a:xfrm>
            <a:custGeom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52" name="Arc 241"/>
            <p:cNvSpPr>
              <a:spLocks noChangeAspect="1"/>
            </p:cNvSpPr>
            <p:nvPr/>
          </p:nvSpPr>
          <p:spPr>
            <a:xfrm rot="-2752491">
              <a:off x="260" y="21"/>
              <a:ext cx="241" cy="245"/>
            </a:xfrm>
            <a:custGeom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553" name="Line 242"/>
            <p:cNvSpPr>
              <a:spLocks noChangeAspect="1"/>
            </p:cNvSpPr>
            <p:nvPr/>
          </p:nvSpPr>
          <p:spPr>
            <a:xfrm flipH="1">
              <a:off x="232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54" name="Line 243"/>
            <p:cNvSpPr>
              <a:spLocks noChangeAspect="1"/>
            </p:cNvSpPr>
            <p:nvPr/>
          </p:nvSpPr>
          <p:spPr>
            <a:xfrm flipH="1">
              <a:off x="544" y="310"/>
              <a:ext cx="0" cy="1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555" name="Freeform 244"/>
            <p:cNvSpPr>
              <a:spLocks noChangeAspect="1"/>
            </p:cNvSpPr>
            <p:nvPr/>
          </p:nvSpPr>
          <p:spPr>
            <a:xfrm>
              <a:off x="99" y="400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556" name="Group 245"/>
            <p:cNvGrpSpPr>
              <a:grpSpLocks noChangeAspect="1"/>
            </p:cNvGrpSpPr>
            <p:nvPr/>
          </p:nvGrpSpPr>
          <p:grpSpPr>
            <a:xfrm>
              <a:off x="99" y="402"/>
              <a:ext cx="59" cy="102"/>
              <a:chExt cx="116" cy="187"/>
            </a:xfrm>
          </p:grpSpPr>
          <p:sp>
            <p:nvSpPr>
              <p:cNvPr id="13557" name="Line 246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58" name="Oval 247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59" name="Arc 248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60" name="Line 249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61" name="Line 250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62" name="Line 251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63" name="Line 252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564" name="Freeform 253"/>
            <p:cNvSpPr>
              <a:spLocks noChangeAspect="1"/>
            </p:cNvSpPr>
            <p:nvPr/>
          </p:nvSpPr>
          <p:spPr>
            <a:xfrm>
              <a:off x="247" y="399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565" name="Group 254"/>
            <p:cNvGrpSpPr>
              <a:grpSpLocks noChangeAspect="1"/>
            </p:cNvGrpSpPr>
            <p:nvPr/>
          </p:nvGrpSpPr>
          <p:grpSpPr>
            <a:xfrm>
              <a:off x="247" y="400"/>
              <a:ext cx="59" cy="102"/>
              <a:chExt cx="116" cy="187"/>
            </a:xfrm>
          </p:grpSpPr>
          <p:sp>
            <p:nvSpPr>
              <p:cNvPr id="13566" name="Line 255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67" name="Oval 256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68" name="Arc 257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69" name="Line 258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70" name="Line 259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71" name="Line 260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572" name="Line 261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3573" name="Group 262"/>
            <p:cNvGrpSpPr>
              <a:grpSpLocks noChangeAspect="1"/>
            </p:cNvGrpSpPr>
            <p:nvPr/>
          </p:nvGrpSpPr>
          <p:grpSpPr>
            <a:xfrm>
              <a:off x="398" y="403"/>
              <a:ext cx="59" cy="103"/>
              <a:chExt cx="91" cy="152"/>
            </a:xfrm>
          </p:grpSpPr>
          <p:sp>
            <p:nvSpPr>
              <p:cNvPr id="13574" name="Freeform 263"/>
              <p:cNvSpPr>
                <a:spLocks noChangeAspect="1"/>
              </p:cNvSpPr>
              <p:nvPr/>
            </p:nvSpPr>
            <p:spPr>
              <a:xfrm>
                <a:off x="0" y="0"/>
                <a:ext cx="91" cy="151"/>
              </a:xfrm>
              <a:custGeom>
                <a:cxnLst>
                  <a:cxn ang="0">
                    <a:pos x="12" y="19"/>
                  </a:cxn>
                  <a:cxn ang="0">
                    <a:pos x="15" y="11"/>
                  </a:cxn>
                  <a:cxn ang="0">
                    <a:pos x="23" y="5"/>
                  </a:cxn>
                  <a:cxn ang="0">
                    <a:pos x="33" y="1"/>
                  </a:cxn>
                  <a:cxn ang="0">
                    <a:pos x="46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7" y="11"/>
                  </a:cxn>
                  <a:cxn ang="0">
                    <a:pos x="81" y="21"/>
                  </a:cxn>
                  <a:cxn ang="0">
                    <a:pos x="91" y="125"/>
                  </a:cxn>
                  <a:cxn ang="0">
                    <a:pos x="82" y="136"/>
                  </a:cxn>
                  <a:cxn ang="0">
                    <a:pos x="73" y="143"/>
                  </a:cxn>
                  <a:cxn ang="0">
                    <a:pos x="62" y="147"/>
                  </a:cxn>
                  <a:cxn ang="0">
                    <a:pos x="48" y="151"/>
                  </a:cxn>
                  <a:cxn ang="0">
                    <a:pos x="27" y="149"/>
                  </a:cxn>
                  <a:cxn ang="0">
                    <a:pos x="15" y="142"/>
                  </a:cxn>
                  <a:cxn ang="0">
                    <a:pos x="5" y="132"/>
                  </a:cxn>
                  <a:cxn ang="0">
                    <a:pos x="0" y="128"/>
                  </a:cxn>
                  <a:cxn ang="0">
                    <a:pos x="12" y="19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575" name="Group 264"/>
              <p:cNvGrpSpPr>
                <a:grpSpLocks noChangeAspect="1"/>
              </p:cNvGrpSpPr>
              <p:nvPr/>
            </p:nvGrpSpPr>
            <p:grpSpPr>
              <a:xfrm>
                <a:off x="0" y="2"/>
                <a:ext cx="90" cy="150"/>
                <a:chExt cx="116" cy="187"/>
              </a:xfrm>
            </p:grpSpPr>
            <p:sp>
              <p:nvSpPr>
                <p:cNvPr id="13576" name="Line 265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577" name="Oval 266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578" name="Arc 267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579" name="Line 268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580" name="Line 269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581" name="Line 270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582" name="Line 271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3583" name="Group 272"/>
          <p:cNvGrpSpPr>
            <a:grpSpLocks noChangeAspect="1"/>
          </p:cNvGrpSpPr>
          <p:nvPr/>
        </p:nvGrpSpPr>
        <p:grpSpPr>
          <a:xfrm>
            <a:off x="5133975" y="2614348"/>
            <a:ext cx="611981" cy="616744"/>
            <a:chExt cx="514" cy="518"/>
          </a:xfrm>
        </p:grpSpPr>
        <p:grpSp>
          <p:nvGrpSpPr>
            <p:cNvPr id="13584" name="Group 273"/>
            <p:cNvGrpSpPr>
              <a:grpSpLocks noChangeAspect="1"/>
            </p:cNvGrpSpPr>
            <p:nvPr/>
          </p:nvGrpSpPr>
          <p:grpSpPr>
            <a:xfrm>
              <a:off x="0" y="182"/>
              <a:ext cx="514" cy="336"/>
              <a:chExt cx="580" cy="374"/>
            </a:xfrm>
          </p:grpSpPr>
          <p:sp>
            <p:nvSpPr>
              <p:cNvPr id="13585" name="Freeform 274"/>
              <p:cNvSpPr>
                <a:spLocks noChangeAspect="1"/>
              </p:cNvSpPr>
              <p:nvPr/>
            </p:nvSpPr>
            <p:spPr>
              <a:xfrm>
                <a:off x="377" y="0"/>
                <a:ext cx="88" cy="79"/>
              </a:xfrm>
              <a:custGeom>
                <a:cxnLst>
                  <a:cxn ang="0">
                    <a:pos x="13" y="32"/>
                  </a:cxn>
                  <a:cxn ang="0">
                    <a:pos x="72" y="0"/>
                  </a:cxn>
                  <a:cxn ang="0">
                    <a:pos x="88" y="45"/>
                  </a:cxn>
                  <a:cxn ang="0">
                    <a:pos x="26" y="79"/>
                  </a:cxn>
                  <a:cxn ang="0">
                    <a:pos x="0" y="69"/>
                  </a:cxn>
                  <a:cxn ang="0">
                    <a:pos x="13" y="32"/>
                  </a:cxn>
                </a:cxnLst>
                <a:rect l="0" t="0" r="0" b="0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586" name="AutoShape 275"/>
              <p:cNvSpPr>
                <a:spLocks noChangeAspect="1"/>
              </p:cNvSpPr>
              <p:nvPr/>
            </p:nvSpPr>
            <p:spPr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587" name="Group 276"/>
              <p:cNvGrpSpPr>
                <a:grpSpLocks noChangeAspect="1"/>
              </p:cNvGrpSpPr>
              <p:nvPr/>
            </p:nvGrpSpPr>
            <p:grpSpPr>
              <a:xfrm>
                <a:off x="437" y="200"/>
                <a:ext cx="72" cy="92"/>
                <a:chExt cx="288" cy="358"/>
              </a:xfrm>
            </p:grpSpPr>
            <p:grpSp>
              <p:nvGrpSpPr>
                <p:cNvPr id="13588" name="Group 277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3589" name="Group 278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3590" name="Oval 279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591" name="Arc 28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592" name="Line 281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593" name="Line 282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3594" name="Group 283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3595" name="Oval 284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596" name="Arc 28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597" name="Line 286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598" name="Line 287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3599" name="Group 288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3600" name="Freeform 289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3601" name="Group 290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3602" name="Line 291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03" name="Oval 292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04" name="Arc 293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05" name="Line 29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06" name="Line 295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07" name="Line 29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08" name="Line 297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3609" name="Group 298"/>
              <p:cNvGrpSpPr>
                <a:grpSpLocks noChangeAspect="1"/>
              </p:cNvGrpSpPr>
              <p:nvPr/>
            </p:nvGrpSpPr>
            <p:grpSpPr>
              <a:xfrm>
                <a:off x="50" y="210"/>
                <a:ext cx="76" cy="92"/>
                <a:chExt cx="288" cy="358"/>
              </a:xfrm>
            </p:grpSpPr>
            <p:grpSp>
              <p:nvGrpSpPr>
                <p:cNvPr id="13610" name="Group 299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3611" name="Group 300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3612" name="Oval 301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13" name="Arc 302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14" name="Line 303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15" name="Line 304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3616" name="Group 305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3617" name="Oval 306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18" name="Arc 30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19" name="Line 308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20" name="Line 309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3621" name="Group 310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3622" name="Freeform 311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3623" name="Group 312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3624" name="Line 31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25" name="Oval 314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26" name="Arc 31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27" name="Line 31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28" name="Line 317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29" name="Line 31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3630" name="Line 319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13631" name="Oval 320"/>
              <p:cNvSpPr>
                <a:spLocks noChangeAspect="1"/>
              </p:cNvSpPr>
              <p:nvPr/>
            </p:nvSpPr>
            <p:spPr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32" name="Freeform 321"/>
              <p:cNvSpPr>
                <a:spLocks noChangeAspect="1"/>
              </p:cNvSpPr>
              <p:nvPr/>
            </p:nvSpPr>
            <p:spPr>
              <a:xfrm>
                <a:off x="119" y="132"/>
                <a:ext cx="109" cy="190"/>
              </a:xfrm>
              <a:custGeom>
                <a:cxnLst>
                  <a:cxn ang="0">
                    <a:pos x="27" y="17"/>
                  </a:cxn>
                  <a:cxn ang="0">
                    <a:pos x="27" y="151"/>
                  </a:cxn>
                  <a:cxn ang="0">
                    <a:pos x="0" y="179"/>
                  </a:cxn>
                  <a:cxn ang="0">
                    <a:pos x="9" y="190"/>
                  </a:cxn>
                  <a:cxn ang="0">
                    <a:pos x="39" y="190"/>
                  </a:cxn>
                  <a:cxn ang="0">
                    <a:pos x="54" y="186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33" name="Line 322"/>
              <p:cNvSpPr>
                <a:spLocks noChangeAspect="1"/>
              </p:cNvSpPr>
              <p:nvPr/>
            </p:nvSpPr>
            <p:spPr>
              <a:xfrm>
                <a:off x="147" y="282"/>
                <a:ext cx="57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34" name="Line 323"/>
              <p:cNvSpPr>
                <a:spLocks noChangeAspect="1"/>
              </p:cNvSpPr>
              <p:nvPr/>
            </p:nvSpPr>
            <p:spPr>
              <a:xfrm flipH="1">
                <a:off x="204" y="247"/>
                <a:ext cx="0" cy="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35" name="Freeform 324"/>
              <p:cNvSpPr>
                <a:spLocks noChangeAspect="1"/>
              </p:cNvSpPr>
              <p:nvPr/>
            </p:nvSpPr>
            <p:spPr>
              <a:xfrm>
                <a:off x="318" y="132"/>
                <a:ext cx="109" cy="189"/>
              </a:xfrm>
              <a:custGeom>
                <a:cxnLst>
                  <a:cxn ang="0">
                    <a:pos x="27" y="17"/>
                  </a:cxn>
                  <a:cxn ang="0">
                    <a:pos x="27" y="150"/>
                  </a:cxn>
                  <a:cxn ang="0">
                    <a:pos x="0" y="178"/>
                  </a:cxn>
                  <a:cxn ang="0">
                    <a:pos x="9" y="189"/>
                  </a:cxn>
                  <a:cxn ang="0">
                    <a:pos x="39" y="189"/>
                  </a:cxn>
                  <a:cxn ang="0">
                    <a:pos x="54" y="185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36" name="Rectangle 325"/>
              <p:cNvSpPr>
                <a:spLocks noChangeAspect="1"/>
              </p:cNvSpPr>
              <p:nvPr/>
            </p:nvSpPr>
            <p:spPr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37" name="Line 326"/>
              <p:cNvSpPr>
                <a:spLocks noChangeAspect="1"/>
              </p:cNvSpPr>
              <p:nvPr/>
            </p:nvSpPr>
            <p:spPr>
              <a:xfrm flipH="1">
                <a:off x="404" y="248"/>
                <a:ext cx="0" cy="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38" name="Line 327"/>
              <p:cNvSpPr>
                <a:spLocks noChangeAspect="1"/>
              </p:cNvSpPr>
              <p:nvPr/>
            </p:nvSpPr>
            <p:spPr>
              <a:xfrm>
                <a:off x="349" y="279"/>
                <a:ext cx="5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39" name="Line 328"/>
              <p:cNvSpPr>
                <a:spLocks noChangeAspect="1"/>
              </p:cNvSpPr>
              <p:nvPr/>
            </p:nvSpPr>
            <p:spPr>
              <a:xfrm flipH="1">
                <a:off x="408" y="147"/>
                <a:ext cx="0" cy="1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0" name="Rectangle 329"/>
              <p:cNvSpPr>
                <a:spLocks noChangeAspect="1"/>
              </p:cNvSpPr>
              <p:nvPr/>
            </p:nvSpPr>
            <p:spPr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41" name="Line 330"/>
              <p:cNvSpPr>
                <a:spLocks noChangeAspect="1"/>
              </p:cNvSpPr>
              <p:nvPr/>
            </p:nvSpPr>
            <p:spPr>
              <a:xfrm>
                <a:off x="347" y="155"/>
                <a:ext cx="56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2" name="Line 331"/>
              <p:cNvSpPr>
                <a:spLocks noChangeAspect="1"/>
              </p:cNvSpPr>
              <p:nvPr/>
            </p:nvSpPr>
            <p:spPr>
              <a:xfrm>
                <a:off x="346" y="148"/>
                <a:ext cx="6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3" name="Line 332"/>
              <p:cNvSpPr>
                <a:spLocks noChangeAspect="1"/>
              </p:cNvSpPr>
              <p:nvPr/>
            </p:nvSpPr>
            <p:spPr>
              <a:xfrm flipH="1">
                <a:off x="344" y="149"/>
                <a:ext cx="2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4" name="AutoShape 333"/>
              <p:cNvSpPr>
                <a:spLocks noChangeAspect="1"/>
              </p:cNvSpPr>
              <p:nvPr/>
            </p:nvSpPr>
            <p:spPr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45" name="Oval 334"/>
              <p:cNvSpPr>
                <a:spLocks noChangeAspect="1"/>
              </p:cNvSpPr>
              <p:nvPr/>
            </p:nvSpPr>
            <p:spPr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46" name="Line 335"/>
              <p:cNvSpPr>
                <a:spLocks noChangeAspect="1"/>
              </p:cNvSpPr>
              <p:nvPr/>
            </p:nvSpPr>
            <p:spPr>
              <a:xfrm flipV="1">
                <a:off x="389" y="7"/>
                <a:ext cx="64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7" name="Line 336"/>
              <p:cNvSpPr>
                <a:spLocks noChangeAspect="1"/>
              </p:cNvSpPr>
              <p:nvPr/>
            </p:nvSpPr>
            <p:spPr>
              <a:xfrm flipV="1">
                <a:off x="387" y="1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8" name="Line 337"/>
              <p:cNvSpPr>
                <a:spLocks noChangeAspect="1"/>
              </p:cNvSpPr>
              <p:nvPr/>
            </p:nvSpPr>
            <p:spPr>
              <a:xfrm flipV="1">
                <a:off x="389" y="26"/>
                <a:ext cx="64" cy="3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49" name="Line 338"/>
              <p:cNvSpPr>
                <a:spLocks noChangeAspect="1"/>
              </p:cNvSpPr>
              <p:nvPr/>
            </p:nvSpPr>
            <p:spPr>
              <a:xfrm flipV="1">
                <a:off x="394" y="31"/>
                <a:ext cx="63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50" name="Line 339"/>
              <p:cNvSpPr>
                <a:spLocks noChangeAspect="1"/>
              </p:cNvSpPr>
              <p:nvPr/>
            </p:nvSpPr>
            <p:spPr>
              <a:xfrm flipV="1">
                <a:off x="398" y="3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651" name="Text Box 340"/>
            <p:cNvSpPr txBox="1">
              <a:spLocks noChangeAspect="1"/>
            </p:cNvSpPr>
            <p:nvPr/>
          </p:nvSpPr>
          <p:spPr>
            <a:xfrm>
              <a:off x="136" y="0"/>
              <a:ext cx="14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>
                  <a:latin typeface="宋体" pitchFamily="2" charset="-122"/>
                  <a:ea typeface="宋体" pitchFamily="2" charset="-122"/>
                </a:rPr>
                <a:t>S</a:t>
              </a:r>
            </a:p>
          </p:txBody>
        </p:sp>
      </p:grpSp>
      <p:grpSp>
        <p:nvGrpSpPr>
          <p:cNvPr id="13652" name="Group 341"/>
          <p:cNvGrpSpPr/>
          <p:nvPr/>
        </p:nvGrpSpPr>
        <p:grpSpPr>
          <a:xfrm>
            <a:off x="4810125" y="3345392"/>
            <a:ext cx="1014413" cy="873919"/>
            <a:chExt cx="1069" cy="911"/>
          </a:xfrm>
        </p:grpSpPr>
        <p:sp>
          <p:nvSpPr>
            <p:cNvPr id="13653" name="Text Box 342"/>
            <p:cNvSpPr txBox="1">
              <a:spLocks noChangeAspect="1"/>
            </p:cNvSpPr>
            <p:nvPr/>
          </p:nvSpPr>
          <p:spPr>
            <a:xfrm>
              <a:off x="270" y="0"/>
              <a:ext cx="1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P</a:t>
              </a:r>
            </a:p>
          </p:txBody>
        </p:sp>
        <p:sp>
          <p:nvSpPr>
            <p:cNvPr id="13654" name="AutoShape 343"/>
            <p:cNvSpPr>
              <a:spLocks noChangeAspect="1"/>
            </p:cNvSpPr>
            <p:nvPr/>
          </p:nvSpPr>
          <p:spPr>
            <a:xfrm rot="5400000">
              <a:off x="10" y="362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55" name="Line 344"/>
            <p:cNvSpPr>
              <a:spLocks noChangeAspect="1"/>
            </p:cNvSpPr>
            <p:nvPr/>
          </p:nvSpPr>
          <p:spPr>
            <a:xfrm rot="5400000" flipH="1">
              <a:off x="34" y="389"/>
              <a:ext cx="0" cy="58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56" name="Line 345"/>
            <p:cNvSpPr>
              <a:spLocks noChangeAspect="1"/>
            </p:cNvSpPr>
            <p:nvPr/>
          </p:nvSpPr>
          <p:spPr>
            <a:xfrm rot="5400000" flipH="1">
              <a:off x="36" y="363"/>
              <a:ext cx="0" cy="5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57" name="Oval 346"/>
            <p:cNvSpPr>
              <a:spLocks noChangeAspect="1"/>
            </p:cNvSpPr>
            <p:nvPr/>
          </p:nvSpPr>
          <p:spPr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58" name="Oval 347"/>
            <p:cNvSpPr>
              <a:spLocks noChangeAspect="1"/>
            </p:cNvSpPr>
            <p:nvPr/>
          </p:nvSpPr>
          <p:spPr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59" name="AutoShape 348"/>
            <p:cNvSpPr/>
            <p:nvPr/>
          </p:nvSpPr>
          <p:spPr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0" name="AutoShape 349"/>
            <p:cNvSpPr>
              <a:spLocks noChangeAspect="1"/>
            </p:cNvSpPr>
            <p:nvPr/>
          </p:nvSpPr>
          <p:spPr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1" name="AutoShape 350"/>
            <p:cNvSpPr>
              <a:spLocks noChangeAspect="1"/>
            </p:cNvSpPr>
            <p:nvPr/>
          </p:nvSpPr>
          <p:spPr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2" name="Line 351"/>
            <p:cNvSpPr>
              <a:spLocks noChangeAspect="1"/>
            </p:cNvSpPr>
            <p:nvPr/>
          </p:nvSpPr>
          <p:spPr>
            <a:xfrm>
              <a:off x="41" y="879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63" name="Oval 352"/>
            <p:cNvSpPr>
              <a:spLocks noChangeAspect="1"/>
            </p:cNvSpPr>
            <p:nvPr/>
          </p:nvSpPr>
          <p:spPr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4" name="Oval 353"/>
            <p:cNvSpPr>
              <a:spLocks noChangeAspect="1"/>
            </p:cNvSpPr>
            <p:nvPr/>
          </p:nvSpPr>
          <p:spPr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5" name="Line 354"/>
            <p:cNvSpPr>
              <a:spLocks noChangeAspect="1"/>
            </p:cNvSpPr>
            <p:nvPr/>
          </p:nvSpPr>
          <p:spPr>
            <a:xfrm flipV="1">
              <a:off x="118" y="554"/>
              <a:ext cx="22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66" name="Line 355"/>
            <p:cNvSpPr>
              <a:spLocks noChangeAspect="1"/>
            </p:cNvSpPr>
            <p:nvPr/>
          </p:nvSpPr>
          <p:spPr>
            <a:xfrm flipV="1">
              <a:off x="130" y="604"/>
              <a:ext cx="23" cy="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67" name="Line 356"/>
            <p:cNvSpPr>
              <a:spLocks noChangeAspect="1"/>
            </p:cNvSpPr>
            <p:nvPr/>
          </p:nvSpPr>
          <p:spPr>
            <a:xfrm flipV="1">
              <a:off x="124" y="645"/>
              <a:ext cx="21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68" name="AutoShape 357"/>
            <p:cNvSpPr>
              <a:spLocks noChangeAspect="1"/>
            </p:cNvSpPr>
            <p:nvPr/>
          </p:nvSpPr>
          <p:spPr>
            <a:xfrm rot="5400000">
              <a:off x="40" y="506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69" name="AutoShape 358"/>
            <p:cNvSpPr>
              <a:spLocks noChangeAspect="1"/>
            </p:cNvSpPr>
            <p:nvPr/>
          </p:nvSpPr>
          <p:spPr>
            <a:xfrm rot="5400000">
              <a:off x="85" y="554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70" name="Line 359"/>
            <p:cNvSpPr>
              <a:spLocks noChangeAspect="1"/>
            </p:cNvSpPr>
            <p:nvPr/>
          </p:nvSpPr>
          <p:spPr>
            <a:xfrm flipH="1">
              <a:off x="82" y="604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1" name="Line 360"/>
            <p:cNvSpPr>
              <a:spLocks noChangeAspect="1"/>
            </p:cNvSpPr>
            <p:nvPr/>
          </p:nvSpPr>
          <p:spPr>
            <a:xfrm flipH="1">
              <a:off x="82" y="550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2" name="Line 361"/>
            <p:cNvSpPr>
              <a:spLocks noChangeAspect="1"/>
            </p:cNvSpPr>
            <p:nvPr/>
          </p:nvSpPr>
          <p:spPr>
            <a:xfrm flipH="1">
              <a:off x="82" y="659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3" name="Line 362"/>
            <p:cNvSpPr>
              <a:spLocks noChangeAspect="1"/>
            </p:cNvSpPr>
            <p:nvPr/>
          </p:nvSpPr>
          <p:spPr>
            <a:xfrm flipH="1">
              <a:off x="87" y="699"/>
              <a:ext cx="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4" name="Oval 363"/>
            <p:cNvSpPr>
              <a:spLocks noChangeAspect="1"/>
            </p:cNvSpPr>
            <p:nvPr/>
          </p:nvSpPr>
          <p:spPr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75" name="Line 364"/>
            <p:cNvSpPr>
              <a:spLocks noChangeAspect="1"/>
            </p:cNvSpPr>
            <p:nvPr/>
          </p:nvSpPr>
          <p:spPr>
            <a:xfrm flipH="1">
              <a:off x="95" y="732"/>
              <a:ext cx="12" cy="55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6" name="Line 365"/>
            <p:cNvSpPr>
              <a:spLocks noChangeAspect="1"/>
            </p:cNvSpPr>
            <p:nvPr/>
          </p:nvSpPr>
          <p:spPr>
            <a:xfrm>
              <a:off x="125" y="738"/>
              <a:ext cx="8" cy="31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7" name="Line 366"/>
            <p:cNvSpPr>
              <a:spLocks noChangeAspect="1"/>
            </p:cNvSpPr>
            <p:nvPr/>
          </p:nvSpPr>
          <p:spPr>
            <a:xfrm>
              <a:off x="535" y="554"/>
              <a:ext cx="206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78" name="AutoShape 367"/>
            <p:cNvSpPr>
              <a:spLocks noChangeAspect="1"/>
            </p:cNvSpPr>
            <p:nvPr/>
          </p:nvSpPr>
          <p:spPr>
            <a:xfrm rot="5400000">
              <a:off x="388" y="275"/>
              <a:ext cx="243" cy="646"/>
            </a:xfrm>
            <a:prstGeom prst="can">
              <a:avLst>
                <a:gd name="adj" fmla="val 341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79" name="AutoShape 368"/>
            <p:cNvSpPr>
              <a:spLocks noChangeAspect="1"/>
            </p:cNvSpPr>
            <p:nvPr/>
          </p:nvSpPr>
          <p:spPr>
            <a:xfrm rot="5400000">
              <a:off x="706" y="554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680" name="Group 369"/>
            <p:cNvGrpSpPr>
              <a:grpSpLocks noChangeAspect="1"/>
            </p:cNvGrpSpPr>
            <p:nvPr/>
          </p:nvGrpSpPr>
          <p:grpSpPr>
            <a:xfrm>
              <a:off x="826" y="543"/>
              <a:ext cx="90" cy="147"/>
              <a:chExt cx="225" cy="285"/>
            </a:xfrm>
          </p:grpSpPr>
          <p:sp>
            <p:nvSpPr>
              <p:cNvPr id="13681" name="Line 370"/>
              <p:cNvSpPr>
                <a:spLocks noChangeAspect="1"/>
              </p:cNvSpPr>
              <p:nvPr/>
            </p:nvSpPr>
            <p:spPr>
              <a:xfrm flipH="1">
                <a:off x="0" y="10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82" name="Line 371"/>
              <p:cNvSpPr>
                <a:spLocks noChangeAspect="1"/>
              </p:cNvSpPr>
              <p:nvPr/>
            </p:nvSpPr>
            <p:spPr>
              <a:xfrm flipH="1">
                <a:off x="0" y="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83" name="Line 372"/>
              <p:cNvSpPr>
                <a:spLocks noChangeAspect="1"/>
              </p:cNvSpPr>
              <p:nvPr/>
            </p:nvSpPr>
            <p:spPr>
              <a:xfrm flipH="1">
                <a:off x="0" y="21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684" name="Line 373"/>
              <p:cNvSpPr>
                <a:spLocks noChangeAspect="1"/>
              </p:cNvSpPr>
              <p:nvPr/>
            </p:nvSpPr>
            <p:spPr>
              <a:xfrm flipH="1">
                <a:off x="15" y="28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685" name="Line 374"/>
            <p:cNvSpPr>
              <a:spLocks noChangeAspect="1"/>
            </p:cNvSpPr>
            <p:nvPr/>
          </p:nvSpPr>
          <p:spPr>
            <a:xfrm>
              <a:off x="945" y="416"/>
              <a:ext cx="5" cy="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86" name="Line 375"/>
            <p:cNvSpPr>
              <a:spLocks noChangeAspect="1"/>
            </p:cNvSpPr>
            <p:nvPr/>
          </p:nvSpPr>
          <p:spPr>
            <a:xfrm flipH="1">
              <a:off x="944" y="427"/>
              <a:ext cx="0" cy="6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87" name="AutoShape 376"/>
            <p:cNvSpPr>
              <a:spLocks noChangeAspect="1"/>
            </p:cNvSpPr>
            <p:nvPr/>
          </p:nvSpPr>
          <p:spPr>
            <a:xfrm rot="5400000">
              <a:off x="772" y="529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88" name="Line 377"/>
            <p:cNvSpPr>
              <a:spLocks noChangeAspect="1"/>
            </p:cNvSpPr>
            <p:nvPr/>
          </p:nvSpPr>
          <p:spPr>
            <a:xfrm>
              <a:off x="837" y="53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89" name="Line 378"/>
            <p:cNvSpPr>
              <a:spLocks noChangeAspect="1"/>
            </p:cNvSpPr>
            <p:nvPr/>
          </p:nvSpPr>
          <p:spPr>
            <a:xfrm>
              <a:off x="837" y="57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90" name="Line 379"/>
            <p:cNvSpPr>
              <a:spLocks noChangeAspect="1"/>
            </p:cNvSpPr>
            <p:nvPr/>
          </p:nvSpPr>
          <p:spPr>
            <a:xfrm>
              <a:off x="837" y="632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91" name="Line 380"/>
            <p:cNvSpPr>
              <a:spLocks noChangeAspect="1"/>
            </p:cNvSpPr>
            <p:nvPr/>
          </p:nvSpPr>
          <p:spPr>
            <a:xfrm>
              <a:off x="842" y="672"/>
              <a:ext cx="5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92" name="AutoShape 381"/>
            <p:cNvSpPr>
              <a:spLocks noChangeAspect="1"/>
            </p:cNvSpPr>
            <p:nvPr/>
          </p:nvSpPr>
          <p:spPr>
            <a:xfrm>
              <a:off x="157" y="534"/>
              <a:ext cx="55" cy="145"/>
            </a:xfrm>
            <a:prstGeom prst="can">
              <a:avLst>
                <a:gd name="adj" fmla="val 65907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93" name="AutoShape 382"/>
            <p:cNvSpPr>
              <a:spLocks noChangeAspect="1"/>
            </p:cNvSpPr>
            <p:nvPr/>
          </p:nvSpPr>
          <p:spPr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94" name="AutoShape 383"/>
            <p:cNvSpPr>
              <a:spLocks noChangeAspect="1"/>
            </p:cNvSpPr>
            <p:nvPr/>
          </p:nvSpPr>
          <p:spPr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695" name="Line 384"/>
            <p:cNvSpPr>
              <a:spLocks noChangeAspect="1"/>
            </p:cNvSpPr>
            <p:nvPr/>
          </p:nvSpPr>
          <p:spPr>
            <a:xfrm>
              <a:off x="522" y="548"/>
              <a:ext cx="209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696" name="Line 385"/>
            <p:cNvSpPr>
              <a:spLocks noChangeAspect="1"/>
            </p:cNvSpPr>
            <p:nvPr/>
          </p:nvSpPr>
          <p:spPr>
            <a:xfrm>
              <a:off x="253" y="548"/>
              <a:ext cx="208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697" name="Group 386"/>
            <p:cNvGrpSpPr>
              <a:grpSpLocks noChangeAspect="1"/>
            </p:cNvGrpSpPr>
            <p:nvPr/>
          </p:nvGrpSpPr>
          <p:grpSpPr>
            <a:xfrm>
              <a:off x="258" y="477"/>
              <a:ext cx="64" cy="245"/>
              <a:chExt cx="174" cy="525"/>
            </a:xfrm>
          </p:grpSpPr>
          <p:sp>
            <p:nvSpPr>
              <p:cNvPr id="13698" name="AutoShape 38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699" name="AutoShape 38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00" name="Group 389"/>
            <p:cNvGrpSpPr>
              <a:grpSpLocks noChangeAspect="1"/>
            </p:cNvGrpSpPr>
            <p:nvPr/>
          </p:nvGrpSpPr>
          <p:grpSpPr>
            <a:xfrm>
              <a:off x="302" y="477"/>
              <a:ext cx="65" cy="245"/>
              <a:chExt cx="174" cy="525"/>
            </a:xfrm>
          </p:grpSpPr>
          <p:sp>
            <p:nvSpPr>
              <p:cNvPr id="13701" name="AutoShape 390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02" name="AutoShape 391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03" name="Group 392"/>
            <p:cNvGrpSpPr>
              <a:grpSpLocks noChangeAspect="1"/>
            </p:cNvGrpSpPr>
            <p:nvPr/>
          </p:nvGrpSpPr>
          <p:grpSpPr>
            <a:xfrm>
              <a:off x="346" y="477"/>
              <a:ext cx="63" cy="245"/>
              <a:chExt cx="174" cy="525"/>
            </a:xfrm>
          </p:grpSpPr>
          <p:sp>
            <p:nvSpPr>
              <p:cNvPr id="13704" name="AutoShape 393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05" name="AutoShape 394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06" name="Group 395"/>
            <p:cNvGrpSpPr>
              <a:grpSpLocks noChangeAspect="1"/>
            </p:cNvGrpSpPr>
            <p:nvPr/>
          </p:nvGrpSpPr>
          <p:grpSpPr>
            <a:xfrm>
              <a:off x="390" y="477"/>
              <a:ext cx="63" cy="245"/>
              <a:chExt cx="174" cy="525"/>
            </a:xfrm>
          </p:grpSpPr>
          <p:sp>
            <p:nvSpPr>
              <p:cNvPr id="13707" name="AutoShape 396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08" name="AutoShape 397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09" name="Group 398"/>
            <p:cNvGrpSpPr>
              <a:grpSpLocks noChangeAspect="1"/>
            </p:cNvGrpSpPr>
            <p:nvPr/>
          </p:nvGrpSpPr>
          <p:grpSpPr>
            <a:xfrm>
              <a:off x="433" y="477"/>
              <a:ext cx="65" cy="245"/>
              <a:chExt cx="174" cy="525"/>
            </a:xfrm>
          </p:grpSpPr>
          <p:sp>
            <p:nvSpPr>
              <p:cNvPr id="13710" name="AutoShape 39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11" name="AutoShape 40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12" name="Group 401"/>
            <p:cNvGrpSpPr>
              <a:grpSpLocks noChangeAspect="1"/>
            </p:cNvGrpSpPr>
            <p:nvPr/>
          </p:nvGrpSpPr>
          <p:grpSpPr>
            <a:xfrm>
              <a:off x="477" y="477"/>
              <a:ext cx="64" cy="245"/>
              <a:chExt cx="174" cy="525"/>
            </a:xfrm>
          </p:grpSpPr>
          <p:sp>
            <p:nvSpPr>
              <p:cNvPr id="13713" name="AutoShape 40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14" name="AutoShape 40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15" name="Group 404"/>
            <p:cNvGrpSpPr>
              <a:grpSpLocks noChangeAspect="1"/>
            </p:cNvGrpSpPr>
            <p:nvPr/>
          </p:nvGrpSpPr>
          <p:grpSpPr>
            <a:xfrm>
              <a:off x="500" y="477"/>
              <a:ext cx="64" cy="245"/>
              <a:chExt cx="174" cy="525"/>
            </a:xfrm>
          </p:grpSpPr>
          <p:sp>
            <p:nvSpPr>
              <p:cNvPr id="13716" name="AutoShape 405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17" name="AutoShape 406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18" name="Group 407"/>
            <p:cNvGrpSpPr>
              <a:grpSpLocks noChangeAspect="1"/>
            </p:cNvGrpSpPr>
            <p:nvPr/>
          </p:nvGrpSpPr>
          <p:grpSpPr>
            <a:xfrm>
              <a:off x="544" y="477"/>
              <a:ext cx="65" cy="245"/>
              <a:chExt cx="174" cy="525"/>
            </a:xfrm>
          </p:grpSpPr>
          <p:sp>
            <p:nvSpPr>
              <p:cNvPr id="13719" name="AutoShape 408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20" name="AutoShape 409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21" name="Group 410"/>
            <p:cNvGrpSpPr>
              <a:grpSpLocks noChangeAspect="1"/>
            </p:cNvGrpSpPr>
            <p:nvPr/>
          </p:nvGrpSpPr>
          <p:grpSpPr>
            <a:xfrm>
              <a:off x="589" y="477"/>
              <a:ext cx="63" cy="245"/>
              <a:chExt cx="174" cy="525"/>
            </a:xfrm>
          </p:grpSpPr>
          <p:sp>
            <p:nvSpPr>
              <p:cNvPr id="13722" name="AutoShape 411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23" name="AutoShape 412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24" name="Group 413"/>
            <p:cNvGrpSpPr>
              <a:grpSpLocks noChangeAspect="1"/>
            </p:cNvGrpSpPr>
            <p:nvPr/>
          </p:nvGrpSpPr>
          <p:grpSpPr>
            <a:xfrm>
              <a:off x="632" y="477"/>
              <a:ext cx="65" cy="245"/>
              <a:chExt cx="174" cy="525"/>
            </a:xfrm>
          </p:grpSpPr>
          <p:sp>
            <p:nvSpPr>
              <p:cNvPr id="13725" name="AutoShape 414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26" name="AutoShape 415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3727" name="Group 416"/>
            <p:cNvGrpSpPr>
              <a:grpSpLocks noChangeAspect="1"/>
            </p:cNvGrpSpPr>
            <p:nvPr/>
          </p:nvGrpSpPr>
          <p:grpSpPr>
            <a:xfrm>
              <a:off x="673" y="477"/>
              <a:ext cx="65" cy="245"/>
              <a:chExt cx="174" cy="525"/>
            </a:xfrm>
          </p:grpSpPr>
          <p:sp>
            <p:nvSpPr>
              <p:cNvPr id="13728" name="AutoShape 41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29" name="AutoShape 41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3730" name="AutoShape 419"/>
            <p:cNvSpPr>
              <a:spLocks noChangeAspect="1"/>
            </p:cNvSpPr>
            <p:nvPr/>
          </p:nvSpPr>
          <p:spPr>
            <a:xfrm>
              <a:off x="714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731" name="AutoShape 420"/>
            <p:cNvSpPr>
              <a:spLocks noChangeAspect="1"/>
            </p:cNvSpPr>
            <p:nvPr/>
          </p:nvSpPr>
          <p:spPr>
            <a:xfrm>
              <a:off x="733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732" name="Line 421"/>
            <p:cNvSpPr>
              <a:spLocks noChangeAspect="1"/>
            </p:cNvSpPr>
            <p:nvPr/>
          </p:nvSpPr>
          <p:spPr>
            <a:xfrm flipH="1">
              <a:off x="932" y="428"/>
              <a:ext cx="4" cy="56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733" name="Group 422"/>
            <p:cNvGrpSpPr>
              <a:grpSpLocks noChangeAspect="1"/>
            </p:cNvGrpSpPr>
            <p:nvPr/>
          </p:nvGrpSpPr>
          <p:grpSpPr>
            <a:xfrm>
              <a:off x="893" y="698"/>
              <a:ext cx="153" cy="213"/>
              <a:chExt cx="390" cy="405"/>
            </a:xfrm>
          </p:grpSpPr>
          <p:sp>
            <p:nvSpPr>
              <p:cNvPr id="13734" name="AutoShape 423"/>
              <p:cNvSpPr>
                <a:spLocks noChangeAspect="1"/>
              </p:cNvSpPr>
              <p:nvPr/>
            </p:nvSpPr>
            <p:spPr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35" name="AutoShape 424"/>
              <p:cNvSpPr>
                <a:spLocks noChangeAspect="1"/>
              </p:cNvSpPr>
              <p:nvPr/>
            </p:nvSpPr>
            <p:spPr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36" name="Line 425"/>
              <p:cNvSpPr>
                <a:spLocks noChangeAspect="1"/>
              </p:cNvSpPr>
              <p:nvPr/>
            </p:nvSpPr>
            <p:spPr>
              <a:xfrm>
                <a:off x="30" y="345"/>
                <a:ext cx="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737" name="Line 426"/>
            <p:cNvSpPr>
              <a:spLocks noChangeAspect="1"/>
            </p:cNvSpPr>
            <p:nvPr/>
          </p:nvSpPr>
          <p:spPr>
            <a:xfrm flipV="1">
              <a:off x="958" y="556"/>
              <a:ext cx="22" cy="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738" name="Line 427"/>
            <p:cNvSpPr>
              <a:spLocks noChangeAspect="1"/>
            </p:cNvSpPr>
            <p:nvPr/>
          </p:nvSpPr>
          <p:spPr>
            <a:xfrm flipH="1">
              <a:off x="956" y="756"/>
              <a:ext cx="6" cy="3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739" name="Line 428"/>
            <p:cNvSpPr>
              <a:spLocks noChangeAspect="1"/>
            </p:cNvSpPr>
            <p:nvPr/>
          </p:nvSpPr>
          <p:spPr>
            <a:xfrm>
              <a:off x="990" y="746"/>
              <a:ext cx="8" cy="3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740" name="Oval 429"/>
            <p:cNvSpPr>
              <a:spLocks noChangeAspect="1"/>
            </p:cNvSpPr>
            <p:nvPr/>
          </p:nvSpPr>
          <p:spPr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741" name="Oval 430"/>
            <p:cNvSpPr>
              <a:spLocks noChangeAspect="1"/>
            </p:cNvSpPr>
            <p:nvPr/>
          </p:nvSpPr>
          <p:spPr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742" name="Oval 431"/>
            <p:cNvSpPr>
              <a:spLocks noChangeAspect="1"/>
            </p:cNvSpPr>
            <p:nvPr/>
          </p:nvSpPr>
          <p:spPr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743" name="Group 432"/>
            <p:cNvGrpSpPr>
              <a:grpSpLocks noChangeAspect="1"/>
            </p:cNvGrpSpPr>
            <p:nvPr/>
          </p:nvGrpSpPr>
          <p:grpSpPr>
            <a:xfrm>
              <a:off x="929" y="473"/>
              <a:ext cx="93" cy="249"/>
              <a:chExt cx="222" cy="503"/>
            </a:xfrm>
          </p:grpSpPr>
          <p:sp>
            <p:nvSpPr>
              <p:cNvPr id="13744" name="Oval 433"/>
              <p:cNvSpPr>
                <a:spLocks noChangeAspect="1"/>
              </p:cNvSpPr>
              <p:nvPr/>
            </p:nvSpPr>
            <p:spPr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45" name="Oval 434"/>
              <p:cNvSpPr>
                <a:spLocks noChangeAspect="1"/>
              </p:cNvSpPr>
              <p:nvPr/>
            </p:nvSpPr>
            <p:spPr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46" name="Line 435"/>
              <p:cNvSpPr>
                <a:spLocks noChangeAspect="1"/>
              </p:cNvSpPr>
              <p:nvPr/>
            </p:nvSpPr>
            <p:spPr>
              <a:xfrm flipV="1">
                <a:off x="111" y="221"/>
                <a:ext cx="54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747" name="Line 436"/>
              <p:cNvSpPr>
                <a:spLocks noChangeAspect="1"/>
              </p:cNvSpPr>
              <p:nvPr/>
            </p:nvSpPr>
            <p:spPr>
              <a:xfrm flipV="1">
                <a:off x="113" y="316"/>
                <a:ext cx="54" cy="1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748" name="Oval 437"/>
            <p:cNvSpPr>
              <a:spLocks noChangeAspect="1"/>
            </p:cNvSpPr>
            <p:nvPr/>
          </p:nvSpPr>
          <p:spPr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749" name="AutoShape 438"/>
            <p:cNvSpPr>
              <a:spLocks noChangeAspect="1"/>
            </p:cNvSpPr>
            <p:nvPr/>
          </p:nvSpPr>
          <p:spPr>
            <a:xfrm rot="5400000">
              <a:off x="965" y="384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3750" name="Group 439"/>
            <p:cNvGrpSpPr>
              <a:grpSpLocks noChangeAspect="1"/>
            </p:cNvGrpSpPr>
            <p:nvPr/>
          </p:nvGrpSpPr>
          <p:grpSpPr>
            <a:xfrm rot="5400000">
              <a:off x="977" y="361"/>
              <a:ext cx="80" cy="104"/>
              <a:chExt cx="138" cy="282"/>
            </a:xfrm>
          </p:grpSpPr>
          <p:sp>
            <p:nvSpPr>
              <p:cNvPr id="13751" name="AutoShape 440"/>
              <p:cNvSpPr>
                <a:spLocks noChangeAspect="1"/>
              </p:cNvSpPr>
              <p:nvPr/>
            </p:nvSpPr>
            <p:spPr>
              <a:xfrm>
                <a:off x="0" y="0"/>
                <a:ext cx="138" cy="282"/>
              </a:xfrm>
              <a:prstGeom prst="can">
                <a:avLst>
                  <a:gd name="adj" fmla="val 51083"/>
                </a:avLst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52" name="Line 441"/>
              <p:cNvSpPr>
                <a:spLocks noChangeAspect="1"/>
              </p:cNvSpPr>
              <p:nvPr/>
            </p:nvSpPr>
            <p:spPr>
              <a:xfrm flipH="1">
                <a:off x="86" y="92"/>
                <a:ext cx="0" cy="178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753" name="Line 442"/>
              <p:cNvSpPr>
                <a:spLocks noChangeAspect="1"/>
              </p:cNvSpPr>
              <p:nvPr/>
            </p:nvSpPr>
            <p:spPr>
              <a:xfrm flipH="1">
                <a:off x="38" y="77"/>
                <a:ext cx="0" cy="17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3754" name="Line 443"/>
            <p:cNvSpPr>
              <a:spLocks noChangeAspect="1"/>
            </p:cNvSpPr>
            <p:nvPr/>
          </p:nvSpPr>
          <p:spPr>
            <a:xfrm flipH="1">
              <a:off x="932" y="415"/>
              <a:ext cx="9" cy="7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3755" name="Line 444"/>
            <p:cNvSpPr>
              <a:spLocks noChangeAspect="1"/>
            </p:cNvSpPr>
            <p:nvPr/>
          </p:nvSpPr>
          <p:spPr>
            <a:xfrm>
              <a:off x="206" y="524"/>
              <a:ext cx="539" cy="5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3756" name="Group 445"/>
            <p:cNvGrpSpPr>
              <a:grpSpLocks noChangeAspect="1"/>
            </p:cNvGrpSpPr>
            <p:nvPr/>
          </p:nvGrpSpPr>
          <p:grpSpPr>
            <a:xfrm>
              <a:off x="244" y="294"/>
              <a:ext cx="156" cy="277"/>
              <a:chExt cx="142" cy="252"/>
            </a:xfrm>
          </p:grpSpPr>
          <p:sp>
            <p:nvSpPr>
              <p:cNvPr id="13757" name="AutoShape 446"/>
              <p:cNvSpPr>
                <a:spLocks noChangeAspect="1"/>
              </p:cNvSpPr>
              <p:nvPr/>
            </p:nvSpPr>
            <p:spPr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58" name="Oval 447"/>
              <p:cNvSpPr>
                <a:spLocks noChangeAspect="1"/>
              </p:cNvSpPr>
              <p:nvPr/>
            </p:nvSpPr>
            <p:spPr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59" name="AutoShape 448"/>
              <p:cNvSpPr>
                <a:spLocks noChangeAspect="1"/>
              </p:cNvSpPr>
              <p:nvPr/>
            </p:nvSpPr>
            <p:spPr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60" name="AutoShape 449"/>
              <p:cNvSpPr>
                <a:spLocks noChangeAspect="1"/>
              </p:cNvSpPr>
              <p:nvPr/>
            </p:nvSpPr>
            <p:spPr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61" name="Line 450"/>
              <p:cNvSpPr>
                <a:spLocks noChangeAspect="1"/>
              </p:cNvSpPr>
              <p:nvPr/>
            </p:nvSpPr>
            <p:spPr>
              <a:xfrm flipH="1">
                <a:off x="16" y="14"/>
                <a:ext cx="0" cy="3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762" name="Line 451"/>
              <p:cNvSpPr>
                <a:spLocks noChangeAspect="1"/>
              </p:cNvSpPr>
              <p:nvPr/>
            </p:nvSpPr>
            <p:spPr>
              <a:xfrm flipH="1">
                <a:off x="80" y="26"/>
                <a:ext cx="5" cy="22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3763" name="Oval 452"/>
              <p:cNvSpPr>
                <a:spLocks noChangeAspect="1"/>
              </p:cNvSpPr>
              <p:nvPr/>
            </p:nvSpPr>
            <p:spPr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64" name="AutoShape 453"/>
              <p:cNvSpPr>
                <a:spLocks noChangeAspect="1"/>
              </p:cNvSpPr>
              <p:nvPr/>
            </p:nvSpPr>
            <p:spPr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3765" name="AutoShape 454"/>
              <p:cNvSpPr>
                <a:spLocks noChangeAspect="1"/>
              </p:cNvSpPr>
              <p:nvPr/>
            </p:nvSpPr>
            <p:spPr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3766" name="AutoShape 455"/>
            <p:cNvSpPr>
              <a:spLocks noChangeAspect="1"/>
            </p:cNvSpPr>
            <p:nvPr/>
          </p:nvSpPr>
          <p:spPr>
            <a:xfrm>
              <a:off x="767" y="534"/>
              <a:ext cx="53" cy="146"/>
            </a:xfrm>
            <a:prstGeom prst="can">
              <a:avLst>
                <a:gd name="adj" fmla="val 68866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3767" name="Group 456"/>
          <p:cNvGrpSpPr>
            <a:grpSpLocks noChangeAspect="1"/>
          </p:cNvGrpSpPr>
          <p:nvPr/>
        </p:nvGrpSpPr>
        <p:grpSpPr>
          <a:xfrm>
            <a:off x="2230041" y="3831167"/>
            <a:ext cx="783431" cy="501253"/>
            <a:chExt cx="871" cy="671"/>
          </a:xfrm>
        </p:grpSpPr>
        <p:grpSp>
          <p:nvGrpSpPr>
            <p:cNvPr id="13768" name="Group 457"/>
            <p:cNvGrpSpPr>
              <a:grpSpLocks noChangeAspect="1"/>
            </p:cNvGrpSpPr>
            <p:nvPr/>
          </p:nvGrpSpPr>
          <p:grpSpPr>
            <a:xfrm>
              <a:off x="0" y="274"/>
              <a:ext cx="871" cy="397"/>
              <a:chExt cx="871" cy="397"/>
            </a:xfrm>
          </p:grpSpPr>
          <p:sp>
            <p:nvSpPr>
              <p:cNvPr id="13769" name="AutoShape 458"/>
              <p:cNvSpPr>
                <a:spLocks noChangeAspect="1"/>
              </p:cNvSpPr>
              <p:nvPr/>
            </p:nvSpPr>
            <p:spPr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3770" name="Group 459"/>
              <p:cNvGrpSpPr>
                <a:grpSpLocks noChangeAspect="1"/>
              </p:cNvGrpSpPr>
              <p:nvPr/>
            </p:nvGrpSpPr>
            <p:grpSpPr>
              <a:xfrm>
                <a:off x="189" y="119"/>
                <a:ext cx="84" cy="163"/>
                <a:chExt cx="896" cy="888"/>
              </a:xfrm>
            </p:grpSpPr>
            <p:sp>
              <p:nvSpPr>
                <p:cNvPr id="13771" name="AutoShape 460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772" name="Line 461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773" name="AutoShape 462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3774" name="Group 463"/>
              <p:cNvGrpSpPr>
                <a:grpSpLocks noChangeAspect="1"/>
              </p:cNvGrpSpPr>
              <p:nvPr/>
            </p:nvGrpSpPr>
            <p:grpSpPr>
              <a:xfrm>
                <a:off x="599" y="124"/>
                <a:ext cx="82" cy="164"/>
                <a:chExt cx="896" cy="888"/>
              </a:xfrm>
            </p:grpSpPr>
            <p:sp>
              <p:nvSpPr>
                <p:cNvPr id="13775" name="AutoShape 464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776" name="Line 465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3777" name="AutoShape 466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3778" name="Group 467"/>
              <p:cNvGrpSpPr>
                <a:grpSpLocks noChangeAspect="1"/>
              </p:cNvGrpSpPr>
              <p:nvPr/>
            </p:nvGrpSpPr>
            <p:grpSpPr>
              <a:xfrm>
                <a:off x="260" y="0"/>
                <a:ext cx="352" cy="263"/>
                <a:chExt cx="1725" cy="761"/>
              </a:xfrm>
            </p:grpSpPr>
            <p:grpSp>
              <p:nvGrpSpPr>
                <p:cNvPr id="13779" name="Group 468"/>
                <p:cNvGrpSpPr>
                  <a:grpSpLocks noChangeAspect="1"/>
                </p:cNvGrpSpPr>
                <p:nvPr/>
              </p:nvGrpSpPr>
              <p:grpSpPr>
                <a:xfrm rot="-218345" flipV="1">
                  <a:off x="280" y="0"/>
                  <a:ext cx="1171" cy="413"/>
                  <a:chExt cx="3915" cy="1365"/>
                </a:xfrm>
              </p:grpSpPr>
              <p:sp>
                <p:nvSpPr>
                  <p:cNvPr id="13780" name="Freeform 469"/>
                  <p:cNvSpPr>
                    <a:spLocks noChangeAspect="1"/>
                  </p:cNvSpPr>
                  <p:nvPr/>
                </p:nvSpPr>
                <p:spPr>
                  <a:xfrm>
                    <a:off x="780" y="18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781" name="Freeform 470"/>
                  <p:cNvSpPr>
                    <a:spLocks noChangeAspect="1"/>
                  </p:cNvSpPr>
                  <p:nvPr/>
                </p:nvSpPr>
                <p:spPr>
                  <a:xfrm>
                    <a:off x="1575" y="12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782" name="Freeform 471"/>
                  <p:cNvSpPr>
                    <a:spLocks noChangeAspect="1"/>
                  </p:cNvSpPr>
                  <p:nvPr/>
                </p:nvSpPr>
                <p:spPr>
                  <a:xfrm>
                    <a:off x="2355" y="6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783" name="Freeform 472"/>
                  <p:cNvSpPr>
                    <a:spLocks noChangeAspect="1"/>
                  </p:cNvSpPr>
                  <p:nvPr/>
                </p:nvSpPr>
                <p:spPr>
                  <a:xfrm>
                    <a:off x="3120" y="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3784" name="Freeform 473"/>
                  <p:cNvSpPr>
                    <a:spLocks noChangeAspect="1"/>
                  </p:cNvSpPr>
                  <p:nvPr/>
                </p:nvSpPr>
                <p:spPr>
                  <a:xfrm>
                    <a:off x="0" y="24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3785" name="Freeform 474"/>
                <p:cNvSpPr>
                  <a:spLocks noChangeAspect="1"/>
                </p:cNvSpPr>
                <p:nvPr/>
              </p:nvSpPr>
              <p:spPr>
                <a:xfrm>
                  <a:off x="0" y="18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3786" name="Freeform 475"/>
                <p:cNvSpPr>
                  <a:spLocks noChangeAspect="1"/>
                </p:cNvSpPr>
                <p:nvPr/>
              </p:nvSpPr>
              <p:spPr>
                <a:xfrm flipH="1">
                  <a:off x="1442" y="33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3787" name="Text Box 476"/>
            <p:cNvSpPr txBox="1">
              <a:spLocks noChangeAspect="1"/>
            </p:cNvSpPr>
            <p:nvPr/>
          </p:nvSpPr>
          <p:spPr>
            <a:xfrm>
              <a:off x="360" y="0"/>
              <a:ext cx="299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R</a:t>
              </a:r>
              <a:r>
                <a:rPr lang="en-US" altLang="zh-CN" sz="2800" baseline="-25000">
                  <a:latin typeface="宋体" pitchFamily="2" charset="-122"/>
                  <a:ea typeface="宋体" pitchFamily="2" charset="-122"/>
                </a:rPr>
                <a:t>x</a:t>
              </a:r>
            </a:p>
          </p:txBody>
        </p:sp>
      </p:grpSp>
      <p:sp>
        <p:nvSpPr>
          <p:cNvPr id="13788" name="Freeform 477"/>
          <p:cNvSpPr/>
          <p:nvPr/>
        </p:nvSpPr>
        <p:spPr>
          <a:xfrm>
            <a:off x="4654154" y="2732220"/>
            <a:ext cx="581025" cy="409575"/>
          </a:xfrm>
          <a:custGeom>
            <a:cxnLst>
              <a:cxn ang="0">
                <a:pos x="0" y="0"/>
              </a:cxn>
              <a:cxn ang="0">
                <a:pos x="165100" y="63500"/>
              </a:cxn>
              <a:cxn ang="0">
                <a:pos x="241300" y="114300"/>
              </a:cxn>
              <a:cxn ang="0">
                <a:pos x="355600" y="228600"/>
              </a:cxn>
              <a:cxn ang="0">
                <a:pos x="419100" y="292100"/>
              </a:cxn>
              <a:cxn ang="0">
                <a:pos x="444500" y="330200"/>
              </a:cxn>
              <a:cxn ang="0">
                <a:pos x="596900" y="393700"/>
              </a:cxn>
              <a:cxn ang="0">
                <a:pos x="609600" y="431800"/>
              </a:cxn>
              <a:cxn ang="0">
                <a:pos x="723900" y="482600"/>
              </a:cxn>
              <a:cxn ang="0">
                <a:pos x="736600" y="533400"/>
              </a:cxn>
              <a:cxn ang="0">
                <a:pos x="774700" y="546100"/>
              </a:cxn>
            </a:cxnLst>
            <a:rect l="0" t="0" r="0" b="0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89" name="Freeform 478"/>
          <p:cNvSpPr/>
          <p:nvPr/>
        </p:nvSpPr>
        <p:spPr>
          <a:xfrm>
            <a:off x="5651897" y="3144176"/>
            <a:ext cx="594122" cy="1019175"/>
          </a:xfrm>
          <a:custGeom>
            <a:cxnLst>
              <a:cxn ang="0">
                <a:pos x="107412" y="0"/>
              </a:cxn>
              <a:cxn ang="0">
                <a:pos x="236306" y="67463"/>
              </a:cxn>
              <a:cxn ang="0">
                <a:pos x="332977" y="183114"/>
              </a:cxn>
              <a:cxn ang="0">
                <a:pos x="397424" y="443329"/>
              </a:cxn>
              <a:cxn ang="0">
                <a:pos x="429647" y="472242"/>
              </a:cxn>
              <a:cxn ang="0">
                <a:pos x="451130" y="510792"/>
              </a:cxn>
              <a:cxn ang="0">
                <a:pos x="494094" y="549342"/>
              </a:cxn>
              <a:cxn ang="0">
                <a:pos x="515577" y="578255"/>
              </a:cxn>
              <a:cxn ang="0">
                <a:pos x="440388" y="1358900"/>
              </a:cxn>
              <a:cxn ang="0">
                <a:pos x="268529" y="1349262"/>
              </a:cxn>
              <a:cxn ang="0">
                <a:pos x="0" y="1204698"/>
              </a:cxn>
            </a:cxnLst>
            <a:rect l="0" t="0" r="0" b="0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0" name="Freeform 479"/>
          <p:cNvSpPr/>
          <p:nvPr/>
        </p:nvSpPr>
        <p:spPr>
          <a:xfrm>
            <a:off x="3869531" y="4056195"/>
            <a:ext cx="984647" cy="152400"/>
          </a:xfrm>
          <a:custGeom>
            <a:cxnLst>
              <a:cxn ang="0">
                <a:pos x="1312863" y="0"/>
              </a:cxn>
              <a:cxn ang="0">
                <a:pos x="1207834" y="6054"/>
              </a:cxn>
              <a:cxn ang="0">
                <a:pos x="1018782" y="42381"/>
              </a:cxn>
              <a:cxn ang="0">
                <a:pos x="924256" y="57517"/>
              </a:cxn>
              <a:cxn ang="0">
                <a:pos x="861238" y="69625"/>
              </a:cxn>
              <a:cxn ang="0">
                <a:pos x="840232" y="78707"/>
              </a:cxn>
              <a:cxn ang="0">
                <a:pos x="777215" y="90816"/>
              </a:cxn>
              <a:cxn ang="0">
                <a:pos x="661683" y="121088"/>
              </a:cxn>
              <a:cxn ang="0">
                <a:pos x="609168" y="139251"/>
              </a:cxn>
              <a:cxn ang="0">
                <a:pos x="546151" y="151359"/>
              </a:cxn>
              <a:cxn ang="0">
                <a:pos x="451625" y="166495"/>
              </a:cxn>
              <a:cxn ang="0">
                <a:pos x="315087" y="187686"/>
              </a:cxn>
              <a:cxn ang="0">
                <a:pos x="0" y="154387"/>
              </a:cxn>
            </a:cxnLst>
            <a:rect l="0" t="0" r="0" b="0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1" name="Freeform 480"/>
          <p:cNvSpPr/>
          <p:nvPr/>
        </p:nvSpPr>
        <p:spPr>
          <a:xfrm>
            <a:off x="2789635" y="4155017"/>
            <a:ext cx="702469" cy="140494"/>
          </a:xfrm>
          <a:custGeom>
            <a:cxnLst>
              <a:cxn ang="0">
                <a:pos x="936625" y="0"/>
              </a:cxn>
              <a:cxn ang="0">
                <a:pos x="480321" y="82115"/>
              </a:cxn>
              <a:cxn ang="0">
                <a:pos x="0" y="0"/>
              </a:cxn>
            </a:cxnLst>
            <a:rect l="0" t="0" r="0" b="0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2" name="Freeform 481"/>
          <p:cNvSpPr/>
          <p:nvPr/>
        </p:nvSpPr>
        <p:spPr>
          <a:xfrm>
            <a:off x="2249091" y="2751270"/>
            <a:ext cx="1404938" cy="1403747"/>
          </a:xfrm>
          <a:custGeom>
            <a:cxnLst>
              <a:cxn ang="0">
                <a:pos x="261852" y="1845822"/>
              </a:cxn>
              <a:cxn ang="0">
                <a:pos x="212271" y="1786755"/>
              </a:cxn>
              <a:cxn ang="0">
                <a:pos x="113108" y="1698156"/>
              </a:cxn>
              <a:cxn ang="0">
                <a:pos x="88317" y="1639090"/>
              </a:cxn>
              <a:cxn ang="0">
                <a:pos x="38736" y="1580023"/>
              </a:cxn>
              <a:cxn ang="0">
                <a:pos x="1549" y="1186248"/>
              </a:cxn>
              <a:cxn ang="0">
                <a:pos x="13945" y="713718"/>
              </a:cxn>
              <a:cxn ang="0">
                <a:pos x="88317" y="457764"/>
              </a:cxn>
              <a:cxn ang="0">
                <a:pos x="212271" y="369164"/>
              </a:cxn>
              <a:cxn ang="0">
                <a:pos x="348620" y="260876"/>
              </a:cxn>
              <a:cxn ang="0">
                <a:pos x="435387" y="172277"/>
              </a:cxn>
              <a:cxn ang="0">
                <a:pos x="559341" y="113210"/>
              </a:cxn>
              <a:cxn ang="0">
                <a:pos x="931202" y="14767"/>
              </a:cxn>
              <a:cxn ang="0">
                <a:pos x="1873250" y="4922"/>
              </a:cxn>
            </a:cxnLst>
            <a:rect l="0" t="0" r="0" b="0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3" name="Freeform 482"/>
          <p:cNvSpPr/>
          <p:nvPr/>
        </p:nvSpPr>
        <p:spPr>
          <a:xfrm>
            <a:off x="2789635" y="3507317"/>
            <a:ext cx="108347" cy="647700"/>
          </a:xfrm>
          <a:custGeom>
            <a:cxnLst>
              <a:cxn ang="0">
                <a:pos x="0" y="0"/>
              </a:cxn>
              <a:cxn ang="0">
                <a:pos x="140412" y="308429"/>
              </a:cxn>
              <a:cxn ang="0">
                <a:pos x="140412" y="400957"/>
              </a:cxn>
              <a:cxn ang="0">
                <a:pos x="97208" y="493486"/>
              </a:cxn>
              <a:cxn ang="0">
                <a:pos x="54004" y="832757"/>
              </a:cxn>
              <a:cxn ang="0">
                <a:pos x="43204" y="863600"/>
              </a:cxn>
            </a:cxnLst>
            <a:rect l="0" t="0" r="0" b="0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4" name="Freeform 483"/>
          <p:cNvSpPr/>
          <p:nvPr/>
        </p:nvSpPr>
        <p:spPr>
          <a:xfrm>
            <a:off x="2412206" y="3507317"/>
            <a:ext cx="161925" cy="647700"/>
          </a:xfrm>
          <a:custGeom>
            <a:cxnLst>
              <a:cxn ang="0">
                <a:pos x="215900" y="0"/>
              </a:cxn>
              <a:cxn ang="0">
                <a:pos x="100051" y="80335"/>
              </a:cxn>
              <a:cxn ang="0">
                <a:pos x="15798" y="512135"/>
              </a:cxn>
              <a:cxn ang="0">
                <a:pos x="26329" y="863600"/>
              </a:cxn>
            </a:cxnLst>
            <a:rect l="0" t="0" r="0" b="0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95" name="Rectangle 484"/>
          <p:cNvSpPr/>
          <p:nvPr/>
        </p:nvSpPr>
        <p:spPr>
          <a:xfrm>
            <a:off x="398780" y="768985"/>
            <a:ext cx="8707755" cy="3996055"/>
          </a:xfrm>
          <a:prstGeom prst="rect">
            <a:avLst/>
          </a:prstGeom>
          <a:solidFill>
            <a:schemeClr val="bg1">
              <a:alpha val="85097"/>
            </a:schemeClr>
          </a:solidFill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893" name="Rectangle 491"/>
          <p:cNvSpPr/>
          <p:nvPr/>
        </p:nvSpPr>
        <p:spPr>
          <a:xfrm>
            <a:off x="398780" y="918845"/>
            <a:ext cx="8591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闭合开关，灯泡不亮，电流表、电压表无示数。</a:t>
            </a:r>
          </a:p>
        </p:txBody>
      </p:sp>
      <p:sp>
        <p:nvSpPr>
          <p:cNvPr id="17894" name="Rectangle 492"/>
          <p:cNvSpPr/>
          <p:nvPr/>
        </p:nvSpPr>
        <p:spPr>
          <a:xfrm>
            <a:off x="544830" y="1531620"/>
            <a:ext cx="67011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①滑动变阻器阻值太大。      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②接触不良或灯丝等断开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③电源等元件可能损坏；</a:t>
            </a:r>
          </a:p>
        </p:txBody>
      </p:sp>
      <p:sp>
        <p:nvSpPr>
          <p:cNvPr id="17895" name="Rectangle 493"/>
          <p:cNvSpPr/>
          <p:nvPr/>
        </p:nvSpPr>
        <p:spPr>
          <a:xfrm>
            <a:off x="360045" y="3105150"/>
            <a:ext cx="882904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闭合开关，灯泡不亮，电流表几乎无示数，</a:t>
            </a:r>
          </a:p>
          <a:p>
            <a:pPr fontAlgn="base">
              <a:spcBef>
                <a:spcPct val="20000"/>
              </a:spcBef>
            </a:pP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 电压表指针明显偏转（或示数等于电源电压）。</a:t>
            </a:r>
          </a:p>
        </p:txBody>
      </p:sp>
      <p:sp>
        <p:nvSpPr>
          <p:cNvPr id="17896" name="Rectangle 494"/>
          <p:cNvSpPr/>
          <p:nvPr/>
        </p:nvSpPr>
        <p:spPr>
          <a:xfrm>
            <a:off x="544751" y="4208833"/>
            <a:ext cx="80479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灯泡的灯丝可能断了或灯座与灯泡接触不良</a:t>
            </a:r>
          </a:p>
        </p:txBody>
      </p:sp>
      <p:sp>
        <p:nvSpPr>
          <p:cNvPr id="2" name="文本框 14"/>
          <p:cNvSpPr txBox="1"/>
          <p:nvPr/>
        </p:nvSpPr>
        <p:spPr>
          <a:xfrm>
            <a:off x="3542482" y="437647"/>
            <a:ext cx="1610543" cy="481330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94" grpId="0"/>
      <p:bldP spid="1789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45" name="Group 10"/>
          <p:cNvGrpSpPr>
            <a:grpSpLocks noChangeAspect="1"/>
          </p:cNvGrpSpPr>
          <p:nvPr/>
        </p:nvGrpSpPr>
        <p:grpSpPr>
          <a:xfrm>
            <a:off x="3513535" y="2502191"/>
            <a:ext cx="1228725" cy="490538"/>
            <a:chExt cx="1440" cy="569"/>
          </a:xfrm>
        </p:grpSpPr>
        <p:grpSp>
          <p:nvGrpSpPr>
            <p:cNvPr id="14346" name="Group 11"/>
            <p:cNvGrpSpPr>
              <a:grpSpLocks noChangeAspect="1"/>
            </p:cNvGrpSpPr>
            <p:nvPr/>
          </p:nvGrpSpPr>
          <p:grpSpPr>
            <a:xfrm>
              <a:off x="0" y="69"/>
              <a:ext cx="1440" cy="500"/>
              <a:chExt cx="1440" cy="500"/>
            </a:xfrm>
          </p:grpSpPr>
          <p:graphicFrame>
            <p:nvGraphicFramePr>
              <p:cNvPr id="14347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grayscl/>
                            <a:lum bright="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348" name="Group 13"/>
              <p:cNvGrpSpPr>
                <a:grpSpLocks noChangeAspect="1"/>
              </p:cNvGrpSpPr>
              <p:nvPr/>
            </p:nvGrpSpPr>
            <p:grpSpPr>
              <a:xfrm rot="5400000">
                <a:off x="812" y="38"/>
                <a:ext cx="227" cy="433"/>
                <a:chExt cx="1036" cy="1898"/>
              </a:xfrm>
            </p:grpSpPr>
            <p:sp>
              <p:nvSpPr>
                <p:cNvPr id="14349" name="AutoShape 14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350" name="AutoShape 1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351" name="Oval 16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4352" name="Group 17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4353" name="Oval 18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54" name="Rectangle 19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55" name="Oval 20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56" name="Line 21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4357" name="Line 22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4358" name="Line 23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59" name="Line 24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60" name="Line 25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61" name="Line 26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4362" name="Group 27"/>
              <p:cNvGrpSpPr>
                <a:grpSpLocks noChangeAspect="1"/>
              </p:cNvGrpSpPr>
              <p:nvPr/>
            </p:nvGrpSpPr>
            <p:grpSpPr>
              <a:xfrm rot="5400000">
                <a:off x="393" y="37"/>
                <a:ext cx="227" cy="442"/>
                <a:chExt cx="1036" cy="1898"/>
              </a:xfrm>
            </p:grpSpPr>
            <p:sp>
              <p:nvSpPr>
                <p:cNvPr id="14363" name="AutoShape 28"/>
                <p:cNvSpPr>
                  <a:spLocks noChangeAspect="1"/>
                </p:cNvSpPr>
                <p:nvPr/>
              </p:nvSpPr>
              <p:spPr>
                <a:xfrm>
                  <a:off x="0" y="715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364" name="AutoShape 29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036" cy="1183"/>
                </a:xfrm>
                <a:prstGeom prst="can">
                  <a:avLst>
                    <a:gd name="adj" fmla="val 46986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365" name="Oval 30"/>
                <p:cNvSpPr>
                  <a:spLocks noChangeAspect="1"/>
                </p:cNvSpPr>
                <p:nvPr/>
              </p:nvSpPr>
              <p:spPr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14366" name="Group 31"/>
                <p:cNvGrpSpPr>
                  <a:grpSpLocks noChangeAspect="1"/>
                </p:cNvGrpSpPr>
                <p:nvPr/>
              </p:nvGrpSpPr>
              <p:grpSpPr>
                <a:xfrm>
                  <a:off x="389" y="48"/>
                  <a:ext cx="231" cy="191"/>
                  <a:chExt cx="231" cy="191"/>
                </a:xfrm>
              </p:grpSpPr>
              <p:sp>
                <p:nvSpPr>
                  <p:cNvPr id="14367" name="Oval 32"/>
                  <p:cNvSpPr>
                    <a:spLocks noChangeAspect="1"/>
                  </p:cNvSpPr>
                  <p:nvPr/>
                </p:nvSpPr>
                <p:spPr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68" name="Rectangle 33"/>
                  <p:cNvSpPr>
                    <a:spLocks noChangeAspect="1"/>
                  </p:cNvSpPr>
                  <p:nvPr/>
                </p:nvSpPr>
                <p:spPr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69" name="Oval 34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370" name="Line 35"/>
                  <p:cNvSpPr>
                    <a:spLocks noChangeAspect="1"/>
                  </p:cNvSpPr>
                  <p:nvPr/>
                </p:nvSpPr>
                <p:spPr>
                  <a:xfrm flipH="1">
                    <a:off x="231" y="68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4371" name="Line 36"/>
                  <p:cNvSpPr>
                    <a:spLocks noChangeAspect="1"/>
                  </p:cNvSpPr>
                  <p:nvPr/>
                </p:nvSpPr>
                <p:spPr>
                  <a:xfrm flipH="1">
                    <a:off x="0" y="55"/>
                    <a:ext cx="0" cy="7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>
                      <a:latin typeface="华文中宋" pitchFamily="2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4372" name="Line 37"/>
                <p:cNvSpPr>
                  <a:spLocks noChangeAspect="1"/>
                </p:cNvSpPr>
                <p:nvPr/>
              </p:nvSpPr>
              <p:spPr>
                <a:xfrm flipH="1">
                  <a:off x="159" y="1078"/>
                  <a:ext cx="0" cy="712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73" name="Line 38"/>
                <p:cNvSpPr>
                  <a:spLocks noChangeAspect="1"/>
                </p:cNvSpPr>
                <p:nvPr/>
              </p:nvSpPr>
              <p:spPr>
                <a:xfrm flipH="1">
                  <a:off x="632" y="1171"/>
                  <a:ext cx="0" cy="715"/>
                </a:xfrm>
                <a:prstGeom prst="line">
                  <a:avLst/>
                </a:prstGeom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74" name="Line 39"/>
                <p:cNvSpPr>
                  <a:spLocks noChangeAspect="1"/>
                </p:cNvSpPr>
                <p:nvPr/>
              </p:nvSpPr>
              <p:spPr>
                <a:xfrm flipH="1">
                  <a:off x="26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75" name="Line 40"/>
                <p:cNvSpPr>
                  <a:spLocks noChangeAspect="1"/>
                </p:cNvSpPr>
                <p:nvPr/>
              </p:nvSpPr>
              <p:spPr>
                <a:xfrm flipH="1">
                  <a:off x="790" y="461"/>
                  <a:ext cx="0" cy="68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4376" name="Text Box 41"/>
            <p:cNvSpPr txBox="1">
              <a:spLocks noChangeAspect="1"/>
            </p:cNvSpPr>
            <p:nvPr/>
          </p:nvSpPr>
          <p:spPr>
            <a:xfrm>
              <a:off x="1170" y="12"/>
              <a:ext cx="210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＋</a:t>
              </a:r>
            </a:p>
          </p:txBody>
        </p:sp>
        <p:sp>
          <p:nvSpPr>
            <p:cNvPr id="14377" name="Text Box 42"/>
            <p:cNvSpPr txBox="1">
              <a:spLocks noChangeAspect="1"/>
            </p:cNvSpPr>
            <p:nvPr/>
          </p:nvSpPr>
          <p:spPr>
            <a:xfrm>
              <a:off x="15" y="0"/>
              <a:ext cx="261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－</a:t>
              </a:r>
            </a:p>
          </p:txBody>
        </p:sp>
      </p:grpSp>
      <p:grpSp>
        <p:nvGrpSpPr>
          <p:cNvPr id="14378" name="Group 43"/>
          <p:cNvGrpSpPr>
            <a:grpSpLocks noChangeAspect="1"/>
          </p:cNvGrpSpPr>
          <p:nvPr/>
        </p:nvGrpSpPr>
        <p:grpSpPr>
          <a:xfrm>
            <a:off x="3383756" y="3695197"/>
            <a:ext cx="716756" cy="689372"/>
            <a:chExt cx="679" cy="645"/>
          </a:xfrm>
        </p:grpSpPr>
        <p:sp>
          <p:nvSpPr>
            <p:cNvPr id="14379" name="Line 44"/>
            <p:cNvSpPr>
              <a:spLocks noChangeAspect="1"/>
            </p:cNvSpPr>
            <p:nvPr/>
          </p:nvSpPr>
          <p:spPr>
            <a:xfrm>
              <a:off x="115" y="433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0" name="Line 45"/>
            <p:cNvSpPr>
              <a:spLocks noChangeAspect="1"/>
            </p:cNvSpPr>
            <p:nvPr/>
          </p:nvSpPr>
          <p:spPr>
            <a:xfrm>
              <a:off x="182" y="0"/>
              <a:ext cx="43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1" name="Line 46"/>
            <p:cNvSpPr>
              <a:spLocks noChangeAspect="1"/>
            </p:cNvSpPr>
            <p:nvPr/>
          </p:nvSpPr>
          <p:spPr>
            <a:xfrm flipH="1">
              <a:off x="112" y="0"/>
              <a:ext cx="70" cy="3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2" name="Line 47"/>
            <p:cNvSpPr>
              <a:spLocks noChangeAspect="1"/>
            </p:cNvSpPr>
            <p:nvPr/>
          </p:nvSpPr>
          <p:spPr>
            <a:xfrm flipH="1">
              <a:off x="544" y="0"/>
              <a:ext cx="77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3" name="Line 48"/>
            <p:cNvSpPr>
              <a:spLocks noChangeAspect="1"/>
            </p:cNvSpPr>
            <p:nvPr/>
          </p:nvSpPr>
          <p:spPr>
            <a:xfrm>
              <a:off x="133" y="271"/>
              <a:ext cx="42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4" name="Line 49"/>
            <p:cNvSpPr>
              <a:spLocks noChangeAspect="1"/>
            </p:cNvSpPr>
            <p:nvPr/>
          </p:nvSpPr>
          <p:spPr>
            <a:xfrm>
              <a:off x="121" y="316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5" name="Line 50"/>
            <p:cNvSpPr>
              <a:spLocks noChangeAspect="1"/>
            </p:cNvSpPr>
            <p:nvPr/>
          </p:nvSpPr>
          <p:spPr>
            <a:xfrm>
              <a:off x="115" y="330"/>
              <a:ext cx="42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6" name="Line 51"/>
            <p:cNvSpPr>
              <a:spLocks noChangeAspect="1"/>
            </p:cNvSpPr>
            <p:nvPr/>
          </p:nvSpPr>
          <p:spPr>
            <a:xfrm flipH="1">
              <a:off x="115" y="330"/>
              <a:ext cx="0" cy="8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7" name="Line 52"/>
            <p:cNvSpPr>
              <a:spLocks noChangeAspect="1"/>
            </p:cNvSpPr>
            <p:nvPr/>
          </p:nvSpPr>
          <p:spPr>
            <a:xfrm flipH="1">
              <a:off x="544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8" name="Line 53"/>
            <p:cNvSpPr>
              <a:spLocks noChangeAspect="1"/>
            </p:cNvSpPr>
            <p:nvPr/>
          </p:nvSpPr>
          <p:spPr>
            <a:xfrm flipH="1">
              <a:off x="146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89" name="Line 54"/>
            <p:cNvSpPr>
              <a:spLocks noChangeAspect="1"/>
            </p:cNvSpPr>
            <p:nvPr/>
          </p:nvSpPr>
          <p:spPr>
            <a:xfrm flipH="1">
              <a:off x="178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0" name="Line 55"/>
            <p:cNvSpPr>
              <a:spLocks noChangeAspect="1"/>
            </p:cNvSpPr>
            <p:nvPr/>
          </p:nvSpPr>
          <p:spPr>
            <a:xfrm flipH="1">
              <a:off x="211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1" name="Line 56"/>
            <p:cNvSpPr>
              <a:spLocks noChangeAspect="1"/>
            </p:cNvSpPr>
            <p:nvPr/>
          </p:nvSpPr>
          <p:spPr>
            <a:xfrm flipH="1">
              <a:off x="250" y="330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2" name="Line 57"/>
            <p:cNvSpPr>
              <a:spLocks noChangeAspect="1"/>
            </p:cNvSpPr>
            <p:nvPr/>
          </p:nvSpPr>
          <p:spPr>
            <a:xfrm flipH="1">
              <a:off x="436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3" name="Line 58"/>
            <p:cNvSpPr>
              <a:spLocks noChangeAspect="1"/>
            </p:cNvSpPr>
            <p:nvPr/>
          </p:nvSpPr>
          <p:spPr>
            <a:xfrm flipH="1">
              <a:off x="473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4" name="Line 59"/>
            <p:cNvSpPr>
              <a:spLocks noChangeAspect="1"/>
            </p:cNvSpPr>
            <p:nvPr/>
          </p:nvSpPr>
          <p:spPr>
            <a:xfrm flipH="1">
              <a:off x="519" y="337"/>
              <a:ext cx="0" cy="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5" name="Line 60"/>
            <p:cNvSpPr>
              <a:spLocks noChangeAspect="1"/>
            </p:cNvSpPr>
            <p:nvPr/>
          </p:nvSpPr>
          <p:spPr>
            <a:xfrm flipH="1">
              <a:off x="90" y="412"/>
              <a:ext cx="25" cy="7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6" name="Line 61"/>
            <p:cNvSpPr>
              <a:spLocks noChangeAspect="1"/>
            </p:cNvSpPr>
            <p:nvPr/>
          </p:nvSpPr>
          <p:spPr>
            <a:xfrm flipH="1">
              <a:off x="527" y="467"/>
              <a:ext cx="0" cy="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7" name="Line 62"/>
            <p:cNvSpPr>
              <a:spLocks noChangeAspect="1"/>
            </p:cNvSpPr>
            <p:nvPr/>
          </p:nvSpPr>
          <p:spPr>
            <a:xfrm flipH="1">
              <a:off x="0" y="485"/>
              <a:ext cx="92" cy="1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8" name="Line 63"/>
            <p:cNvSpPr>
              <a:spLocks noChangeAspect="1"/>
            </p:cNvSpPr>
            <p:nvPr/>
          </p:nvSpPr>
          <p:spPr>
            <a:xfrm flipH="1">
              <a:off x="448" y="444"/>
              <a:ext cx="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399" name="Line 64"/>
            <p:cNvSpPr>
              <a:spLocks noChangeAspect="1"/>
            </p:cNvSpPr>
            <p:nvPr/>
          </p:nvSpPr>
          <p:spPr>
            <a:xfrm>
              <a:off x="6" y="588"/>
              <a:ext cx="44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400" name="Group 65"/>
            <p:cNvGrpSpPr>
              <a:grpSpLocks noChangeAspect="1"/>
            </p:cNvGrpSpPr>
            <p:nvPr/>
          </p:nvGrpSpPr>
          <p:grpSpPr>
            <a:xfrm>
              <a:off x="390" y="507"/>
              <a:ext cx="77" cy="30"/>
              <a:chExt cx="260" cy="140"/>
            </a:xfrm>
          </p:grpSpPr>
          <p:sp>
            <p:nvSpPr>
              <p:cNvPr id="14401" name="Line 66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402" name="Oval 67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403" name="Line 68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404" name="Oval 69"/>
            <p:cNvSpPr>
              <a:spLocks noChangeAspect="1"/>
            </p:cNvSpPr>
            <p:nvPr/>
          </p:nvSpPr>
          <p:spPr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05" name="Line 70"/>
            <p:cNvSpPr>
              <a:spLocks noChangeAspect="1"/>
            </p:cNvSpPr>
            <p:nvPr/>
          </p:nvSpPr>
          <p:spPr>
            <a:xfrm flipV="1">
              <a:off x="96" y="469"/>
              <a:ext cx="42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06" name="Line 71"/>
            <p:cNvSpPr>
              <a:spLocks noChangeAspect="1"/>
            </p:cNvSpPr>
            <p:nvPr/>
          </p:nvSpPr>
          <p:spPr>
            <a:xfrm flipH="1">
              <a:off x="4" y="588"/>
              <a:ext cx="0" cy="5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07" name="Line 72"/>
            <p:cNvSpPr>
              <a:spLocks noChangeAspect="1"/>
            </p:cNvSpPr>
            <p:nvPr/>
          </p:nvSpPr>
          <p:spPr>
            <a:xfrm flipH="1">
              <a:off x="44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08" name="Line 73"/>
            <p:cNvSpPr>
              <a:spLocks noChangeAspect="1"/>
            </p:cNvSpPr>
            <p:nvPr/>
          </p:nvSpPr>
          <p:spPr>
            <a:xfrm>
              <a:off x="6" y="640"/>
              <a:ext cx="44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09" name="Line 74"/>
            <p:cNvSpPr>
              <a:spLocks noChangeAspect="1"/>
            </p:cNvSpPr>
            <p:nvPr/>
          </p:nvSpPr>
          <p:spPr>
            <a:xfrm>
              <a:off x="620" y="4"/>
              <a:ext cx="55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0" name="Line 75"/>
            <p:cNvSpPr>
              <a:spLocks noChangeAspect="1"/>
            </p:cNvSpPr>
            <p:nvPr/>
          </p:nvSpPr>
          <p:spPr>
            <a:xfrm flipH="1">
              <a:off x="673" y="53"/>
              <a:ext cx="0" cy="3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1" name="Line 76"/>
            <p:cNvSpPr>
              <a:spLocks noChangeAspect="1"/>
            </p:cNvSpPr>
            <p:nvPr/>
          </p:nvSpPr>
          <p:spPr>
            <a:xfrm flipV="1">
              <a:off x="448" y="440"/>
              <a:ext cx="231" cy="2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2" name="Line 77"/>
            <p:cNvSpPr>
              <a:spLocks noChangeAspect="1"/>
            </p:cNvSpPr>
            <p:nvPr/>
          </p:nvSpPr>
          <p:spPr>
            <a:xfrm>
              <a:off x="640" y="28"/>
              <a:ext cx="7" cy="4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3" name="Line 78"/>
            <p:cNvSpPr>
              <a:spLocks noChangeAspect="1"/>
            </p:cNvSpPr>
            <p:nvPr/>
          </p:nvSpPr>
          <p:spPr>
            <a:xfrm flipH="1">
              <a:off x="611" y="56"/>
              <a:ext cx="0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4" name="Line 79"/>
            <p:cNvSpPr>
              <a:spLocks noChangeAspect="1"/>
            </p:cNvSpPr>
            <p:nvPr/>
          </p:nvSpPr>
          <p:spPr>
            <a:xfrm flipH="1">
              <a:off x="574" y="206"/>
              <a:ext cx="1" cy="31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5" name="Line 80"/>
            <p:cNvSpPr>
              <a:spLocks noChangeAspect="1"/>
            </p:cNvSpPr>
            <p:nvPr/>
          </p:nvSpPr>
          <p:spPr>
            <a:xfrm flipH="1">
              <a:off x="544" y="426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6" name="Line 81"/>
            <p:cNvSpPr>
              <a:spLocks noChangeAspect="1"/>
            </p:cNvSpPr>
            <p:nvPr/>
          </p:nvSpPr>
          <p:spPr>
            <a:xfrm flipH="1">
              <a:off x="507" y="501"/>
              <a:ext cx="0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7" name="Line 82"/>
            <p:cNvSpPr>
              <a:spLocks noChangeAspect="1"/>
            </p:cNvSpPr>
            <p:nvPr/>
          </p:nvSpPr>
          <p:spPr>
            <a:xfrm flipH="1">
              <a:off x="485" y="535"/>
              <a:ext cx="0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8" name="Line 83"/>
            <p:cNvSpPr>
              <a:spLocks noChangeAspect="1"/>
            </p:cNvSpPr>
            <p:nvPr/>
          </p:nvSpPr>
          <p:spPr>
            <a:xfrm flipH="1">
              <a:off x="18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19" name="Line 84"/>
            <p:cNvSpPr>
              <a:spLocks noChangeAspect="1"/>
            </p:cNvSpPr>
            <p:nvPr/>
          </p:nvSpPr>
          <p:spPr>
            <a:xfrm flipH="1">
              <a:off x="73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0" name="Line 85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1" name="Line 86"/>
            <p:cNvSpPr>
              <a:spLocks noChangeAspect="1"/>
            </p:cNvSpPr>
            <p:nvPr/>
          </p:nvSpPr>
          <p:spPr>
            <a:xfrm flipH="1">
              <a:off x="115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2" name="Line 87"/>
            <p:cNvSpPr>
              <a:spLocks noChangeAspect="1"/>
            </p:cNvSpPr>
            <p:nvPr/>
          </p:nvSpPr>
          <p:spPr>
            <a:xfrm flipH="1">
              <a:off x="17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3" name="Line 88"/>
            <p:cNvSpPr>
              <a:spLocks noChangeAspect="1"/>
            </p:cNvSpPr>
            <p:nvPr/>
          </p:nvSpPr>
          <p:spPr>
            <a:xfrm flipH="1">
              <a:off x="211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4" name="Line 89"/>
            <p:cNvSpPr>
              <a:spLocks noChangeAspect="1"/>
            </p:cNvSpPr>
            <p:nvPr/>
          </p:nvSpPr>
          <p:spPr>
            <a:xfrm flipH="1">
              <a:off x="250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5" name="Line 90"/>
            <p:cNvSpPr>
              <a:spLocks noChangeAspect="1"/>
            </p:cNvSpPr>
            <p:nvPr/>
          </p:nvSpPr>
          <p:spPr>
            <a:xfrm flipH="1">
              <a:off x="28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6" name="Line 91"/>
            <p:cNvSpPr>
              <a:spLocks noChangeAspect="1"/>
            </p:cNvSpPr>
            <p:nvPr/>
          </p:nvSpPr>
          <p:spPr>
            <a:xfrm flipH="1">
              <a:off x="339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7" name="Line 92"/>
            <p:cNvSpPr>
              <a:spLocks noChangeAspect="1"/>
            </p:cNvSpPr>
            <p:nvPr/>
          </p:nvSpPr>
          <p:spPr>
            <a:xfrm flipH="1">
              <a:off x="377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28" name="Line 93"/>
            <p:cNvSpPr>
              <a:spLocks noChangeAspect="1"/>
            </p:cNvSpPr>
            <p:nvPr/>
          </p:nvSpPr>
          <p:spPr>
            <a:xfrm flipH="1">
              <a:off x="422" y="588"/>
              <a:ext cx="0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429" name="Group 94"/>
            <p:cNvGrpSpPr>
              <a:grpSpLocks noChangeAspect="1"/>
            </p:cNvGrpSpPr>
            <p:nvPr/>
          </p:nvGrpSpPr>
          <p:grpSpPr>
            <a:xfrm>
              <a:off x="97" y="507"/>
              <a:ext cx="70" cy="30"/>
              <a:chExt cx="260" cy="140"/>
            </a:xfrm>
          </p:grpSpPr>
          <p:sp>
            <p:nvSpPr>
              <p:cNvPr id="14430" name="Line 95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431" name="Oval 96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432" name="Line 97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433" name="Oval 98"/>
            <p:cNvSpPr>
              <a:spLocks noChangeAspect="1"/>
            </p:cNvSpPr>
            <p:nvPr/>
          </p:nvSpPr>
          <p:spPr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34" name="Line 99"/>
            <p:cNvSpPr>
              <a:spLocks noChangeAspect="1"/>
            </p:cNvSpPr>
            <p:nvPr/>
          </p:nvSpPr>
          <p:spPr>
            <a:xfrm>
              <a:off x="84" y="564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35" name="AutoShape 100"/>
            <p:cNvSpPr>
              <a:spLocks noChangeAspect="1"/>
            </p:cNvSpPr>
            <p:nvPr/>
          </p:nvSpPr>
          <p:spPr>
            <a:xfrm>
              <a:off x="279" y="351"/>
              <a:ext cx="125" cy="63"/>
            </a:xfrm>
            <a:prstGeom prst="parallelogram">
              <a:avLst>
                <a:gd name="adj" fmla="val 22045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436" name="Group 101"/>
            <p:cNvGrpSpPr>
              <a:grpSpLocks noChangeAspect="1"/>
            </p:cNvGrpSpPr>
            <p:nvPr/>
          </p:nvGrpSpPr>
          <p:grpSpPr>
            <a:xfrm>
              <a:off x="242" y="507"/>
              <a:ext cx="71" cy="30"/>
              <a:chExt cx="260" cy="140"/>
            </a:xfrm>
          </p:grpSpPr>
          <p:sp>
            <p:nvSpPr>
              <p:cNvPr id="14437" name="Line 102"/>
              <p:cNvSpPr>
                <a:spLocks noChangeAspect="1"/>
              </p:cNvSpPr>
              <p:nvPr/>
            </p:nvSpPr>
            <p:spPr>
              <a:xfrm flipH="1">
                <a:off x="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438" name="Oval 103"/>
              <p:cNvSpPr>
                <a:spLocks noChangeAspect="1"/>
              </p:cNvSpPr>
              <p:nvPr/>
            </p:nvSpPr>
            <p:spPr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439" name="Line 104"/>
              <p:cNvSpPr>
                <a:spLocks noChangeAspect="1"/>
              </p:cNvSpPr>
              <p:nvPr/>
            </p:nvSpPr>
            <p:spPr>
              <a:xfrm flipH="1">
                <a:off x="260" y="0"/>
                <a:ext cx="0" cy="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440" name="Oval 105"/>
            <p:cNvSpPr>
              <a:spLocks noChangeAspect="1"/>
            </p:cNvSpPr>
            <p:nvPr/>
          </p:nvSpPr>
          <p:spPr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441" name="Group 106"/>
            <p:cNvGrpSpPr>
              <a:grpSpLocks noChangeAspect="1"/>
            </p:cNvGrpSpPr>
            <p:nvPr/>
          </p:nvGrpSpPr>
          <p:grpSpPr>
            <a:xfrm>
              <a:off x="317" y="363"/>
              <a:ext cx="47" cy="45"/>
              <a:chExt cx="180" cy="150"/>
            </a:xfrm>
          </p:grpSpPr>
          <p:sp>
            <p:nvSpPr>
              <p:cNvPr id="14442" name="Oval 107"/>
              <p:cNvSpPr>
                <a:spLocks noChangeAspect="1"/>
              </p:cNvSpPr>
              <p:nvPr/>
            </p:nvSpPr>
            <p:spPr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443" name="Line 108"/>
              <p:cNvSpPr>
                <a:spLocks noChangeAspect="1"/>
              </p:cNvSpPr>
              <p:nvPr/>
            </p:nvSpPr>
            <p:spPr>
              <a:xfrm>
                <a:off x="30" y="76"/>
                <a:ext cx="1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444" name="WordArt 109"/>
            <p:cNvSpPr>
              <a:spLocks noChangeAspect="1" noTextEdit="1"/>
            </p:cNvSpPr>
            <p:nvPr/>
          </p:nvSpPr>
          <p:spPr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0.6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45" name="WordArt 110"/>
            <p:cNvSpPr>
              <a:spLocks noChangeAspect="1" noTextEdit="1"/>
            </p:cNvSpPr>
            <p:nvPr/>
          </p:nvSpPr>
          <p:spPr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46" name="AutoShape 111"/>
            <p:cNvSpPr>
              <a:spLocks noChangeAspect="1"/>
            </p:cNvSpPr>
            <p:nvPr/>
          </p:nvSpPr>
          <p:spPr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47" name="WordArt 112"/>
            <p:cNvSpPr>
              <a:spLocks noChangeAspect="1" noTextEdit="1"/>
            </p:cNvSpPr>
            <p:nvPr/>
          </p:nvSpPr>
          <p:spPr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A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448" name="Line 113"/>
            <p:cNvSpPr>
              <a:spLocks noChangeAspect="1"/>
            </p:cNvSpPr>
            <p:nvPr/>
          </p:nvSpPr>
          <p:spPr>
            <a:xfrm>
              <a:off x="121" y="295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49" name="Line 114"/>
            <p:cNvSpPr>
              <a:spLocks noChangeAspect="1"/>
            </p:cNvSpPr>
            <p:nvPr/>
          </p:nvSpPr>
          <p:spPr>
            <a:xfrm>
              <a:off x="218" y="131"/>
              <a:ext cx="121" cy="1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450" name="Group 115"/>
            <p:cNvGrpSpPr>
              <a:grpSpLocks noChangeAspect="1"/>
            </p:cNvGrpSpPr>
            <p:nvPr/>
          </p:nvGrpSpPr>
          <p:grpSpPr>
            <a:xfrm>
              <a:off x="162" y="26"/>
              <a:ext cx="439" cy="315"/>
              <a:chExt cx="2707" cy="1910"/>
            </a:xfrm>
          </p:grpSpPr>
          <p:sp>
            <p:nvSpPr>
              <p:cNvPr id="14451" name="Arc 116"/>
              <p:cNvSpPr>
                <a:spLocks noChangeAspect="1"/>
              </p:cNvSpPr>
              <p:nvPr/>
            </p:nvSpPr>
            <p:spPr>
              <a:xfrm rot="-2752491">
                <a:off x="676" y="178"/>
                <a:ext cx="1375" cy="1411"/>
              </a:xfrm>
              <a:custGeom>
                <a:cxnLst>
                  <a:cxn ang="0">
                    <a:pos x="9" y="0"/>
                  </a:cxn>
                  <a:cxn ang="0">
                    <a:pos x="88" y="83"/>
                  </a:cxn>
                  <a:cxn ang="0">
                    <a:pos x="0" y="93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452" name="Arc 117"/>
              <p:cNvSpPr>
                <a:spLocks noChangeAspect="1"/>
              </p:cNvSpPr>
              <p:nvPr/>
            </p:nvSpPr>
            <p:spPr>
              <a:xfrm rot="-2752491">
                <a:off x="593" y="-21"/>
                <a:ext cx="1546" cy="1588"/>
              </a:xfrm>
              <a:custGeom>
                <a:cxnLst>
                  <a:cxn ang="0">
                    <a:pos x="12" y="0"/>
                  </a:cxn>
                  <a:cxn ang="0">
                    <a:pos x="111" y="105"/>
                  </a:cxn>
                  <a:cxn ang="0">
                    <a:pos x="0" y="117"/>
                  </a:cxn>
                </a:cxnLst>
                <a:rect l="0" t="0" r="0" b="0"/>
                <a:pathLst>
                  <a:path w="21478" h="21478" fill="none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453" name="Group 118"/>
              <p:cNvGrpSpPr>
                <a:grpSpLocks noChangeAspect="1"/>
              </p:cNvGrpSpPr>
              <p:nvPr/>
            </p:nvGrpSpPr>
            <p:grpSpPr>
              <a:xfrm>
                <a:off x="0" y="150"/>
                <a:ext cx="2707" cy="1760"/>
                <a:chExt cx="2707" cy="1760"/>
              </a:xfrm>
            </p:grpSpPr>
            <p:sp>
              <p:nvSpPr>
                <p:cNvPr id="14454" name="WordArt 119"/>
                <p:cNvSpPr>
                  <a:spLocks noChangeAspect="1" noTextEdit="1"/>
                </p:cNvSpPr>
                <p:nvPr/>
              </p:nvSpPr>
              <p:spPr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5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0        0.2        0.4        0.6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55" name="WordArt 120"/>
                <p:cNvSpPr>
                  <a:spLocks noChangeAspect="1" noTextEdit="1"/>
                </p:cNvSpPr>
                <p:nvPr/>
              </p:nvSpPr>
              <p:spPr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579682"/>
                    </a:avLst>
                  </a:prstTxWarp>
                </a:bodyPr>
                <a:lstStyle/>
                <a:p>
                  <a:pPr algn="ctr"/>
                  <a:r>
                    <a:rPr lang="zh-CN" altLang="en-US" sz="106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FFFFFF"/>
                      </a:solidFill>
                      <a:latin typeface="宋体" pitchFamily="2" charset="-122"/>
                      <a:ea typeface="宋体" pitchFamily="2" charset="-122"/>
                    </a:rPr>
                    <a:t>|||||||||||||||||||||||||||||||</a:t>
                  </a:r>
                  <a:endParaRPr lang="zh-CN" altLang="en-US" sz="106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56" name="Line 121"/>
                <p:cNvSpPr>
                  <a:spLocks noChangeAspect="1"/>
                </p:cNvSpPr>
                <p:nvPr/>
              </p:nvSpPr>
              <p:spPr>
                <a:xfrm flipH="1">
                  <a:off x="1353" y="83"/>
                  <a:ext cx="0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57" name="Line 122"/>
                <p:cNvSpPr>
                  <a:spLocks noChangeAspect="1"/>
                </p:cNvSpPr>
                <p:nvPr/>
              </p:nvSpPr>
              <p:spPr>
                <a:xfrm flipV="1">
                  <a:off x="1696" y="134"/>
                  <a:ext cx="27" cy="104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58" name="Line 123"/>
                <p:cNvSpPr>
                  <a:spLocks noChangeAspect="1"/>
                </p:cNvSpPr>
                <p:nvPr/>
              </p:nvSpPr>
              <p:spPr>
                <a:xfrm flipV="1">
                  <a:off x="2020" y="279"/>
                  <a:ext cx="46" cy="89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59" name="Line 124"/>
                <p:cNvSpPr>
                  <a:spLocks noChangeAspect="1"/>
                </p:cNvSpPr>
                <p:nvPr/>
              </p:nvSpPr>
              <p:spPr>
                <a:xfrm flipV="1">
                  <a:off x="2272" y="459"/>
                  <a:ext cx="137" cy="13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60" name="Line 125"/>
                <p:cNvSpPr>
                  <a:spLocks noChangeAspect="1"/>
                </p:cNvSpPr>
                <p:nvPr/>
              </p:nvSpPr>
              <p:spPr>
                <a:xfrm flipH="1" flipV="1">
                  <a:off x="642" y="276"/>
                  <a:ext cx="46" cy="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61" name="Line 126"/>
                <p:cNvSpPr>
                  <a:spLocks noChangeAspect="1"/>
                </p:cNvSpPr>
                <p:nvPr/>
              </p:nvSpPr>
              <p:spPr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62" name="Line 127"/>
                <p:cNvSpPr>
                  <a:spLocks noChangeAspect="1"/>
                </p:cNvSpPr>
                <p:nvPr/>
              </p:nvSpPr>
              <p:spPr>
                <a:xfrm flipH="1" flipV="1">
                  <a:off x="987" y="137"/>
                  <a:ext cx="42" cy="18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63" name="WordArt 128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2668214"/>
                    </a:avLst>
                  </a:prstTxWarp>
                  <a:noAutofit/>
                </a:bodyPr>
                <a:lstStyle/>
                <a:p>
                  <a:pPr algn="ctr"/>
                  <a:r>
                    <a:rPr lang="zh-CN" altLang="en-US" sz="2800"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itchFamily="2" charset="-122"/>
                      <a:ea typeface="宋体" pitchFamily="2" charset="-122"/>
                    </a:rPr>
                    <a:t>0               1               2               3</a:t>
                  </a:r>
                  <a:endPara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4464" name="Group 129"/>
            <p:cNvGrpSpPr>
              <a:grpSpLocks noChangeAspect="1"/>
            </p:cNvGrpSpPr>
            <p:nvPr/>
          </p:nvGrpSpPr>
          <p:grpSpPr>
            <a:xfrm>
              <a:off x="106" y="437"/>
              <a:ext cx="50" cy="82"/>
              <a:chExt cx="117" cy="189"/>
            </a:xfrm>
          </p:grpSpPr>
          <p:sp>
            <p:nvSpPr>
              <p:cNvPr id="14465" name="Freeform 13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466" name="Group 13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4467" name="Line 13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68" name="Oval 13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69" name="Arc 13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70" name="Line 13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71" name="Line 13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72" name="Line 13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73" name="Line 13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4474" name="Group 139"/>
            <p:cNvGrpSpPr>
              <a:grpSpLocks noChangeAspect="1"/>
            </p:cNvGrpSpPr>
            <p:nvPr/>
          </p:nvGrpSpPr>
          <p:grpSpPr>
            <a:xfrm>
              <a:off x="251" y="437"/>
              <a:ext cx="51" cy="82"/>
              <a:chExt cx="117" cy="189"/>
            </a:xfrm>
          </p:grpSpPr>
          <p:sp>
            <p:nvSpPr>
              <p:cNvPr id="14475" name="Freeform 14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476" name="Group 14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4477" name="Line 14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78" name="Oval 14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79" name="Arc 14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80" name="Line 14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81" name="Line 14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82" name="Line 14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83" name="Line 14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4484" name="Group 149"/>
            <p:cNvGrpSpPr>
              <a:grpSpLocks noChangeAspect="1"/>
            </p:cNvGrpSpPr>
            <p:nvPr/>
          </p:nvGrpSpPr>
          <p:grpSpPr>
            <a:xfrm>
              <a:off x="404" y="437"/>
              <a:ext cx="50" cy="82"/>
              <a:chExt cx="117" cy="189"/>
            </a:xfrm>
          </p:grpSpPr>
          <p:sp>
            <p:nvSpPr>
              <p:cNvPr id="14485" name="Freeform 150"/>
              <p:cNvSpPr>
                <a:spLocks noChangeAspect="1"/>
              </p:cNvSpPr>
              <p:nvPr/>
            </p:nvSpPr>
            <p:spPr>
              <a:xfrm>
                <a:off x="0" y="0"/>
                <a:ext cx="117" cy="188"/>
              </a:xfrm>
              <a:custGeom>
                <a:cxnLst>
                  <a:cxn ang="0">
                    <a:pos x="15" y="24"/>
                  </a:cxn>
                  <a:cxn ang="0">
                    <a:pos x="19" y="14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8" y="5"/>
                  </a:cxn>
                  <a:cxn ang="0">
                    <a:pos x="99" y="14"/>
                  </a:cxn>
                  <a:cxn ang="0">
                    <a:pos x="104" y="26"/>
                  </a:cxn>
                  <a:cxn ang="0">
                    <a:pos x="117" y="156"/>
                  </a:cxn>
                  <a:cxn ang="0">
                    <a:pos x="105" y="170"/>
                  </a:cxn>
                  <a:cxn ang="0">
                    <a:pos x="94" y="178"/>
                  </a:cxn>
                  <a:cxn ang="0">
                    <a:pos x="79" y="184"/>
                  </a:cxn>
                  <a:cxn ang="0">
                    <a:pos x="61" y="188"/>
                  </a:cxn>
                  <a:cxn ang="0">
                    <a:pos x="35" y="185"/>
                  </a:cxn>
                  <a:cxn ang="0">
                    <a:pos x="19" y="176"/>
                  </a:cxn>
                  <a:cxn ang="0">
                    <a:pos x="6" y="164"/>
                  </a:cxn>
                  <a:cxn ang="0">
                    <a:pos x="0" y="159"/>
                  </a:cxn>
                  <a:cxn ang="0">
                    <a:pos x="15" y="24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486" name="Group 151"/>
              <p:cNvGrpSpPr>
                <a:grpSpLocks noChangeAspect="1"/>
              </p:cNvGrpSpPr>
              <p:nvPr/>
            </p:nvGrpSpPr>
            <p:grpSpPr>
              <a:xfrm>
                <a:off x="0" y="2"/>
                <a:ext cx="116" cy="187"/>
                <a:chExt cx="116" cy="187"/>
              </a:xfrm>
            </p:grpSpPr>
            <p:sp>
              <p:nvSpPr>
                <p:cNvPr id="14487" name="Line 152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88" name="Oval 153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89" name="Arc 154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490" name="Line 155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91" name="Line 156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92" name="Line 157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493" name="Line 158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4494" name="Group 159"/>
          <p:cNvGrpSpPr>
            <a:grpSpLocks noChangeAspect="1"/>
          </p:cNvGrpSpPr>
          <p:nvPr/>
        </p:nvGrpSpPr>
        <p:grpSpPr>
          <a:xfrm>
            <a:off x="2488406" y="3101076"/>
            <a:ext cx="717947" cy="664369"/>
            <a:chExt cx="680" cy="621"/>
          </a:xfrm>
        </p:grpSpPr>
        <p:sp>
          <p:nvSpPr>
            <p:cNvPr id="14495" name="Line 160"/>
            <p:cNvSpPr>
              <a:spLocks noChangeAspect="1"/>
            </p:cNvSpPr>
            <p:nvPr/>
          </p:nvSpPr>
          <p:spPr>
            <a:xfrm>
              <a:off x="114" y="422"/>
              <a:ext cx="4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96" name="Line 161"/>
            <p:cNvSpPr>
              <a:spLocks noChangeAspect="1"/>
            </p:cNvSpPr>
            <p:nvPr/>
          </p:nvSpPr>
          <p:spPr>
            <a:xfrm flipV="1">
              <a:off x="180" y="4"/>
              <a:ext cx="443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97" name="Line 162"/>
            <p:cNvSpPr>
              <a:spLocks noChangeAspect="1"/>
            </p:cNvSpPr>
            <p:nvPr/>
          </p:nvSpPr>
          <p:spPr>
            <a:xfrm flipH="1">
              <a:off x="114" y="4"/>
              <a:ext cx="7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98" name="Line 163"/>
            <p:cNvSpPr>
              <a:spLocks noChangeAspect="1"/>
            </p:cNvSpPr>
            <p:nvPr/>
          </p:nvSpPr>
          <p:spPr>
            <a:xfrm flipH="1">
              <a:off x="546" y="4"/>
              <a:ext cx="77" cy="31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499" name="Line 164"/>
            <p:cNvSpPr>
              <a:spLocks noChangeAspect="1"/>
            </p:cNvSpPr>
            <p:nvPr/>
          </p:nvSpPr>
          <p:spPr>
            <a:xfrm>
              <a:off x="134" y="265"/>
              <a:ext cx="4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0" name="Line 165"/>
            <p:cNvSpPr>
              <a:spLocks noChangeAspect="1"/>
            </p:cNvSpPr>
            <p:nvPr/>
          </p:nvSpPr>
          <p:spPr>
            <a:xfrm>
              <a:off x="121" y="30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1" name="Line 166"/>
            <p:cNvSpPr>
              <a:spLocks noChangeAspect="1"/>
            </p:cNvSpPr>
            <p:nvPr/>
          </p:nvSpPr>
          <p:spPr>
            <a:xfrm>
              <a:off x="121" y="289"/>
              <a:ext cx="4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2" name="Line 167"/>
            <p:cNvSpPr>
              <a:spLocks noChangeAspect="1"/>
            </p:cNvSpPr>
            <p:nvPr/>
          </p:nvSpPr>
          <p:spPr>
            <a:xfrm flipH="1">
              <a:off x="114" y="310"/>
              <a:ext cx="0" cy="10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3" name="Line 168"/>
            <p:cNvSpPr>
              <a:spLocks noChangeAspect="1"/>
            </p:cNvSpPr>
            <p:nvPr/>
          </p:nvSpPr>
          <p:spPr>
            <a:xfrm flipH="1">
              <a:off x="546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4" name="Line 169"/>
            <p:cNvSpPr>
              <a:spLocks noChangeAspect="1"/>
            </p:cNvSpPr>
            <p:nvPr/>
          </p:nvSpPr>
          <p:spPr>
            <a:xfrm flipH="1">
              <a:off x="147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5" name="Line 170"/>
            <p:cNvSpPr>
              <a:spLocks noChangeAspect="1"/>
            </p:cNvSpPr>
            <p:nvPr/>
          </p:nvSpPr>
          <p:spPr>
            <a:xfrm flipH="1">
              <a:off x="193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6" name="Line 171"/>
            <p:cNvSpPr>
              <a:spLocks noChangeAspect="1"/>
            </p:cNvSpPr>
            <p:nvPr/>
          </p:nvSpPr>
          <p:spPr>
            <a:xfrm flipH="1">
              <a:off x="211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7" name="Line 172"/>
            <p:cNvSpPr>
              <a:spLocks noChangeAspect="1"/>
            </p:cNvSpPr>
            <p:nvPr/>
          </p:nvSpPr>
          <p:spPr>
            <a:xfrm flipH="1">
              <a:off x="263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8" name="Line 173"/>
            <p:cNvSpPr>
              <a:spLocks noChangeAspect="1"/>
            </p:cNvSpPr>
            <p:nvPr/>
          </p:nvSpPr>
          <p:spPr>
            <a:xfrm flipH="1">
              <a:off x="435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09" name="Line 174"/>
            <p:cNvSpPr>
              <a:spLocks noChangeAspect="1"/>
            </p:cNvSpPr>
            <p:nvPr/>
          </p:nvSpPr>
          <p:spPr>
            <a:xfrm flipH="1">
              <a:off x="474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0" name="Line 175"/>
            <p:cNvSpPr>
              <a:spLocks noChangeAspect="1"/>
            </p:cNvSpPr>
            <p:nvPr/>
          </p:nvSpPr>
          <p:spPr>
            <a:xfrm flipH="1">
              <a:off x="500" y="330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1" name="Line 176"/>
            <p:cNvSpPr>
              <a:spLocks noChangeAspect="1"/>
            </p:cNvSpPr>
            <p:nvPr/>
          </p:nvSpPr>
          <p:spPr>
            <a:xfrm flipH="1">
              <a:off x="532" y="415"/>
              <a:ext cx="14" cy="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2" name="Line 177"/>
            <p:cNvSpPr>
              <a:spLocks noChangeAspect="1"/>
            </p:cNvSpPr>
            <p:nvPr/>
          </p:nvSpPr>
          <p:spPr>
            <a:xfrm flipH="1">
              <a:off x="6" y="438"/>
              <a:ext cx="102" cy="13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3" name="Line 178"/>
            <p:cNvSpPr>
              <a:spLocks noChangeAspect="1"/>
            </p:cNvSpPr>
            <p:nvPr/>
          </p:nvSpPr>
          <p:spPr>
            <a:xfrm flipH="1">
              <a:off x="448" y="451"/>
              <a:ext cx="89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4" name="Line 179"/>
            <p:cNvSpPr>
              <a:spLocks noChangeAspect="1"/>
            </p:cNvSpPr>
            <p:nvPr/>
          </p:nvSpPr>
          <p:spPr>
            <a:xfrm>
              <a:off x="5" y="571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5" name="Line 180"/>
            <p:cNvSpPr>
              <a:spLocks noChangeAspect="1"/>
            </p:cNvSpPr>
            <p:nvPr/>
          </p:nvSpPr>
          <p:spPr>
            <a:xfrm flipH="1">
              <a:off x="94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6" name="Oval 181"/>
            <p:cNvSpPr>
              <a:spLocks noChangeAspect="1"/>
            </p:cNvSpPr>
            <p:nvPr/>
          </p:nvSpPr>
          <p:spPr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17" name="Line 182"/>
            <p:cNvSpPr>
              <a:spLocks noChangeAspect="1"/>
            </p:cNvSpPr>
            <p:nvPr/>
          </p:nvSpPr>
          <p:spPr>
            <a:xfrm flipH="1">
              <a:off x="163" y="492"/>
              <a:ext cx="0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18" name="Oval 183"/>
            <p:cNvSpPr>
              <a:spLocks noChangeAspect="1"/>
            </p:cNvSpPr>
            <p:nvPr/>
          </p:nvSpPr>
          <p:spPr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19" name="Line 184"/>
            <p:cNvSpPr>
              <a:spLocks noChangeAspect="1"/>
            </p:cNvSpPr>
            <p:nvPr/>
          </p:nvSpPr>
          <p:spPr>
            <a:xfrm flipH="1">
              <a:off x="390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0" name="Oval 185"/>
            <p:cNvSpPr>
              <a:spLocks noChangeAspect="1"/>
            </p:cNvSpPr>
            <p:nvPr/>
          </p:nvSpPr>
          <p:spPr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21" name="Line 186"/>
            <p:cNvSpPr>
              <a:spLocks noChangeAspect="1"/>
            </p:cNvSpPr>
            <p:nvPr/>
          </p:nvSpPr>
          <p:spPr>
            <a:xfrm flipH="1">
              <a:off x="468" y="492"/>
              <a:ext cx="0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2" name="Oval 187"/>
            <p:cNvSpPr>
              <a:spLocks noChangeAspect="1"/>
            </p:cNvSpPr>
            <p:nvPr/>
          </p:nvSpPr>
          <p:spPr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23" name="Line 188"/>
            <p:cNvSpPr>
              <a:spLocks noChangeAspect="1"/>
            </p:cNvSpPr>
            <p:nvPr/>
          </p:nvSpPr>
          <p:spPr>
            <a:xfrm>
              <a:off x="95" y="457"/>
              <a:ext cx="4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4" name="Line 189"/>
            <p:cNvSpPr>
              <a:spLocks noChangeAspect="1"/>
            </p:cNvSpPr>
            <p:nvPr/>
          </p:nvSpPr>
          <p:spPr>
            <a:xfrm flipH="1">
              <a:off x="5" y="571"/>
              <a:ext cx="0" cy="5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5" name="Line 190"/>
            <p:cNvSpPr>
              <a:spLocks noChangeAspect="1"/>
            </p:cNvSpPr>
            <p:nvPr/>
          </p:nvSpPr>
          <p:spPr>
            <a:xfrm flipH="1">
              <a:off x="44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6" name="Line 191"/>
            <p:cNvSpPr>
              <a:spLocks noChangeAspect="1"/>
            </p:cNvSpPr>
            <p:nvPr/>
          </p:nvSpPr>
          <p:spPr>
            <a:xfrm flipV="1">
              <a:off x="0" y="621"/>
              <a:ext cx="45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7" name="Line 192"/>
            <p:cNvSpPr>
              <a:spLocks noChangeAspect="1"/>
            </p:cNvSpPr>
            <p:nvPr/>
          </p:nvSpPr>
          <p:spPr>
            <a:xfrm>
              <a:off x="618" y="0"/>
              <a:ext cx="59" cy="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8" name="Line 193"/>
            <p:cNvSpPr>
              <a:spLocks noChangeAspect="1"/>
            </p:cNvSpPr>
            <p:nvPr/>
          </p:nvSpPr>
          <p:spPr>
            <a:xfrm flipH="1">
              <a:off x="673" y="60"/>
              <a:ext cx="0" cy="37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29" name="Line 194"/>
            <p:cNvSpPr>
              <a:spLocks noChangeAspect="1"/>
            </p:cNvSpPr>
            <p:nvPr/>
          </p:nvSpPr>
          <p:spPr>
            <a:xfrm flipV="1">
              <a:off x="448" y="428"/>
              <a:ext cx="232" cy="19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0" name="Line 195"/>
            <p:cNvSpPr>
              <a:spLocks noChangeAspect="1"/>
            </p:cNvSpPr>
            <p:nvPr/>
          </p:nvSpPr>
          <p:spPr>
            <a:xfrm>
              <a:off x="642" y="31"/>
              <a:ext cx="6" cy="4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1" name="Line 196"/>
            <p:cNvSpPr>
              <a:spLocks noChangeAspect="1"/>
            </p:cNvSpPr>
            <p:nvPr/>
          </p:nvSpPr>
          <p:spPr>
            <a:xfrm flipH="1">
              <a:off x="617" y="52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2" name="Line 197"/>
            <p:cNvSpPr>
              <a:spLocks noChangeAspect="1"/>
            </p:cNvSpPr>
            <p:nvPr/>
          </p:nvSpPr>
          <p:spPr>
            <a:xfrm flipH="1">
              <a:off x="583" y="216"/>
              <a:ext cx="0" cy="2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3" name="Line 198"/>
            <p:cNvSpPr>
              <a:spLocks noChangeAspect="1"/>
            </p:cNvSpPr>
            <p:nvPr/>
          </p:nvSpPr>
          <p:spPr>
            <a:xfrm flipH="1">
              <a:off x="546" y="415"/>
              <a:ext cx="0" cy="1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4" name="Line 199"/>
            <p:cNvSpPr>
              <a:spLocks noChangeAspect="1"/>
            </p:cNvSpPr>
            <p:nvPr/>
          </p:nvSpPr>
          <p:spPr>
            <a:xfrm flipH="1">
              <a:off x="529" y="470"/>
              <a:ext cx="0" cy="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5" name="Line 200"/>
            <p:cNvSpPr>
              <a:spLocks noChangeAspect="1"/>
            </p:cNvSpPr>
            <p:nvPr/>
          </p:nvSpPr>
          <p:spPr>
            <a:xfrm flipH="1">
              <a:off x="507" y="499"/>
              <a:ext cx="0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6" name="Line 201"/>
            <p:cNvSpPr>
              <a:spLocks noChangeAspect="1"/>
            </p:cNvSpPr>
            <p:nvPr/>
          </p:nvSpPr>
          <p:spPr>
            <a:xfrm flipH="1">
              <a:off x="487" y="536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7" name="Line 202"/>
            <p:cNvSpPr>
              <a:spLocks noChangeAspect="1"/>
            </p:cNvSpPr>
            <p:nvPr/>
          </p:nvSpPr>
          <p:spPr>
            <a:xfrm flipH="1">
              <a:off x="4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8" name="Line 203"/>
            <p:cNvSpPr>
              <a:spLocks noChangeAspect="1"/>
            </p:cNvSpPr>
            <p:nvPr/>
          </p:nvSpPr>
          <p:spPr>
            <a:xfrm flipH="1">
              <a:off x="8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39" name="Line 204"/>
            <p:cNvSpPr>
              <a:spLocks noChangeAspect="1"/>
            </p:cNvSpPr>
            <p:nvPr/>
          </p:nvSpPr>
          <p:spPr>
            <a:xfrm flipH="1">
              <a:off x="114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0" name="Line 205"/>
            <p:cNvSpPr>
              <a:spLocks noChangeAspect="1"/>
            </p:cNvSpPr>
            <p:nvPr/>
          </p:nvSpPr>
          <p:spPr>
            <a:xfrm flipH="1">
              <a:off x="16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1" name="Line 206"/>
            <p:cNvSpPr>
              <a:spLocks noChangeAspect="1"/>
            </p:cNvSpPr>
            <p:nvPr/>
          </p:nvSpPr>
          <p:spPr>
            <a:xfrm flipH="1">
              <a:off x="19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2" name="Line 207"/>
            <p:cNvSpPr>
              <a:spLocks noChangeAspect="1"/>
            </p:cNvSpPr>
            <p:nvPr/>
          </p:nvSpPr>
          <p:spPr>
            <a:xfrm flipH="1">
              <a:off x="237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3" name="Line 208"/>
            <p:cNvSpPr>
              <a:spLocks noChangeAspect="1"/>
            </p:cNvSpPr>
            <p:nvPr/>
          </p:nvSpPr>
          <p:spPr>
            <a:xfrm flipH="1">
              <a:off x="28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4" name="Line 209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5" name="Line 210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6" name="Line 211"/>
            <p:cNvSpPr>
              <a:spLocks noChangeAspect="1"/>
            </p:cNvSpPr>
            <p:nvPr/>
          </p:nvSpPr>
          <p:spPr>
            <a:xfrm flipH="1">
              <a:off x="326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7" name="Line 212"/>
            <p:cNvSpPr>
              <a:spLocks noChangeAspect="1"/>
            </p:cNvSpPr>
            <p:nvPr/>
          </p:nvSpPr>
          <p:spPr>
            <a:xfrm flipH="1">
              <a:off x="353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8" name="Line 213"/>
            <p:cNvSpPr>
              <a:spLocks noChangeAspect="1"/>
            </p:cNvSpPr>
            <p:nvPr/>
          </p:nvSpPr>
          <p:spPr>
            <a:xfrm flipH="1">
              <a:off x="378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49" name="Line 214"/>
            <p:cNvSpPr>
              <a:spLocks noChangeAspect="1"/>
            </p:cNvSpPr>
            <p:nvPr/>
          </p:nvSpPr>
          <p:spPr>
            <a:xfrm flipH="1">
              <a:off x="410" y="571"/>
              <a:ext cx="0" cy="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50" name="Line 215"/>
            <p:cNvSpPr>
              <a:spLocks noChangeAspect="1"/>
            </p:cNvSpPr>
            <p:nvPr/>
          </p:nvSpPr>
          <p:spPr>
            <a:xfrm>
              <a:off x="84" y="548"/>
              <a:ext cx="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51" name="AutoShape 216"/>
            <p:cNvSpPr>
              <a:spLocks noChangeAspect="1"/>
            </p:cNvSpPr>
            <p:nvPr/>
          </p:nvSpPr>
          <p:spPr>
            <a:xfrm>
              <a:off x="257" y="333"/>
              <a:ext cx="158" cy="76"/>
            </a:xfrm>
            <a:prstGeom prst="parallelogram">
              <a:avLst>
                <a:gd name="adj" fmla="val 4582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52" name="Line 217"/>
            <p:cNvSpPr>
              <a:spLocks noChangeAspect="1"/>
            </p:cNvSpPr>
            <p:nvPr/>
          </p:nvSpPr>
          <p:spPr>
            <a:xfrm flipH="1">
              <a:off x="24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53" name="Oval 218"/>
            <p:cNvSpPr>
              <a:spLocks noChangeAspect="1"/>
            </p:cNvSpPr>
            <p:nvPr/>
          </p:nvSpPr>
          <p:spPr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54" name="Line 219"/>
            <p:cNvSpPr>
              <a:spLocks noChangeAspect="1"/>
            </p:cNvSpPr>
            <p:nvPr/>
          </p:nvSpPr>
          <p:spPr>
            <a:xfrm flipH="1">
              <a:off x="314" y="488"/>
              <a:ext cx="0" cy="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55" name="Oval 220"/>
            <p:cNvSpPr>
              <a:spLocks noChangeAspect="1"/>
            </p:cNvSpPr>
            <p:nvPr/>
          </p:nvSpPr>
          <p:spPr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56" name="Oval 221"/>
            <p:cNvSpPr>
              <a:spLocks noChangeAspect="1"/>
            </p:cNvSpPr>
            <p:nvPr/>
          </p:nvSpPr>
          <p:spPr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57" name="Line 222"/>
            <p:cNvSpPr>
              <a:spLocks noChangeAspect="1"/>
            </p:cNvSpPr>
            <p:nvPr/>
          </p:nvSpPr>
          <p:spPr>
            <a:xfrm>
              <a:off x="311" y="370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58" name="WordArt 223"/>
            <p:cNvSpPr>
              <a:spLocks noChangeAspect="1" noTextEdit="1"/>
            </p:cNvSpPr>
            <p:nvPr/>
          </p:nvSpPr>
          <p:spPr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15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59" name="WordArt 224"/>
            <p:cNvSpPr>
              <a:spLocks noChangeAspect="1" noTextEdit="1"/>
            </p:cNvSpPr>
            <p:nvPr/>
          </p:nvSpPr>
          <p:spPr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800">
                <a:ln w="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60" name="AutoShape 225"/>
            <p:cNvSpPr>
              <a:spLocks noChangeAspect="1"/>
            </p:cNvSpPr>
            <p:nvPr/>
          </p:nvSpPr>
          <p:spPr>
            <a:xfrm>
              <a:off x="149" y="24"/>
              <a:ext cx="444" cy="219"/>
            </a:xfrm>
            <a:prstGeom prst="parallelogram">
              <a:avLst>
                <a:gd name="adj" fmla="val 2070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61" name="WordArt 226"/>
            <p:cNvSpPr>
              <a:spLocks noChangeAspect="1" noTextEdit="1"/>
            </p:cNvSpPr>
            <p:nvPr/>
          </p:nvSpPr>
          <p:spPr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V</a:t>
              </a:r>
              <a:endParaRPr lang="zh-CN" altLang="en-US" sz="2800"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62" name="Line 227"/>
            <p:cNvSpPr>
              <a:spLocks noChangeAspect="1"/>
            </p:cNvSpPr>
            <p:nvPr/>
          </p:nvSpPr>
          <p:spPr>
            <a:xfrm flipH="1">
              <a:off x="93" y="411"/>
              <a:ext cx="21" cy="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63" name="Line 228"/>
            <p:cNvSpPr>
              <a:spLocks noChangeAspect="1"/>
            </p:cNvSpPr>
            <p:nvPr/>
          </p:nvSpPr>
          <p:spPr>
            <a:xfrm>
              <a:off x="227" y="128"/>
              <a:ext cx="101" cy="1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564" name="Group 229"/>
            <p:cNvGrpSpPr>
              <a:grpSpLocks noChangeAspect="1"/>
            </p:cNvGrpSpPr>
            <p:nvPr/>
          </p:nvGrpSpPr>
          <p:grpSpPr>
            <a:xfrm>
              <a:off x="178" y="49"/>
              <a:ext cx="415" cy="271"/>
              <a:chExt cx="3099" cy="1995"/>
            </a:xfrm>
          </p:grpSpPr>
          <p:sp>
            <p:nvSpPr>
              <p:cNvPr id="14565" name="WordArt 230"/>
              <p:cNvSpPr>
                <a:spLocks noChangeAspect="1" noTextEdit="1"/>
              </p:cNvSpPr>
              <p:nvPr/>
            </p:nvSpPr>
            <p:spPr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309570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0            5           10          15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66" name="WordArt 231"/>
              <p:cNvSpPr>
                <a:spLocks noChangeAspect="1" noTextEdit="1"/>
              </p:cNvSpPr>
              <p:nvPr/>
            </p:nvSpPr>
            <p:spPr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668217"/>
                  </a:avLst>
                </a:prstTxWarp>
                <a:noAutofit/>
              </a:bodyPr>
              <a:lstStyle/>
              <a:p>
                <a:pPr algn="ctr"/>
                <a:r>
                  <a:rPr lang="zh-CN" altLang="en-US" sz="280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</a:rPr>
                  <a:t>0         1         2         3</a:t>
                </a:r>
                <a:endParaRPr lang="zh-CN" altLang="en-US" sz="280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67" name="WordArt 232"/>
              <p:cNvSpPr>
                <a:spLocks noChangeAspect="1" noTextEdit="1"/>
              </p:cNvSpPr>
              <p:nvPr/>
            </p:nvSpPr>
            <p:spPr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2579689"/>
                  </a:avLst>
                </a:prstTxWarp>
              </a:bodyPr>
              <a:lstStyle/>
              <a:p>
                <a:pPr algn="ctr"/>
                <a:r>
                  <a:rPr lang="zh-CN" altLang="en-US" sz="820"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|||||||||||||||||||||||||||||||</a:t>
                </a:r>
                <a:endParaRPr lang="zh-CN" altLang="en-US" sz="820"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68" name="Line 233"/>
              <p:cNvSpPr>
                <a:spLocks noChangeAspect="1"/>
              </p:cNvSpPr>
              <p:nvPr/>
            </p:nvSpPr>
            <p:spPr>
              <a:xfrm flipH="1">
                <a:off x="1505" y="73"/>
                <a:ext cx="0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69" name="Line 234"/>
              <p:cNvSpPr>
                <a:spLocks noChangeAspect="1"/>
              </p:cNvSpPr>
              <p:nvPr/>
            </p:nvSpPr>
            <p:spPr>
              <a:xfrm flipV="1">
                <a:off x="1902" y="132"/>
                <a:ext cx="31" cy="120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70" name="Line 235"/>
              <p:cNvSpPr>
                <a:spLocks noChangeAspect="1"/>
              </p:cNvSpPr>
              <p:nvPr/>
            </p:nvSpPr>
            <p:spPr>
              <a:xfrm flipV="1">
                <a:off x="2277" y="300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71" name="Line 236"/>
              <p:cNvSpPr>
                <a:spLocks noChangeAspect="1"/>
              </p:cNvSpPr>
              <p:nvPr/>
            </p:nvSpPr>
            <p:spPr>
              <a:xfrm flipV="1">
                <a:off x="2568" y="508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72" name="Line 237"/>
              <p:cNvSpPr>
                <a:spLocks noChangeAspect="1"/>
              </p:cNvSpPr>
              <p:nvPr/>
            </p:nvSpPr>
            <p:spPr>
              <a:xfrm flipH="1" flipV="1">
                <a:off x="683" y="296"/>
                <a:ext cx="53" cy="102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73" name="Line 238"/>
              <p:cNvSpPr>
                <a:spLocks noChangeAspect="1"/>
              </p:cNvSpPr>
              <p:nvPr/>
            </p:nvSpPr>
            <p:spPr>
              <a:xfrm flipH="1" flipV="1">
                <a:off x="295" y="504"/>
                <a:ext cx="158" cy="15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74" name="Line 239"/>
              <p:cNvSpPr>
                <a:spLocks noChangeAspect="1"/>
              </p:cNvSpPr>
              <p:nvPr/>
            </p:nvSpPr>
            <p:spPr>
              <a:xfrm flipH="1" flipV="1">
                <a:off x="1082" y="135"/>
                <a:ext cx="48" cy="21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575" name="Arc 240"/>
            <p:cNvSpPr>
              <a:spLocks noChangeAspect="1"/>
            </p:cNvSpPr>
            <p:nvPr/>
          </p:nvSpPr>
          <p:spPr>
            <a:xfrm rot="-2752491">
              <a:off x="273" y="53"/>
              <a:ext cx="216" cy="218"/>
            </a:xfrm>
            <a:custGeom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76" name="Arc 241"/>
            <p:cNvSpPr>
              <a:spLocks noChangeAspect="1"/>
            </p:cNvSpPr>
            <p:nvPr/>
          </p:nvSpPr>
          <p:spPr>
            <a:xfrm rot="-2752491">
              <a:off x="260" y="21"/>
              <a:ext cx="241" cy="245"/>
            </a:xfrm>
            <a:custGeom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0" b="0"/>
              <a:pathLst>
                <a:path w="21478" h="21478" fill="none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577" name="Line 242"/>
            <p:cNvSpPr>
              <a:spLocks noChangeAspect="1"/>
            </p:cNvSpPr>
            <p:nvPr/>
          </p:nvSpPr>
          <p:spPr>
            <a:xfrm flipH="1">
              <a:off x="232" y="323"/>
              <a:ext cx="0" cy="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78" name="Line 243"/>
            <p:cNvSpPr>
              <a:spLocks noChangeAspect="1"/>
            </p:cNvSpPr>
            <p:nvPr/>
          </p:nvSpPr>
          <p:spPr>
            <a:xfrm flipH="1">
              <a:off x="544" y="310"/>
              <a:ext cx="0" cy="1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579" name="Freeform 244"/>
            <p:cNvSpPr>
              <a:spLocks noChangeAspect="1"/>
            </p:cNvSpPr>
            <p:nvPr/>
          </p:nvSpPr>
          <p:spPr>
            <a:xfrm>
              <a:off x="99" y="400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580" name="Group 245"/>
            <p:cNvGrpSpPr>
              <a:grpSpLocks noChangeAspect="1"/>
            </p:cNvGrpSpPr>
            <p:nvPr/>
          </p:nvGrpSpPr>
          <p:grpSpPr>
            <a:xfrm>
              <a:off x="99" y="402"/>
              <a:ext cx="59" cy="102"/>
              <a:chExt cx="116" cy="187"/>
            </a:xfrm>
          </p:grpSpPr>
          <p:sp>
            <p:nvSpPr>
              <p:cNvPr id="14581" name="Line 246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82" name="Oval 247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83" name="Arc 248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84" name="Line 249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85" name="Line 250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86" name="Line 251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87" name="Line 252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588" name="Freeform 253"/>
            <p:cNvSpPr>
              <a:spLocks noChangeAspect="1"/>
            </p:cNvSpPr>
            <p:nvPr/>
          </p:nvSpPr>
          <p:spPr>
            <a:xfrm>
              <a:off x="247" y="399"/>
              <a:ext cx="59" cy="103"/>
            </a:xfrm>
            <a:custGeom>
              <a:cxnLst>
                <a:cxn ang="0">
                  <a:pos x="8" y="13"/>
                </a:cxn>
                <a:cxn ang="0">
                  <a:pos x="10" y="8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50" y="8"/>
                </a:cxn>
                <a:cxn ang="0">
                  <a:pos x="53" y="14"/>
                </a:cxn>
                <a:cxn ang="0">
                  <a:pos x="59" y="85"/>
                </a:cxn>
                <a:cxn ang="0">
                  <a:pos x="53" y="93"/>
                </a:cxn>
                <a:cxn ang="0">
                  <a:pos x="47" y="97"/>
                </a:cxn>
                <a:cxn ang="0">
                  <a:pos x="40" y="101"/>
                </a:cxn>
                <a:cxn ang="0">
                  <a:pos x="31" y="103"/>
                </a:cxn>
                <a:cxn ang="0">
                  <a:pos x="18" y="101"/>
                </a:cxn>
                <a:cxn ang="0">
                  <a:pos x="10" y="97"/>
                </a:cxn>
                <a:cxn ang="0">
                  <a:pos x="3" y="90"/>
                </a:cxn>
                <a:cxn ang="0">
                  <a:pos x="0" y="87"/>
                </a:cxn>
                <a:cxn ang="0">
                  <a:pos x="8" y="13"/>
                </a:cxn>
              </a:cxnLst>
              <a:rect l="0" t="0" r="0" b="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589" name="Group 254"/>
            <p:cNvGrpSpPr>
              <a:grpSpLocks noChangeAspect="1"/>
            </p:cNvGrpSpPr>
            <p:nvPr/>
          </p:nvGrpSpPr>
          <p:grpSpPr>
            <a:xfrm>
              <a:off x="247" y="400"/>
              <a:ext cx="59" cy="102"/>
              <a:chExt cx="116" cy="187"/>
            </a:xfrm>
          </p:grpSpPr>
          <p:sp>
            <p:nvSpPr>
              <p:cNvPr id="14590" name="Line 255"/>
              <p:cNvSpPr>
                <a:spLocks noChangeAspect="1"/>
              </p:cNvSpPr>
              <p:nvPr/>
            </p:nvSpPr>
            <p:spPr>
              <a:xfrm flipH="1">
                <a:off x="59" y="56"/>
                <a:ext cx="0" cy="12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91" name="Oval 256"/>
              <p:cNvSpPr>
                <a:spLocks noChangeAspect="1"/>
              </p:cNvSpPr>
              <p:nvPr/>
            </p:nvSpPr>
            <p:spPr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92" name="Arc 257"/>
              <p:cNvSpPr>
                <a:spLocks noChangeAspect="1"/>
              </p:cNvSpPr>
              <p:nvPr/>
            </p:nvSpPr>
            <p:spPr>
              <a:xfrm flipV="1">
                <a:off x="1" y="130"/>
                <a:ext cx="113" cy="57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205" h="21600" fill="none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593" name="Line 258"/>
              <p:cNvSpPr>
                <a:spLocks noChangeAspect="1"/>
              </p:cNvSpPr>
              <p:nvPr/>
            </p:nvSpPr>
            <p:spPr>
              <a:xfrm flipH="1">
                <a:off x="0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94" name="Line 259"/>
              <p:cNvSpPr>
                <a:spLocks noChangeAspect="1"/>
              </p:cNvSpPr>
              <p:nvPr/>
            </p:nvSpPr>
            <p:spPr>
              <a:xfrm>
                <a:off x="103" y="26"/>
                <a:ext cx="13" cy="1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95" name="Line 260"/>
              <p:cNvSpPr>
                <a:spLocks noChangeAspect="1"/>
              </p:cNvSpPr>
              <p:nvPr/>
            </p:nvSpPr>
            <p:spPr>
              <a:xfrm flipH="1">
                <a:off x="27" y="50"/>
                <a:ext cx="7" cy="128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596" name="Line 261"/>
              <p:cNvSpPr>
                <a:spLocks noChangeAspect="1"/>
              </p:cNvSpPr>
              <p:nvPr/>
            </p:nvSpPr>
            <p:spPr>
              <a:xfrm>
                <a:off x="81" y="45"/>
                <a:ext cx="10" cy="127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4597" name="Group 262"/>
            <p:cNvGrpSpPr>
              <a:grpSpLocks noChangeAspect="1"/>
            </p:cNvGrpSpPr>
            <p:nvPr/>
          </p:nvGrpSpPr>
          <p:grpSpPr>
            <a:xfrm>
              <a:off x="398" y="403"/>
              <a:ext cx="59" cy="103"/>
              <a:chExt cx="91" cy="152"/>
            </a:xfrm>
          </p:grpSpPr>
          <p:sp>
            <p:nvSpPr>
              <p:cNvPr id="14598" name="Freeform 263"/>
              <p:cNvSpPr>
                <a:spLocks noChangeAspect="1"/>
              </p:cNvSpPr>
              <p:nvPr/>
            </p:nvSpPr>
            <p:spPr>
              <a:xfrm>
                <a:off x="0" y="0"/>
                <a:ext cx="91" cy="151"/>
              </a:xfrm>
              <a:custGeom>
                <a:cxnLst>
                  <a:cxn ang="0">
                    <a:pos x="12" y="19"/>
                  </a:cxn>
                  <a:cxn ang="0">
                    <a:pos x="15" y="11"/>
                  </a:cxn>
                  <a:cxn ang="0">
                    <a:pos x="23" y="5"/>
                  </a:cxn>
                  <a:cxn ang="0">
                    <a:pos x="33" y="1"/>
                  </a:cxn>
                  <a:cxn ang="0">
                    <a:pos x="46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7" y="11"/>
                  </a:cxn>
                  <a:cxn ang="0">
                    <a:pos x="81" y="21"/>
                  </a:cxn>
                  <a:cxn ang="0">
                    <a:pos x="91" y="125"/>
                  </a:cxn>
                  <a:cxn ang="0">
                    <a:pos x="82" y="136"/>
                  </a:cxn>
                  <a:cxn ang="0">
                    <a:pos x="73" y="143"/>
                  </a:cxn>
                  <a:cxn ang="0">
                    <a:pos x="62" y="147"/>
                  </a:cxn>
                  <a:cxn ang="0">
                    <a:pos x="48" y="151"/>
                  </a:cxn>
                  <a:cxn ang="0">
                    <a:pos x="27" y="149"/>
                  </a:cxn>
                  <a:cxn ang="0">
                    <a:pos x="15" y="142"/>
                  </a:cxn>
                  <a:cxn ang="0">
                    <a:pos x="5" y="132"/>
                  </a:cxn>
                  <a:cxn ang="0">
                    <a:pos x="0" y="128"/>
                  </a:cxn>
                  <a:cxn ang="0">
                    <a:pos x="12" y="19"/>
                  </a:cxn>
                </a:cxnLst>
                <a:rect l="0" t="0" r="0" b="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599" name="Group 264"/>
              <p:cNvGrpSpPr>
                <a:grpSpLocks noChangeAspect="1"/>
              </p:cNvGrpSpPr>
              <p:nvPr/>
            </p:nvGrpSpPr>
            <p:grpSpPr>
              <a:xfrm>
                <a:off x="0" y="2"/>
                <a:ext cx="90" cy="150"/>
                <a:chExt cx="116" cy="187"/>
              </a:xfrm>
            </p:grpSpPr>
            <p:sp>
              <p:nvSpPr>
                <p:cNvPr id="14600" name="Line 265"/>
                <p:cNvSpPr>
                  <a:spLocks noChangeAspect="1"/>
                </p:cNvSpPr>
                <p:nvPr/>
              </p:nvSpPr>
              <p:spPr>
                <a:xfrm flipH="1">
                  <a:off x="59" y="56"/>
                  <a:ext cx="0" cy="123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601" name="Oval 266"/>
                <p:cNvSpPr>
                  <a:spLocks noChangeAspect="1"/>
                </p:cNvSpPr>
                <p:nvPr/>
              </p:nvSpPr>
              <p:spPr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602" name="Arc 267"/>
                <p:cNvSpPr>
                  <a:spLocks noChangeAspect="1"/>
                </p:cNvSpPr>
                <p:nvPr/>
              </p:nvSpPr>
              <p:spPr>
                <a:xfrm flipV="1">
                  <a:off x="1" y="130"/>
                  <a:ext cx="113" cy="57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205" h="21600" fill="none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603" name="Line 268"/>
                <p:cNvSpPr>
                  <a:spLocks noChangeAspect="1"/>
                </p:cNvSpPr>
                <p:nvPr/>
              </p:nvSpPr>
              <p:spPr>
                <a:xfrm flipH="1">
                  <a:off x="0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604" name="Line 269"/>
                <p:cNvSpPr>
                  <a:spLocks noChangeAspect="1"/>
                </p:cNvSpPr>
                <p:nvPr/>
              </p:nvSpPr>
              <p:spPr>
                <a:xfrm>
                  <a:off x="103" y="26"/>
                  <a:ext cx="13" cy="13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605" name="Line 270"/>
                <p:cNvSpPr>
                  <a:spLocks noChangeAspect="1"/>
                </p:cNvSpPr>
                <p:nvPr/>
              </p:nvSpPr>
              <p:spPr>
                <a:xfrm flipH="1">
                  <a:off x="27" y="50"/>
                  <a:ext cx="7" cy="128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606" name="Line 271"/>
                <p:cNvSpPr>
                  <a:spLocks noChangeAspect="1"/>
                </p:cNvSpPr>
                <p:nvPr/>
              </p:nvSpPr>
              <p:spPr>
                <a:xfrm>
                  <a:off x="81" y="45"/>
                  <a:ext cx="10" cy="127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14607" name="Group 272"/>
          <p:cNvGrpSpPr>
            <a:grpSpLocks noChangeAspect="1"/>
          </p:cNvGrpSpPr>
          <p:nvPr/>
        </p:nvGrpSpPr>
        <p:grpSpPr>
          <a:xfrm>
            <a:off x="5133975" y="2693882"/>
            <a:ext cx="611981" cy="616744"/>
            <a:chExt cx="514" cy="518"/>
          </a:xfrm>
        </p:grpSpPr>
        <p:grpSp>
          <p:nvGrpSpPr>
            <p:cNvPr id="14608" name="Group 273"/>
            <p:cNvGrpSpPr>
              <a:grpSpLocks noChangeAspect="1"/>
            </p:cNvGrpSpPr>
            <p:nvPr/>
          </p:nvGrpSpPr>
          <p:grpSpPr>
            <a:xfrm>
              <a:off x="0" y="182"/>
              <a:ext cx="514" cy="336"/>
              <a:chExt cx="580" cy="374"/>
            </a:xfrm>
          </p:grpSpPr>
          <p:sp>
            <p:nvSpPr>
              <p:cNvPr id="14609" name="Freeform 274"/>
              <p:cNvSpPr>
                <a:spLocks noChangeAspect="1"/>
              </p:cNvSpPr>
              <p:nvPr/>
            </p:nvSpPr>
            <p:spPr>
              <a:xfrm>
                <a:off x="377" y="0"/>
                <a:ext cx="88" cy="79"/>
              </a:xfrm>
              <a:custGeom>
                <a:cxnLst>
                  <a:cxn ang="0">
                    <a:pos x="13" y="32"/>
                  </a:cxn>
                  <a:cxn ang="0">
                    <a:pos x="72" y="0"/>
                  </a:cxn>
                  <a:cxn ang="0">
                    <a:pos x="88" y="45"/>
                  </a:cxn>
                  <a:cxn ang="0">
                    <a:pos x="26" y="79"/>
                  </a:cxn>
                  <a:cxn ang="0">
                    <a:pos x="0" y="69"/>
                  </a:cxn>
                  <a:cxn ang="0">
                    <a:pos x="13" y="32"/>
                  </a:cxn>
                </a:cxnLst>
                <a:rect l="0" t="0" r="0" b="0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10" name="AutoShape 275"/>
              <p:cNvSpPr>
                <a:spLocks noChangeAspect="1"/>
              </p:cNvSpPr>
              <p:nvPr/>
            </p:nvSpPr>
            <p:spPr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611" name="Group 276"/>
              <p:cNvGrpSpPr>
                <a:grpSpLocks noChangeAspect="1"/>
              </p:cNvGrpSpPr>
              <p:nvPr/>
            </p:nvGrpSpPr>
            <p:grpSpPr>
              <a:xfrm>
                <a:off x="437" y="200"/>
                <a:ext cx="72" cy="92"/>
                <a:chExt cx="288" cy="358"/>
              </a:xfrm>
            </p:grpSpPr>
            <p:grpSp>
              <p:nvGrpSpPr>
                <p:cNvPr id="14612" name="Group 277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4613" name="Group 278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4614" name="Oval 279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15" name="Arc 28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16" name="Line 281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17" name="Line 282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4618" name="Group 283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4619" name="Oval 284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20" name="Arc 28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21" name="Line 286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22" name="Line 287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4623" name="Group 288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4624" name="Freeform 289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4625" name="Group 290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4626" name="Line 291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27" name="Oval 292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28" name="Arc 293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29" name="Line 29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30" name="Line 295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31" name="Line 29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32" name="Line 297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4633" name="Group 298"/>
              <p:cNvGrpSpPr>
                <a:grpSpLocks noChangeAspect="1"/>
              </p:cNvGrpSpPr>
              <p:nvPr/>
            </p:nvGrpSpPr>
            <p:grpSpPr>
              <a:xfrm>
                <a:off x="50" y="210"/>
                <a:ext cx="76" cy="92"/>
                <a:chExt cx="288" cy="358"/>
              </a:xfrm>
            </p:grpSpPr>
            <p:grpSp>
              <p:nvGrpSpPr>
                <p:cNvPr id="14634" name="Group 299"/>
                <p:cNvGrpSpPr>
                  <a:grpSpLocks noChangeAspect="1"/>
                </p:cNvGrpSpPr>
                <p:nvPr/>
              </p:nvGrpSpPr>
              <p:grpSpPr>
                <a:xfrm>
                  <a:off x="0" y="240"/>
                  <a:ext cx="288" cy="118"/>
                  <a:chExt cx="1594" cy="655"/>
                </a:xfrm>
              </p:grpSpPr>
              <p:grpSp>
                <p:nvGrpSpPr>
                  <p:cNvPr id="14635" name="Group 300"/>
                  <p:cNvGrpSpPr>
                    <a:grpSpLocks noChangeAspect="1"/>
                  </p:cNvGrpSpPr>
                  <p:nvPr/>
                </p:nvGrpSpPr>
                <p:grpSpPr>
                  <a:xfrm>
                    <a:off x="2" y="0"/>
                    <a:ext cx="1592" cy="652"/>
                    <a:chExt cx="1592" cy="652"/>
                  </a:xfrm>
                </p:grpSpPr>
                <p:sp>
                  <p:nvSpPr>
                    <p:cNvPr id="14636" name="Oval 301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37" name="Arc 302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38" name="Line 303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39" name="Line 304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  <p:grpSp>
                <p:nvGrpSpPr>
                  <p:cNvPr id="14640" name="Group 305"/>
                  <p:cNvGrpSpPr>
                    <a:grpSpLocks noChangeAspect="1"/>
                  </p:cNvGrpSpPr>
                  <p:nvPr/>
                </p:nvGrpSpPr>
                <p:grpSpPr>
                  <a:xfrm>
                    <a:off x="0" y="3"/>
                    <a:ext cx="1592" cy="652"/>
                    <a:chExt cx="1592" cy="652"/>
                  </a:xfrm>
                </p:grpSpPr>
                <p:sp>
                  <p:nvSpPr>
                    <p:cNvPr id="14641" name="Oval 306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42" name="Arc 30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355"/>
                      <a:ext cx="1588" cy="297"/>
                    </a:xfrm>
                    <a:custGeom>
                      <a:cxnLst>
                        <a:cxn ang="0">
                          <a:pos x="0" y="3"/>
                        </a:cxn>
                        <a:cxn ang="0">
                          <a:pos x="61" y="3"/>
                        </a:cxn>
                        <a:cxn ang="0">
                          <a:pos x="31" y="4"/>
                        </a:cxn>
                      </a:cxnLst>
                      <a:rect l="0" t="0" r="0" b="0"/>
                      <a:pathLst>
                        <a:path w="41130" h="21600" fill="none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43" name="Line 308"/>
                    <p:cNvSpPr>
                      <a:spLocks noChangeAspect="1"/>
                    </p:cNvSpPr>
                    <p:nvPr/>
                  </p:nvSpPr>
                  <p:spPr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44" name="Line 309"/>
                    <p:cNvSpPr>
                      <a:spLocks noChangeAspect="1"/>
                    </p:cNvSpPr>
                    <p:nvPr/>
                  </p:nvSpPr>
                  <p:spPr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  <p:grpSp>
              <p:nvGrpSpPr>
                <p:cNvPr id="14645" name="Group 310"/>
                <p:cNvGrpSpPr>
                  <a:grpSpLocks noChangeAspect="1"/>
                </p:cNvGrpSpPr>
                <p:nvPr/>
              </p:nvGrpSpPr>
              <p:grpSpPr>
                <a:xfrm>
                  <a:off x="54" y="0"/>
                  <a:ext cx="189" cy="318"/>
                  <a:chExt cx="117" cy="189"/>
                </a:xfrm>
              </p:grpSpPr>
              <p:sp>
                <p:nvSpPr>
                  <p:cNvPr id="14646" name="Freeform 311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17" cy="188"/>
                  </a:xfrm>
                  <a:custGeom>
                    <a:cxnLst>
                      <a:cxn ang="0">
                        <a:pos x="15" y="24"/>
                      </a:cxn>
                      <a:cxn ang="0">
                        <a:pos x="19" y="14"/>
                      </a:cxn>
                      <a:cxn ang="0">
                        <a:pos x="29" y="6"/>
                      </a:cxn>
                      <a:cxn ang="0">
                        <a:pos x="42" y="1"/>
                      </a:cxn>
                      <a:cxn ang="0">
                        <a:pos x="59" y="0"/>
                      </a:cxn>
                      <a:cxn ang="0">
                        <a:pos x="74" y="2"/>
                      </a:cxn>
                      <a:cxn ang="0">
                        <a:pos x="88" y="5"/>
                      </a:cxn>
                      <a:cxn ang="0">
                        <a:pos x="99" y="14"/>
                      </a:cxn>
                      <a:cxn ang="0">
                        <a:pos x="104" y="26"/>
                      </a:cxn>
                      <a:cxn ang="0">
                        <a:pos x="117" y="156"/>
                      </a:cxn>
                      <a:cxn ang="0">
                        <a:pos x="105" y="170"/>
                      </a:cxn>
                      <a:cxn ang="0">
                        <a:pos x="94" y="178"/>
                      </a:cxn>
                      <a:cxn ang="0">
                        <a:pos x="79" y="184"/>
                      </a:cxn>
                      <a:cxn ang="0">
                        <a:pos x="61" y="188"/>
                      </a:cxn>
                      <a:cxn ang="0">
                        <a:pos x="35" y="185"/>
                      </a:cxn>
                      <a:cxn ang="0">
                        <a:pos x="19" y="176"/>
                      </a:cxn>
                      <a:cxn ang="0">
                        <a:pos x="6" y="164"/>
                      </a:cxn>
                      <a:cxn ang="0">
                        <a:pos x="0" y="159"/>
                      </a:cxn>
                      <a:cxn ang="0">
                        <a:pos x="15" y="24"/>
                      </a:cxn>
                    </a:cxnLst>
                    <a:rect l="0" t="0" r="0" b="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14647" name="Group 312"/>
                  <p:cNvGrpSpPr>
                    <a:grpSpLocks noChangeAspect="1"/>
                  </p:cNvGrpSpPr>
                  <p:nvPr/>
                </p:nvGrpSpPr>
                <p:grpSpPr>
                  <a:xfrm>
                    <a:off x="0" y="2"/>
                    <a:ext cx="116" cy="187"/>
                    <a:chExt cx="116" cy="187"/>
                  </a:xfrm>
                </p:grpSpPr>
                <p:sp>
                  <p:nvSpPr>
                    <p:cNvPr id="14648" name="Line 31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59" y="56"/>
                      <a:ext cx="0" cy="123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49" name="Oval 314"/>
                    <p:cNvSpPr>
                      <a:spLocks noChangeAspect="1"/>
                    </p:cNvSpPr>
                    <p:nvPr/>
                  </p:nvSpPr>
                  <p:spPr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50" name="Arc 31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" y="130"/>
                      <a:ext cx="113" cy="57"/>
                    </a:xfrm>
                    <a:custGeom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8205" h="21600" fill="none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800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51" name="Line 31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52" name="Line 317"/>
                    <p:cNvSpPr>
                      <a:spLocks noChangeAspect="1"/>
                    </p:cNvSpPr>
                    <p:nvPr/>
                  </p:nvSpPr>
                  <p:spPr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53" name="Line 31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14654" name="Line 319"/>
                    <p:cNvSpPr>
                      <a:spLocks noChangeAspect="1"/>
                    </p:cNvSpPr>
                    <p:nvPr/>
                  </p:nvSpPr>
                  <p:spPr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0">
                        <a:latin typeface="华文中宋" pitchFamily="2" charset="-122"/>
                        <a:ea typeface="楷体_GB2312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14655" name="Oval 320"/>
              <p:cNvSpPr>
                <a:spLocks noChangeAspect="1"/>
              </p:cNvSpPr>
              <p:nvPr/>
            </p:nvSpPr>
            <p:spPr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56" name="Freeform 321"/>
              <p:cNvSpPr>
                <a:spLocks noChangeAspect="1"/>
              </p:cNvSpPr>
              <p:nvPr/>
            </p:nvSpPr>
            <p:spPr>
              <a:xfrm>
                <a:off x="119" y="132"/>
                <a:ext cx="109" cy="190"/>
              </a:xfrm>
              <a:custGeom>
                <a:cxnLst>
                  <a:cxn ang="0">
                    <a:pos x="27" y="17"/>
                  </a:cxn>
                  <a:cxn ang="0">
                    <a:pos x="27" y="151"/>
                  </a:cxn>
                  <a:cxn ang="0">
                    <a:pos x="0" y="179"/>
                  </a:cxn>
                  <a:cxn ang="0">
                    <a:pos x="9" y="190"/>
                  </a:cxn>
                  <a:cxn ang="0">
                    <a:pos x="39" y="190"/>
                  </a:cxn>
                  <a:cxn ang="0">
                    <a:pos x="54" y="186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57" name="Line 322"/>
              <p:cNvSpPr>
                <a:spLocks noChangeAspect="1"/>
              </p:cNvSpPr>
              <p:nvPr/>
            </p:nvSpPr>
            <p:spPr>
              <a:xfrm>
                <a:off x="147" y="282"/>
                <a:ext cx="57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58" name="Line 323"/>
              <p:cNvSpPr>
                <a:spLocks noChangeAspect="1"/>
              </p:cNvSpPr>
              <p:nvPr/>
            </p:nvSpPr>
            <p:spPr>
              <a:xfrm flipH="1">
                <a:off x="204" y="247"/>
                <a:ext cx="0" cy="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59" name="Freeform 324"/>
              <p:cNvSpPr>
                <a:spLocks noChangeAspect="1"/>
              </p:cNvSpPr>
              <p:nvPr/>
            </p:nvSpPr>
            <p:spPr>
              <a:xfrm>
                <a:off x="318" y="132"/>
                <a:ext cx="109" cy="189"/>
              </a:xfrm>
              <a:custGeom>
                <a:cxnLst>
                  <a:cxn ang="0">
                    <a:pos x="27" y="17"/>
                  </a:cxn>
                  <a:cxn ang="0">
                    <a:pos x="27" y="150"/>
                  </a:cxn>
                  <a:cxn ang="0">
                    <a:pos x="0" y="178"/>
                  </a:cxn>
                  <a:cxn ang="0">
                    <a:pos x="9" y="189"/>
                  </a:cxn>
                  <a:cxn ang="0">
                    <a:pos x="39" y="189"/>
                  </a:cxn>
                  <a:cxn ang="0">
                    <a:pos x="54" y="185"/>
                  </a:cxn>
                  <a:cxn ang="0">
                    <a:pos x="109" y="127"/>
                  </a:cxn>
                  <a:cxn ang="0">
                    <a:pos x="107" y="119"/>
                  </a:cxn>
                  <a:cxn ang="0">
                    <a:pos x="86" y="119"/>
                  </a:cxn>
                  <a:cxn ang="0">
                    <a:pos x="86" y="15"/>
                  </a:cxn>
                  <a:cxn ang="0">
                    <a:pos x="78" y="7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7" y="17"/>
                  </a:cxn>
                </a:cxnLst>
                <a:rect l="0" t="0" r="0" b="0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60" name="Rectangle 325"/>
              <p:cNvSpPr>
                <a:spLocks noChangeAspect="1"/>
              </p:cNvSpPr>
              <p:nvPr/>
            </p:nvSpPr>
            <p:spPr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61" name="Line 326"/>
              <p:cNvSpPr>
                <a:spLocks noChangeAspect="1"/>
              </p:cNvSpPr>
              <p:nvPr/>
            </p:nvSpPr>
            <p:spPr>
              <a:xfrm flipH="1">
                <a:off x="404" y="248"/>
                <a:ext cx="0" cy="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2" name="Line 327"/>
              <p:cNvSpPr>
                <a:spLocks noChangeAspect="1"/>
              </p:cNvSpPr>
              <p:nvPr/>
            </p:nvSpPr>
            <p:spPr>
              <a:xfrm>
                <a:off x="349" y="279"/>
                <a:ext cx="5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3" name="Line 328"/>
              <p:cNvSpPr>
                <a:spLocks noChangeAspect="1"/>
              </p:cNvSpPr>
              <p:nvPr/>
            </p:nvSpPr>
            <p:spPr>
              <a:xfrm flipH="1">
                <a:off x="408" y="147"/>
                <a:ext cx="0" cy="1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4" name="Rectangle 329"/>
              <p:cNvSpPr>
                <a:spLocks noChangeAspect="1"/>
              </p:cNvSpPr>
              <p:nvPr/>
            </p:nvSpPr>
            <p:spPr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65" name="Line 330"/>
              <p:cNvSpPr>
                <a:spLocks noChangeAspect="1"/>
              </p:cNvSpPr>
              <p:nvPr/>
            </p:nvSpPr>
            <p:spPr>
              <a:xfrm>
                <a:off x="347" y="155"/>
                <a:ext cx="56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6" name="Line 331"/>
              <p:cNvSpPr>
                <a:spLocks noChangeAspect="1"/>
              </p:cNvSpPr>
              <p:nvPr/>
            </p:nvSpPr>
            <p:spPr>
              <a:xfrm>
                <a:off x="346" y="148"/>
                <a:ext cx="6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7" name="Line 332"/>
              <p:cNvSpPr>
                <a:spLocks noChangeAspect="1"/>
              </p:cNvSpPr>
              <p:nvPr/>
            </p:nvSpPr>
            <p:spPr>
              <a:xfrm flipH="1">
                <a:off x="344" y="149"/>
                <a:ext cx="2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68" name="AutoShape 333"/>
              <p:cNvSpPr>
                <a:spLocks noChangeAspect="1"/>
              </p:cNvSpPr>
              <p:nvPr/>
            </p:nvSpPr>
            <p:spPr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69" name="Oval 334"/>
              <p:cNvSpPr>
                <a:spLocks noChangeAspect="1"/>
              </p:cNvSpPr>
              <p:nvPr/>
            </p:nvSpPr>
            <p:spPr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670" name="Line 335"/>
              <p:cNvSpPr>
                <a:spLocks noChangeAspect="1"/>
              </p:cNvSpPr>
              <p:nvPr/>
            </p:nvSpPr>
            <p:spPr>
              <a:xfrm flipV="1">
                <a:off x="389" y="7"/>
                <a:ext cx="64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71" name="Line 336"/>
              <p:cNvSpPr>
                <a:spLocks noChangeAspect="1"/>
              </p:cNvSpPr>
              <p:nvPr/>
            </p:nvSpPr>
            <p:spPr>
              <a:xfrm flipV="1">
                <a:off x="387" y="1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72" name="Line 337"/>
              <p:cNvSpPr>
                <a:spLocks noChangeAspect="1"/>
              </p:cNvSpPr>
              <p:nvPr/>
            </p:nvSpPr>
            <p:spPr>
              <a:xfrm flipV="1">
                <a:off x="389" y="26"/>
                <a:ext cx="64" cy="33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73" name="Line 338"/>
              <p:cNvSpPr>
                <a:spLocks noChangeAspect="1"/>
              </p:cNvSpPr>
              <p:nvPr/>
            </p:nvSpPr>
            <p:spPr>
              <a:xfrm flipV="1">
                <a:off x="394" y="31"/>
                <a:ext cx="63" cy="34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674" name="Line 339"/>
              <p:cNvSpPr>
                <a:spLocks noChangeAspect="1"/>
              </p:cNvSpPr>
              <p:nvPr/>
            </p:nvSpPr>
            <p:spPr>
              <a:xfrm flipV="1">
                <a:off x="398" y="37"/>
                <a:ext cx="63" cy="35"/>
              </a:xfrm>
              <a:prstGeom prst="line">
                <a:avLst/>
              </a:prstGeom>
              <a:ln w="31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675" name="Text Box 340"/>
            <p:cNvSpPr txBox="1">
              <a:spLocks noChangeAspect="1"/>
            </p:cNvSpPr>
            <p:nvPr/>
          </p:nvSpPr>
          <p:spPr>
            <a:xfrm>
              <a:off x="136" y="0"/>
              <a:ext cx="14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>
                  <a:latin typeface="宋体" pitchFamily="2" charset="-122"/>
                  <a:ea typeface="宋体" pitchFamily="2" charset="-122"/>
                </a:rPr>
                <a:t>S</a:t>
              </a:r>
            </a:p>
          </p:txBody>
        </p:sp>
      </p:grpSp>
      <p:grpSp>
        <p:nvGrpSpPr>
          <p:cNvPr id="14676" name="Group 341"/>
          <p:cNvGrpSpPr/>
          <p:nvPr/>
        </p:nvGrpSpPr>
        <p:grpSpPr>
          <a:xfrm>
            <a:off x="4810125" y="3424926"/>
            <a:ext cx="1014413" cy="873919"/>
            <a:chExt cx="1069" cy="911"/>
          </a:xfrm>
        </p:grpSpPr>
        <p:sp>
          <p:nvSpPr>
            <p:cNvPr id="14677" name="Text Box 342"/>
            <p:cNvSpPr txBox="1">
              <a:spLocks noChangeAspect="1"/>
            </p:cNvSpPr>
            <p:nvPr/>
          </p:nvSpPr>
          <p:spPr>
            <a:xfrm>
              <a:off x="270" y="0"/>
              <a:ext cx="1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P</a:t>
              </a:r>
            </a:p>
          </p:txBody>
        </p:sp>
        <p:sp>
          <p:nvSpPr>
            <p:cNvPr id="14678" name="AutoShape 343"/>
            <p:cNvSpPr>
              <a:spLocks noChangeAspect="1"/>
            </p:cNvSpPr>
            <p:nvPr/>
          </p:nvSpPr>
          <p:spPr>
            <a:xfrm rot="5400000">
              <a:off x="10" y="362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79" name="Line 344"/>
            <p:cNvSpPr>
              <a:spLocks noChangeAspect="1"/>
            </p:cNvSpPr>
            <p:nvPr/>
          </p:nvSpPr>
          <p:spPr>
            <a:xfrm rot="5400000" flipH="1">
              <a:off x="34" y="389"/>
              <a:ext cx="0" cy="58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80" name="Line 345"/>
            <p:cNvSpPr>
              <a:spLocks noChangeAspect="1"/>
            </p:cNvSpPr>
            <p:nvPr/>
          </p:nvSpPr>
          <p:spPr>
            <a:xfrm rot="5400000" flipH="1">
              <a:off x="36" y="363"/>
              <a:ext cx="0" cy="5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81" name="Oval 346"/>
            <p:cNvSpPr>
              <a:spLocks noChangeAspect="1"/>
            </p:cNvSpPr>
            <p:nvPr/>
          </p:nvSpPr>
          <p:spPr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2" name="Oval 347"/>
            <p:cNvSpPr>
              <a:spLocks noChangeAspect="1"/>
            </p:cNvSpPr>
            <p:nvPr/>
          </p:nvSpPr>
          <p:spPr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3" name="AutoShape 348"/>
            <p:cNvSpPr/>
            <p:nvPr/>
          </p:nvSpPr>
          <p:spPr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4" name="AutoShape 349"/>
            <p:cNvSpPr>
              <a:spLocks noChangeAspect="1"/>
            </p:cNvSpPr>
            <p:nvPr/>
          </p:nvSpPr>
          <p:spPr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5" name="AutoShape 350"/>
            <p:cNvSpPr>
              <a:spLocks noChangeAspect="1"/>
            </p:cNvSpPr>
            <p:nvPr/>
          </p:nvSpPr>
          <p:spPr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6" name="Line 351"/>
            <p:cNvSpPr>
              <a:spLocks noChangeAspect="1"/>
            </p:cNvSpPr>
            <p:nvPr/>
          </p:nvSpPr>
          <p:spPr>
            <a:xfrm>
              <a:off x="41" y="879"/>
              <a:ext cx="4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87" name="Oval 352"/>
            <p:cNvSpPr>
              <a:spLocks noChangeAspect="1"/>
            </p:cNvSpPr>
            <p:nvPr/>
          </p:nvSpPr>
          <p:spPr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8" name="Oval 353"/>
            <p:cNvSpPr>
              <a:spLocks noChangeAspect="1"/>
            </p:cNvSpPr>
            <p:nvPr/>
          </p:nvSpPr>
          <p:spPr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89" name="Line 354"/>
            <p:cNvSpPr>
              <a:spLocks noChangeAspect="1"/>
            </p:cNvSpPr>
            <p:nvPr/>
          </p:nvSpPr>
          <p:spPr>
            <a:xfrm flipV="1">
              <a:off x="118" y="554"/>
              <a:ext cx="22" cy="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0" name="Line 355"/>
            <p:cNvSpPr>
              <a:spLocks noChangeAspect="1"/>
            </p:cNvSpPr>
            <p:nvPr/>
          </p:nvSpPr>
          <p:spPr>
            <a:xfrm flipV="1">
              <a:off x="130" y="604"/>
              <a:ext cx="23" cy="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1" name="Line 356"/>
            <p:cNvSpPr>
              <a:spLocks noChangeAspect="1"/>
            </p:cNvSpPr>
            <p:nvPr/>
          </p:nvSpPr>
          <p:spPr>
            <a:xfrm flipV="1">
              <a:off x="124" y="645"/>
              <a:ext cx="21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2" name="AutoShape 357"/>
            <p:cNvSpPr>
              <a:spLocks noChangeAspect="1"/>
            </p:cNvSpPr>
            <p:nvPr/>
          </p:nvSpPr>
          <p:spPr>
            <a:xfrm rot="5400000">
              <a:off x="40" y="506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93" name="AutoShape 358"/>
            <p:cNvSpPr>
              <a:spLocks noChangeAspect="1"/>
            </p:cNvSpPr>
            <p:nvPr/>
          </p:nvSpPr>
          <p:spPr>
            <a:xfrm rot="5400000">
              <a:off x="85" y="554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94" name="Line 359"/>
            <p:cNvSpPr>
              <a:spLocks noChangeAspect="1"/>
            </p:cNvSpPr>
            <p:nvPr/>
          </p:nvSpPr>
          <p:spPr>
            <a:xfrm flipH="1">
              <a:off x="82" y="604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5" name="Line 360"/>
            <p:cNvSpPr>
              <a:spLocks noChangeAspect="1"/>
            </p:cNvSpPr>
            <p:nvPr/>
          </p:nvSpPr>
          <p:spPr>
            <a:xfrm flipH="1">
              <a:off x="82" y="550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6" name="Line 361"/>
            <p:cNvSpPr>
              <a:spLocks noChangeAspect="1"/>
            </p:cNvSpPr>
            <p:nvPr/>
          </p:nvSpPr>
          <p:spPr>
            <a:xfrm flipH="1">
              <a:off x="82" y="659"/>
              <a:ext cx="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7" name="Line 362"/>
            <p:cNvSpPr>
              <a:spLocks noChangeAspect="1"/>
            </p:cNvSpPr>
            <p:nvPr/>
          </p:nvSpPr>
          <p:spPr>
            <a:xfrm flipH="1">
              <a:off x="87" y="699"/>
              <a:ext cx="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698" name="Oval 363"/>
            <p:cNvSpPr>
              <a:spLocks noChangeAspect="1"/>
            </p:cNvSpPr>
            <p:nvPr/>
          </p:nvSpPr>
          <p:spPr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699" name="Line 364"/>
            <p:cNvSpPr>
              <a:spLocks noChangeAspect="1"/>
            </p:cNvSpPr>
            <p:nvPr/>
          </p:nvSpPr>
          <p:spPr>
            <a:xfrm flipH="1">
              <a:off x="95" y="732"/>
              <a:ext cx="12" cy="55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00" name="Line 365"/>
            <p:cNvSpPr>
              <a:spLocks noChangeAspect="1"/>
            </p:cNvSpPr>
            <p:nvPr/>
          </p:nvSpPr>
          <p:spPr>
            <a:xfrm>
              <a:off x="125" y="738"/>
              <a:ext cx="8" cy="31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01" name="Line 366"/>
            <p:cNvSpPr>
              <a:spLocks noChangeAspect="1"/>
            </p:cNvSpPr>
            <p:nvPr/>
          </p:nvSpPr>
          <p:spPr>
            <a:xfrm>
              <a:off x="535" y="554"/>
              <a:ext cx="206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02" name="AutoShape 367"/>
            <p:cNvSpPr>
              <a:spLocks noChangeAspect="1"/>
            </p:cNvSpPr>
            <p:nvPr/>
          </p:nvSpPr>
          <p:spPr>
            <a:xfrm rot="5400000">
              <a:off x="388" y="275"/>
              <a:ext cx="243" cy="646"/>
            </a:xfrm>
            <a:prstGeom prst="can">
              <a:avLst>
                <a:gd name="adj" fmla="val 341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03" name="AutoShape 368"/>
            <p:cNvSpPr>
              <a:spLocks noChangeAspect="1"/>
            </p:cNvSpPr>
            <p:nvPr/>
          </p:nvSpPr>
          <p:spPr>
            <a:xfrm rot="5400000">
              <a:off x="706" y="554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704" name="Group 369"/>
            <p:cNvGrpSpPr>
              <a:grpSpLocks noChangeAspect="1"/>
            </p:cNvGrpSpPr>
            <p:nvPr/>
          </p:nvGrpSpPr>
          <p:grpSpPr>
            <a:xfrm>
              <a:off x="826" y="543"/>
              <a:ext cx="90" cy="147"/>
              <a:chExt cx="225" cy="285"/>
            </a:xfrm>
          </p:grpSpPr>
          <p:sp>
            <p:nvSpPr>
              <p:cNvPr id="14705" name="Line 370"/>
              <p:cNvSpPr>
                <a:spLocks noChangeAspect="1"/>
              </p:cNvSpPr>
              <p:nvPr/>
            </p:nvSpPr>
            <p:spPr>
              <a:xfrm flipH="1">
                <a:off x="0" y="10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06" name="Line 371"/>
              <p:cNvSpPr>
                <a:spLocks noChangeAspect="1"/>
              </p:cNvSpPr>
              <p:nvPr/>
            </p:nvSpPr>
            <p:spPr>
              <a:xfrm flipH="1">
                <a:off x="0" y="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07" name="Line 372"/>
              <p:cNvSpPr>
                <a:spLocks noChangeAspect="1"/>
              </p:cNvSpPr>
              <p:nvPr/>
            </p:nvSpPr>
            <p:spPr>
              <a:xfrm flipH="1">
                <a:off x="0" y="210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08" name="Line 373"/>
              <p:cNvSpPr>
                <a:spLocks noChangeAspect="1"/>
              </p:cNvSpPr>
              <p:nvPr/>
            </p:nvSpPr>
            <p:spPr>
              <a:xfrm flipH="1">
                <a:off x="15" y="285"/>
                <a:ext cx="2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709" name="Line 374"/>
            <p:cNvSpPr>
              <a:spLocks noChangeAspect="1"/>
            </p:cNvSpPr>
            <p:nvPr/>
          </p:nvSpPr>
          <p:spPr>
            <a:xfrm>
              <a:off x="945" y="416"/>
              <a:ext cx="5" cy="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0" name="Line 375"/>
            <p:cNvSpPr>
              <a:spLocks noChangeAspect="1"/>
            </p:cNvSpPr>
            <p:nvPr/>
          </p:nvSpPr>
          <p:spPr>
            <a:xfrm flipH="1">
              <a:off x="944" y="427"/>
              <a:ext cx="0" cy="6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1" name="AutoShape 376"/>
            <p:cNvSpPr>
              <a:spLocks noChangeAspect="1"/>
            </p:cNvSpPr>
            <p:nvPr/>
          </p:nvSpPr>
          <p:spPr>
            <a:xfrm rot="5400000">
              <a:off x="772" y="529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12" name="Line 377"/>
            <p:cNvSpPr>
              <a:spLocks noChangeAspect="1"/>
            </p:cNvSpPr>
            <p:nvPr/>
          </p:nvSpPr>
          <p:spPr>
            <a:xfrm>
              <a:off x="837" y="53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3" name="Line 378"/>
            <p:cNvSpPr>
              <a:spLocks noChangeAspect="1"/>
            </p:cNvSpPr>
            <p:nvPr/>
          </p:nvSpPr>
          <p:spPr>
            <a:xfrm>
              <a:off x="837" y="574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4" name="Line 379"/>
            <p:cNvSpPr>
              <a:spLocks noChangeAspect="1"/>
            </p:cNvSpPr>
            <p:nvPr/>
          </p:nvSpPr>
          <p:spPr>
            <a:xfrm>
              <a:off x="837" y="632"/>
              <a:ext cx="5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5" name="Line 380"/>
            <p:cNvSpPr>
              <a:spLocks noChangeAspect="1"/>
            </p:cNvSpPr>
            <p:nvPr/>
          </p:nvSpPr>
          <p:spPr>
            <a:xfrm>
              <a:off x="842" y="672"/>
              <a:ext cx="5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16" name="AutoShape 381"/>
            <p:cNvSpPr>
              <a:spLocks noChangeAspect="1"/>
            </p:cNvSpPr>
            <p:nvPr/>
          </p:nvSpPr>
          <p:spPr>
            <a:xfrm>
              <a:off x="157" y="534"/>
              <a:ext cx="55" cy="145"/>
            </a:xfrm>
            <a:prstGeom prst="can">
              <a:avLst>
                <a:gd name="adj" fmla="val 65907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17" name="AutoShape 382"/>
            <p:cNvSpPr>
              <a:spLocks noChangeAspect="1"/>
            </p:cNvSpPr>
            <p:nvPr/>
          </p:nvSpPr>
          <p:spPr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18" name="AutoShape 383"/>
            <p:cNvSpPr>
              <a:spLocks noChangeAspect="1"/>
            </p:cNvSpPr>
            <p:nvPr/>
          </p:nvSpPr>
          <p:spPr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19" name="Line 384"/>
            <p:cNvSpPr>
              <a:spLocks noChangeAspect="1"/>
            </p:cNvSpPr>
            <p:nvPr/>
          </p:nvSpPr>
          <p:spPr>
            <a:xfrm>
              <a:off x="522" y="548"/>
              <a:ext cx="209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20" name="Line 385"/>
            <p:cNvSpPr>
              <a:spLocks noChangeAspect="1"/>
            </p:cNvSpPr>
            <p:nvPr/>
          </p:nvSpPr>
          <p:spPr>
            <a:xfrm>
              <a:off x="253" y="548"/>
              <a:ext cx="208" cy="0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721" name="Group 386"/>
            <p:cNvGrpSpPr>
              <a:grpSpLocks noChangeAspect="1"/>
            </p:cNvGrpSpPr>
            <p:nvPr/>
          </p:nvGrpSpPr>
          <p:grpSpPr>
            <a:xfrm>
              <a:off x="258" y="477"/>
              <a:ext cx="64" cy="245"/>
              <a:chExt cx="174" cy="525"/>
            </a:xfrm>
          </p:grpSpPr>
          <p:sp>
            <p:nvSpPr>
              <p:cNvPr id="14722" name="AutoShape 38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23" name="AutoShape 38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24" name="Group 389"/>
            <p:cNvGrpSpPr>
              <a:grpSpLocks noChangeAspect="1"/>
            </p:cNvGrpSpPr>
            <p:nvPr/>
          </p:nvGrpSpPr>
          <p:grpSpPr>
            <a:xfrm>
              <a:off x="302" y="477"/>
              <a:ext cx="65" cy="245"/>
              <a:chExt cx="174" cy="525"/>
            </a:xfrm>
          </p:grpSpPr>
          <p:sp>
            <p:nvSpPr>
              <p:cNvPr id="14725" name="AutoShape 390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26" name="AutoShape 391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27" name="Group 392"/>
            <p:cNvGrpSpPr>
              <a:grpSpLocks noChangeAspect="1"/>
            </p:cNvGrpSpPr>
            <p:nvPr/>
          </p:nvGrpSpPr>
          <p:grpSpPr>
            <a:xfrm>
              <a:off x="346" y="477"/>
              <a:ext cx="63" cy="245"/>
              <a:chExt cx="174" cy="525"/>
            </a:xfrm>
          </p:grpSpPr>
          <p:sp>
            <p:nvSpPr>
              <p:cNvPr id="14728" name="AutoShape 393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29" name="AutoShape 394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30" name="Group 395"/>
            <p:cNvGrpSpPr>
              <a:grpSpLocks noChangeAspect="1"/>
            </p:cNvGrpSpPr>
            <p:nvPr/>
          </p:nvGrpSpPr>
          <p:grpSpPr>
            <a:xfrm>
              <a:off x="390" y="477"/>
              <a:ext cx="63" cy="245"/>
              <a:chExt cx="174" cy="525"/>
            </a:xfrm>
          </p:grpSpPr>
          <p:sp>
            <p:nvSpPr>
              <p:cNvPr id="14731" name="AutoShape 396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32" name="AutoShape 397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33" name="Group 398"/>
            <p:cNvGrpSpPr>
              <a:grpSpLocks noChangeAspect="1"/>
            </p:cNvGrpSpPr>
            <p:nvPr/>
          </p:nvGrpSpPr>
          <p:grpSpPr>
            <a:xfrm>
              <a:off x="433" y="477"/>
              <a:ext cx="65" cy="245"/>
              <a:chExt cx="174" cy="525"/>
            </a:xfrm>
          </p:grpSpPr>
          <p:sp>
            <p:nvSpPr>
              <p:cNvPr id="14734" name="AutoShape 399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35" name="AutoShape 400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36" name="Group 401"/>
            <p:cNvGrpSpPr>
              <a:grpSpLocks noChangeAspect="1"/>
            </p:cNvGrpSpPr>
            <p:nvPr/>
          </p:nvGrpSpPr>
          <p:grpSpPr>
            <a:xfrm>
              <a:off x="477" y="477"/>
              <a:ext cx="64" cy="245"/>
              <a:chExt cx="174" cy="525"/>
            </a:xfrm>
          </p:grpSpPr>
          <p:sp>
            <p:nvSpPr>
              <p:cNvPr id="14737" name="AutoShape 402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38" name="AutoShape 403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39" name="Group 404"/>
            <p:cNvGrpSpPr>
              <a:grpSpLocks noChangeAspect="1"/>
            </p:cNvGrpSpPr>
            <p:nvPr/>
          </p:nvGrpSpPr>
          <p:grpSpPr>
            <a:xfrm>
              <a:off x="500" y="477"/>
              <a:ext cx="64" cy="245"/>
              <a:chExt cx="174" cy="525"/>
            </a:xfrm>
          </p:grpSpPr>
          <p:sp>
            <p:nvSpPr>
              <p:cNvPr id="14740" name="AutoShape 405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41" name="AutoShape 406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42" name="Group 407"/>
            <p:cNvGrpSpPr>
              <a:grpSpLocks noChangeAspect="1"/>
            </p:cNvGrpSpPr>
            <p:nvPr/>
          </p:nvGrpSpPr>
          <p:grpSpPr>
            <a:xfrm>
              <a:off x="544" y="477"/>
              <a:ext cx="65" cy="245"/>
              <a:chExt cx="174" cy="525"/>
            </a:xfrm>
          </p:grpSpPr>
          <p:sp>
            <p:nvSpPr>
              <p:cNvPr id="14743" name="AutoShape 408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44" name="AutoShape 409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45" name="Group 410"/>
            <p:cNvGrpSpPr>
              <a:grpSpLocks noChangeAspect="1"/>
            </p:cNvGrpSpPr>
            <p:nvPr/>
          </p:nvGrpSpPr>
          <p:grpSpPr>
            <a:xfrm>
              <a:off x="589" y="477"/>
              <a:ext cx="63" cy="245"/>
              <a:chExt cx="174" cy="525"/>
            </a:xfrm>
          </p:grpSpPr>
          <p:sp>
            <p:nvSpPr>
              <p:cNvPr id="14746" name="AutoShape 411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47" name="AutoShape 412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48" name="Group 413"/>
            <p:cNvGrpSpPr>
              <a:grpSpLocks noChangeAspect="1"/>
            </p:cNvGrpSpPr>
            <p:nvPr/>
          </p:nvGrpSpPr>
          <p:grpSpPr>
            <a:xfrm>
              <a:off x="632" y="477"/>
              <a:ext cx="65" cy="245"/>
              <a:chExt cx="174" cy="525"/>
            </a:xfrm>
          </p:grpSpPr>
          <p:sp>
            <p:nvSpPr>
              <p:cNvPr id="14749" name="AutoShape 414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50" name="AutoShape 415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4751" name="Group 416"/>
            <p:cNvGrpSpPr>
              <a:grpSpLocks noChangeAspect="1"/>
            </p:cNvGrpSpPr>
            <p:nvPr/>
          </p:nvGrpSpPr>
          <p:grpSpPr>
            <a:xfrm>
              <a:off x="673" y="477"/>
              <a:ext cx="65" cy="245"/>
              <a:chExt cx="174" cy="525"/>
            </a:xfrm>
          </p:grpSpPr>
          <p:sp>
            <p:nvSpPr>
              <p:cNvPr id="14752" name="AutoShape 417"/>
              <p:cNvSpPr>
                <a:spLocks noChangeAspect="1"/>
              </p:cNvSpPr>
              <p:nvPr/>
            </p:nvSpPr>
            <p:spPr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53" name="AutoShape 418"/>
              <p:cNvSpPr>
                <a:spLocks noChangeAspect="1"/>
              </p:cNvSpPr>
              <p:nvPr/>
            </p:nvSpPr>
            <p:spPr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4754" name="AutoShape 419"/>
            <p:cNvSpPr>
              <a:spLocks noChangeAspect="1"/>
            </p:cNvSpPr>
            <p:nvPr/>
          </p:nvSpPr>
          <p:spPr>
            <a:xfrm>
              <a:off x="714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55" name="AutoShape 420"/>
            <p:cNvSpPr>
              <a:spLocks noChangeAspect="1"/>
            </p:cNvSpPr>
            <p:nvPr/>
          </p:nvSpPr>
          <p:spPr>
            <a:xfrm>
              <a:off x="733" y="477"/>
              <a:ext cx="43" cy="245"/>
            </a:xfrm>
            <a:prstGeom prst="leftBracket">
              <a:avLst>
                <a:gd name="adj" fmla="val 2848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56" name="Line 421"/>
            <p:cNvSpPr>
              <a:spLocks noChangeAspect="1"/>
            </p:cNvSpPr>
            <p:nvPr/>
          </p:nvSpPr>
          <p:spPr>
            <a:xfrm flipH="1">
              <a:off x="932" y="428"/>
              <a:ext cx="4" cy="56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757" name="Group 422"/>
            <p:cNvGrpSpPr>
              <a:grpSpLocks noChangeAspect="1"/>
            </p:cNvGrpSpPr>
            <p:nvPr/>
          </p:nvGrpSpPr>
          <p:grpSpPr>
            <a:xfrm>
              <a:off x="893" y="698"/>
              <a:ext cx="153" cy="213"/>
              <a:chExt cx="390" cy="405"/>
            </a:xfrm>
          </p:grpSpPr>
          <p:sp>
            <p:nvSpPr>
              <p:cNvPr id="14758" name="AutoShape 423"/>
              <p:cNvSpPr>
                <a:spLocks noChangeAspect="1"/>
              </p:cNvSpPr>
              <p:nvPr/>
            </p:nvSpPr>
            <p:spPr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59" name="AutoShape 424"/>
              <p:cNvSpPr>
                <a:spLocks noChangeAspect="1"/>
              </p:cNvSpPr>
              <p:nvPr/>
            </p:nvSpPr>
            <p:spPr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60" name="Line 425"/>
              <p:cNvSpPr>
                <a:spLocks noChangeAspect="1"/>
              </p:cNvSpPr>
              <p:nvPr/>
            </p:nvSpPr>
            <p:spPr>
              <a:xfrm>
                <a:off x="30" y="345"/>
                <a:ext cx="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761" name="Line 426"/>
            <p:cNvSpPr>
              <a:spLocks noChangeAspect="1"/>
            </p:cNvSpPr>
            <p:nvPr/>
          </p:nvSpPr>
          <p:spPr>
            <a:xfrm flipV="1">
              <a:off x="958" y="556"/>
              <a:ext cx="22" cy="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62" name="Line 427"/>
            <p:cNvSpPr>
              <a:spLocks noChangeAspect="1"/>
            </p:cNvSpPr>
            <p:nvPr/>
          </p:nvSpPr>
          <p:spPr>
            <a:xfrm flipH="1">
              <a:off x="956" y="756"/>
              <a:ext cx="6" cy="3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63" name="Line 428"/>
            <p:cNvSpPr>
              <a:spLocks noChangeAspect="1"/>
            </p:cNvSpPr>
            <p:nvPr/>
          </p:nvSpPr>
          <p:spPr>
            <a:xfrm>
              <a:off x="990" y="746"/>
              <a:ext cx="8" cy="3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64" name="Oval 429"/>
            <p:cNvSpPr>
              <a:spLocks noChangeAspect="1"/>
            </p:cNvSpPr>
            <p:nvPr/>
          </p:nvSpPr>
          <p:spPr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65" name="Oval 430"/>
            <p:cNvSpPr>
              <a:spLocks noChangeAspect="1"/>
            </p:cNvSpPr>
            <p:nvPr/>
          </p:nvSpPr>
          <p:spPr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66" name="Oval 431"/>
            <p:cNvSpPr>
              <a:spLocks noChangeAspect="1"/>
            </p:cNvSpPr>
            <p:nvPr/>
          </p:nvSpPr>
          <p:spPr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767" name="Group 432"/>
            <p:cNvGrpSpPr>
              <a:grpSpLocks noChangeAspect="1"/>
            </p:cNvGrpSpPr>
            <p:nvPr/>
          </p:nvGrpSpPr>
          <p:grpSpPr>
            <a:xfrm>
              <a:off x="929" y="473"/>
              <a:ext cx="93" cy="249"/>
              <a:chExt cx="222" cy="503"/>
            </a:xfrm>
          </p:grpSpPr>
          <p:sp>
            <p:nvSpPr>
              <p:cNvPr id="14768" name="Oval 433"/>
              <p:cNvSpPr>
                <a:spLocks noChangeAspect="1"/>
              </p:cNvSpPr>
              <p:nvPr/>
            </p:nvSpPr>
            <p:spPr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69" name="Oval 434"/>
              <p:cNvSpPr>
                <a:spLocks noChangeAspect="1"/>
              </p:cNvSpPr>
              <p:nvPr/>
            </p:nvSpPr>
            <p:spPr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70" name="Line 435"/>
              <p:cNvSpPr>
                <a:spLocks noChangeAspect="1"/>
              </p:cNvSpPr>
              <p:nvPr/>
            </p:nvSpPr>
            <p:spPr>
              <a:xfrm flipV="1">
                <a:off x="111" y="221"/>
                <a:ext cx="54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71" name="Line 436"/>
              <p:cNvSpPr>
                <a:spLocks noChangeAspect="1"/>
              </p:cNvSpPr>
              <p:nvPr/>
            </p:nvSpPr>
            <p:spPr>
              <a:xfrm flipV="1">
                <a:off x="113" y="316"/>
                <a:ext cx="54" cy="1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772" name="Oval 437"/>
            <p:cNvSpPr>
              <a:spLocks noChangeAspect="1"/>
            </p:cNvSpPr>
            <p:nvPr/>
          </p:nvSpPr>
          <p:spPr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773" name="AutoShape 438"/>
            <p:cNvSpPr>
              <a:spLocks noChangeAspect="1"/>
            </p:cNvSpPr>
            <p:nvPr/>
          </p:nvSpPr>
          <p:spPr>
            <a:xfrm rot="5400000">
              <a:off x="965" y="384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774" name="Group 439"/>
            <p:cNvGrpSpPr>
              <a:grpSpLocks noChangeAspect="1"/>
            </p:cNvGrpSpPr>
            <p:nvPr/>
          </p:nvGrpSpPr>
          <p:grpSpPr>
            <a:xfrm rot="5400000">
              <a:off x="977" y="361"/>
              <a:ext cx="80" cy="104"/>
              <a:chExt cx="138" cy="282"/>
            </a:xfrm>
          </p:grpSpPr>
          <p:sp>
            <p:nvSpPr>
              <p:cNvPr id="14775" name="AutoShape 440"/>
              <p:cNvSpPr>
                <a:spLocks noChangeAspect="1"/>
              </p:cNvSpPr>
              <p:nvPr/>
            </p:nvSpPr>
            <p:spPr>
              <a:xfrm>
                <a:off x="0" y="0"/>
                <a:ext cx="138" cy="282"/>
              </a:xfrm>
              <a:prstGeom prst="can">
                <a:avLst>
                  <a:gd name="adj" fmla="val 51083"/>
                </a:avLst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76" name="Line 441"/>
              <p:cNvSpPr>
                <a:spLocks noChangeAspect="1"/>
              </p:cNvSpPr>
              <p:nvPr/>
            </p:nvSpPr>
            <p:spPr>
              <a:xfrm flipH="1">
                <a:off x="86" y="92"/>
                <a:ext cx="0" cy="178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77" name="Line 442"/>
              <p:cNvSpPr>
                <a:spLocks noChangeAspect="1"/>
              </p:cNvSpPr>
              <p:nvPr/>
            </p:nvSpPr>
            <p:spPr>
              <a:xfrm flipH="1">
                <a:off x="38" y="77"/>
                <a:ext cx="0" cy="17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14778" name="Line 443"/>
            <p:cNvSpPr>
              <a:spLocks noChangeAspect="1"/>
            </p:cNvSpPr>
            <p:nvPr/>
          </p:nvSpPr>
          <p:spPr>
            <a:xfrm flipH="1">
              <a:off x="932" y="415"/>
              <a:ext cx="9" cy="77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14779" name="Line 444"/>
            <p:cNvSpPr>
              <a:spLocks noChangeAspect="1"/>
            </p:cNvSpPr>
            <p:nvPr/>
          </p:nvSpPr>
          <p:spPr>
            <a:xfrm>
              <a:off x="206" y="524"/>
              <a:ext cx="539" cy="5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14780" name="Group 445"/>
            <p:cNvGrpSpPr>
              <a:grpSpLocks noChangeAspect="1"/>
            </p:cNvGrpSpPr>
            <p:nvPr/>
          </p:nvGrpSpPr>
          <p:grpSpPr>
            <a:xfrm>
              <a:off x="244" y="294"/>
              <a:ext cx="156" cy="277"/>
              <a:chExt cx="142" cy="252"/>
            </a:xfrm>
          </p:grpSpPr>
          <p:sp>
            <p:nvSpPr>
              <p:cNvPr id="14781" name="AutoShape 446"/>
              <p:cNvSpPr>
                <a:spLocks noChangeAspect="1"/>
              </p:cNvSpPr>
              <p:nvPr/>
            </p:nvSpPr>
            <p:spPr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2" name="Oval 447"/>
              <p:cNvSpPr>
                <a:spLocks noChangeAspect="1"/>
              </p:cNvSpPr>
              <p:nvPr/>
            </p:nvSpPr>
            <p:spPr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3" name="AutoShape 448"/>
              <p:cNvSpPr>
                <a:spLocks noChangeAspect="1"/>
              </p:cNvSpPr>
              <p:nvPr/>
            </p:nvSpPr>
            <p:spPr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4" name="AutoShape 449"/>
              <p:cNvSpPr>
                <a:spLocks noChangeAspect="1"/>
              </p:cNvSpPr>
              <p:nvPr/>
            </p:nvSpPr>
            <p:spPr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5" name="Line 450"/>
              <p:cNvSpPr>
                <a:spLocks noChangeAspect="1"/>
              </p:cNvSpPr>
              <p:nvPr/>
            </p:nvSpPr>
            <p:spPr>
              <a:xfrm flipH="1">
                <a:off x="16" y="14"/>
                <a:ext cx="0" cy="3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86" name="Line 451"/>
              <p:cNvSpPr>
                <a:spLocks noChangeAspect="1"/>
              </p:cNvSpPr>
              <p:nvPr/>
            </p:nvSpPr>
            <p:spPr>
              <a:xfrm flipH="1">
                <a:off x="80" y="26"/>
                <a:ext cx="5" cy="22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14787" name="Oval 452"/>
              <p:cNvSpPr>
                <a:spLocks noChangeAspect="1"/>
              </p:cNvSpPr>
              <p:nvPr/>
            </p:nvSpPr>
            <p:spPr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8" name="AutoShape 453"/>
              <p:cNvSpPr>
                <a:spLocks noChangeAspect="1"/>
              </p:cNvSpPr>
              <p:nvPr/>
            </p:nvSpPr>
            <p:spPr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4789" name="AutoShape 454"/>
              <p:cNvSpPr>
                <a:spLocks noChangeAspect="1"/>
              </p:cNvSpPr>
              <p:nvPr/>
            </p:nvSpPr>
            <p:spPr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14790" name="AutoShape 455"/>
            <p:cNvSpPr>
              <a:spLocks noChangeAspect="1"/>
            </p:cNvSpPr>
            <p:nvPr/>
          </p:nvSpPr>
          <p:spPr>
            <a:xfrm>
              <a:off x="767" y="534"/>
              <a:ext cx="53" cy="146"/>
            </a:xfrm>
            <a:prstGeom prst="can">
              <a:avLst>
                <a:gd name="adj" fmla="val 68866"/>
              </a:avLst>
            </a:pr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4791" name="Group 456"/>
          <p:cNvGrpSpPr>
            <a:grpSpLocks noChangeAspect="1"/>
          </p:cNvGrpSpPr>
          <p:nvPr/>
        </p:nvGrpSpPr>
        <p:grpSpPr>
          <a:xfrm>
            <a:off x="2230041" y="3910701"/>
            <a:ext cx="783431" cy="501253"/>
            <a:chExt cx="871" cy="671"/>
          </a:xfrm>
        </p:grpSpPr>
        <p:grpSp>
          <p:nvGrpSpPr>
            <p:cNvPr id="14792" name="Group 457"/>
            <p:cNvGrpSpPr>
              <a:grpSpLocks noChangeAspect="1"/>
            </p:cNvGrpSpPr>
            <p:nvPr/>
          </p:nvGrpSpPr>
          <p:grpSpPr>
            <a:xfrm>
              <a:off x="0" y="274"/>
              <a:ext cx="871" cy="397"/>
              <a:chExt cx="871" cy="397"/>
            </a:xfrm>
          </p:grpSpPr>
          <p:sp>
            <p:nvSpPr>
              <p:cNvPr id="14793" name="AutoShape 458"/>
              <p:cNvSpPr>
                <a:spLocks noChangeAspect="1"/>
              </p:cNvSpPr>
              <p:nvPr/>
            </p:nvSpPr>
            <p:spPr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14794" name="Group 459"/>
              <p:cNvGrpSpPr>
                <a:grpSpLocks noChangeAspect="1"/>
              </p:cNvGrpSpPr>
              <p:nvPr/>
            </p:nvGrpSpPr>
            <p:grpSpPr>
              <a:xfrm>
                <a:off x="189" y="119"/>
                <a:ext cx="84" cy="163"/>
                <a:chExt cx="896" cy="888"/>
              </a:xfrm>
            </p:grpSpPr>
            <p:sp>
              <p:nvSpPr>
                <p:cNvPr id="14795" name="AutoShape 460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796" name="Line 461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797" name="AutoShape 462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798" name="Group 463"/>
              <p:cNvGrpSpPr>
                <a:grpSpLocks noChangeAspect="1"/>
              </p:cNvGrpSpPr>
              <p:nvPr/>
            </p:nvGrpSpPr>
            <p:grpSpPr>
              <a:xfrm>
                <a:off x="599" y="124"/>
                <a:ext cx="82" cy="164"/>
                <a:chExt cx="896" cy="888"/>
              </a:xfrm>
            </p:grpSpPr>
            <p:sp>
              <p:nvSpPr>
                <p:cNvPr id="14799" name="AutoShape 464"/>
                <p:cNvSpPr>
                  <a:spLocks noChangeAspect="1"/>
                </p:cNvSpPr>
                <p:nvPr/>
              </p:nvSpPr>
              <p:spPr>
                <a:xfrm>
                  <a:off x="124" y="0"/>
                  <a:ext cx="679" cy="702"/>
                </a:xfrm>
                <a:prstGeom prst="can">
                  <a:avLst>
                    <a:gd name="adj" fmla="val 25838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800" name="Line 465"/>
                <p:cNvSpPr>
                  <a:spLocks noChangeAspect="1"/>
                </p:cNvSpPr>
                <p:nvPr/>
              </p:nvSpPr>
              <p:spPr>
                <a:xfrm flipH="1">
                  <a:off x="436" y="195"/>
                  <a:ext cx="0" cy="4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801" name="AutoShape 466"/>
                <p:cNvSpPr>
                  <a:spLocks noChangeAspect="1"/>
                </p:cNvSpPr>
                <p:nvPr/>
              </p:nvSpPr>
              <p:spPr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802" name="Group 467"/>
              <p:cNvGrpSpPr>
                <a:grpSpLocks noChangeAspect="1"/>
              </p:cNvGrpSpPr>
              <p:nvPr/>
            </p:nvGrpSpPr>
            <p:grpSpPr>
              <a:xfrm>
                <a:off x="260" y="0"/>
                <a:ext cx="352" cy="263"/>
                <a:chExt cx="1725" cy="761"/>
              </a:xfrm>
            </p:grpSpPr>
            <p:grpSp>
              <p:nvGrpSpPr>
                <p:cNvPr id="14803" name="Group 468"/>
                <p:cNvGrpSpPr>
                  <a:grpSpLocks noChangeAspect="1"/>
                </p:cNvGrpSpPr>
                <p:nvPr/>
              </p:nvGrpSpPr>
              <p:grpSpPr>
                <a:xfrm rot="-218345" flipV="1">
                  <a:off x="280" y="0"/>
                  <a:ext cx="1171" cy="413"/>
                  <a:chExt cx="3915" cy="1365"/>
                </a:xfrm>
              </p:grpSpPr>
              <p:sp>
                <p:nvSpPr>
                  <p:cNvPr id="14804" name="Freeform 469"/>
                  <p:cNvSpPr>
                    <a:spLocks noChangeAspect="1"/>
                  </p:cNvSpPr>
                  <p:nvPr/>
                </p:nvSpPr>
                <p:spPr>
                  <a:xfrm>
                    <a:off x="780" y="18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805" name="Freeform 470"/>
                  <p:cNvSpPr>
                    <a:spLocks noChangeAspect="1"/>
                  </p:cNvSpPr>
                  <p:nvPr/>
                </p:nvSpPr>
                <p:spPr>
                  <a:xfrm>
                    <a:off x="1575" y="12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806" name="Freeform 471"/>
                  <p:cNvSpPr>
                    <a:spLocks noChangeAspect="1"/>
                  </p:cNvSpPr>
                  <p:nvPr/>
                </p:nvSpPr>
                <p:spPr>
                  <a:xfrm>
                    <a:off x="2355" y="6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807" name="Freeform 472"/>
                  <p:cNvSpPr>
                    <a:spLocks noChangeAspect="1"/>
                  </p:cNvSpPr>
                  <p:nvPr/>
                </p:nvSpPr>
                <p:spPr>
                  <a:xfrm>
                    <a:off x="3120" y="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14808" name="Freeform 473"/>
                  <p:cNvSpPr>
                    <a:spLocks noChangeAspect="1"/>
                  </p:cNvSpPr>
                  <p:nvPr/>
                </p:nvSpPr>
                <p:spPr>
                  <a:xfrm>
                    <a:off x="0" y="240"/>
                    <a:ext cx="795" cy="1125"/>
                  </a:xfrm>
                  <a:custGeom>
                    <a:cxnLst>
                      <a:cxn ang="0">
                        <a:pos x="0" y="1125"/>
                      </a:cxn>
                      <a:cxn ang="0">
                        <a:pos x="570" y="735"/>
                      </a:cxn>
                      <a:cxn ang="0">
                        <a:pos x="630" y="195"/>
                      </a:cxn>
                      <a:cxn ang="0">
                        <a:pos x="405" y="15"/>
                      </a:cxn>
                      <a:cxn ang="0">
                        <a:pos x="165" y="105"/>
                      </a:cxn>
                      <a:cxn ang="0">
                        <a:pos x="75" y="420"/>
                      </a:cxn>
                      <a:cxn ang="0">
                        <a:pos x="150" y="690"/>
                      </a:cxn>
                      <a:cxn ang="0">
                        <a:pos x="315" y="870"/>
                      </a:cxn>
                      <a:cxn ang="0">
                        <a:pos x="525" y="1035"/>
                      </a:cxn>
                      <a:cxn ang="0">
                        <a:pos x="705" y="1050"/>
                      </a:cxn>
                      <a:cxn ang="0">
                        <a:pos x="795" y="1065"/>
                      </a:cxn>
                    </a:cxnLst>
                    <a:rect l="0" t="0" r="0" b="0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800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4809" name="Freeform 474"/>
                <p:cNvSpPr>
                  <a:spLocks noChangeAspect="1"/>
                </p:cNvSpPr>
                <p:nvPr/>
              </p:nvSpPr>
              <p:spPr>
                <a:xfrm>
                  <a:off x="0" y="18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4810" name="Freeform 475"/>
                <p:cNvSpPr>
                  <a:spLocks noChangeAspect="1"/>
                </p:cNvSpPr>
                <p:nvPr/>
              </p:nvSpPr>
              <p:spPr>
                <a:xfrm flipH="1">
                  <a:off x="1442" y="33"/>
                  <a:ext cx="283" cy="728"/>
                </a:xfrm>
                <a:custGeom>
                  <a:cxnLst>
                    <a:cxn ang="0">
                      <a:pos x="283" y="23"/>
                    </a:cxn>
                    <a:cxn ang="0">
                      <a:pos x="217" y="23"/>
                    </a:cxn>
                    <a:cxn ang="0">
                      <a:pos x="160" y="158"/>
                    </a:cxn>
                    <a:cxn ang="0">
                      <a:pos x="151" y="608"/>
                    </a:cxn>
                    <a:cxn ang="0">
                      <a:pos x="0" y="728"/>
                    </a:cxn>
                  </a:cxnLst>
                  <a:rect l="0" t="0" r="0" b="0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4811" name="Text Box 476"/>
            <p:cNvSpPr txBox="1">
              <a:spLocks noChangeAspect="1"/>
            </p:cNvSpPr>
            <p:nvPr/>
          </p:nvSpPr>
          <p:spPr>
            <a:xfrm>
              <a:off x="360" y="0"/>
              <a:ext cx="299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800" i="1">
                  <a:latin typeface="宋体" pitchFamily="2" charset="-122"/>
                  <a:ea typeface="宋体" pitchFamily="2" charset="-122"/>
                </a:rPr>
                <a:t>R</a:t>
              </a:r>
              <a:r>
                <a:rPr lang="en-US" altLang="zh-CN" sz="2800" baseline="-25000">
                  <a:latin typeface="宋体" pitchFamily="2" charset="-122"/>
                  <a:ea typeface="宋体" pitchFamily="2" charset="-122"/>
                </a:rPr>
                <a:t>x</a:t>
              </a:r>
            </a:p>
          </p:txBody>
        </p:sp>
      </p:grpSp>
      <p:sp>
        <p:nvSpPr>
          <p:cNvPr id="14812" name="Freeform 477"/>
          <p:cNvSpPr/>
          <p:nvPr/>
        </p:nvSpPr>
        <p:spPr>
          <a:xfrm>
            <a:off x="4654154" y="2811754"/>
            <a:ext cx="581025" cy="409575"/>
          </a:xfrm>
          <a:custGeom>
            <a:cxnLst>
              <a:cxn ang="0">
                <a:pos x="0" y="0"/>
              </a:cxn>
              <a:cxn ang="0">
                <a:pos x="165100" y="63500"/>
              </a:cxn>
              <a:cxn ang="0">
                <a:pos x="241300" y="114300"/>
              </a:cxn>
              <a:cxn ang="0">
                <a:pos x="355600" y="228600"/>
              </a:cxn>
              <a:cxn ang="0">
                <a:pos x="419100" y="292100"/>
              </a:cxn>
              <a:cxn ang="0">
                <a:pos x="444500" y="330200"/>
              </a:cxn>
              <a:cxn ang="0">
                <a:pos x="596900" y="393700"/>
              </a:cxn>
              <a:cxn ang="0">
                <a:pos x="609600" y="431800"/>
              </a:cxn>
              <a:cxn ang="0">
                <a:pos x="723900" y="482600"/>
              </a:cxn>
              <a:cxn ang="0">
                <a:pos x="736600" y="533400"/>
              </a:cxn>
              <a:cxn ang="0">
                <a:pos x="774700" y="546100"/>
              </a:cxn>
            </a:cxnLst>
            <a:rect l="0" t="0" r="0" b="0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3" name="Freeform 478"/>
          <p:cNvSpPr/>
          <p:nvPr/>
        </p:nvSpPr>
        <p:spPr>
          <a:xfrm>
            <a:off x="5651897" y="3223710"/>
            <a:ext cx="594122" cy="1019175"/>
          </a:xfrm>
          <a:custGeom>
            <a:cxnLst>
              <a:cxn ang="0">
                <a:pos x="107412" y="0"/>
              </a:cxn>
              <a:cxn ang="0">
                <a:pos x="236306" y="67463"/>
              </a:cxn>
              <a:cxn ang="0">
                <a:pos x="332977" y="183114"/>
              </a:cxn>
              <a:cxn ang="0">
                <a:pos x="397424" y="443329"/>
              </a:cxn>
              <a:cxn ang="0">
                <a:pos x="429647" y="472242"/>
              </a:cxn>
              <a:cxn ang="0">
                <a:pos x="451130" y="510792"/>
              </a:cxn>
              <a:cxn ang="0">
                <a:pos x="494094" y="549342"/>
              </a:cxn>
              <a:cxn ang="0">
                <a:pos x="515577" y="578255"/>
              </a:cxn>
              <a:cxn ang="0">
                <a:pos x="440388" y="1358900"/>
              </a:cxn>
              <a:cxn ang="0">
                <a:pos x="268529" y="1349262"/>
              </a:cxn>
              <a:cxn ang="0">
                <a:pos x="0" y="1204698"/>
              </a:cxn>
            </a:cxnLst>
            <a:rect l="0" t="0" r="0" b="0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4" name="Freeform 479"/>
          <p:cNvSpPr/>
          <p:nvPr/>
        </p:nvSpPr>
        <p:spPr>
          <a:xfrm>
            <a:off x="3869531" y="4135729"/>
            <a:ext cx="984647" cy="152400"/>
          </a:xfrm>
          <a:custGeom>
            <a:cxnLst>
              <a:cxn ang="0">
                <a:pos x="1312863" y="0"/>
              </a:cxn>
              <a:cxn ang="0">
                <a:pos x="1207834" y="6054"/>
              </a:cxn>
              <a:cxn ang="0">
                <a:pos x="1018782" y="42381"/>
              </a:cxn>
              <a:cxn ang="0">
                <a:pos x="924256" y="57517"/>
              </a:cxn>
              <a:cxn ang="0">
                <a:pos x="861238" y="69625"/>
              </a:cxn>
              <a:cxn ang="0">
                <a:pos x="840232" y="78707"/>
              </a:cxn>
              <a:cxn ang="0">
                <a:pos x="777215" y="90816"/>
              </a:cxn>
              <a:cxn ang="0">
                <a:pos x="661683" y="121088"/>
              </a:cxn>
              <a:cxn ang="0">
                <a:pos x="609168" y="139251"/>
              </a:cxn>
              <a:cxn ang="0">
                <a:pos x="546151" y="151359"/>
              </a:cxn>
              <a:cxn ang="0">
                <a:pos x="451625" y="166495"/>
              </a:cxn>
              <a:cxn ang="0">
                <a:pos x="315087" y="187686"/>
              </a:cxn>
              <a:cxn ang="0">
                <a:pos x="0" y="154387"/>
              </a:cxn>
            </a:cxnLst>
            <a:rect l="0" t="0" r="0" b="0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5" name="Freeform 480"/>
          <p:cNvSpPr/>
          <p:nvPr/>
        </p:nvSpPr>
        <p:spPr>
          <a:xfrm>
            <a:off x="2789635" y="4234551"/>
            <a:ext cx="702469" cy="140494"/>
          </a:xfrm>
          <a:custGeom>
            <a:cxnLst>
              <a:cxn ang="0">
                <a:pos x="936625" y="0"/>
              </a:cxn>
              <a:cxn ang="0">
                <a:pos x="480321" y="82115"/>
              </a:cxn>
              <a:cxn ang="0">
                <a:pos x="0" y="0"/>
              </a:cxn>
            </a:cxnLst>
            <a:rect l="0" t="0" r="0" b="0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6" name="Freeform 481"/>
          <p:cNvSpPr/>
          <p:nvPr/>
        </p:nvSpPr>
        <p:spPr>
          <a:xfrm>
            <a:off x="2249091" y="2830804"/>
            <a:ext cx="1404938" cy="1403747"/>
          </a:xfrm>
          <a:custGeom>
            <a:cxnLst>
              <a:cxn ang="0">
                <a:pos x="261852" y="1845822"/>
              </a:cxn>
              <a:cxn ang="0">
                <a:pos x="212271" y="1786755"/>
              </a:cxn>
              <a:cxn ang="0">
                <a:pos x="113108" y="1698156"/>
              </a:cxn>
              <a:cxn ang="0">
                <a:pos x="88317" y="1639090"/>
              </a:cxn>
              <a:cxn ang="0">
                <a:pos x="38736" y="1580023"/>
              </a:cxn>
              <a:cxn ang="0">
                <a:pos x="1549" y="1186248"/>
              </a:cxn>
              <a:cxn ang="0">
                <a:pos x="13945" y="713718"/>
              </a:cxn>
              <a:cxn ang="0">
                <a:pos x="88317" y="457764"/>
              </a:cxn>
              <a:cxn ang="0">
                <a:pos x="212271" y="369164"/>
              </a:cxn>
              <a:cxn ang="0">
                <a:pos x="348620" y="260876"/>
              </a:cxn>
              <a:cxn ang="0">
                <a:pos x="435387" y="172277"/>
              </a:cxn>
              <a:cxn ang="0">
                <a:pos x="559341" y="113210"/>
              </a:cxn>
              <a:cxn ang="0">
                <a:pos x="931202" y="14767"/>
              </a:cxn>
              <a:cxn ang="0">
                <a:pos x="1873250" y="4922"/>
              </a:cxn>
            </a:cxnLst>
            <a:rect l="0" t="0" r="0" b="0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7" name="Freeform 482"/>
          <p:cNvSpPr/>
          <p:nvPr/>
        </p:nvSpPr>
        <p:spPr>
          <a:xfrm>
            <a:off x="2789635" y="3586851"/>
            <a:ext cx="108347" cy="647700"/>
          </a:xfrm>
          <a:custGeom>
            <a:cxnLst>
              <a:cxn ang="0">
                <a:pos x="0" y="0"/>
              </a:cxn>
              <a:cxn ang="0">
                <a:pos x="140412" y="308429"/>
              </a:cxn>
              <a:cxn ang="0">
                <a:pos x="140412" y="400957"/>
              </a:cxn>
              <a:cxn ang="0">
                <a:pos x="97208" y="493486"/>
              </a:cxn>
              <a:cxn ang="0">
                <a:pos x="54004" y="832757"/>
              </a:cxn>
              <a:cxn ang="0">
                <a:pos x="43204" y="863600"/>
              </a:cxn>
            </a:cxnLst>
            <a:rect l="0" t="0" r="0" b="0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8" name="Freeform 483"/>
          <p:cNvSpPr/>
          <p:nvPr/>
        </p:nvSpPr>
        <p:spPr>
          <a:xfrm>
            <a:off x="2412206" y="3586851"/>
            <a:ext cx="161925" cy="647700"/>
          </a:xfrm>
          <a:custGeom>
            <a:cxnLst>
              <a:cxn ang="0">
                <a:pos x="215900" y="0"/>
              </a:cxn>
              <a:cxn ang="0">
                <a:pos x="100051" y="80335"/>
              </a:cxn>
              <a:cxn ang="0">
                <a:pos x="15798" y="512135"/>
              </a:cxn>
              <a:cxn ang="0">
                <a:pos x="26329" y="863600"/>
              </a:cxn>
            </a:cxnLst>
            <a:rect l="0" t="0" r="0" b="0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819" name="Rectangle 484"/>
          <p:cNvSpPr/>
          <p:nvPr/>
        </p:nvSpPr>
        <p:spPr>
          <a:xfrm>
            <a:off x="362426" y="733875"/>
            <a:ext cx="8478203" cy="3996214"/>
          </a:xfrm>
          <a:prstGeom prst="rect">
            <a:avLst/>
          </a:prstGeom>
          <a:solidFill>
            <a:schemeClr val="bg1">
              <a:alpha val="85097"/>
            </a:schemeClr>
          </a:solidFill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8917" name="Rectangle 487"/>
          <p:cNvSpPr/>
          <p:nvPr/>
        </p:nvSpPr>
        <p:spPr>
          <a:xfrm>
            <a:off x="733425" y="1040765"/>
            <a:ext cx="7818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在调节滑动变阻器的滑片时，他发现灯</a:t>
            </a:r>
          </a:p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 泡变亮了，而电压表的示数却减小了。</a:t>
            </a:r>
          </a:p>
        </p:txBody>
      </p:sp>
      <p:sp>
        <p:nvSpPr>
          <p:cNvPr id="18918" name="Rectangle 488"/>
          <p:cNvSpPr/>
          <p:nvPr/>
        </p:nvSpPr>
        <p:spPr>
          <a:xfrm>
            <a:off x="885190" y="2161276"/>
            <a:ext cx="69754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将电压表错接在了滑动变阻器两端。</a:t>
            </a:r>
          </a:p>
        </p:txBody>
      </p:sp>
      <p:sp>
        <p:nvSpPr>
          <p:cNvPr id="18919" name="Rectangle 489"/>
          <p:cNvSpPr/>
          <p:nvPr/>
        </p:nvSpPr>
        <p:spPr>
          <a:xfrm>
            <a:off x="676910" y="2844800"/>
            <a:ext cx="78498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故障</a:t>
            </a:r>
            <a:r>
              <a:rPr lang="en-US" altLang="zh-CN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2727FF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开关闭合</a:t>
            </a:r>
            <a:r>
              <a:rPr lang="en-US" altLang="zh-CN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灯不亮</a:t>
            </a:r>
            <a:r>
              <a:rPr lang="en-US" altLang="zh-CN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电流表有示数</a:t>
            </a:r>
            <a:r>
              <a:rPr lang="en-US" altLang="zh-CN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电压表</a:t>
            </a:r>
          </a:p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 无示数。</a:t>
            </a:r>
          </a:p>
        </p:txBody>
      </p:sp>
      <p:sp>
        <p:nvSpPr>
          <p:cNvPr id="18920" name="Rectangle 490"/>
          <p:cNvSpPr/>
          <p:nvPr/>
        </p:nvSpPr>
        <p:spPr>
          <a:xfrm>
            <a:off x="910749" y="3825690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原因：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灯泡短路</a:t>
            </a:r>
          </a:p>
        </p:txBody>
      </p:sp>
      <p:sp>
        <p:nvSpPr>
          <p:cNvPr id="2" name="文本框 14"/>
          <p:cNvSpPr txBox="1"/>
          <p:nvPr/>
        </p:nvSpPr>
        <p:spPr>
          <a:xfrm>
            <a:off x="3542482" y="437647"/>
            <a:ext cx="1610543" cy="481330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8" grpId="0"/>
      <p:bldP spid="189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3"/>
          <p:cNvSpPr/>
          <p:nvPr/>
        </p:nvSpPr>
        <p:spPr>
          <a:xfrm>
            <a:off x="329089" y="1286166"/>
            <a:ext cx="217297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实验方案（</a:t>
            </a:r>
            <a:r>
              <a:rPr lang="en-US" altLang="zh-CN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1</a:t>
            </a: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）</a:t>
            </a:r>
          </a:p>
        </p:txBody>
      </p:sp>
      <p:sp>
        <p:nvSpPr>
          <p:cNvPr id="19459" name="Text Box 4"/>
          <p:cNvSpPr/>
          <p:nvPr/>
        </p:nvSpPr>
        <p:spPr>
          <a:xfrm>
            <a:off x="5938361" y="2452979"/>
            <a:ext cx="2571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</p:txBody>
      </p:sp>
      <p:sp>
        <p:nvSpPr>
          <p:cNvPr id="19460" name="Text Box 28"/>
          <p:cNvSpPr/>
          <p:nvPr/>
        </p:nvSpPr>
        <p:spPr>
          <a:xfrm>
            <a:off x="6286500" y="400500"/>
            <a:ext cx="165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</p:txBody>
      </p:sp>
      <p:sp>
        <p:nvSpPr>
          <p:cNvPr id="43014" name="Text Box 34"/>
          <p:cNvSpPr/>
          <p:nvPr/>
        </p:nvSpPr>
        <p:spPr>
          <a:xfrm>
            <a:off x="368141" y="2866522"/>
            <a:ext cx="609294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断开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43015" name="Text Box 35"/>
          <p:cNvSpPr/>
          <p:nvPr/>
        </p:nvSpPr>
        <p:spPr>
          <a:xfrm>
            <a:off x="6390323" y="2890652"/>
            <a:ext cx="20359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</a:p>
        </p:txBody>
      </p:sp>
      <p:sp>
        <p:nvSpPr>
          <p:cNvPr id="43016" name="Text Box 36"/>
          <p:cNvSpPr/>
          <p:nvPr/>
        </p:nvSpPr>
        <p:spPr>
          <a:xfrm>
            <a:off x="368140" y="3568515"/>
            <a:ext cx="591835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断开、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闭合，电流表的示数为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43017" name="Text Box 37"/>
          <p:cNvSpPr/>
          <p:nvPr/>
        </p:nvSpPr>
        <p:spPr>
          <a:xfrm>
            <a:off x="6390323" y="3432625"/>
            <a:ext cx="178236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 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</a:p>
        </p:txBody>
      </p:sp>
      <p:sp>
        <p:nvSpPr>
          <p:cNvPr id="43018" name="Text Box 38"/>
          <p:cNvSpPr/>
          <p:nvPr/>
        </p:nvSpPr>
        <p:spPr>
          <a:xfrm>
            <a:off x="368141" y="4220819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sp>
        <p:nvSpPr>
          <p:cNvPr id="43020" name="Rectangle 40"/>
          <p:cNvSpPr/>
          <p:nvPr/>
        </p:nvSpPr>
        <p:spPr>
          <a:xfrm>
            <a:off x="518319" y="2278354"/>
            <a:ext cx="1508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:</a:t>
            </a:r>
          </a:p>
        </p:txBody>
      </p:sp>
      <p:sp>
        <p:nvSpPr>
          <p:cNvPr id="19468" name="Line 7"/>
          <p:cNvSpPr/>
          <p:nvPr/>
        </p:nvSpPr>
        <p:spPr>
          <a:xfrm>
            <a:off x="3537426" y="1424279"/>
            <a:ext cx="6286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69" name="Rectangle 8"/>
          <p:cNvSpPr/>
          <p:nvPr/>
        </p:nvSpPr>
        <p:spPr>
          <a:xfrm>
            <a:off x="4166076" y="1371891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19471" name="Line 10"/>
          <p:cNvSpPr/>
          <p:nvPr/>
        </p:nvSpPr>
        <p:spPr>
          <a:xfrm flipH="1">
            <a:off x="3537426" y="1424279"/>
            <a:ext cx="0" cy="120015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2" name="Line 11"/>
          <p:cNvSpPr/>
          <p:nvPr/>
        </p:nvSpPr>
        <p:spPr>
          <a:xfrm>
            <a:off x="5537676" y="1458092"/>
            <a:ext cx="476" cy="1166336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3" name="Line 12"/>
          <p:cNvSpPr/>
          <p:nvPr/>
        </p:nvSpPr>
        <p:spPr>
          <a:xfrm>
            <a:off x="3537426" y="2043404"/>
            <a:ext cx="4572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4" name="Oval 13"/>
          <p:cNvSpPr/>
          <p:nvPr/>
        </p:nvSpPr>
        <p:spPr>
          <a:xfrm>
            <a:off x="4794726" y="2452979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19475" name="Rectangle 14"/>
          <p:cNvSpPr/>
          <p:nvPr/>
        </p:nvSpPr>
        <p:spPr>
          <a:xfrm>
            <a:off x="3994626" y="1938629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19476" name="Line 15"/>
          <p:cNvSpPr/>
          <p:nvPr/>
        </p:nvSpPr>
        <p:spPr>
          <a:xfrm>
            <a:off x="4623276" y="1457616"/>
            <a:ext cx="3429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7" name="Line 16"/>
          <p:cNvSpPr/>
          <p:nvPr/>
        </p:nvSpPr>
        <p:spPr>
          <a:xfrm>
            <a:off x="3537426" y="2624429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8" name="Line 17"/>
          <p:cNvSpPr/>
          <p:nvPr/>
        </p:nvSpPr>
        <p:spPr>
          <a:xfrm flipH="1">
            <a:off x="3880326" y="2452979"/>
            <a:ext cx="0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79" name="Line 18"/>
          <p:cNvSpPr/>
          <p:nvPr/>
        </p:nvSpPr>
        <p:spPr>
          <a:xfrm flipH="1">
            <a:off x="3994626" y="2567279"/>
            <a:ext cx="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0" name="Line 19"/>
          <p:cNvSpPr/>
          <p:nvPr/>
        </p:nvSpPr>
        <p:spPr>
          <a:xfrm>
            <a:off x="3994626" y="2624429"/>
            <a:ext cx="2857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1" name="Line 20"/>
          <p:cNvSpPr/>
          <p:nvPr/>
        </p:nvSpPr>
        <p:spPr>
          <a:xfrm flipV="1">
            <a:off x="4280376" y="2452979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2" name="Line 21"/>
          <p:cNvSpPr/>
          <p:nvPr/>
        </p:nvSpPr>
        <p:spPr>
          <a:xfrm>
            <a:off x="4451826" y="2624429"/>
            <a:ext cx="3429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3" name="Text Box 22"/>
          <p:cNvSpPr/>
          <p:nvPr/>
        </p:nvSpPr>
        <p:spPr>
          <a:xfrm>
            <a:off x="3937476" y="1513347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19484" name="Text Box 24"/>
          <p:cNvSpPr/>
          <p:nvPr/>
        </p:nvSpPr>
        <p:spPr>
          <a:xfrm>
            <a:off x="4766151" y="2405830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19485" name="Line 25"/>
          <p:cNvSpPr/>
          <p:nvPr/>
        </p:nvSpPr>
        <p:spPr>
          <a:xfrm>
            <a:off x="5137626" y="2624429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6" name="Line 26"/>
          <p:cNvSpPr/>
          <p:nvPr/>
        </p:nvSpPr>
        <p:spPr>
          <a:xfrm flipV="1">
            <a:off x="4966176" y="1286166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7" name="Line 27"/>
          <p:cNvSpPr/>
          <p:nvPr/>
        </p:nvSpPr>
        <p:spPr>
          <a:xfrm>
            <a:off x="5080476" y="1457616"/>
            <a:ext cx="457200" cy="476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9488" name="Text Box 29"/>
          <p:cNvSpPr/>
          <p:nvPr/>
        </p:nvSpPr>
        <p:spPr>
          <a:xfrm>
            <a:off x="4673283" y="2015305"/>
            <a:ext cx="4643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</a:p>
        </p:txBody>
      </p:sp>
      <p:sp>
        <p:nvSpPr>
          <p:cNvPr id="19490" name="Text Box 28"/>
          <p:cNvSpPr/>
          <p:nvPr/>
        </p:nvSpPr>
        <p:spPr>
          <a:xfrm>
            <a:off x="5033010" y="1424305"/>
            <a:ext cx="607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</a:p>
        </p:txBody>
      </p:sp>
      <p:sp>
        <p:nvSpPr>
          <p:cNvPr id="43050" name="Text Box 7"/>
          <p:cNvSpPr/>
          <p:nvPr/>
        </p:nvSpPr>
        <p:spPr>
          <a:xfrm>
            <a:off x="6601301" y="3945070"/>
            <a:ext cx="21226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有：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</a:t>
            </a:r>
          </a:p>
        </p:txBody>
      </p:sp>
      <p:sp>
        <p:nvSpPr>
          <p:cNvPr id="3" name="Text Box 23"/>
          <p:cNvSpPr/>
          <p:nvPr/>
        </p:nvSpPr>
        <p:spPr>
          <a:xfrm>
            <a:off x="4051935" y="993775"/>
            <a:ext cx="62166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1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R</a:t>
            </a:r>
            <a:r>
              <a:rPr lang="en-US" altLang="zh-CN" sz="21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x</a:t>
            </a:r>
          </a:p>
        </p:txBody>
      </p:sp>
      <p:sp>
        <p:nvSpPr>
          <p:cNvPr id="4" name="Line 15"/>
          <p:cNvSpPr/>
          <p:nvPr/>
        </p:nvSpPr>
        <p:spPr>
          <a:xfrm>
            <a:off x="4451826" y="2042927"/>
            <a:ext cx="3429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5" name="Line 26"/>
          <p:cNvSpPr/>
          <p:nvPr/>
        </p:nvSpPr>
        <p:spPr>
          <a:xfrm flipV="1">
            <a:off x="4794726" y="1871477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6" name="Line 27"/>
          <p:cNvSpPr/>
          <p:nvPr/>
        </p:nvSpPr>
        <p:spPr>
          <a:xfrm>
            <a:off x="4966176" y="2042927"/>
            <a:ext cx="5715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graphicFrame>
        <p:nvGraphicFramePr>
          <p:cNvPr id="7" name="对象 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694170" y="4382744"/>
          <a:ext cx="2029778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94170" y="4382744"/>
                        <a:ext cx="2029778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028825" y="4078605"/>
          <a:ext cx="817245" cy="77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28825" y="4078605"/>
                        <a:ext cx="817245" cy="772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972810" y="1772920"/>
            <a:ext cx="2751455" cy="450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>
                <a:solidFill>
                  <a:srgbClr val="0070C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b="1" baseline="-25000">
                <a:solidFill>
                  <a:srgbClr val="0070C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zh-CN" altLang="zh-CN" sz="3600" b="1" baseline="-25000">
                <a:solidFill>
                  <a:srgbClr val="0070C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为已知电阻</a:t>
            </a:r>
          </a:p>
        </p:txBody>
      </p:sp>
      <p:sp>
        <p:nvSpPr>
          <p:cNvPr id="30731" name="矩形 12290"/>
          <p:cNvSpPr>
            <a:spLocks noChangeArrowheads="1"/>
          </p:cNvSpPr>
          <p:nvPr/>
        </p:nvSpPr>
        <p:spPr bwMode="auto">
          <a:xfrm>
            <a:off x="635" y="535305"/>
            <a:ext cx="9142730" cy="49911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实验拓展 只有电流表（无电压表）如何测电阻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1"/>
      <p:bldP spid="43016" grpId="2"/>
      <p:bldP spid="43017" grpId="3"/>
      <p:bldP spid="43018" grpId="4"/>
      <p:bldP spid="43050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Text Box 3"/>
          <p:cNvSpPr txBox="1"/>
          <p:nvPr/>
        </p:nvSpPr>
        <p:spPr>
          <a:xfrm>
            <a:off x="1275874" y="929137"/>
            <a:ext cx="643175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26712" name="Group 88"/>
          <p:cNvGraphicFramePr>
            <a:graphicFrameLocks noGrp="1"/>
          </p:cNvGraphicFramePr>
          <p:nvPr/>
        </p:nvGraphicFramePr>
        <p:xfrm>
          <a:off x="602933" y="830554"/>
          <a:ext cx="7694295" cy="2172335"/>
        </p:xfrm>
        <a:graphic>
          <a:graphicData uri="http://schemas.openxmlformats.org/drawingml/2006/table">
            <a:tbl>
              <a:tblPr/>
              <a:tblGrid>
                <a:gridCol w="1157605"/>
                <a:gridCol w="4225290"/>
                <a:gridCol w="1036320"/>
                <a:gridCol w="1275080"/>
              </a:tblGrid>
              <a:tr h="43624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</a:rPr>
                        <a:t>物理量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</a:endParaRPr>
                    </a:p>
                  </a:txBody>
                  <a:tcPr marL="40500" marR="40500" marT="35100" marB="35100" anchor="ctr" anchorCtr="1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</a:rPr>
                        <a:t>物理意义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</a:rPr>
                        <a:t>符号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</a:rPr>
                        <a:t>单位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8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 panose="02020603050405020304" charset="0"/>
                      </a:endParaRPr>
                    </a:p>
                  </a:txBody>
                  <a:tcPr marL="40500" marR="40500" marT="35100" marB="351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0" name="Rectangle 36"/>
          <p:cNvSpPr/>
          <p:nvPr/>
        </p:nvSpPr>
        <p:spPr>
          <a:xfrm>
            <a:off x="774383" y="1366811"/>
            <a:ext cx="9329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电流</a:t>
            </a:r>
          </a:p>
        </p:txBody>
      </p:sp>
      <p:sp>
        <p:nvSpPr>
          <p:cNvPr id="26661" name="Rectangle 37"/>
          <p:cNvSpPr/>
          <p:nvPr/>
        </p:nvSpPr>
        <p:spPr>
          <a:xfrm>
            <a:off x="2337276" y="1303946"/>
            <a:ext cx="3173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电荷定向移动</a:t>
            </a:r>
          </a:p>
        </p:txBody>
      </p:sp>
      <p:sp>
        <p:nvSpPr>
          <p:cNvPr id="26662" name="Rectangle 38"/>
          <p:cNvSpPr/>
          <p:nvPr/>
        </p:nvSpPr>
        <p:spPr>
          <a:xfrm>
            <a:off x="6308408" y="1336331"/>
            <a:ext cx="29765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I</a:t>
            </a:r>
          </a:p>
        </p:txBody>
      </p:sp>
      <p:sp>
        <p:nvSpPr>
          <p:cNvPr id="26663" name="Rectangle 39"/>
          <p:cNvSpPr/>
          <p:nvPr/>
        </p:nvSpPr>
        <p:spPr>
          <a:xfrm>
            <a:off x="7401878" y="1336331"/>
            <a:ext cx="4462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A</a:t>
            </a:r>
          </a:p>
        </p:txBody>
      </p:sp>
      <p:sp>
        <p:nvSpPr>
          <p:cNvPr id="26665" name="Rectangle 41"/>
          <p:cNvSpPr/>
          <p:nvPr/>
        </p:nvSpPr>
        <p:spPr>
          <a:xfrm>
            <a:off x="782479" y="1925452"/>
            <a:ext cx="9329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电压</a:t>
            </a:r>
          </a:p>
        </p:txBody>
      </p:sp>
      <p:sp>
        <p:nvSpPr>
          <p:cNvPr id="26666" name="Rectangle 42"/>
          <p:cNvSpPr/>
          <p:nvPr/>
        </p:nvSpPr>
        <p:spPr>
          <a:xfrm>
            <a:off x="1928495" y="1925320"/>
            <a:ext cx="4017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使电荷移动形成电流的原因</a:t>
            </a:r>
          </a:p>
        </p:txBody>
      </p:sp>
      <p:sp>
        <p:nvSpPr>
          <p:cNvPr id="26667" name="Rectangle 43"/>
          <p:cNvSpPr/>
          <p:nvPr/>
        </p:nvSpPr>
        <p:spPr>
          <a:xfrm>
            <a:off x="6274753" y="1872430"/>
            <a:ext cx="4462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U</a:t>
            </a:r>
          </a:p>
        </p:txBody>
      </p:sp>
      <p:sp>
        <p:nvSpPr>
          <p:cNvPr id="26668" name="Rectangle 44"/>
          <p:cNvSpPr/>
          <p:nvPr/>
        </p:nvSpPr>
        <p:spPr>
          <a:xfrm>
            <a:off x="7432358" y="1892750"/>
            <a:ext cx="634841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V</a:t>
            </a:r>
          </a:p>
        </p:txBody>
      </p:sp>
      <p:sp>
        <p:nvSpPr>
          <p:cNvPr id="26670" name="Rectangle 46"/>
          <p:cNvSpPr/>
          <p:nvPr/>
        </p:nvSpPr>
        <p:spPr>
          <a:xfrm>
            <a:off x="782479" y="2498857"/>
            <a:ext cx="10715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电阻</a:t>
            </a:r>
          </a:p>
        </p:txBody>
      </p:sp>
      <p:sp>
        <p:nvSpPr>
          <p:cNvPr id="26671" name="Rectangle 47"/>
          <p:cNvSpPr/>
          <p:nvPr/>
        </p:nvSpPr>
        <p:spPr>
          <a:xfrm>
            <a:off x="2014061" y="2498857"/>
            <a:ext cx="349710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导体对电流的阻碍作用</a:t>
            </a:r>
          </a:p>
        </p:txBody>
      </p:sp>
      <p:sp>
        <p:nvSpPr>
          <p:cNvPr id="26672" name="Rectangle 48"/>
          <p:cNvSpPr/>
          <p:nvPr/>
        </p:nvSpPr>
        <p:spPr>
          <a:xfrm>
            <a:off x="6308408" y="2468377"/>
            <a:ext cx="403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</a:p>
        </p:txBody>
      </p:sp>
      <p:sp>
        <p:nvSpPr>
          <p:cNvPr id="26673" name="Rectangle 49"/>
          <p:cNvSpPr/>
          <p:nvPr/>
        </p:nvSpPr>
        <p:spPr>
          <a:xfrm>
            <a:off x="7393305" y="2468377"/>
            <a:ext cx="4548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Ω</a:t>
            </a:r>
          </a:p>
        </p:txBody>
      </p:sp>
      <p:sp>
        <p:nvSpPr>
          <p:cNvPr id="2" name="Rectangle 36"/>
          <p:cNvSpPr/>
          <p:nvPr/>
        </p:nvSpPr>
        <p:spPr>
          <a:xfrm>
            <a:off x="3854768" y="3375634"/>
            <a:ext cx="9329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/>
                <a:ea typeface="宋体" pitchFamily="2" charset="-122"/>
              </a:rPr>
              <a:t>电流</a:t>
            </a:r>
          </a:p>
        </p:txBody>
      </p:sp>
      <p:sp>
        <p:nvSpPr>
          <p:cNvPr id="7" name="Rectangle 41"/>
          <p:cNvSpPr/>
          <p:nvPr/>
        </p:nvSpPr>
        <p:spPr>
          <a:xfrm>
            <a:off x="1651635" y="3375634"/>
            <a:ext cx="9329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电压</a:t>
            </a:r>
          </a:p>
        </p:txBody>
      </p:sp>
      <p:sp>
        <p:nvSpPr>
          <p:cNvPr id="8" name="Rectangle 46"/>
          <p:cNvSpPr/>
          <p:nvPr/>
        </p:nvSpPr>
        <p:spPr>
          <a:xfrm>
            <a:off x="6308408" y="3379444"/>
            <a:ext cx="10715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电阻</a:t>
            </a:r>
          </a:p>
        </p:txBody>
      </p:sp>
      <p:sp>
        <p:nvSpPr>
          <p:cNvPr id="9" name="右箭头 8"/>
          <p:cNvSpPr/>
          <p:nvPr/>
        </p:nvSpPr>
        <p:spPr>
          <a:xfrm>
            <a:off x="2421731" y="3537559"/>
            <a:ext cx="1395413" cy="17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0" name="左箭头 9"/>
          <p:cNvSpPr/>
          <p:nvPr/>
        </p:nvSpPr>
        <p:spPr>
          <a:xfrm>
            <a:off x="4655820" y="3537559"/>
            <a:ext cx="1652588" cy="177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1" name="Rectangle 41"/>
          <p:cNvSpPr/>
          <p:nvPr/>
        </p:nvSpPr>
        <p:spPr>
          <a:xfrm>
            <a:off x="2652713" y="3200850"/>
            <a:ext cx="9329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促使</a:t>
            </a:r>
          </a:p>
        </p:txBody>
      </p:sp>
      <p:sp>
        <p:nvSpPr>
          <p:cNvPr id="12" name="Rectangle 46"/>
          <p:cNvSpPr/>
          <p:nvPr/>
        </p:nvSpPr>
        <p:spPr>
          <a:xfrm>
            <a:off x="5149215" y="3200850"/>
            <a:ext cx="79724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阻碍</a:t>
            </a:r>
          </a:p>
        </p:txBody>
      </p:sp>
      <p:sp>
        <p:nvSpPr>
          <p:cNvPr id="14" name="前凸带形 13"/>
          <p:cNvSpPr/>
          <p:nvPr/>
        </p:nvSpPr>
        <p:spPr>
          <a:xfrm>
            <a:off x="948690" y="3984281"/>
            <a:ext cx="6745129" cy="111204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电流与电压和电阻有怎样的关系呢？</a:t>
            </a:r>
          </a:p>
        </p:txBody>
      </p:sp>
      <p:sp>
        <p:nvSpPr>
          <p:cNvPr id="17" name="下箭头 16"/>
          <p:cNvSpPr/>
          <p:nvPr/>
        </p:nvSpPr>
        <p:spPr>
          <a:xfrm>
            <a:off x="4144804" y="3813307"/>
            <a:ext cx="223838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"/>
                                        <p:tgtEl>
                                          <p:spTgt spid="26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75"/>
                            </p:stCondLst>
                            <p:childTnLst>
                              <p:par>
                                <p:cTn id="81" presetID="1" presetClass="entr" presetSubtype="0" fill="hold" grpId="12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1" grpId="0" build="p"/>
      <p:bldP spid="26662" grpId="1" build="p"/>
      <p:bldP spid="26663" grpId="2" build="p"/>
      <p:bldP spid="26666" grpId="3" build="p"/>
      <p:bldP spid="26667" grpId="4" build="p"/>
      <p:bldP spid="26668" grpId="5" build="p"/>
      <p:bldP spid="26671" grpId="6" build="p"/>
      <p:bldP spid="26672" grpId="7" build="p"/>
      <p:bldP spid="26673" grpId="8" build="p"/>
      <p:bldP spid="2" grpId="9"/>
      <p:bldP spid="7" grpId="10"/>
      <p:bldP spid="8" grpId="11"/>
      <p:bldP spid="9" grpId="12"/>
      <p:bldP spid="10" grpId="13"/>
      <p:bldP spid="11" grpId="14"/>
      <p:bldP spid="12" grpId="15"/>
      <p:bldP spid="14" grpId="16"/>
      <p:bldP spid="17" grpId="1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Text Box 3"/>
          <p:cNvSpPr/>
          <p:nvPr/>
        </p:nvSpPr>
        <p:spPr>
          <a:xfrm>
            <a:off x="517525" y="810260"/>
            <a:ext cx="213042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实验方案（2）</a:t>
            </a:r>
          </a:p>
        </p:txBody>
      </p:sp>
      <p:sp>
        <p:nvSpPr>
          <p:cNvPr id="44035" name="Text Box 4"/>
          <p:cNvSpPr/>
          <p:nvPr/>
        </p:nvSpPr>
        <p:spPr>
          <a:xfrm>
            <a:off x="354330" y="2461234"/>
            <a:ext cx="65505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打开，测出电流表的示数为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; </a:t>
            </a:r>
          </a:p>
        </p:txBody>
      </p:sp>
      <p:sp>
        <p:nvSpPr>
          <p:cNvPr id="44036" name="Text Box 5"/>
          <p:cNvSpPr/>
          <p:nvPr/>
        </p:nvSpPr>
        <p:spPr>
          <a:xfrm>
            <a:off x="354330" y="3078295"/>
            <a:ext cx="602075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 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闭合，测出电流表的示数为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44037" name="Text Box 6"/>
          <p:cNvSpPr/>
          <p:nvPr/>
        </p:nvSpPr>
        <p:spPr>
          <a:xfrm>
            <a:off x="404495" y="4086992"/>
            <a:ext cx="5029676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）则待测电阻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</a:p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</a:t>
            </a: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———————————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.</a:t>
            </a:r>
          </a:p>
        </p:txBody>
      </p:sp>
      <p:sp>
        <p:nvSpPr>
          <p:cNvPr id="44038" name="Text Box 7"/>
          <p:cNvSpPr/>
          <p:nvPr/>
        </p:nvSpPr>
        <p:spPr>
          <a:xfrm>
            <a:off x="5999480" y="3626617"/>
            <a:ext cx="26612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有：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=(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-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)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0486" name="Line 8"/>
          <p:cNvSpPr/>
          <p:nvPr/>
        </p:nvSpPr>
        <p:spPr>
          <a:xfrm>
            <a:off x="3628390" y="768800"/>
            <a:ext cx="62865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87" name="Rectangle 9"/>
          <p:cNvSpPr/>
          <p:nvPr/>
        </p:nvSpPr>
        <p:spPr>
          <a:xfrm>
            <a:off x="4257040" y="711650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0488" name="Line 10"/>
          <p:cNvSpPr/>
          <p:nvPr/>
        </p:nvSpPr>
        <p:spPr>
          <a:xfrm>
            <a:off x="4714240" y="768800"/>
            <a:ext cx="9144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89" name="Line 11"/>
          <p:cNvSpPr/>
          <p:nvPr/>
        </p:nvSpPr>
        <p:spPr>
          <a:xfrm>
            <a:off x="3628390" y="768800"/>
            <a:ext cx="1191" cy="120015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0" name="Line 12"/>
          <p:cNvSpPr/>
          <p:nvPr/>
        </p:nvSpPr>
        <p:spPr>
          <a:xfrm>
            <a:off x="5628640" y="768800"/>
            <a:ext cx="1191" cy="12001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1" name="Line 13"/>
          <p:cNvSpPr/>
          <p:nvPr/>
        </p:nvSpPr>
        <p:spPr>
          <a:xfrm>
            <a:off x="3628390" y="1340300"/>
            <a:ext cx="4572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2" name="Oval 14"/>
          <p:cNvSpPr/>
          <p:nvPr/>
        </p:nvSpPr>
        <p:spPr>
          <a:xfrm>
            <a:off x="4885690" y="1797500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0493" name="Rectangle 15"/>
          <p:cNvSpPr/>
          <p:nvPr/>
        </p:nvSpPr>
        <p:spPr>
          <a:xfrm>
            <a:off x="4085590" y="1283150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0494" name="Line 16"/>
          <p:cNvSpPr/>
          <p:nvPr/>
        </p:nvSpPr>
        <p:spPr>
          <a:xfrm>
            <a:off x="4542790" y="1340300"/>
            <a:ext cx="34290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5" name="Line 17"/>
          <p:cNvSpPr/>
          <p:nvPr/>
        </p:nvSpPr>
        <p:spPr>
          <a:xfrm>
            <a:off x="3628390" y="1968950"/>
            <a:ext cx="3429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6" name="Line 18"/>
          <p:cNvSpPr/>
          <p:nvPr/>
        </p:nvSpPr>
        <p:spPr>
          <a:xfrm>
            <a:off x="3971290" y="1797500"/>
            <a:ext cx="1191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7" name="Line 19"/>
          <p:cNvSpPr/>
          <p:nvPr/>
        </p:nvSpPr>
        <p:spPr>
          <a:xfrm>
            <a:off x="4085590" y="1911800"/>
            <a:ext cx="1191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8" name="Line 20"/>
          <p:cNvSpPr/>
          <p:nvPr/>
        </p:nvSpPr>
        <p:spPr>
          <a:xfrm>
            <a:off x="4085590" y="1968950"/>
            <a:ext cx="28575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499" name="Line 21"/>
          <p:cNvSpPr/>
          <p:nvPr/>
        </p:nvSpPr>
        <p:spPr>
          <a:xfrm flipV="1">
            <a:off x="4371340" y="1797500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500" name="Line 22"/>
          <p:cNvSpPr/>
          <p:nvPr/>
        </p:nvSpPr>
        <p:spPr>
          <a:xfrm>
            <a:off x="4542790" y="1968950"/>
            <a:ext cx="34290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501" name="Text Box 23"/>
          <p:cNvSpPr/>
          <p:nvPr/>
        </p:nvSpPr>
        <p:spPr>
          <a:xfrm>
            <a:off x="4257040" y="286368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20502" name="Text Box 24"/>
          <p:cNvSpPr/>
          <p:nvPr/>
        </p:nvSpPr>
        <p:spPr>
          <a:xfrm>
            <a:off x="4142740" y="857524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0503" name="Text Box 25"/>
          <p:cNvSpPr/>
          <p:nvPr/>
        </p:nvSpPr>
        <p:spPr>
          <a:xfrm>
            <a:off x="4885690" y="1749875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20504" name="Line 26"/>
          <p:cNvSpPr/>
          <p:nvPr/>
        </p:nvSpPr>
        <p:spPr>
          <a:xfrm>
            <a:off x="5228590" y="1968950"/>
            <a:ext cx="40005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505" name="Line 27"/>
          <p:cNvSpPr/>
          <p:nvPr/>
        </p:nvSpPr>
        <p:spPr>
          <a:xfrm flipV="1">
            <a:off x="4885690" y="1168850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506" name="Line 28"/>
          <p:cNvSpPr/>
          <p:nvPr/>
        </p:nvSpPr>
        <p:spPr>
          <a:xfrm>
            <a:off x="5057140" y="1340300"/>
            <a:ext cx="57150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0507" name="Text Box 29"/>
          <p:cNvSpPr/>
          <p:nvPr/>
        </p:nvSpPr>
        <p:spPr>
          <a:xfrm>
            <a:off x="4771390" y="1283150"/>
            <a:ext cx="6634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</a:p>
        </p:txBody>
      </p:sp>
      <p:sp>
        <p:nvSpPr>
          <p:cNvPr id="20508" name="Text Box 30"/>
          <p:cNvSpPr/>
          <p:nvPr/>
        </p:nvSpPr>
        <p:spPr>
          <a:xfrm>
            <a:off x="4371340" y="1911800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</a:p>
        </p:txBody>
      </p:sp>
      <p:sp>
        <p:nvSpPr>
          <p:cNvPr id="44064" name="Text Box 33"/>
          <p:cNvSpPr/>
          <p:nvPr/>
        </p:nvSpPr>
        <p:spPr>
          <a:xfrm>
            <a:off x="6906101" y="2461234"/>
            <a:ext cx="13492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44065" name="Text Box 34"/>
          <p:cNvSpPr/>
          <p:nvPr/>
        </p:nvSpPr>
        <p:spPr>
          <a:xfrm>
            <a:off x="6703536" y="3078295"/>
            <a:ext cx="1754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=(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-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)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44066" name="Rectangle 35"/>
          <p:cNvSpPr/>
          <p:nvPr/>
        </p:nvSpPr>
        <p:spPr>
          <a:xfrm>
            <a:off x="518319" y="1911800"/>
            <a:ext cx="1508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:</a:t>
            </a:r>
          </a:p>
        </p:txBody>
      </p:sp>
      <p:graphicFrame>
        <p:nvGraphicFramePr>
          <p:cNvPr id="7" name="对象 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051630" y="4279874"/>
          <a:ext cx="2489359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1630" y="4279874"/>
                        <a:ext cx="2489359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3360103" y="3917447"/>
          <a:ext cx="1353503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0103" y="3917447"/>
                        <a:ext cx="1353503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1"/>
      <p:bldP spid="44037" grpId="2"/>
      <p:bldP spid="44038" grpId="3"/>
      <p:bldP spid="44064" grpId="4"/>
      <p:bldP spid="44065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3"/>
          <p:cNvSpPr/>
          <p:nvPr/>
        </p:nvSpPr>
        <p:spPr>
          <a:xfrm>
            <a:off x="512445" y="762926"/>
            <a:ext cx="217297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实验方案（3）</a:t>
            </a:r>
          </a:p>
        </p:txBody>
      </p:sp>
      <p:sp>
        <p:nvSpPr>
          <p:cNvPr id="21507" name="Line 4"/>
          <p:cNvSpPr/>
          <p:nvPr/>
        </p:nvSpPr>
        <p:spPr>
          <a:xfrm>
            <a:off x="4457541" y="960252"/>
            <a:ext cx="4572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4914741" y="903102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21509" name="Line 6"/>
          <p:cNvSpPr/>
          <p:nvPr/>
        </p:nvSpPr>
        <p:spPr>
          <a:xfrm>
            <a:off x="5371941" y="960252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0" name="Line 7"/>
          <p:cNvSpPr/>
          <p:nvPr/>
        </p:nvSpPr>
        <p:spPr>
          <a:xfrm>
            <a:off x="4457541" y="960252"/>
            <a:ext cx="1191" cy="120015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1" name="Line 8"/>
          <p:cNvSpPr/>
          <p:nvPr/>
        </p:nvSpPr>
        <p:spPr>
          <a:xfrm>
            <a:off x="6457791" y="1303152"/>
            <a:ext cx="1429" cy="8572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2" name="Line 9"/>
          <p:cNvSpPr/>
          <p:nvPr/>
        </p:nvSpPr>
        <p:spPr>
          <a:xfrm>
            <a:off x="4457541" y="1531752"/>
            <a:ext cx="4572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3" name="Oval 10"/>
          <p:cNvSpPr/>
          <p:nvPr/>
        </p:nvSpPr>
        <p:spPr>
          <a:xfrm>
            <a:off x="5543391" y="1988952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21514" name="Rectangle 11"/>
          <p:cNvSpPr/>
          <p:nvPr/>
        </p:nvSpPr>
        <p:spPr>
          <a:xfrm>
            <a:off x="4914741" y="1474602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21515" name="Line 12"/>
          <p:cNvSpPr/>
          <p:nvPr/>
        </p:nvSpPr>
        <p:spPr>
          <a:xfrm>
            <a:off x="5371941" y="1531752"/>
            <a:ext cx="34290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6" name="Line 13"/>
          <p:cNvSpPr/>
          <p:nvPr/>
        </p:nvSpPr>
        <p:spPr>
          <a:xfrm>
            <a:off x="4457541" y="2160402"/>
            <a:ext cx="3429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7" name="Line 14"/>
          <p:cNvSpPr/>
          <p:nvPr/>
        </p:nvSpPr>
        <p:spPr>
          <a:xfrm>
            <a:off x="4800441" y="1988952"/>
            <a:ext cx="1191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8" name="Line 15"/>
          <p:cNvSpPr/>
          <p:nvPr/>
        </p:nvSpPr>
        <p:spPr>
          <a:xfrm>
            <a:off x="4914741" y="2103252"/>
            <a:ext cx="1191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19" name="Line 16"/>
          <p:cNvSpPr/>
          <p:nvPr/>
        </p:nvSpPr>
        <p:spPr>
          <a:xfrm>
            <a:off x="4914741" y="2160402"/>
            <a:ext cx="6286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20" name="Text Box 17"/>
          <p:cNvSpPr/>
          <p:nvPr/>
        </p:nvSpPr>
        <p:spPr>
          <a:xfrm>
            <a:off x="4916170" y="477821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0</a:t>
            </a:r>
          </a:p>
        </p:txBody>
      </p:sp>
      <p:sp>
        <p:nvSpPr>
          <p:cNvPr id="21521" name="Text Box 18"/>
          <p:cNvSpPr/>
          <p:nvPr/>
        </p:nvSpPr>
        <p:spPr>
          <a:xfrm>
            <a:off x="4914741" y="1055026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x</a:t>
            </a:r>
          </a:p>
        </p:txBody>
      </p:sp>
      <p:sp>
        <p:nvSpPr>
          <p:cNvPr id="21522" name="Text Box 19"/>
          <p:cNvSpPr/>
          <p:nvPr/>
        </p:nvSpPr>
        <p:spPr>
          <a:xfrm>
            <a:off x="5543391" y="1942280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A</a:t>
            </a:r>
          </a:p>
        </p:txBody>
      </p:sp>
      <p:sp>
        <p:nvSpPr>
          <p:cNvPr id="21523" name="Line 20"/>
          <p:cNvSpPr/>
          <p:nvPr/>
        </p:nvSpPr>
        <p:spPr>
          <a:xfrm>
            <a:off x="5886291" y="2160402"/>
            <a:ext cx="571500" cy="119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24" name="Text Box 21"/>
          <p:cNvSpPr/>
          <p:nvPr/>
        </p:nvSpPr>
        <p:spPr>
          <a:xfrm>
            <a:off x="5886291" y="1360302"/>
            <a:ext cx="400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S</a:t>
            </a:r>
          </a:p>
        </p:txBody>
      </p:sp>
      <p:sp>
        <p:nvSpPr>
          <p:cNvPr id="21525" name="Line 22"/>
          <p:cNvSpPr/>
          <p:nvPr/>
        </p:nvSpPr>
        <p:spPr>
          <a:xfrm>
            <a:off x="6000591" y="1303152"/>
            <a:ext cx="457200" cy="1191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26" name="Line 23"/>
          <p:cNvSpPr/>
          <p:nvPr/>
        </p:nvSpPr>
        <p:spPr>
          <a:xfrm flipH="1" flipV="1">
            <a:off x="5657691" y="1131702"/>
            <a:ext cx="3429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527" name="Text Box 24"/>
          <p:cNvSpPr/>
          <p:nvPr/>
        </p:nvSpPr>
        <p:spPr>
          <a:xfrm>
            <a:off x="5543391" y="536072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a</a:t>
            </a:r>
          </a:p>
        </p:txBody>
      </p:sp>
      <p:sp>
        <p:nvSpPr>
          <p:cNvPr id="21528" name="Text Box 25"/>
          <p:cNvSpPr/>
          <p:nvPr/>
        </p:nvSpPr>
        <p:spPr>
          <a:xfrm>
            <a:off x="5543391" y="1474602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b</a:t>
            </a:r>
          </a:p>
        </p:txBody>
      </p:sp>
      <p:sp>
        <p:nvSpPr>
          <p:cNvPr id="45082" name="Text Box 26"/>
          <p:cNvSpPr/>
          <p:nvPr/>
        </p:nvSpPr>
        <p:spPr>
          <a:xfrm>
            <a:off x="349568" y="2595060"/>
            <a:ext cx="5143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S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接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时电流表的示数为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；</a:t>
            </a:r>
          </a:p>
        </p:txBody>
      </p:sp>
      <p:sp>
        <p:nvSpPr>
          <p:cNvPr id="45083" name="Text Box 27"/>
          <p:cNvSpPr/>
          <p:nvPr/>
        </p:nvSpPr>
        <p:spPr>
          <a:xfrm>
            <a:off x="389096" y="3296100"/>
            <a:ext cx="5372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S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接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b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时电流表的示数为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b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；</a:t>
            </a:r>
          </a:p>
        </p:txBody>
      </p:sp>
      <p:sp>
        <p:nvSpPr>
          <p:cNvPr id="45084" name="Text Box 28"/>
          <p:cNvSpPr/>
          <p:nvPr/>
        </p:nvSpPr>
        <p:spPr>
          <a:xfrm>
            <a:off x="5886450" y="2595060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a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0</a:t>
            </a:r>
          </a:p>
        </p:txBody>
      </p:sp>
      <p:sp>
        <p:nvSpPr>
          <p:cNvPr id="45085" name="Text Box 29"/>
          <p:cNvSpPr/>
          <p:nvPr/>
        </p:nvSpPr>
        <p:spPr>
          <a:xfrm>
            <a:off x="6000750" y="3296100"/>
            <a:ext cx="1543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=I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b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x</a:t>
            </a:r>
          </a:p>
        </p:txBody>
      </p:sp>
      <p:sp>
        <p:nvSpPr>
          <p:cNvPr id="45088" name="Rectangle 32"/>
          <p:cNvSpPr/>
          <p:nvPr/>
        </p:nvSpPr>
        <p:spPr>
          <a:xfrm>
            <a:off x="593884" y="1988952"/>
            <a:ext cx="1508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sym typeface="Times New Roman"/>
              </a:rPr>
              <a:t>:</a:t>
            </a:r>
          </a:p>
        </p:txBody>
      </p:sp>
      <p:sp>
        <p:nvSpPr>
          <p:cNvPr id="43018" name="Text Box 38"/>
          <p:cNvSpPr/>
          <p:nvPr/>
        </p:nvSpPr>
        <p:spPr>
          <a:xfrm>
            <a:off x="349568" y="4083817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8" name="对象 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1883570" y="3869029"/>
          <a:ext cx="894398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83570" y="3869029"/>
                        <a:ext cx="894398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1"/>
      <p:bldP spid="45084" grpId="2"/>
      <p:bldP spid="45085" grpId="3"/>
      <p:bldP spid="43018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Text Box 2"/>
          <p:cNvSpPr/>
          <p:nvPr/>
        </p:nvSpPr>
        <p:spPr>
          <a:xfrm>
            <a:off x="571500" y="821187"/>
            <a:ext cx="234696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实验方案（4）</a:t>
            </a:r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23554" name="Line 3"/>
          <p:cNvSpPr/>
          <p:nvPr/>
        </p:nvSpPr>
        <p:spPr>
          <a:xfrm>
            <a:off x="4575493" y="1051375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5089843" y="994225"/>
            <a:ext cx="51435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3556" name="Line 5"/>
          <p:cNvSpPr/>
          <p:nvPr/>
        </p:nvSpPr>
        <p:spPr>
          <a:xfrm>
            <a:off x="5604193" y="1051375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6004243" y="994225"/>
            <a:ext cx="51435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3558" name="Line 7"/>
          <p:cNvSpPr/>
          <p:nvPr/>
        </p:nvSpPr>
        <p:spPr>
          <a:xfrm flipH="1">
            <a:off x="6232843" y="765625"/>
            <a:ext cx="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59" name="Line 8"/>
          <p:cNvSpPr/>
          <p:nvPr/>
        </p:nvSpPr>
        <p:spPr>
          <a:xfrm>
            <a:off x="6232843" y="765625"/>
            <a:ext cx="6286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0" name="Line 9"/>
          <p:cNvSpPr/>
          <p:nvPr/>
        </p:nvSpPr>
        <p:spPr>
          <a:xfrm flipH="1">
            <a:off x="6861493" y="765625"/>
            <a:ext cx="0" cy="11430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1" name="Line 10"/>
          <p:cNvSpPr/>
          <p:nvPr/>
        </p:nvSpPr>
        <p:spPr>
          <a:xfrm flipH="1">
            <a:off x="4575493" y="1051375"/>
            <a:ext cx="0" cy="8572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2" name="Line 11"/>
          <p:cNvSpPr/>
          <p:nvPr/>
        </p:nvSpPr>
        <p:spPr>
          <a:xfrm flipH="1">
            <a:off x="4575493" y="1908625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3" name="Line 12"/>
          <p:cNvSpPr/>
          <p:nvPr/>
        </p:nvSpPr>
        <p:spPr>
          <a:xfrm>
            <a:off x="4575493" y="1908625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4" name="Line 13"/>
          <p:cNvSpPr/>
          <p:nvPr/>
        </p:nvSpPr>
        <p:spPr>
          <a:xfrm flipH="1">
            <a:off x="5089843" y="1680025"/>
            <a:ext cx="0" cy="4572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5" name="Line 14"/>
          <p:cNvSpPr/>
          <p:nvPr/>
        </p:nvSpPr>
        <p:spPr>
          <a:xfrm flipH="1">
            <a:off x="5204143" y="1794325"/>
            <a:ext cx="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6" name="Line 15"/>
          <p:cNvSpPr/>
          <p:nvPr/>
        </p:nvSpPr>
        <p:spPr>
          <a:xfrm>
            <a:off x="5204143" y="1908625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7" name="Line 16"/>
          <p:cNvSpPr/>
          <p:nvPr/>
        </p:nvSpPr>
        <p:spPr>
          <a:xfrm flipV="1">
            <a:off x="5604193" y="1680025"/>
            <a:ext cx="28575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8" name="Line 17"/>
          <p:cNvSpPr/>
          <p:nvPr/>
        </p:nvSpPr>
        <p:spPr>
          <a:xfrm>
            <a:off x="5889943" y="1908625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69" name="Oval 18"/>
          <p:cNvSpPr/>
          <p:nvPr/>
        </p:nvSpPr>
        <p:spPr>
          <a:xfrm>
            <a:off x="6232843" y="1737175"/>
            <a:ext cx="400050" cy="40005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3570" name="Text Box 19"/>
          <p:cNvSpPr/>
          <p:nvPr/>
        </p:nvSpPr>
        <p:spPr>
          <a:xfrm>
            <a:off x="6232843" y="1737175"/>
            <a:ext cx="400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23571" name="Line 20"/>
          <p:cNvSpPr/>
          <p:nvPr/>
        </p:nvSpPr>
        <p:spPr>
          <a:xfrm>
            <a:off x="6632893" y="1908625"/>
            <a:ext cx="2286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3572" name="Text Box 21"/>
          <p:cNvSpPr/>
          <p:nvPr/>
        </p:nvSpPr>
        <p:spPr>
          <a:xfrm>
            <a:off x="5089843" y="1108525"/>
            <a:ext cx="514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3573" name="Text Box 22"/>
          <p:cNvSpPr/>
          <p:nvPr/>
        </p:nvSpPr>
        <p:spPr>
          <a:xfrm>
            <a:off x="5947093" y="1108525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</a:t>
            </a:r>
          </a:p>
        </p:txBody>
      </p:sp>
      <p:sp>
        <p:nvSpPr>
          <p:cNvPr id="23574" name="Text Box 23"/>
          <p:cNvSpPr/>
          <p:nvPr/>
        </p:nvSpPr>
        <p:spPr>
          <a:xfrm>
            <a:off x="5604193" y="1851475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23575" name="Text Box 24"/>
          <p:cNvSpPr/>
          <p:nvPr/>
        </p:nvSpPr>
        <p:spPr>
          <a:xfrm>
            <a:off x="5775643" y="708475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23576" name="Text Box 25"/>
          <p:cNvSpPr/>
          <p:nvPr/>
        </p:nvSpPr>
        <p:spPr>
          <a:xfrm>
            <a:off x="6461443" y="708475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b</a:t>
            </a:r>
          </a:p>
        </p:txBody>
      </p:sp>
      <p:sp>
        <p:nvSpPr>
          <p:cNvPr id="47130" name="Rectangle 26"/>
          <p:cNvSpPr/>
          <p:nvPr/>
        </p:nvSpPr>
        <p:spPr>
          <a:xfrm>
            <a:off x="571500" y="1908625"/>
            <a:ext cx="1508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:</a:t>
            </a:r>
          </a:p>
        </p:txBody>
      </p:sp>
      <p:sp>
        <p:nvSpPr>
          <p:cNvPr id="47131" name="Text Box 27"/>
          <p:cNvSpPr/>
          <p:nvPr/>
        </p:nvSpPr>
        <p:spPr>
          <a:xfrm>
            <a:off x="517843" y="2564421"/>
            <a:ext cx="445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(1) 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到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时电流表的示数为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; </a:t>
            </a:r>
          </a:p>
        </p:txBody>
      </p:sp>
      <p:sp>
        <p:nvSpPr>
          <p:cNvPr id="47132" name="Text Box 28"/>
          <p:cNvSpPr/>
          <p:nvPr/>
        </p:nvSpPr>
        <p:spPr>
          <a:xfrm>
            <a:off x="517843" y="3220376"/>
            <a:ext cx="4000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(2) 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到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b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时电流表的示数为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b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;</a:t>
            </a:r>
          </a:p>
        </p:txBody>
      </p:sp>
      <p:sp>
        <p:nvSpPr>
          <p:cNvPr id="47133" name="Text Box 29"/>
          <p:cNvSpPr/>
          <p:nvPr/>
        </p:nvSpPr>
        <p:spPr>
          <a:xfrm>
            <a:off x="5604193" y="2564421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47134" name="Text Box 30"/>
          <p:cNvSpPr/>
          <p:nvPr/>
        </p:nvSpPr>
        <p:spPr>
          <a:xfrm>
            <a:off x="5414963" y="3220376"/>
            <a:ext cx="23788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b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 (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+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)</a:t>
            </a:r>
          </a:p>
        </p:txBody>
      </p:sp>
      <p:sp>
        <p:nvSpPr>
          <p:cNvPr id="23584" name="Text Box 33"/>
          <p:cNvSpPr/>
          <p:nvPr/>
        </p:nvSpPr>
        <p:spPr>
          <a:xfrm>
            <a:off x="5947093" y="556551"/>
            <a:ext cx="400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P</a:t>
            </a:r>
          </a:p>
        </p:txBody>
      </p:sp>
      <p:sp>
        <p:nvSpPr>
          <p:cNvPr id="43018" name="Text Box 38"/>
          <p:cNvSpPr/>
          <p:nvPr/>
        </p:nvSpPr>
        <p:spPr>
          <a:xfrm>
            <a:off x="348774" y="4047622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8" name="对象 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1829356" y="3815530"/>
          <a:ext cx="1377791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9356" y="3815530"/>
                        <a:ext cx="1377791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/>
      <p:bldP spid="47132" grpId="1"/>
      <p:bldP spid="47133" grpId="2"/>
      <p:bldP spid="47134" grpId="3"/>
      <p:bldP spid="43018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3" name="Text Box 4"/>
          <p:cNvSpPr/>
          <p:nvPr/>
        </p:nvSpPr>
        <p:spPr>
          <a:xfrm>
            <a:off x="285750" y="629285"/>
            <a:ext cx="217741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实验方案（5）</a:t>
            </a:r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</a:endParaRPr>
          </a:p>
        </p:txBody>
      </p:sp>
      <p:sp>
        <p:nvSpPr>
          <p:cNvPr id="25604" name="Line 5"/>
          <p:cNvSpPr/>
          <p:nvPr/>
        </p:nvSpPr>
        <p:spPr>
          <a:xfrm>
            <a:off x="4403249" y="1146625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05" name="Rectangle 6"/>
          <p:cNvSpPr/>
          <p:nvPr/>
        </p:nvSpPr>
        <p:spPr>
          <a:xfrm>
            <a:off x="4746149" y="1089475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5606" name="Line 7"/>
          <p:cNvSpPr/>
          <p:nvPr/>
        </p:nvSpPr>
        <p:spPr>
          <a:xfrm>
            <a:off x="5203349" y="1146625"/>
            <a:ext cx="6858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07" name="Line 8"/>
          <p:cNvSpPr/>
          <p:nvPr/>
        </p:nvSpPr>
        <p:spPr>
          <a:xfrm flipH="1">
            <a:off x="4403249" y="1146625"/>
            <a:ext cx="0" cy="68580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08" name="Rectangle 9"/>
          <p:cNvSpPr/>
          <p:nvPr/>
        </p:nvSpPr>
        <p:spPr>
          <a:xfrm>
            <a:off x="5889149" y="1089475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5609" name="Line 10"/>
          <p:cNvSpPr/>
          <p:nvPr/>
        </p:nvSpPr>
        <p:spPr>
          <a:xfrm>
            <a:off x="6346349" y="1146625"/>
            <a:ext cx="4572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0" name="Line 11"/>
          <p:cNvSpPr/>
          <p:nvPr/>
        </p:nvSpPr>
        <p:spPr>
          <a:xfrm>
            <a:off x="4403249" y="1832425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1" name="Line 12"/>
          <p:cNvSpPr/>
          <p:nvPr/>
        </p:nvSpPr>
        <p:spPr>
          <a:xfrm flipH="1">
            <a:off x="4917599" y="1660975"/>
            <a:ext cx="0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2" name="Line 13"/>
          <p:cNvSpPr/>
          <p:nvPr/>
        </p:nvSpPr>
        <p:spPr>
          <a:xfrm flipH="1">
            <a:off x="5031899" y="1775275"/>
            <a:ext cx="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3" name="Line 14"/>
          <p:cNvSpPr/>
          <p:nvPr/>
        </p:nvSpPr>
        <p:spPr>
          <a:xfrm>
            <a:off x="5031899" y="1832425"/>
            <a:ext cx="2857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4" name="Line 15"/>
          <p:cNvSpPr/>
          <p:nvPr/>
        </p:nvSpPr>
        <p:spPr>
          <a:xfrm flipV="1">
            <a:off x="5317649" y="1660975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5" name="Line 16"/>
          <p:cNvSpPr/>
          <p:nvPr/>
        </p:nvSpPr>
        <p:spPr>
          <a:xfrm>
            <a:off x="5546249" y="1832425"/>
            <a:ext cx="6286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6" name="Text Box 17"/>
          <p:cNvSpPr/>
          <p:nvPr/>
        </p:nvSpPr>
        <p:spPr>
          <a:xfrm>
            <a:off x="5889149" y="1203775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25617" name="Text Box 18"/>
          <p:cNvSpPr/>
          <p:nvPr/>
        </p:nvSpPr>
        <p:spPr>
          <a:xfrm>
            <a:off x="4746149" y="1203775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5618" name="Line 19"/>
          <p:cNvSpPr/>
          <p:nvPr/>
        </p:nvSpPr>
        <p:spPr>
          <a:xfrm flipH="1">
            <a:off x="6803549" y="1146625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19" name="Line 20"/>
          <p:cNvSpPr/>
          <p:nvPr/>
        </p:nvSpPr>
        <p:spPr>
          <a:xfrm flipH="1">
            <a:off x="6803549" y="1146625"/>
            <a:ext cx="0" cy="6858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0" name="Line 21"/>
          <p:cNvSpPr/>
          <p:nvPr/>
        </p:nvSpPr>
        <p:spPr>
          <a:xfrm>
            <a:off x="5660549" y="575125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1" name="Line 22"/>
          <p:cNvSpPr/>
          <p:nvPr/>
        </p:nvSpPr>
        <p:spPr>
          <a:xfrm>
            <a:off x="6289199" y="575125"/>
            <a:ext cx="4572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2" name="Line 23"/>
          <p:cNvSpPr/>
          <p:nvPr/>
        </p:nvSpPr>
        <p:spPr>
          <a:xfrm flipH="1">
            <a:off x="5660549" y="575125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3" name="Line 24"/>
          <p:cNvSpPr/>
          <p:nvPr/>
        </p:nvSpPr>
        <p:spPr>
          <a:xfrm flipH="1">
            <a:off x="6746399" y="575125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4" name="Text Box 25"/>
          <p:cNvSpPr/>
          <p:nvPr/>
        </p:nvSpPr>
        <p:spPr>
          <a:xfrm>
            <a:off x="5260499" y="1775275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25625" name="Line 26"/>
          <p:cNvSpPr/>
          <p:nvPr/>
        </p:nvSpPr>
        <p:spPr>
          <a:xfrm flipV="1">
            <a:off x="6060599" y="403675"/>
            <a:ext cx="17145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5626" name="Text Box 27"/>
          <p:cNvSpPr/>
          <p:nvPr/>
        </p:nvSpPr>
        <p:spPr>
          <a:xfrm>
            <a:off x="5431949" y="1832425"/>
            <a:ext cx="400050" cy="3308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</a:p>
        </p:txBody>
      </p:sp>
      <p:sp>
        <p:nvSpPr>
          <p:cNvPr id="25627" name="Rectangle 28"/>
          <p:cNvSpPr/>
          <p:nvPr/>
        </p:nvSpPr>
        <p:spPr>
          <a:xfrm>
            <a:off x="6003449" y="517975"/>
            <a:ext cx="45148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</a:p>
        </p:txBody>
      </p:sp>
      <p:sp>
        <p:nvSpPr>
          <p:cNvPr id="25628" name="Oval 29"/>
          <p:cNvSpPr/>
          <p:nvPr/>
        </p:nvSpPr>
        <p:spPr>
          <a:xfrm>
            <a:off x="6174899" y="1660975"/>
            <a:ext cx="400050" cy="40005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5629" name="Text Box 30"/>
          <p:cNvSpPr/>
          <p:nvPr/>
        </p:nvSpPr>
        <p:spPr>
          <a:xfrm>
            <a:off x="6174899" y="1660975"/>
            <a:ext cx="400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25630" name="Line 31"/>
          <p:cNvSpPr/>
          <p:nvPr/>
        </p:nvSpPr>
        <p:spPr>
          <a:xfrm>
            <a:off x="6574949" y="1832425"/>
            <a:ext cx="2286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49184" name="Text Box 32"/>
          <p:cNvSpPr/>
          <p:nvPr/>
        </p:nvSpPr>
        <p:spPr>
          <a:xfrm>
            <a:off x="401955" y="1946725"/>
            <a:ext cx="15740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实验步骤：</a:t>
            </a:r>
          </a:p>
        </p:txBody>
      </p:sp>
      <p:sp>
        <p:nvSpPr>
          <p:cNvPr id="49185" name="Text Box 33"/>
          <p:cNvSpPr/>
          <p:nvPr/>
        </p:nvSpPr>
        <p:spPr>
          <a:xfrm>
            <a:off x="237648" y="2585773"/>
            <a:ext cx="530859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闭合，电流表的示数为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49186" name="Text Box 34"/>
          <p:cNvSpPr/>
          <p:nvPr/>
        </p:nvSpPr>
        <p:spPr>
          <a:xfrm>
            <a:off x="218599" y="3224662"/>
            <a:ext cx="5784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打开，电流表的示数为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49187" name="Text Box 35"/>
          <p:cNvSpPr/>
          <p:nvPr/>
        </p:nvSpPr>
        <p:spPr>
          <a:xfrm>
            <a:off x="6060599" y="2585773"/>
            <a:ext cx="2571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49188" name="Rectangle 36"/>
          <p:cNvSpPr/>
          <p:nvPr/>
        </p:nvSpPr>
        <p:spPr>
          <a:xfrm>
            <a:off x="6048853" y="3175017"/>
            <a:ext cx="24122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I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· (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+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</a:p>
        </p:txBody>
      </p:sp>
      <p:sp>
        <p:nvSpPr>
          <p:cNvPr id="43018" name="Text Box 38"/>
          <p:cNvSpPr/>
          <p:nvPr/>
        </p:nvSpPr>
        <p:spPr>
          <a:xfrm>
            <a:off x="237649" y="4047622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8" name="对象 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1932067" y="3813625"/>
          <a:ext cx="1353979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32067" y="3813625"/>
                        <a:ext cx="1353979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5" grpId="0"/>
      <p:bldP spid="49186" grpId="1"/>
      <p:bldP spid="49187" grpId="2"/>
      <p:bldP spid="49188" grpId="3"/>
      <p:bldP spid="43018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Line 2"/>
          <p:cNvSpPr/>
          <p:nvPr/>
        </p:nvSpPr>
        <p:spPr>
          <a:xfrm>
            <a:off x="4814094" y="1777339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0" name="Rectangle 3"/>
          <p:cNvSpPr/>
          <p:nvPr/>
        </p:nvSpPr>
        <p:spPr>
          <a:xfrm>
            <a:off x="5156994" y="1720189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7651" name="Line 4"/>
          <p:cNvSpPr/>
          <p:nvPr/>
        </p:nvSpPr>
        <p:spPr>
          <a:xfrm>
            <a:off x="5614194" y="1777339"/>
            <a:ext cx="6858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2" name="Line 5"/>
          <p:cNvSpPr/>
          <p:nvPr/>
        </p:nvSpPr>
        <p:spPr>
          <a:xfrm flipH="1">
            <a:off x="4814094" y="1777339"/>
            <a:ext cx="0" cy="68580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3" name="Line 6"/>
          <p:cNvSpPr/>
          <p:nvPr/>
        </p:nvSpPr>
        <p:spPr>
          <a:xfrm flipH="1">
            <a:off x="4814094" y="1205839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4" name="Oval 7"/>
          <p:cNvSpPr/>
          <p:nvPr/>
        </p:nvSpPr>
        <p:spPr>
          <a:xfrm>
            <a:off x="5156994" y="1034389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7655" name="Line 8"/>
          <p:cNvSpPr/>
          <p:nvPr/>
        </p:nvSpPr>
        <p:spPr>
          <a:xfrm>
            <a:off x="4814094" y="1205839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6" name="Rectangle 9"/>
          <p:cNvSpPr/>
          <p:nvPr/>
        </p:nvSpPr>
        <p:spPr>
          <a:xfrm>
            <a:off x="6299994" y="1720189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7657" name="Line 10"/>
          <p:cNvSpPr/>
          <p:nvPr/>
        </p:nvSpPr>
        <p:spPr>
          <a:xfrm>
            <a:off x="6757194" y="1777339"/>
            <a:ext cx="4572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8" name="Line 11"/>
          <p:cNvSpPr/>
          <p:nvPr/>
        </p:nvSpPr>
        <p:spPr>
          <a:xfrm>
            <a:off x="4814094" y="2463139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59" name="Line 12"/>
          <p:cNvSpPr/>
          <p:nvPr/>
        </p:nvSpPr>
        <p:spPr>
          <a:xfrm flipH="1">
            <a:off x="5328444" y="2291689"/>
            <a:ext cx="0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0" name="Line 13"/>
          <p:cNvSpPr/>
          <p:nvPr/>
        </p:nvSpPr>
        <p:spPr>
          <a:xfrm flipH="1">
            <a:off x="5442744" y="2405989"/>
            <a:ext cx="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1" name="Line 14"/>
          <p:cNvSpPr/>
          <p:nvPr/>
        </p:nvSpPr>
        <p:spPr>
          <a:xfrm>
            <a:off x="5442744" y="2463139"/>
            <a:ext cx="2857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2" name="Line 15"/>
          <p:cNvSpPr/>
          <p:nvPr/>
        </p:nvSpPr>
        <p:spPr>
          <a:xfrm flipV="1">
            <a:off x="5728494" y="2291689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3" name="Line 16"/>
          <p:cNvSpPr/>
          <p:nvPr/>
        </p:nvSpPr>
        <p:spPr>
          <a:xfrm>
            <a:off x="5957094" y="2463139"/>
            <a:ext cx="12573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4" name="Text Box 17"/>
          <p:cNvSpPr/>
          <p:nvPr/>
        </p:nvSpPr>
        <p:spPr>
          <a:xfrm>
            <a:off x="5214144" y="1834489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27665" name="Text Box 18"/>
          <p:cNvSpPr/>
          <p:nvPr/>
        </p:nvSpPr>
        <p:spPr>
          <a:xfrm>
            <a:off x="6299994" y="1834489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7666" name="Line 20"/>
          <p:cNvSpPr/>
          <p:nvPr/>
        </p:nvSpPr>
        <p:spPr>
          <a:xfrm flipH="1">
            <a:off x="7214394" y="1777339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7" name="Line 21"/>
          <p:cNvSpPr/>
          <p:nvPr/>
        </p:nvSpPr>
        <p:spPr>
          <a:xfrm flipH="1">
            <a:off x="7214394" y="1777339"/>
            <a:ext cx="0" cy="6858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8" name="Line 22"/>
          <p:cNvSpPr/>
          <p:nvPr/>
        </p:nvSpPr>
        <p:spPr>
          <a:xfrm>
            <a:off x="5499894" y="1205839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7669" name="Line 23"/>
          <p:cNvSpPr/>
          <p:nvPr/>
        </p:nvSpPr>
        <p:spPr>
          <a:xfrm flipH="1">
            <a:off x="5899944" y="1205839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51229" name="Text Box 30"/>
          <p:cNvSpPr/>
          <p:nvPr/>
        </p:nvSpPr>
        <p:spPr>
          <a:xfrm>
            <a:off x="5156994" y="1339665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27678" name="Text Box 32"/>
          <p:cNvSpPr/>
          <p:nvPr/>
        </p:nvSpPr>
        <p:spPr>
          <a:xfrm>
            <a:off x="5671344" y="2405989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51232" name="Text Box 34"/>
          <p:cNvSpPr/>
          <p:nvPr/>
        </p:nvSpPr>
        <p:spPr>
          <a:xfrm>
            <a:off x="518160" y="2434590"/>
            <a:ext cx="2622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实验步骤：</a:t>
            </a:r>
          </a:p>
        </p:txBody>
      </p:sp>
      <p:sp>
        <p:nvSpPr>
          <p:cNvPr id="51233" name="Text Box 35"/>
          <p:cNvSpPr/>
          <p:nvPr/>
        </p:nvSpPr>
        <p:spPr>
          <a:xfrm>
            <a:off x="925830" y="3075437"/>
            <a:ext cx="440578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闭合测出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的电压为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;</a:t>
            </a:r>
          </a:p>
        </p:txBody>
      </p:sp>
      <p:sp>
        <p:nvSpPr>
          <p:cNvPr id="51234" name="Text Box 36"/>
          <p:cNvSpPr/>
          <p:nvPr/>
        </p:nvSpPr>
        <p:spPr>
          <a:xfrm>
            <a:off x="929640" y="3764571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）再测出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的电压为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;</a:t>
            </a:r>
          </a:p>
        </p:txBody>
      </p:sp>
      <p:sp>
        <p:nvSpPr>
          <p:cNvPr id="27688" name="Text Box 45"/>
          <p:cNvSpPr/>
          <p:nvPr/>
        </p:nvSpPr>
        <p:spPr>
          <a:xfrm>
            <a:off x="5157470" y="1034389"/>
            <a:ext cx="5138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rPr>
              <a:t>V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78166" y="957236"/>
            <a:ext cx="3157061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3" name="Line 2"/>
          <p:cNvSpPr/>
          <p:nvPr/>
        </p:nvSpPr>
        <p:spPr>
          <a:xfrm>
            <a:off x="4642644" y="1805914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5544" y="1748764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5" name="Line 4"/>
          <p:cNvSpPr/>
          <p:nvPr/>
        </p:nvSpPr>
        <p:spPr>
          <a:xfrm>
            <a:off x="5442744" y="1805914"/>
            <a:ext cx="6858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6" name="Line 5"/>
          <p:cNvSpPr/>
          <p:nvPr/>
        </p:nvSpPr>
        <p:spPr>
          <a:xfrm flipH="1">
            <a:off x="4642644" y="1805914"/>
            <a:ext cx="0" cy="685800"/>
          </a:xfrm>
          <a:prstGeom prst="line">
            <a:avLst/>
          </a:prstGeom>
          <a:ln w="19050" cap="flat" cmpd="sng">
            <a:solidFill>
              <a:srgbClr val="121104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8544" y="1748764"/>
            <a:ext cx="45720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11" name="Line 10"/>
          <p:cNvSpPr/>
          <p:nvPr/>
        </p:nvSpPr>
        <p:spPr>
          <a:xfrm>
            <a:off x="6585744" y="1805914"/>
            <a:ext cx="4572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2" name="Line 11"/>
          <p:cNvSpPr/>
          <p:nvPr/>
        </p:nvSpPr>
        <p:spPr>
          <a:xfrm>
            <a:off x="4642644" y="2491714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3" name="Line 12"/>
          <p:cNvSpPr/>
          <p:nvPr/>
        </p:nvSpPr>
        <p:spPr>
          <a:xfrm flipH="1">
            <a:off x="5156994" y="2320264"/>
            <a:ext cx="0" cy="34290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4" name="Line 13"/>
          <p:cNvSpPr/>
          <p:nvPr/>
        </p:nvSpPr>
        <p:spPr>
          <a:xfrm flipH="1">
            <a:off x="5271294" y="2434564"/>
            <a:ext cx="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5" name="Line 14"/>
          <p:cNvSpPr/>
          <p:nvPr/>
        </p:nvSpPr>
        <p:spPr>
          <a:xfrm>
            <a:off x="5271294" y="2491714"/>
            <a:ext cx="28575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6" name="Line 15"/>
          <p:cNvSpPr/>
          <p:nvPr/>
        </p:nvSpPr>
        <p:spPr>
          <a:xfrm flipV="1">
            <a:off x="5557044" y="2320264"/>
            <a:ext cx="228600" cy="1714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7" name="Line 16"/>
          <p:cNvSpPr/>
          <p:nvPr/>
        </p:nvSpPr>
        <p:spPr>
          <a:xfrm>
            <a:off x="5785644" y="2491714"/>
            <a:ext cx="1257300" cy="0"/>
          </a:xfrm>
          <a:prstGeom prst="line">
            <a:avLst/>
          </a:prstGeom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8" name="Text Box 17"/>
          <p:cNvSpPr/>
          <p:nvPr/>
        </p:nvSpPr>
        <p:spPr>
          <a:xfrm>
            <a:off x="5042694" y="1863064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sp>
        <p:nvSpPr>
          <p:cNvPr id="19" name="Text Box 18"/>
          <p:cNvSpPr/>
          <p:nvPr/>
        </p:nvSpPr>
        <p:spPr>
          <a:xfrm>
            <a:off x="6128544" y="1863064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20" name="Line 20"/>
          <p:cNvSpPr/>
          <p:nvPr/>
        </p:nvSpPr>
        <p:spPr>
          <a:xfrm flipH="1">
            <a:off x="7042944" y="1805914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" name="Line 21"/>
          <p:cNvSpPr/>
          <p:nvPr/>
        </p:nvSpPr>
        <p:spPr>
          <a:xfrm flipH="1">
            <a:off x="7042944" y="1805914"/>
            <a:ext cx="0" cy="6858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4" name="Oval 24"/>
          <p:cNvSpPr/>
          <p:nvPr/>
        </p:nvSpPr>
        <p:spPr>
          <a:xfrm>
            <a:off x="6242844" y="1062964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33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25" name="Line 25"/>
          <p:cNvSpPr/>
          <p:nvPr/>
        </p:nvSpPr>
        <p:spPr>
          <a:xfrm>
            <a:off x="5899944" y="1234414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6" name="Text Box 26"/>
          <p:cNvSpPr/>
          <p:nvPr/>
        </p:nvSpPr>
        <p:spPr>
          <a:xfrm>
            <a:off x="6242844" y="106296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V</a:t>
            </a:r>
          </a:p>
        </p:txBody>
      </p:sp>
      <p:sp>
        <p:nvSpPr>
          <p:cNvPr id="27" name="Line 27"/>
          <p:cNvSpPr/>
          <p:nvPr/>
        </p:nvSpPr>
        <p:spPr>
          <a:xfrm>
            <a:off x="6585744" y="1234414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8" name="Line 28"/>
          <p:cNvSpPr/>
          <p:nvPr/>
        </p:nvSpPr>
        <p:spPr>
          <a:xfrm flipH="1">
            <a:off x="5899944" y="1234414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9" name="Line 29"/>
          <p:cNvSpPr/>
          <p:nvPr/>
        </p:nvSpPr>
        <p:spPr>
          <a:xfrm flipH="1">
            <a:off x="6985794" y="1234414"/>
            <a:ext cx="0" cy="5715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" name="Text Box 31"/>
          <p:cNvSpPr/>
          <p:nvPr/>
        </p:nvSpPr>
        <p:spPr>
          <a:xfrm>
            <a:off x="6242844" y="1348714"/>
            <a:ext cx="7429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32" name="Text Box 32"/>
          <p:cNvSpPr/>
          <p:nvPr/>
        </p:nvSpPr>
        <p:spPr>
          <a:xfrm>
            <a:off x="5499894" y="243456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34" name="Text Box 30"/>
          <p:cNvSpPr/>
          <p:nvPr/>
        </p:nvSpPr>
        <p:spPr>
          <a:xfrm>
            <a:off x="4928394" y="1272514"/>
            <a:ext cx="571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0</a:t>
            </a:r>
          </a:p>
        </p:txBody>
      </p:sp>
      <p:graphicFrame>
        <p:nvGraphicFramePr>
          <p:cNvPr id="36" name="对象 35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250305" y="2862580"/>
          <a:ext cx="96393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50305" y="2862580"/>
                        <a:ext cx="963930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170930" y="3658870"/>
          <a:ext cx="1043305" cy="9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70930" y="3658870"/>
                        <a:ext cx="1043305" cy="95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38"/>
          <p:cNvSpPr/>
          <p:nvPr/>
        </p:nvSpPr>
        <p:spPr>
          <a:xfrm>
            <a:off x="1006793" y="4424177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38" name="对象 3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645331" y="4224787"/>
          <a:ext cx="967264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6" progId="">
                  <p:embed/>
                </p:oleObj>
              </mc:Choice>
              <mc:Fallback>
                <p:oleObj r:id="rId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45331" y="4224787"/>
                        <a:ext cx="967264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4"/>
          <p:cNvSpPr/>
          <p:nvPr/>
        </p:nvSpPr>
        <p:spPr>
          <a:xfrm>
            <a:off x="587851" y="1316805"/>
            <a:ext cx="2171224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实验方案（</a:t>
            </a:r>
            <a:r>
              <a:rPr lang="en-US" altLang="zh-CN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1</a:t>
            </a: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）</a:t>
            </a:r>
          </a:p>
        </p:txBody>
      </p:sp>
      <p:sp>
        <p:nvSpPr>
          <p:cNvPr id="30731" name="矩形 12290"/>
          <p:cNvSpPr>
            <a:spLocks noChangeArrowheads="1"/>
          </p:cNvSpPr>
          <p:nvPr/>
        </p:nvSpPr>
        <p:spPr bwMode="auto">
          <a:xfrm>
            <a:off x="635" y="535305"/>
            <a:ext cx="9142730" cy="49911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实验拓展 只有电压表如何测电阻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771900" y="1034415"/>
            <a:ext cx="4598035" cy="1959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9" grpId="0"/>
      <p:bldP spid="51233" grpId="1"/>
      <p:bldP spid="51234" grpId="2"/>
      <p:bldP spid="35" grpId="3"/>
      <p:bldP spid="4" grpId="4"/>
      <p:bldP spid="10" grpId="5"/>
      <p:bldP spid="18" grpId="6"/>
      <p:bldP spid="19" grpId="7"/>
      <p:bldP spid="24" grpId="8"/>
      <p:bldP spid="26" grpId="9"/>
      <p:bldP spid="31" grpId="10"/>
      <p:bldP spid="31" grpId="11"/>
      <p:bldP spid="32" grpId="12"/>
      <p:bldP spid="34" grpId="13"/>
      <p:bldP spid="43018" grpId="14"/>
      <p:bldP spid="23" grpId="1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Rectangle 3"/>
          <p:cNvSpPr/>
          <p:nvPr/>
        </p:nvSpPr>
        <p:spPr>
          <a:xfrm>
            <a:off x="328613" y="781500"/>
            <a:ext cx="247777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/>
              </a:rPr>
              <a:t>实验方案（2）</a:t>
            </a:r>
          </a:p>
        </p:txBody>
      </p:sp>
      <p:sp>
        <p:nvSpPr>
          <p:cNvPr id="28701" name="Text Box 31"/>
          <p:cNvSpPr/>
          <p:nvPr/>
        </p:nvSpPr>
        <p:spPr>
          <a:xfrm>
            <a:off x="328613" y="1977364"/>
            <a:ext cx="176736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: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27525" y="673100"/>
            <a:ext cx="2400300" cy="1831340"/>
            <a:chOff x="6815" y="1060"/>
            <a:chExt cx="3780" cy="2884"/>
          </a:xfrm>
        </p:grpSpPr>
        <p:sp>
          <p:nvSpPr>
            <p:cNvPr id="28674" name="Line 4"/>
            <p:cNvSpPr/>
            <p:nvPr/>
          </p:nvSpPr>
          <p:spPr>
            <a:xfrm>
              <a:off x="6815" y="2230"/>
              <a:ext cx="54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75" name="Rectangle 5"/>
            <p:cNvSpPr/>
            <p:nvPr/>
          </p:nvSpPr>
          <p:spPr>
            <a:xfrm>
              <a:off x="7355" y="2140"/>
              <a:ext cx="720" cy="27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28676" name="Line 6"/>
            <p:cNvSpPr/>
            <p:nvPr/>
          </p:nvSpPr>
          <p:spPr>
            <a:xfrm>
              <a:off x="8075" y="2230"/>
              <a:ext cx="108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77" name="Line 7"/>
            <p:cNvSpPr/>
            <p:nvPr/>
          </p:nvSpPr>
          <p:spPr>
            <a:xfrm flipH="1">
              <a:off x="6815" y="2230"/>
              <a:ext cx="0" cy="1080"/>
            </a:xfrm>
            <a:prstGeom prst="line">
              <a:avLst/>
            </a:prstGeom>
            <a:ln w="19050" cap="flat" cmpd="sng">
              <a:solidFill>
                <a:srgbClr val="12110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78" name="Line 8"/>
            <p:cNvSpPr/>
            <p:nvPr/>
          </p:nvSpPr>
          <p:spPr>
            <a:xfrm flipH="1">
              <a:off x="6815" y="1330"/>
              <a:ext cx="0" cy="9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79" name="Oval 9"/>
            <p:cNvSpPr/>
            <p:nvPr/>
          </p:nvSpPr>
          <p:spPr>
            <a:xfrm>
              <a:off x="7355" y="1060"/>
              <a:ext cx="540" cy="54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3333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28680" name="Line 10"/>
            <p:cNvSpPr/>
            <p:nvPr/>
          </p:nvSpPr>
          <p:spPr>
            <a:xfrm>
              <a:off x="6815" y="1330"/>
              <a:ext cx="54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1" name="Rectangle 11"/>
            <p:cNvSpPr/>
            <p:nvPr/>
          </p:nvSpPr>
          <p:spPr>
            <a:xfrm>
              <a:off x="9155" y="2140"/>
              <a:ext cx="720" cy="27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28682" name="Line 12"/>
            <p:cNvSpPr/>
            <p:nvPr/>
          </p:nvSpPr>
          <p:spPr>
            <a:xfrm>
              <a:off x="9875" y="2230"/>
              <a:ext cx="720" cy="0"/>
            </a:xfrm>
            <a:prstGeom prst="line">
              <a:avLst/>
            </a:prstGeom>
            <a:ln w="19050" cap="flat" cmpd="sng">
              <a:solidFill>
                <a:srgbClr val="3333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3" name="Line 13"/>
            <p:cNvSpPr/>
            <p:nvPr/>
          </p:nvSpPr>
          <p:spPr>
            <a:xfrm>
              <a:off x="6815" y="3310"/>
              <a:ext cx="81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4" name="Line 14"/>
            <p:cNvSpPr/>
            <p:nvPr/>
          </p:nvSpPr>
          <p:spPr>
            <a:xfrm flipH="1">
              <a:off x="7625" y="3040"/>
              <a:ext cx="0" cy="540"/>
            </a:xfrm>
            <a:prstGeom prst="line">
              <a:avLst/>
            </a:prstGeom>
            <a:ln w="19050" cap="flat" cmpd="sng">
              <a:solidFill>
                <a:srgbClr val="3333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5" name="Line 15"/>
            <p:cNvSpPr/>
            <p:nvPr/>
          </p:nvSpPr>
          <p:spPr>
            <a:xfrm flipH="1">
              <a:off x="7805" y="3220"/>
              <a:ext cx="0" cy="27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6" name="Line 16"/>
            <p:cNvSpPr/>
            <p:nvPr/>
          </p:nvSpPr>
          <p:spPr>
            <a:xfrm>
              <a:off x="7805" y="3310"/>
              <a:ext cx="450" cy="0"/>
            </a:xfrm>
            <a:prstGeom prst="line">
              <a:avLst/>
            </a:prstGeom>
            <a:ln w="19050" cap="flat" cmpd="sng">
              <a:solidFill>
                <a:srgbClr val="3333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7" name="Line 17"/>
            <p:cNvSpPr/>
            <p:nvPr/>
          </p:nvSpPr>
          <p:spPr>
            <a:xfrm flipV="1">
              <a:off x="8255" y="3115"/>
              <a:ext cx="540" cy="1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8" name="Line 18"/>
            <p:cNvSpPr/>
            <p:nvPr/>
          </p:nvSpPr>
          <p:spPr>
            <a:xfrm>
              <a:off x="8615" y="3310"/>
              <a:ext cx="1980" cy="0"/>
            </a:xfrm>
            <a:prstGeom prst="line">
              <a:avLst/>
            </a:prstGeom>
            <a:ln w="19050" cap="flat" cmpd="sng">
              <a:solidFill>
                <a:srgbClr val="3333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89" name="Text Box 19"/>
            <p:cNvSpPr/>
            <p:nvPr/>
          </p:nvSpPr>
          <p:spPr>
            <a:xfrm>
              <a:off x="7445" y="2320"/>
              <a:ext cx="9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R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0</a:t>
              </a:r>
            </a:p>
          </p:txBody>
        </p:sp>
        <p:sp>
          <p:nvSpPr>
            <p:cNvPr id="28690" name="Text Box 20"/>
            <p:cNvSpPr/>
            <p:nvPr/>
          </p:nvSpPr>
          <p:spPr>
            <a:xfrm>
              <a:off x="9155" y="2320"/>
              <a:ext cx="9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R</a:t>
              </a:r>
              <a:r>
                <a:rPr lang="en-US" altLang="zh-CN" sz="2400" b="1" i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x</a:t>
              </a:r>
            </a:p>
          </p:txBody>
        </p:sp>
        <p:sp>
          <p:nvSpPr>
            <p:cNvPr id="28691" name="Text Box 21"/>
            <p:cNvSpPr/>
            <p:nvPr/>
          </p:nvSpPr>
          <p:spPr>
            <a:xfrm>
              <a:off x="7355" y="1060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V</a:t>
              </a:r>
            </a:p>
          </p:txBody>
        </p:sp>
        <p:sp>
          <p:nvSpPr>
            <p:cNvPr id="28692" name="Line 22"/>
            <p:cNvSpPr/>
            <p:nvPr/>
          </p:nvSpPr>
          <p:spPr>
            <a:xfrm flipH="1">
              <a:off x="10595" y="2230"/>
              <a:ext cx="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3" name="Line 23"/>
            <p:cNvSpPr/>
            <p:nvPr/>
          </p:nvSpPr>
          <p:spPr>
            <a:xfrm flipH="1">
              <a:off x="10595" y="2230"/>
              <a:ext cx="0" cy="108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4" name="Line 24"/>
            <p:cNvSpPr/>
            <p:nvPr/>
          </p:nvSpPr>
          <p:spPr>
            <a:xfrm>
              <a:off x="7895" y="1330"/>
              <a:ext cx="63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5" name="Line 25"/>
            <p:cNvSpPr/>
            <p:nvPr/>
          </p:nvSpPr>
          <p:spPr>
            <a:xfrm flipH="1">
              <a:off x="8525" y="1330"/>
              <a:ext cx="0" cy="9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6" name="Line 26"/>
            <p:cNvSpPr/>
            <p:nvPr/>
          </p:nvSpPr>
          <p:spPr>
            <a:xfrm>
              <a:off x="8795" y="1330"/>
              <a:ext cx="63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7" name="Line 27"/>
            <p:cNvSpPr/>
            <p:nvPr/>
          </p:nvSpPr>
          <p:spPr>
            <a:xfrm>
              <a:off x="9785" y="1330"/>
              <a:ext cx="72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8" name="Line 28"/>
            <p:cNvSpPr/>
            <p:nvPr/>
          </p:nvSpPr>
          <p:spPr>
            <a:xfrm flipH="1">
              <a:off x="8795" y="1330"/>
              <a:ext cx="0" cy="9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699" name="Line 29"/>
            <p:cNvSpPr/>
            <p:nvPr/>
          </p:nvSpPr>
          <p:spPr>
            <a:xfrm flipH="1">
              <a:off x="10505" y="1330"/>
              <a:ext cx="0" cy="9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700" name="Text Box 30"/>
            <p:cNvSpPr/>
            <p:nvPr/>
          </p:nvSpPr>
          <p:spPr>
            <a:xfrm>
              <a:off x="8165" y="3220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S</a:t>
              </a:r>
            </a:p>
          </p:txBody>
        </p:sp>
        <p:sp>
          <p:nvSpPr>
            <p:cNvPr id="28702" name="Line 32"/>
            <p:cNvSpPr/>
            <p:nvPr/>
          </p:nvSpPr>
          <p:spPr>
            <a:xfrm flipV="1">
              <a:off x="9425" y="1060"/>
              <a:ext cx="548" cy="26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28703" name="Text Box 33"/>
            <p:cNvSpPr/>
            <p:nvPr/>
          </p:nvSpPr>
          <p:spPr>
            <a:xfrm>
              <a:off x="8435" y="3310"/>
              <a:ext cx="630" cy="5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1</a:t>
              </a:r>
            </a:p>
          </p:txBody>
        </p:sp>
        <p:sp>
          <p:nvSpPr>
            <p:cNvPr id="28704" name="Rectangle 34"/>
            <p:cNvSpPr/>
            <p:nvPr/>
          </p:nvSpPr>
          <p:spPr>
            <a:xfrm>
              <a:off x="9335" y="1240"/>
              <a:ext cx="71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S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2</a:t>
              </a:r>
            </a:p>
          </p:txBody>
        </p:sp>
      </p:grpSp>
      <p:sp>
        <p:nvSpPr>
          <p:cNvPr id="52258" name="Text Box 35"/>
          <p:cNvSpPr/>
          <p:nvPr/>
        </p:nvSpPr>
        <p:spPr>
          <a:xfrm>
            <a:off x="204788" y="2696501"/>
            <a:ext cx="538067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(1)S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都闭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电压表的示数为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sp>
        <p:nvSpPr>
          <p:cNvPr id="52259" name="Text Box 36"/>
          <p:cNvSpPr/>
          <p:nvPr/>
        </p:nvSpPr>
        <p:spPr>
          <a:xfrm>
            <a:off x="204788" y="3443261"/>
            <a:ext cx="59859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(2)S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闭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合、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S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断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开，电压表的示数为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；</a:t>
            </a:r>
          </a:p>
        </p:txBody>
      </p:sp>
      <p:graphicFrame>
        <p:nvGraphicFramePr>
          <p:cNvPr id="2" name="对象 1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5813584" y="2836042"/>
          <a:ext cx="3132773" cy="96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13584" y="2836042"/>
                        <a:ext cx="3132773" cy="968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大括号 2"/>
          <p:cNvSpPr/>
          <p:nvPr/>
        </p:nvSpPr>
        <p:spPr>
          <a:xfrm>
            <a:off x="5640375" y="2856838"/>
            <a:ext cx="114141" cy="81661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3018" name="Text Box 38"/>
          <p:cNvSpPr/>
          <p:nvPr/>
        </p:nvSpPr>
        <p:spPr>
          <a:xfrm>
            <a:off x="-13335" y="4168590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38" name="对象 3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1499156" y="3903160"/>
          <a:ext cx="1499711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99156" y="3903160"/>
                        <a:ext cx="1499711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8" grpId="0"/>
      <p:bldP spid="52259" grpId="1"/>
      <p:bldP spid="4301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Text Box 2"/>
          <p:cNvSpPr/>
          <p:nvPr/>
        </p:nvSpPr>
        <p:spPr>
          <a:xfrm>
            <a:off x="342424" y="681964"/>
            <a:ext cx="2343626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实验方案（3）</a:t>
            </a:r>
          </a:p>
        </p:txBody>
      </p:sp>
      <p:sp>
        <p:nvSpPr>
          <p:cNvPr id="31767" name="Rectangle 24"/>
          <p:cNvSpPr/>
          <p:nvPr/>
        </p:nvSpPr>
        <p:spPr>
          <a:xfrm>
            <a:off x="342424" y="2221680"/>
            <a:ext cx="1508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实验步骤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:</a:t>
            </a:r>
          </a:p>
        </p:txBody>
      </p:sp>
      <p:sp>
        <p:nvSpPr>
          <p:cNvPr id="55321" name="Text Box 25"/>
          <p:cNvSpPr/>
          <p:nvPr/>
        </p:nvSpPr>
        <p:spPr>
          <a:xfrm>
            <a:off x="360521" y="2796514"/>
            <a:ext cx="445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(1)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到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时电压表的示数为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; </a:t>
            </a:r>
          </a:p>
        </p:txBody>
      </p:sp>
      <p:sp>
        <p:nvSpPr>
          <p:cNvPr id="55322" name="Text Box 26"/>
          <p:cNvSpPr/>
          <p:nvPr/>
        </p:nvSpPr>
        <p:spPr>
          <a:xfrm>
            <a:off x="426006" y="3387540"/>
            <a:ext cx="404931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(2)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到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b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时电压表的示数为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;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76550" y="873125"/>
            <a:ext cx="2286000" cy="1717040"/>
            <a:chOff x="4530" y="1375"/>
            <a:chExt cx="3600" cy="2704"/>
          </a:xfrm>
        </p:grpSpPr>
        <p:sp>
          <p:nvSpPr>
            <p:cNvPr id="31746" name="Line 3"/>
            <p:cNvSpPr/>
            <p:nvPr/>
          </p:nvSpPr>
          <p:spPr>
            <a:xfrm>
              <a:off x="4530" y="2185"/>
              <a:ext cx="63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47" name="Rectangle 4"/>
            <p:cNvSpPr/>
            <p:nvPr/>
          </p:nvSpPr>
          <p:spPr>
            <a:xfrm>
              <a:off x="5160" y="2095"/>
              <a:ext cx="810" cy="27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31748" name="Line 5"/>
            <p:cNvSpPr/>
            <p:nvPr/>
          </p:nvSpPr>
          <p:spPr>
            <a:xfrm>
              <a:off x="5970" y="2185"/>
              <a:ext cx="81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49" name="Rectangle 6"/>
            <p:cNvSpPr/>
            <p:nvPr/>
          </p:nvSpPr>
          <p:spPr>
            <a:xfrm>
              <a:off x="6780" y="2095"/>
              <a:ext cx="810" cy="27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31750" name="Line 7"/>
            <p:cNvSpPr/>
            <p:nvPr/>
          </p:nvSpPr>
          <p:spPr>
            <a:xfrm flipH="1">
              <a:off x="7140" y="1735"/>
              <a:ext cx="0" cy="36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1" name="Line 8"/>
            <p:cNvSpPr/>
            <p:nvPr/>
          </p:nvSpPr>
          <p:spPr>
            <a:xfrm>
              <a:off x="7140" y="1735"/>
              <a:ext cx="99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2" name="Line 9"/>
            <p:cNvSpPr/>
            <p:nvPr/>
          </p:nvSpPr>
          <p:spPr>
            <a:xfrm flipH="1">
              <a:off x="8130" y="1763"/>
              <a:ext cx="0" cy="162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3" name="Line 10"/>
            <p:cNvSpPr/>
            <p:nvPr/>
          </p:nvSpPr>
          <p:spPr>
            <a:xfrm flipH="1">
              <a:off x="4530" y="2185"/>
              <a:ext cx="0" cy="117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4" name="Line 11"/>
            <p:cNvSpPr/>
            <p:nvPr/>
          </p:nvSpPr>
          <p:spPr>
            <a:xfrm flipH="1">
              <a:off x="4530" y="3355"/>
              <a:ext cx="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5" name="Line 12"/>
            <p:cNvSpPr/>
            <p:nvPr/>
          </p:nvSpPr>
          <p:spPr>
            <a:xfrm>
              <a:off x="4530" y="3355"/>
              <a:ext cx="81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6" name="Line 13"/>
            <p:cNvSpPr/>
            <p:nvPr/>
          </p:nvSpPr>
          <p:spPr>
            <a:xfrm flipH="1">
              <a:off x="5340" y="2995"/>
              <a:ext cx="0" cy="72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7" name="Line 14"/>
            <p:cNvSpPr/>
            <p:nvPr/>
          </p:nvSpPr>
          <p:spPr>
            <a:xfrm flipH="1">
              <a:off x="5520" y="3175"/>
              <a:ext cx="0" cy="36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8" name="Line 15"/>
            <p:cNvSpPr/>
            <p:nvPr/>
          </p:nvSpPr>
          <p:spPr>
            <a:xfrm>
              <a:off x="5520" y="3355"/>
              <a:ext cx="63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59" name="Line 16"/>
            <p:cNvSpPr/>
            <p:nvPr/>
          </p:nvSpPr>
          <p:spPr>
            <a:xfrm flipV="1">
              <a:off x="6150" y="2995"/>
              <a:ext cx="450" cy="36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60" name="Line 17"/>
            <p:cNvSpPr/>
            <p:nvPr/>
          </p:nvSpPr>
          <p:spPr>
            <a:xfrm>
              <a:off x="6600" y="3355"/>
              <a:ext cx="153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61" name="Oval 18"/>
            <p:cNvSpPr/>
            <p:nvPr/>
          </p:nvSpPr>
          <p:spPr>
            <a:xfrm>
              <a:off x="5250" y="1375"/>
              <a:ext cx="540" cy="54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24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Arial" pitchFamily="34" charset="0"/>
              </a:endParaRPr>
            </a:p>
          </p:txBody>
        </p:sp>
        <p:sp>
          <p:nvSpPr>
            <p:cNvPr id="31762" name="Text Box 19"/>
            <p:cNvSpPr/>
            <p:nvPr/>
          </p:nvSpPr>
          <p:spPr>
            <a:xfrm>
              <a:off x="5340" y="2275"/>
              <a:ext cx="81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R</a:t>
              </a:r>
              <a:r>
                <a:rPr lang="en-US" altLang="zh-CN" sz="2400" b="1" i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x</a:t>
              </a:r>
            </a:p>
          </p:txBody>
        </p:sp>
        <p:sp>
          <p:nvSpPr>
            <p:cNvPr id="31763" name="Text Box 20"/>
            <p:cNvSpPr/>
            <p:nvPr/>
          </p:nvSpPr>
          <p:spPr>
            <a:xfrm>
              <a:off x="6690" y="2275"/>
              <a:ext cx="11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 </a:t>
              </a: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R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0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 </a:t>
              </a:r>
            </a:p>
          </p:txBody>
        </p:sp>
        <p:sp>
          <p:nvSpPr>
            <p:cNvPr id="31764" name="Text Box 21"/>
            <p:cNvSpPr/>
            <p:nvPr/>
          </p:nvSpPr>
          <p:spPr>
            <a:xfrm>
              <a:off x="6600" y="3355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S</a:t>
              </a:r>
            </a:p>
          </p:txBody>
        </p:sp>
        <p:sp>
          <p:nvSpPr>
            <p:cNvPr id="31765" name="Text Box 22"/>
            <p:cNvSpPr/>
            <p:nvPr/>
          </p:nvSpPr>
          <p:spPr>
            <a:xfrm>
              <a:off x="6420" y="1645"/>
              <a:ext cx="45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a</a:t>
              </a:r>
            </a:p>
          </p:txBody>
        </p:sp>
        <p:sp>
          <p:nvSpPr>
            <p:cNvPr id="31766" name="Text Box 23"/>
            <p:cNvSpPr/>
            <p:nvPr/>
          </p:nvSpPr>
          <p:spPr>
            <a:xfrm>
              <a:off x="7500" y="1645"/>
              <a:ext cx="45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b</a:t>
              </a:r>
            </a:p>
          </p:txBody>
        </p:sp>
        <p:sp>
          <p:nvSpPr>
            <p:cNvPr id="31771" name="Text Box 28"/>
            <p:cNvSpPr/>
            <p:nvPr/>
          </p:nvSpPr>
          <p:spPr>
            <a:xfrm>
              <a:off x="6780" y="1375"/>
              <a:ext cx="6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P</a:t>
              </a:r>
            </a:p>
          </p:txBody>
        </p:sp>
        <p:sp>
          <p:nvSpPr>
            <p:cNvPr id="31772" name="Line 29"/>
            <p:cNvSpPr/>
            <p:nvPr/>
          </p:nvSpPr>
          <p:spPr>
            <a:xfrm flipH="1">
              <a:off x="4530" y="1645"/>
              <a:ext cx="0" cy="54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73" name="Line 30"/>
            <p:cNvSpPr/>
            <p:nvPr/>
          </p:nvSpPr>
          <p:spPr>
            <a:xfrm>
              <a:off x="4530" y="1645"/>
              <a:ext cx="72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74" name="Line 31"/>
            <p:cNvSpPr/>
            <p:nvPr/>
          </p:nvSpPr>
          <p:spPr>
            <a:xfrm>
              <a:off x="5790" y="1645"/>
              <a:ext cx="54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75" name="Line 32"/>
            <p:cNvSpPr/>
            <p:nvPr/>
          </p:nvSpPr>
          <p:spPr>
            <a:xfrm flipH="1">
              <a:off x="6330" y="1645"/>
              <a:ext cx="0" cy="54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bevel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31776" name="Text Box 33"/>
            <p:cNvSpPr/>
            <p:nvPr/>
          </p:nvSpPr>
          <p:spPr>
            <a:xfrm>
              <a:off x="5250" y="1375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/>
                  <a:ea typeface="楷体_GB2312" pitchFamily="49" charset="-122"/>
                  <a:cs typeface="Times New Roman" panose="02020603050405020304" charset="0"/>
                  <a:sym typeface="Times New Roman"/>
                </a:rPr>
                <a:t>V</a:t>
              </a:r>
            </a:p>
          </p:txBody>
        </p:sp>
      </p:grpSp>
      <p:sp>
        <p:nvSpPr>
          <p:cNvPr id="31777" name="AutoShape 34"/>
          <p:cNvSpPr/>
          <p:nvPr/>
        </p:nvSpPr>
        <p:spPr>
          <a:xfrm>
            <a:off x="6230779" y="596239"/>
            <a:ext cx="2628900" cy="3600450"/>
          </a:xfrm>
          <a:prstGeom prst="wedgeRoundRectCallout">
            <a:avLst>
              <a:gd name="adj1" fmla="val -113894"/>
              <a:gd name="adj2" fmla="val 28465"/>
              <a:gd name="adj3" fmla="val 16667"/>
            </a:avLst>
          </a:prstGeom>
          <a:solidFill>
            <a:srgbClr val="FDF1B7"/>
          </a:solidFill>
          <a:ln w="38100" cap="flat" cmpd="sng">
            <a:solidFill>
              <a:srgbClr val="F9AF6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fontAlgn="base"/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</p:txBody>
      </p:sp>
      <p:sp>
        <p:nvSpPr>
          <p:cNvPr id="31778" name="Line 35"/>
          <p:cNvSpPr/>
          <p:nvPr/>
        </p:nvSpPr>
        <p:spPr>
          <a:xfrm>
            <a:off x="6745129" y="1196314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79" name="Rectangle 36"/>
          <p:cNvSpPr/>
          <p:nvPr/>
        </p:nvSpPr>
        <p:spPr>
          <a:xfrm>
            <a:off x="7145179" y="1139164"/>
            <a:ext cx="51435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31780" name="Line 37"/>
          <p:cNvSpPr/>
          <p:nvPr/>
        </p:nvSpPr>
        <p:spPr>
          <a:xfrm>
            <a:off x="7659529" y="1196314"/>
            <a:ext cx="6286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1" name="Line 38"/>
          <p:cNvSpPr/>
          <p:nvPr/>
        </p:nvSpPr>
        <p:spPr>
          <a:xfrm flipH="1">
            <a:off x="8288179" y="1196314"/>
            <a:ext cx="0" cy="7429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2" name="Line 39"/>
          <p:cNvSpPr/>
          <p:nvPr/>
        </p:nvSpPr>
        <p:spPr>
          <a:xfrm flipH="1">
            <a:off x="6745129" y="1196314"/>
            <a:ext cx="0" cy="7429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3" name="Line 40"/>
          <p:cNvSpPr/>
          <p:nvPr/>
        </p:nvSpPr>
        <p:spPr>
          <a:xfrm flipH="1">
            <a:off x="6745129" y="1939264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4" name="Line 41"/>
          <p:cNvSpPr/>
          <p:nvPr/>
        </p:nvSpPr>
        <p:spPr>
          <a:xfrm>
            <a:off x="6745129" y="1939264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5" name="Line 42"/>
          <p:cNvSpPr/>
          <p:nvPr/>
        </p:nvSpPr>
        <p:spPr>
          <a:xfrm flipH="1">
            <a:off x="7259479" y="1710664"/>
            <a:ext cx="0" cy="4572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6" name="Line 43"/>
          <p:cNvSpPr/>
          <p:nvPr/>
        </p:nvSpPr>
        <p:spPr>
          <a:xfrm flipH="1">
            <a:off x="7373779" y="1824964"/>
            <a:ext cx="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7" name="Line 44"/>
          <p:cNvSpPr/>
          <p:nvPr/>
        </p:nvSpPr>
        <p:spPr>
          <a:xfrm>
            <a:off x="7373779" y="1939264"/>
            <a:ext cx="2857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8" name="Line 45"/>
          <p:cNvSpPr/>
          <p:nvPr/>
        </p:nvSpPr>
        <p:spPr>
          <a:xfrm flipV="1">
            <a:off x="7659529" y="1882114"/>
            <a:ext cx="285750" cy="571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89" name="Line 46"/>
          <p:cNvSpPr/>
          <p:nvPr/>
        </p:nvSpPr>
        <p:spPr>
          <a:xfrm>
            <a:off x="7888129" y="1939264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0" name="Oval 47"/>
          <p:cNvSpPr/>
          <p:nvPr/>
        </p:nvSpPr>
        <p:spPr>
          <a:xfrm>
            <a:off x="7202329" y="681964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31791" name="Text Box 48"/>
          <p:cNvSpPr/>
          <p:nvPr/>
        </p:nvSpPr>
        <p:spPr>
          <a:xfrm>
            <a:off x="7259479" y="1253464"/>
            <a:ext cx="514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31792" name="Text Box 49"/>
          <p:cNvSpPr/>
          <p:nvPr/>
        </p:nvSpPr>
        <p:spPr>
          <a:xfrm>
            <a:off x="7659529" y="193926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31793" name="Line 50"/>
          <p:cNvSpPr/>
          <p:nvPr/>
        </p:nvSpPr>
        <p:spPr>
          <a:xfrm flipH="1">
            <a:off x="6745129" y="853414"/>
            <a:ext cx="0" cy="3429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4" name="Line 51"/>
          <p:cNvSpPr/>
          <p:nvPr/>
        </p:nvSpPr>
        <p:spPr>
          <a:xfrm>
            <a:off x="6745129" y="853414"/>
            <a:ext cx="4572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5" name="Line 52"/>
          <p:cNvSpPr/>
          <p:nvPr/>
        </p:nvSpPr>
        <p:spPr>
          <a:xfrm>
            <a:off x="7545229" y="853414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6" name="Line 53"/>
          <p:cNvSpPr/>
          <p:nvPr/>
        </p:nvSpPr>
        <p:spPr>
          <a:xfrm flipH="1">
            <a:off x="7888129" y="853414"/>
            <a:ext cx="0" cy="3429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7" name="Text Box 54"/>
          <p:cNvSpPr/>
          <p:nvPr/>
        </p:nvSpPr>
        <p:spPr>
          <a:xfrm>
            <a:off x="7202329" y="68196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V</a:t>
            </a:r>
          </a:p>
        </p:txBody>
      </p:sp>
      <p:sp>
        <p:nvSpPr>
          <p:cNvPr id="31798" name="Line 55"/>
          <p:cNvSpPr/>
          <p:nvPr/>
        </p:nvSpPr>
        <p:spPr>
          <a:xfrm>
            <a:off x="6516529" y="2967964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799" name="Rectangle 56"/>
          <p:cNvSpPr/>
          <p:nvPr/>
        </p:nvSpPr>
        <p:spPr>
          <a:xfrm>
            <a:off x="6916579" y="2910814"/>
            <a:ext cx="51435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31800" name="Line 57"/>
          <p:cNvSpPr/>
          <p:nvPr/>
        </p:nvSpPr>
        <p:spPr>
          <a:xfrm>
            <a:off x="7430929" y="2967964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1" name="Rectangle 58"/>
          <p:cNvSpPr/>
          <p:nvPr/>
        </p:nvSpPr>
        <p:spPr>
          <a:xfrm>
            <a:off x="7945279" y="2910814"/>
            <a:ext cx="514350" cy="1714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31802" name="Line 59"/>
          <p:cNvSpPr/>
          <p:nvPr/>
        </p:nvSpPr>
        <p:spPr>
          <a:xfrm flipH="1">
            <a:off x="8459629" y="2682214"/>
            <a:ext cx="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3" name="Line 60"/>
          <p:cNvSpPr/>
          <p:nvPr/>
        </p:nvSpPr>
        <p:spPr>
          <a:xfrm>
            <a:off x="8459629" y="2682214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4" name="Line 61"/>
          <p:cNvSpPr/>
          <p:nvPr/>
        </p:nvSpPr>
        <p:spPr>
          <a:xfrm flipH="1">
            <a:off x="8802529" y="2682214"/>
            <a:ext cx="0" cy="10287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5" name="Line 62"/>
          <p:cNvSpPr/>
          <p:nvPr/>
        </p:nvSpPr>
        <p:spPr>
          <a:xfrm flipH="1">
            <a:off x="6516529" y="2967964"/>
            <a:ext cx="0" cy="7429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6" name="Line 63"/>
          <p:cNvSpPr/>
          <p:nvPr/>
        </p:nvSpPr>
        <p:spPr>
          <a:xfrm flipH="1">
            <a:off x="6516529" y="3710914"/>
            <a:ext cx="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7" name="Line 64"/>
          <p:cNvSpPr/>
          <p:nvPr/>
        </p:nvSpPr>
        <p:spPr>
          <a:xfrm>
            <a:off x="6516529" y="3710914"/>
            <a:ext cx="5143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8" name="Line 65"/>
          <p:cNvSpPr/>
          <p:nvPr/>
        </p:nvSpPr>
        <p:spPr>
          <a:xfrm flipH="1">
            <a:off x="7030879" y="3482314"/>
            <a:ext cx="0" cy="4572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09" name="Line 66"/>
          <p:cNvSpPr/>
          <p:nvPr/>
        </p:nvSpPr>
        <p:spPr>
          <a:xfrm flipH="1">
            <a:off x="7145179" y="3596614"/>
            <a:ext cx="0" cy="2286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10" name="Line 67"/>
          <p:cNvSpPr/>
          <p:nvPr/>
        </p:nvSpPr>
        <p:spPr>
          <a:xfrm>
            <a:off x="7145179" y="3710914"/>
            <a:ext cx="4000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11" name="Line 68"/>
          <p:cNvSpPr/>
          <p:nvPr/>
        </p:nvSpPr>
        <p:spPr>
          <a:xfrm flipV="1">
            <a:off x="7545229" y="3653764"/>
            <a:ext cx="400050" cy="571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12" name="Line 69"/>
          <p:cNvSpPr/>
          <p:nvPr/>
        </p:nvSpPr>
        <p:spPr>
          <a:xfrm>
            <a:off x="7830979" y="3710914"/>
            <a:ext cx="97155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13" name="Oval 70"/>
          <p:cNvSpPr/>
          <p:nvPr/>
        </p:nvSpPr>
        <p:spPr>
          <a:xfrm>
            <a:off x="6973729" y="2453614"/>
            <a:ext cx="342900" cy="3429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/>
            <a:endParaRPr lang="zh-CN" altLang="en-US" sz="2400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Arial" pitchFamily="34" charset="0"/>
            </a:endParaRPr>
          </a:p>
        </p:txBody>
      </p:sp>
      <p:sp>
        <p:nvSpPr>
          <p:cNvPr id="31814" name="Text Box 71"/>
          <p:cNvSpPr/>
          <p:nvPr/>
        </p:nvSpPr>
        <p:spPr>
          <a:xfrm>
            <a:off x="7030879" y="3025114"/>
            <a:ext cx="514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x</a:t>
            </a:r>
          </a:p>
        </p:txBody>
      </p:sp>
      <p:sp>
        <p:nvSpPr>
          <p:cNvPr id="31815" name="Text Box 72"/>
          <p:cNvSpPr/>
          <p:nvPr/>
        </p:nvSpPr>
        <p:spPr>
          <a:xfrm>
            <a:off x="7888129" y="3025114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 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0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 </a:t>
            </a:r>
          </a:p>
        </p:txBody>
      </p:sp>
      <p:sp>
        <p:nvSpPr>
          <p:cNvPr id="31816" name="Text Box 73"/>
          <p:cNvSpPr/>
          <p:nvPr/>
        </p:nvSpPr>
        <p:spPr>
          <a:xfrm>
            <a:off x="7830979" y="371091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S</a:t>
            </a:r>
          </a:p>
        </p:txBody>
      </p:sp>
      <p:sp>
        <p:nvSpPr>
          <p:cNvPr id="31817" name="Text Box 74"/>
          <p:cNvSpPr/>
          <p:nvPr/>
        </p:nvSpPr>
        <p:spPr>
          <a:xfrm>
            <a:off x="7716679" y="2625064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a</a:t>
            </a:r>
          </a:p>
        </p:txBody>
      </p:sp>
      <p:sp>
        <p:nvSpPr>
          <p:cNvPr id="31818" name="Text Box 75"/>
          <p:cNvSpPr/>
          <p:nvPr/>
        </p:nvSpPr>
        <p:spPr>
          <a:xfrm>
            <a:off x="8459629" y="2796514"/>
            <a:ext cx="285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b</a:t>
            </a:r>
          </a:p>
        </p:txBody>
      </p:sp>
      <p:sp>
        <p:nvSpPr>
          <p:cNvPr id="31819" name="Text Box 76"/>
          <p:cNvSpPr/>
          <p:nvPr/>
        </p:nvSpPr>
        <p:spPr>
          <a:xfrm>
            <a:off x="8182903" y="2519788"/>
            <a:ext cx="4000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000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P</a:t>
            </a:r>
          </a:p>
        </p:txBody>
      </p:sp>
      <p:sp>
        <p:nvSpPr>
          <p:cNvPr id="31820" name="Line 77"/>
          <p:cNvSpPr/>
          <p:nvPr/>
        </p:nvSpPr>
        <p:spPr>
          <a:xfrm flipH="1">
            <a:off x="6516529" y="2625064"/>
            <a:ext cx="0" cy="3429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21" name="Line 78"/>
          <p:cNvSpPr/>
          <p:nvPr/>
        </p:nvSpPr>
        <p:spPr>
          <a:xfrm>
            <a:off x="6516529" y="2625064"/>
            <a:ext cx="4572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22" name="Line 79"/>
          <p:cNvSpPr/>
          <p:nvPr/>
        </p:nvSpPr>
        <p:spPr>
          <a:xfrm>
            <a:off x="7316629" y="2625064"/>
            <a:ext cx="342900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23" name="Line 80"/>
          <p:cNvSpPr/>
          <p:nvPr/>
        </p:nvSpPr>
        <p:spPr>
          <a:xfrm flipH="1">
            <a:off x="7659529" y="2625064"/>
            <a:ext cx="0" cy="3429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bevel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1824" name="Text Box 81"/>
          <p:cNvSpPr/>
          <p:nvPr/>
        </p:nvSpPr>
        <p:spPr>
          <a:xfrm>
            <a:off x="6973729" y="2453614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V</a:t>
            </a:r>
          </a:p>
        </p:txBody>
      </p:sp>
      <p:sp>
        <p:nvSpPr>
          <p:cNvPr id="31825" name="Rectangle 82"/>
          <p:cNvSpPr/>
          <p:nvPr/>
        </p:nvSpPr>
        <p:spPr>
          <a:xfrm>
            <a:off x="6773704" y="1444440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</a:p>
        </p:txBody>
      </p:sp>
      <p:sp>
        <p:nvSpPr>
          <p:cNvPr id="31826" name="Rectangle 83"/>
          <p:cNvSpPr/>
          <p:nvPr/>
        </p:nvSpPr>
        <p:spPr>
          <a:xfrm>
            <a:off x="6516529" y="2587440"/>
            <a:ext cx="6858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2</a:t>
            </a:r>
          </a:p>
        </p:txBody>
      </p:sp>
      <p:sp>
        <p:nvSpPr>
          <p:cNvPr id="31827" name="Rectangle 84"/>
          <p:cNvSpPr/>
          <p:nvPr/>
        </p:nvSpPr>
        <p:spPr>
          <a:xfrm>
            <a:off x="6973729" y="3825214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/>
                <a:ea typeface="楷体_GB2312" pitchFamily="49" charset="-122"/>
                <a:cs typeface="Times New Roman" panose="02020603050405020304" charset="0"/>
                <a:sym typeface="Times New Roman"/>
              </a:rPr>
              <a:t>1</a:t>
            </a:r>
          </a:p>
        </p:txBody>
      </p:sp>
      <p:sp>
        <p:nvSpPr>
          <p:cNvPr id="31829" name="Line 86"/>
          <p:cNvSpPr/>
          <p:nvPr/>
        </p:nvSpPr>
        <p:spPr>
          <a:xfrm>
            <a:off x="6230779" y="2396464"/>
            <a:ext cx="2628900" cy="0"/>
          </a:xfrm>
          <a:prstGeom prst="line">
            <a:avLst/>
          </a:prstGeom>
          <a:ln w="25400" cap="flat" cmpd="sng">
            <a:solidFill>
              <a:srgbClr val="993366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43018" name="Text Box 38"/>
          <p:cNvSpPr/>
          <p:nvPr/>
        </p:nvSpPr>
        <p:spPr>
          <a:xfrm>
            <a:off x="54293" y="4196689"/>
            <a:ext cx="376189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）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R</a:t>
            </a:r>
            <a:r>
              <a:rPr lang="en-US" altLang="zh-CN" sz="2400" b="1" i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x</a:t>
            </a:r>
            <a:r>
              <a:rPr lang="en-US" altLang="zh-CN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= </a:t>
            </a:r>
            <a:endParaRPr lang="en-US" altLang="zh-CN" sz="1200" b="1">
              <a:solidFill>
                <a:schemeClr val="tx1"/>
              </a:solidFill>
              <a:latin typeface="Times New Roman"/>
              <a:ea typeface="宋体" pitchFamily="2" charset="-122"/>
              <a:cs typeface="Times New Roman" panose="02020603050405020304" charset="0"/>
              <a:sym typeface="Times New Roman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                                     ———</a:t>
            </a:r>
            <a:r>
              <a:rPr lang="en-US" sz="12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Times New Roman"/>
              </a:rPr>
              <a:t>———————</a:t>
            </a:r>
          </a:p>
        </p:txBody>
      </p:sp>
      <p:graphicFrame>
        <p:nvGraphicFramePr>
          <p:cNvPr id="38" name="对象 3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1489472" y="3939355"/>
          <a:ext cx="1499711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9472" y="3939355"/>
                        <a:ext cx="1499711" cy="8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/>
      <p:bldP spid="55322" grpId="1"/>
      <p:bldP spid="31777" grpId="2"/>
      <p:bldP spid="31779" grpId="3"/>
      <p:bldP spid="31790" grpId="4"/>
      <p:bldP spid="31791" grpId="5"/>
      <p:bldP spid="31792" grpId="6"/>
      <p:bldP spid="31797" grpId="7"/>
      <p:bldP spid="31799" grpId="8"/>
      <p:bldP spid="31801" grpId="9"/>
      <p:bldP spid="31813" grpId="10"/>
      <p:bldP spid="31814" grpId="11"/>
      <p:bldP spid="31815" grpId="12"/>
      <p:bldP spid="31816" grpId="13"/>
      <p:bldP spid="31817" grpId="14"/>
      <p:bldP spid="31818" grpId="15"/>
      <p:bldP spid="31819" grpId="16"/>
      <p:bldP spid="31824" grpId="17"/>
      <p:bldP spid="31825" grpId="18"/>
      <p:bldP spid="31826" grpId="19"/>
      <p:bldP spid="31827" grpId="20"/>
      <p:bldP spid="43018" grpId="2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8160" y="1224280"/>
            <a:ext cx="8369935" cy="10577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+mn-cs"/>
              </a:rPr>
              <a:t>导体中的电流，跟导体两端的电压成正比，跟导体的电阻成反比</a:t>
            </a:r>
          </a:p>
        </p:txBody>
      </p:sp>
      <p:sp>
        <p:nvSpPr>
          <p:cNvPr id="4099" name="Rectangle 13"/>
          <p:cNvSpPr/>
          <p:nvPr/>
        </p:nvSpPr>
        <p:spPr>
          <a:xfrm>
            <a:off x="552450" y="763879"/>
            <a:ext cx="372665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．欧姆定律</a:t>
            </a:r>
          </a:p>
        </p:txBody>
      </p:sp>
      <p:sp>
        <p:nvSpPr>
          <p:cNvPr id="4110" name="Rectangle 14"/>
          <p:cNvSpPr/>
          <p:nvPr/>
        </p:nvSpPr>
        <p:spPr>
          <a:xfrm>
            <a:off x="1280954" y="2461392"/>
            <a:ext cx="224075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>
                <a:latin typeface="Arial" pitchFamily="34" charset="0"/>
                <a:ea typeface="黑体" panose="02010609060101010101" pitchFamily="49" charset="-122"/>
              </a:rPr>
              <a:t>数学表达式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3554254" y="2348997"/>
            <a:ext cx="862013" cy="829866"/>
            <a:chOff x="408" y="3809"/>
            <a:chExt cx="724" cy="697"/>
          </a:xfrm>
        </p:grpSpPr>
        <p:sp>
          <p:nvSpPr>
            <p:cNvPr id="4102" name="Rectangle 25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I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=</a:t>
              </a:r>
            </a:p>
          </p:txBody>
        </p:sp>
        <p:sp>
          <p:nvSpPr>
            <p:cNvPr id="4103" name="Rectangle 26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U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R</a:t>
              </a:r>
            </a:p>
          </p:txBody>
        </p:sp>
        <p:sp>
          <p:nvSpPr>
            <p:cNvPr id="4104" name="Line 27"/>
            <p:cNvSpPr/>
            <p:nvPr/>
          </p:nvSpPr>
          <p:spPr>
            <a:xfrm>
              <a:off x="815" y="4123"/>
              <a:ext cx="273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556874" y="3962295"/>
            <a:ext cx="862013" cy="829866"/>
            <a:chOff x="408" y="3809"/>
            <a:chExt cx="724" cy="697"/>
          </a:xfrm>
        </p:grpSpPr>
        <p:sp>
          <p:nvSpPr>
            <p:cNvPr id="4106" name="Rectangle 37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R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=</a:t>
              </a:r>
            </a:p>
          </p:txBody>
        </p:sp>
        <p:sp>
          <p:nvSpPr>
            <p:cNvPr id="4" name="Rectangle 38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U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I</a:t>
              </a:r>
            </a:p>
          </p:txBody>
        </p:sp>
        <p:sp>
          <p:nvSpPr>
            <p:cNvPr id="4108" name="Line 39"/>
            <p:cNvSpPr/>
            <p:nvPr/>
          </p:nvSpPr>
          <p:spPr>
            <a:xfrm>
              <a:off x="815" y="4139"/>
              <a:ext cx="273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136" name="Text Box 40"/>
          <p:cNvSpPr txBox="1"/>
          <p:nvPr/>
        </p:nvSpPr>
        <p:spPr>
          <a:xfrm>
            <a:off x="3521631" y="3285861"/>
            <a:ext cx="1175147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U</a:t>
            </a:r>
            <a:r>
              <a:rPr lang="en-US" altLang="zh-CN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= </a:t>
            </a: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IR</a:t>
            </a:r>
          </a:p>
        </p:txBody>
      </p:sp>
      <p:sp>
        <p:nvSpPr>
          <p:cNvPr id="4142" name="Rectangle 46"/>
          <p:cNvSpPr/>
          <p:nvPr/>
        </p:nvSpPr>
        <p:spPr>
          <a:xfrm>
            <a:off x="1315959" y="3735520"/>
            <a:ext cx="224075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>
                <a:latin typeface="Arial" pitchFamily="34" charset="0"/>
                <a:ea typeface="黑体" panose="02010609060101010101" pitchFamily="49" charset="-122"/>
              </a:rPr>
              <a:t>变形公式</a:t>
            </a:r>
          </a:p>
        </p:txBody>
      </p:sp>
      <p:sp>
        <p:nvSpPr>
          <p:cNvPr id="4143" name="AutoShape 47"/>
          <p:cNvSpPr/>
          <p:nvPr/>
        </p:nvSpPr>
        <p:spPr>
          <a:xfrm>
            <a:off x="3213973" y="3552561"/>
            <a:ext cx="188119" cy="891778"/>
          </a:xfrm>
          <a:prstGeom prst="leftBrace">
            <a:avLst>
              <a:gd name="adj1" fmla="val 39482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5" name="Line 49"/>
          <p:cNvSpPr/>
          <p:nvPr/>
        </p:nvSpPr>
        <p:spPr>
          <a:xfrm>
            <a:off x="6167755" y="3140075"/>
            <a:ext cx="164401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6" name="Line 50"/>
          <p:cNvSpPr/>
          <p:nvPr/>
        </p:nvSpPr>
        <p:spPr>
          <a:xfrm flipH="1">
            <a:off x="6168390" y="3146955"/>
            <a:ext cx="0" cy="37861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7" name="Line 51"/>
          <p:cNvSpPr/>
          <p:nvPr/>
        </p:nvSpPr>
        <p:spPr>
          <a:xfrm flipH="1">
            <a:off x="7788831" y="3146955"/>
            <a:ext cx="0" cy="37861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8" name="Line 52"/>
          <p:cNvSpPr/>
          <p:nvPr/>
        </p:nvSpPr>
        <p:spPr>
          <a:xfrm flipH="1">
            <a:off x="6168390" y="3417226"/>
            <a:ext cx="4857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9" name="Line 53"/>
          <p:cNvSpPr/>
          <p:nvPr/>
        </p:nvSpPr>
        <p:spPr>
          <a:xfrm>
            <a:off x="7356634" y="3417226"/>
            <a:ext cx="43219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6599396" y="3248157"/>
            <a:ext cx="86320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1" kern="1200" cap="none" spc="0" normalizeH="0" baseline="0" noProof="0">
                <a:latin typeface="Times New Roman"/>
                <a:ea typeface="宋体" pitchFamily="2" charset="-122"/>
                <a:cs typeface="+mn-cs"/>
              </a:rPr>
              <a:t>   </a:t>
            </a:r>
            <a:r>
              <a:rPr kumimoji="0" lang="en-US" sz="2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  <a:cs typeface="+mn-cs"/>
              </a:rPr>
              <a:t>U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6600587" y="2573073"/>
            <a:ext cx="10810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1" kern="1200" cap="none" spc="0" normalizeH="0" baseline="0" noProof="0">
                <a:latin typeface="Times New Roman"/>
                <a:ea typeface="宋体" pitchFamily="2" charset="-122"/>
                <a:cs typeface="+mn-cs"/>
              </a:rPr>
              <a:t>   </a:t>
            </a:r>
            <a:r>
              <a:rPr kumimoji="0" lang="en-US" sz="2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  <a:cs typeface="+mn-cs"/>
              </a:rPr>
              <a:t>R</a:t>
            </a:r>
            <a:endParaRPr kumimoji="0" lang="el-GR" altLang="en-US" sz="2400" i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168390" y="2600457"/>
            <a:ext cx="32385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/>
                <a:ea typeface="宋体" pitchFamily="2" charset="-122"/>
                <a:cs typeface="+mn-ea"/>
              </a:rPr>
              <a:t>I</a:t>
            </a:r>
          </a:p>
        </p:txBody>
      </p:sp>
      <p:sp>
        <p:nvSpPr>
          <p:cNvPr id="4123" name="Rectangle 57"/>
          <p:cNvSpPr/>
          <p:nvPr/>
        </p:nvSpPr>
        <p:spPr>
          <a:xfrm>
            <a:off x="6654165" y="3058848"/>
            <a:ext cx="485775" cy="13454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sz="2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24" name="Line 58"/>
          <p:cNvSpPr/>
          <p:nvPr/>
        </p:nvSpPr>
        <p:spPr>
          <a:xfrm>
            <a:off x="6302931" y="3139811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3405" y="2578100"/>
            <a:ext cx="8428990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）串联电路中的电流处处相等；</a:t>
            </a:r>
          </a:p>
          <a:p>
            <a:pPr marR="0" defTabSz="914400">
              <a:lnSpc>
                <a:spcPct val="10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en-US" sz="2800" b="1" i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</a:t>
            </a:r>
            <a:r>
              <a:rPr kumimoji="0" lang="en-US" sz="2800" b="1" i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endParaRPr kumimoji="0" lang="en-US" altLang="zh-CN" sz="2800" b="1" kern="1200" cap="none" spc="0" normalizeH="0" baseline="-25000" noProof="0"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）串联电路中的总电压等于各部分电路两端电压之和。</a:t>
            </a:r>
          </a:p>
          <a:p>
            <a:pPr>
              <a:defRPr/>
            </a:pPr>
            <a:r>
              <a:rPr kumimoji="0" lang="en-US" sz="2800" b="1" i="1" kern="1200" cap="none" spc="0" normalizeH="0" baseline="0" noProof="0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b="1" i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 baseline="-2500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 i="1" baseline="-2500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endParaRPr kumimoji="0" lang="en-US" altLang="en-US" sz="2800" b="1" kern="1200" cap="none" spc="0" normalizeH="0" baseline="-25000" noProof="0"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518160" y="591820"/>
            <a:ext cx="7304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</a:rPr>
              <a:t>．串联电路中的电流、电压规律</a:t>
            </a:r>
          </a:p>
        </p:txBody>
      </p:sp>
      <p:grpSp>
        <p:nvGrpSpPr>
          <p:cNvPr id="5124" name="Group 4"/>
          <p:cNvGrpSpPr/>
          <p:nvPr/>
        </p:nvGrpSpPr>
        <p:grpSpPr>
          <a:xfrm>
            <a:off x="3032522" y="1032722"/>
            <a:ext cx="3256359" cy="1568052"/>
            <a:chExt cx="2735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27" name="Rectangle 7"/>
            <p:cNvSpPr/>
            <p:nvPr/>
          </p:nvSpPr>
          <p:spPr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 flipH="1"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 flipH="1"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 flipH="1"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8" name="Text Box 18"/>
            <p:cNvSpPr txBox="1"/>
            <p:nvPr/>
          </p:nvSpPr>
          <p:spPr>
            <a:xfrm>
              <a:off x="2427" y="567"/>
              <a:ext cx="30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522" y="23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386" y="499"/>
              <a:ext cx="475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3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4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5" name="Text Box 25"/>
            <p:cNvSpPr txBox="1"/>
            <p:nvPr/>
          </p:nvSpPr>
          <p:spPr>
            <a:xfrm>
              <a:off x="1520" y="477"/>
              <a:ext cx="499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6" name="Text Box 26"/>
            <p:cNvSpPr txBox="1"/>
            <p:nvPr/>
          </p:nvSpPr>
          <p:spPr>
            <a:xfrm>
              <a:off x="1088" y="68"/>
              <a:ext cx="41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7" name="Text Box 27"/>
            <p:cNvSpPr txBox="1"/>
            <p:nvPr/>
          </p:nvSpPr>
          <p:spPr>
            <a:xfrm>
              <a:off x="68" y="68"/>
              <a:ext cx="38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Group 2"/>
          <p:cNvGrpSpPr/>
          <p:nvPr/>
        </p:nvGrpSpPr>
        <p:grpSpPr>
          <a:xfrm>
            <a:off x="3114080" y="1073604"/>
            <a:ext cx="2915840" cy="1916906"/>
            <a:chExt cx="2449" cy="1610"/>
          </a:xfrm>
        </p:grpSpPr>
        <p:sp>
          <p:nvSpPr>
            <p:cNvPr id="6147" name="Rectangle 3"/>
            <p:cNvSpPr/>
            <p:nvPr/>
          </p:nvSpPr>
          <p:spPr>
            <a:xfrm>
              <a:off x="137" y="726"/>
              <a:ext cx="2267" cy="81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48" name="Rectangle 4"/>
            <p:cNvSpPr/>
            <p:nvPr/>
          </p:nvSpPr>
          <p:spPr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49" name="Rectangle 5"/>
            <p:cNvSpPr/>
            <p:nvPr/>
          </p:nvSpPr>
          <p:spPr>
            <a:xfrm>
              <a:off x="613" y="385"/>
              <a:ext cx="1361" cy="65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0" name="Rectangle 6"/>
            <p:cNvSpPr/>
            <p:nvPr/>
          </p:nvSpPr>
          <p:spPr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1" name="Rectangle 7"/>
            <p:cNvSpPr/>
            <p:nvPr/>
          </p:nvSpPr>
          <p:spPr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2" name="Line 8"/>
            <p:cNvSpPr/>
            <p:nvPr/>
          </p:nvSpPr>
          <p:spPr>
            <a:xfrm>
              <a:off x="885" y="38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3" name="Line 9"/>
            <p:cNvSpPr/>
            <p:nvPr/>
          </p:nvSpPr>
          <p:spPr>
            <a:xfrm>
              <a:off x="862" y="1043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4" name="Line 10"/>
            <p:cNvSpPr/>
            <p:nvPr/>
          </p:nvSpPr>
          <p:spPr>
            <a:xfrm rot="5400000">
              <a:off x="2340" y="979"/>
              <a:ext cx="121" cy="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5" name="Line 11"/>
            <p:cNvSpPr/>
            <p:nvPr/>
          </p:nvSpPr>
          <p:spPr>
            <a:xfrm>
              <a:off x="386" y="726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6" name="Text Box 12"/>
            <p:cNvSpPr txBox="1"/>
            <p:nvPr/>
          </p:nvSpPr>
          <p:spPr>
            <a:xfrm>
              <a:off x="749" y="68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I</a:t>
              </a:r>
              <a:r>
                <a:rPr lang="en-US" altLang="zh-CN" sz="2100" b="1" baseline="-25000">
                  <a:latin typeface="Times New Roman"/>
                  <a:ea typeface="宋体" pitchFamily="2" charset="-122"/>
                </a:rPr>
                <a:t>1</a:t>
              </a:r>
              <a:endParaRPr lang="en-US" altLang="zh-CN" sz="21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57" name="Text Box 13"/>
            <p:cNvSpPr txBox="1"/>
            <p:nvPr/>
          </p:nvSpPr>
          <p:spPr>
            <a:xfrm>
              <a:off x="295" y="408"/>
              <a:ext cx="18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I</a:t>
              </a:r>
            </a:p>
          </p:txBody>
        </p:sp>
        <p:sp>
          <p:nvSpPr>
            <p:cNvPr id="6158" name="Text Box 14"/>
            <p:cNvSpPr txBox="1"/>
            <p:nvPr/>
          </p:nvSpPr>
          <p:spPr>
            <a:xfrm>
              <a:off x="726" y="703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I</a:t>
              </a:r>
              <a:r>
                <a:rPr lang="en-US" altLang="zh-CN" sz="2100" b="1" baseline="-25000">
                  <a:latin typeface="Times New Roman"/>
                  <a:ea typeface="宋体" pitchFamily="2" charset="-122"/>
                </a:rPr>
                <a:t>2</a:t>
              </a:r>
              <a:endParaRPr lang="en-US" altLang="zh-CN" sz="21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59" name="Text Box 15"/>
            <p:cNvSpPr txBox="1"/>
            <p:nvPr/>
          </p:nvSpPr>
          <p:spPr>
            <a:xfrm>
              <a:off x="1202" y="658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R</a:t>
              </a:r>
              <a:r>
                <a:rPr lang="en-US" altLang="zh-CN" sz="2100" b="1" baseline="-25000">
                  <a:latin typeface="Times New Roman"/>
                  <a:ea typeface="宋体" pitchFamily="2" charset="-122"/>
                </a:rPr>
                <a:t>2</a:t>
              </a:r>
              <a:endParaRPr lang="en-US" altLang="zh-CN" sz="21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0" name="Text Box 16"/>
            <p:cNvSpPr txBox="1"/>
            <p:nvPr/>
          </p:nvSpPr>
          <p:spPr>
            <a:xfrm>
              <a:off x="1134" y="0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R</a:t>
              </a:r>
              <a:r>
                <a:rPr lang="en-US" altLang="zh-CN" sz="2100" b="1" baseline="-25000">
                  <a:latin typeface="Times New Roman"/>
                  <a:ea typeface="宋体" pitchFamily="2" charset="-122"/>
                </a:rPr>
                <a:t>1</a:t>
              </a:r>
              <a:endParaRPr lang="en-US" altLang="zh-CN" sz="21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1" name="Oval 125"/>
            <p:cNvSpPr/>
            <p:nvPr/>
          </p:nvSpPr>
          <p:spPr>
            <a:xfrm rot="5400000" flipV="1">
              <a:off x="1932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itchFamily="34" charset="0"/>
                <a:buNone/>
              </a:pPr>
              <a:endParaRPr sz="1350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2" name="Oval 125"/>
            <p:cNvSpPr/>
            <p:nvPr/>
          </p:nvSpPr>
          <p:spPr>
            <a:xfrm rot="5400000" flipV="1">
              <a:off x="583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itchFamily="34" charset="0"/>
                <a:buNone/>
              </a:pPr>
              <a:endParaRPr sz="1350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3" name="Line 19"/>
            <p:cNvSpPr/>
            <p:nvPr/>
          </p:nvSpPr>
          <p:spPr>
            <a:xfrm>
              <a:off x="182" y="1361"/>
              <a:ext cx="217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4" name="Text Box 20"/>
            <p:cNvSpPr txBox="1"/>
            <p:nvPr/>
          </p:nvSpPr>
          <p:spPr>
            <a:xfrm>
              <a:off x="1157" y="1247"/>
              <a:ext cx="408" cy="28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 algn="ctr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100" b="1" i="1">
                  <a:latin typeface="Times New Roman"/>
                  <a:ea typeface="宋体" pitchFamily="2" charset="-122"/>
                </a:rPr>
                <a:t>U</a:t>
              </a:r>
            </a:p>
          </p:txBody>
        </p:sp>
      </p:grp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688658" y="2816516"/>
            <a:ext cx="8074343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）并联电路干路中的电流等于各支路中的电流之和；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+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）并联电路中各支路两端电压相等。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</a:t>
            </a:r>
            <a:endParaRPr kumimoji="0" lang="en-US" altLang="en-US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6166" name="Rectangle 22"/>
          <p:cNvSpPr/>
          <p:nvPr/>
        </p:nvSpPr>
        <p:spPr>
          <a:xfrm>
            <a:off x="521335" y="61902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．并联电路中的电流、电压规律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50825" y="1235710"/>
            <a:ext cx="4572000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设计思路：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电流既与电压有关，也与电阻有关。那么要探究电流与电压的关系，就要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控制电阻不变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，测出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电阻在不同电压下的电流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，从而得出电流与电压的关系。</a:t>
            </a:r>
          </a:p>
        </p:txBody>
      </p:sp>
      <p:sp>
        <p:nvSpPr>
          <p:cNvPr id="14338" name="Line 11"/>
          <p:cNvSpPr/>
          <p:nvPr/>
        </p:nvSpPr>
        <p:spPr>
          <a:xfrm flipV="1">
            <a:off x="5940403" y="2307403"/>
            <a:ext cx="1956775" cy="976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" name="Group 45"/>
          <p:cNvGrpSpPr/>
          <p:nvPr/>
        </p:nvGrpSpPr>
        <p:grpSpPr>
          <a:xfrm>
            <a:off x="5398770" y="3090360"/>
            <a:ext cx="1216343" cy="972026"/>
            <a:chOff x="1202" y="1797"/>
            <a:chExt cx="1904" cy="1407"/>
          </a:xfrm>
        </p:grpSpPr>
        <p:sp>
          <p:nvSpPr>
            <p:cNvPr id="14370" name="Line 24"/>
            <p:cNvSpPr/>
            <p:nvPr/>
          </p:nvSpPr>
          <p:spPr>
            <a:xfrm>
              <a:off x="1247" y="2115"/>
              <a:ext cx="181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5" name="Group 33"/>
            <p:cNvGrpSpPr/>
            <p:nvPr/>
          </p:nvGrpSpPr>
          <p:grpSpPr>
            <a:xfrm>
              <a:off x="1202" y="1797"/>
              <a:ext cx="1904" cy="1407"/>
              <a:chOff x="1202" y="1797"/>
              <a:chExt cx="1904" cy="1407"/>
            </a:xfrm>
          </p:grpSpPr>
          <p:sp>
            <p:nvSpPr>
              <p:cNvPr id="14372" name="Line 23"/>
              <p:cNvSpPr/>
              <p:nvPr/>
            </p:nvSpPr>
            <p:spPr>
              <a:xfrm flipH="1">
                <a:off x="1247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73" name="Line 25"/>
              <p:cNvSpPr/>
              <p:nvPr/>
            </p:nvSpPr>
            <p:spPr>
              <a:xfrm flipH="1">
                <a:off x="3061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74" name="Oval 28"/>
              <p:cNvSpPr/>
              <p:nvPr/>
            </p:nvSpPr>
            <p:spPr>
              <a:xfrm>
                <a:off x="1202" y="3112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7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4375" name="Oval 29"/>
              <p:cNvSpPr/>
              <p:nvPr/>
            </p:nvSpPr>
            <p:spPr>
              <a:xfrm>
                <a:off x="3016" y="3113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7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6" name="Group 30"/>
              <p:cNvGrpSpPr/>
              <p:nvPr/>
            </p:nvGrpSpPr>
            <p:grpSpPr>
              <a:xfrm>
                <a:off x="1837" y="1797"/>
                <a:ext cx="635" cy="733"/>
                <a:chOff x="3379" y="2840"/>
                <a:chExt cx="635" cy="733"/>
              </a:xfrm>
            </p:grpSpPr>
            <p:sp>
              <p:nvSpPr>
                <p:cNvPr id="14377" name="Oval 31"/>
                <p:cNvSpPr/>
                <p:nvPr/>
              </p:nvSpPr>
              <p:spPr>
                <a:xfrm>
                  <a:off x="3379" y="2840"/>
                  <a:ext cx="635" cy="635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7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378" name="Text Box 32"/>
                <p:cNvSpPr txBox="1"/>
                <p:nvPr/>
              </p:nvSpPr>
              <p:spPr>
                <a:xfrm>
                  <a:off x="3425" y="2840"/>
                  <a:ext cx="545" cy="7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700"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7" name="Group 44"/>
          <p:cNvGrpSpPr/>
          <p:nvPr/>
        </p:nvGrpSpPr>
        <p:grpSpPr>
          <a:xfrm>
            <a:off x="4964430" y="2118810"/>
            <a:ext cx="3029426" cy="2005489"/>
            <a:chOff x="612" y="391"/>
            <a:chExt cx="4745" cy="2903"/>
          </a:xfrm>
        </p:grpSpPr>
        <p:grpSp>
          <p:nvGrpSpPr>
            <p:cNvPr id="8" name="Group 42"/>
            <p:cNvGrpSpPr/>
            <p:nvPr/>
          </p:nvGrpSpPr>
          <p:grpSpPr>
            <a:xfrm>
              <a:off x="612" y="391"/>
              <a:ext cx="4745" cy="2767"/>
              <a:chOff x="612" y="391"/>
              <a:chExt cx="4745" cy="2767"/>
            </a:xfrm>
          </p:grpSpPr>
          <p:grpSp>
            <p:nvGrpSpPr>
              <p:cNvPr id="10" name="Group 6"/>
              <p:cNvGrpSpPr/>
              <p:nvPr/>
            </p:nvGrpSpPr>
            <p:grpSpPr>
              <a:xfrm>
                <a:off x="2018" y="391"/>
                <a:ext cx="91" cy="544"/>
                <a:chOff x="2018" y="391"/>
                <a:chExt cx="91" cy="544"/>
              </a:xfrm>
            </p:grpSpPr>
            <p:sp>
              <p:nvSpPr>
                <p:cNvPr id="14368" name="Line 4"/>
                <p:cNvSpPr/>
                <p:nvPr/>
              </p:nvSpPr>
              <p:spPr>
                <a:xfrm flipH="1">
                  <a:off x="2018" y="391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369" name="Line 5"/>
                <p:cNvSpPr/>
                <p:nvPr/>
              </p:nvSpPr>
              <p:spPr>
                <a:xfrm flipH="1">
                  <a:off x="2109" y="527"/>
                  <a:ext cx="0" cy="272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4356" name="Line 13"/>
              <p:cNvSpPr/>
              <p:nvPr/>
            </p:nvSpPr>
            <p:spPr>
              <a:xfrm flipH="1">
                <a:off x="5193" y="663"/>
                <a:ext cx="0" cy="95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7" name="Line 14"/>
              <p:cNvSpPr/>
              <p:nvPr/>
            </p:nvSpPr>
            <p:spPr>
              <a:xfrm flipH="1">
                <a:off x="612" y="3158"/>
                <a:ext cx="458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8" name="Line 15"/>
              <p:cNvSpPr/>
              <p:nvPr/>
            </p:nvSpPr>
            <p:spPr>
              <a:xfrm flipH="1" flipV="1">
                <a:off x="612" y="663"/>
                <a:ext cx="0" cy="249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9" name="Line 16"/>
              <p:cNvSpPr/>
              <p:nvPr/>
            </p:nvSpPr>
            <p:spPr>
              <a:xfrm flipH="1">
                <a:off x="612" y="663"/>
                <a:ext cx="140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2" name="Group 19"/>
              <p:cNvGrpSpPr/>
              <p:nvPr/>
            </p:nvGrpSpPr>
            <p:grpSpPr>
              <a:xfrm rot="5400000">
                <a:off x="5003" y="1761"/>
                <a:ext cx="499" cy="209"/>
                <a:chOff x="3515" y="500"/>
                <a:chExt cx="499" cy="209"/>
              </a:xfrm>
            </p:grpSpPr>
            <p:sp>
              <p:nvSpPr>
                <p:cNvPr id="14362" name="Oval 17"/>
                <p:cNvSpPr/>
                <p:nvPr/>
              </p:nvSpPr>
              <p:spPr>
                <a:xfrm>
                  <a:off x="3515" y="618"/>
                  <a:ext cx="90" cy="91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30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363" name="Line 18"/>
                <p:cNvSpPr/>
                <p:nvPr/>
              </p:nvSpPr>
              <p:spPr>
                <a:xfrm flipV="1">
                  <a:off x="3606" y="500"/>
                  <a:ext cx="408" cy="13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4361" name="Line 41"/>
              <p:cNvSpPr/>
              <p:nvPr/>
            </p:nvSpPr>
            <p:spPr>
              <a:xfrm flipH="1">
                <a:off x="5193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4354" name="Rectangle 20"/>
            <p:cNvSpPr/>
            <p:nvPr/>
          </p:nvSpPr>
          <p:spPr>
            <a:xfrm>
              <a:off x="1837" y="3022"/>
              <a:ext cx="771" cy="27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6895624" y="3782539"/>
            <a:ext cx="406241" cy="506861"/>
            <a:chOff x="3379" y="2759"/>
            <a:chExt cx="635" cy="733"/>
          </a:xfrm>
        </p:grpSpPr>
        <p:sp>
          <p:nvSpPr>
            <p:cNvPr id="14351" name="Oval 21"/>
            <p:cNvSpPr/>
            <p:nvPr/>
          </p:nvSpPr>
          <p:spPr>
            <a:xfrm>
              <a:off x="3379" y="2840"/>
              <a:ext cx="635" cy="635"/>
            </a:xfrm>
            <a:prstGeom prst="ellipse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7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4352" name="Text Box 22"/>
            <p:cNvSpPr txBox="1"/>
            <p:nvPr/>
          </p:nvSpPr>
          <p:spPr>
            <a:xfrm>
              <a:off x="3470" y="2759"/>
              <a:ext cx="453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700">
                  <a:latin typeface="Times New Roman"/>
                  <a:ea typeface="宋体" pitchFamily="2" charset="-122"/>
                  <a:cs typeface="Times New Roman" panose="02020603050405020304" charset="0"/>
                </a:rPr>
                <a:t>A</a:t>
              </a:r>
            </a:p>
          </p:txBody>
        </p:sp>
      </p:grpSp>
      <p:sp>
        <p:nvSpPr>
          <p:cNvPr id="14342" name="Text Box 46"/>
          <p:cNvSpPr txBox="1"/>
          <p:nvPr/>
        </p:nvSpPr>
        <p:spPr>
          <a:xfrm>
            <a:off x="6210300" y="3528986"/>
            <a:ext cx="290989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i="1"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</a:p>
        </p:txBody>
      </p:sp>
      <p:grpSp>
        <p:nvGrpSpPr>
          <p:cNvPr id="22" name="Group 39"/>
          <p:cNvGrpSpPr/>
          <p:nvPr/>
        </p:nvGrpSpPr>
        <p:grpSpPr>
          <a:xfrm rot="16200000">
            <a:off x="6735604" y="1805914"/>
            <a:ext cx="407670" cy="782479"/>
            <a:chOff x="5057" y="1298"/>
            <a:chExt cx="590" cy="1225"/>
          </a:xfrm>
        </p:grpSpPr>
        <p:sp>
          <p:nvSpPr>
            <p:cNvPr id="14346" name="Rectangle 34"/>
            <p:cNvSpPr/>
            <p:nvPr/>
          </p:nvSpPr>
          <p:spPr>
            <a:xfrm>
              <a:off x="5057" y="1298"/>
              <a:ext cx="272" cy="6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4347" name="Line 35"/>
            <p:cNvSpPr/>
            <p:nvPr/>
          </p:nvSpPr>
          <p:spPr>
            <a:xfrm>
              <a:off x="5329" y="1570"/>
              <a:ext cx="31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48" name="Line 36"/>
            <p:cNvSpPr/>
            <p:nvPr/>
          </p:nvSpPr>
          <p:spPr>
            <a:xfrm flipH="1">
              <a:off x="5647" y="1570"/>
              <a:ext cx="0" cy="9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49" name="Line 37"/>
            <p:cNvSpPr/>
            <p:nvPr/>
          </p:nvSpPr>
          <p:spPr>
            <a:xfrm flipH="1">
              <a:off x="5193" y="2478"/>
              <a:ext cx="45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50" name="Oval 38"/>
            <p:cNvSpPr/>
            <p:nvPr/>
          </p:nvSpPr>
          <p:spPr>
            <a:xfrm>
              <a:off x="5148" y="2432"/>
              <a:ext cx="91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aphicFrame>
        <p:nvGraphicFramePr>
          <p:cNvPr id="13" name="对象 1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557486" y="2494571"/>
          <a:ext cx="402431" cy="39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progId="">
                  <p:embed/>
                </p:oleObj>
              </mc:Choice>
              <mc:Fallback>
                <p:oleObj r:id="rId3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57486" y="2494571"/>
                        <a:ext cx="402431" cy="396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168718" y="4385442"/>
            <a:ext cx="6319361" cy="4603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滑动变阻器的作用：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改变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定值电阻两端的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电压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17" name="右弧形箭头 16"/>
          <p:cNvSpPr/>
          <p:nvPr/>
        </p:nvSpPr>
        <p:spPr>
          <a:xfrm rot="21240000">
            <a:off x="7511415" y="1900555"/>
            <a:ext cx="1400175" cy="2543175"/>
          </a:xfrm>
          <a:prstGeom prst="curvedLeftArrow">
            <a:avLst>
              <a:gd name="adj1" fmla="val 10638"/>
              <a:gd name="adj2" fmla="val 16244"/>
              <a:gd name="adj3" fmla="val 26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679700" y="511175"/>
            <a:ext cx="40424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探究电流与电压的关系 </a:t>
            </a:r>
          </a:p>
        </p:txBody>
      </p:sp>
    </p:spTree>
    <p:custDataLst>
      <p:tags r:id="rId5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42" grpId="1"/>
      <p:bldP spid="14" grpId="2"/>
      <p:bldP spid="17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836569" y="1929421"/>
          <a:ext cx="1444466" cy="14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2" progId="PBrush">
                  <p:embed/>
                </p:oleObj>
              </mc:Choice>
              <mc:Fallback>
                <p:oleObj r:id="rId2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36569" y="1929421"/>
                        <a:ext cx="1444466" cy="1415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206331" y="1241716"/>
          <a:ext cx="836771" cy="134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4" progId="PBrush">
                  <p:embed/>
                </p:oleObj>
              </mc:Choice>
              <mc:Fallback>
                <p:oleObj r:id="rId4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06331" y="1241716"/>
                        <a:ext cx="836771" cy="1343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366" y="1978951"/>
          <a:ext cx="1322546" cy="13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6" progId="PBrush">
                  <p:embed/>
                </p:oleObj>
              </mc:Choice>
              <mc:Fallback>
                <p:oleObj r:id="rId6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3366" y="1978951"/>
                        <a:ext cx="1322546" cy="1365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11103" y="2152306"/>
          <a:ext cx="1322546" cy="13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8" progId="PBrush">
                  <p:embed/>
                </p:oleObj>
              </mc:Choice>
              <mc:Fallback>
                <p:oleObj r:id="rId8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11103" y="2152306"/>
                        <a:ext cx="1322546" cy="1365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004060" y="2152306"/>
          <a:ext cx="1444466" cy="14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9" progId="PBrush">
                  <p:embed/>
                </p:oleObj>
              </mc:Choice>
              <mc:Fallback>
                <p:oleObj r:id="rId9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4060" y="2152306"/>
                        <a:ext cx="1444466" cy="1415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585913" y="1242351"/>
          <a:ext cx="836771" cy="134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10" progId="PBrush">
                  <p:embed/>
                </p:oleObj>
              </mc:Choice>
              <mc:Fallback>
                <p:oleObj r:id="rId1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5913" y="1242351"/>
                        <a:ext cx="836771" cy="1343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422684" y="3624395"/>
          <a:ext cx="1408271" cy="71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11" progId="PBrush">
                  <p:embed/>
                </p:oleObj>
              </mc:Choice>
              <mc:Fallback>
                <p:oleObj r:id="rId11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22684" y="3624395"/>
                        <a:ext cx="1408271" cy="714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73894" y="3624395"/>
          <a:ext cx="1408271" cy="71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13" progId="PBrush">
                  <p:embed/>
                </p:oleObj>
              </mc:Choice>
              <mc:Fallback>
                <p:oleObj r:id="rId13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3894" y="3624395"/>
                        <a:ext cx="1408271" cy="714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421856" y="1870366"/>
          <a:ext cx="1353979" cy="85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14" progId="PBrush">
                  <p:embed/>
                </p:oleObj>
              </mc:Choice>
              <mc:Fallback>
                <p:oleObj r:id="rId14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11"/>
                      <a:stretch>
                        <a:fillRect/>
                      </a:stretch>
                    </p:blipFill>
                    <p:spPr>
                      <a:xfrm>
                        <a:off x="3421856" y="1870366"/>
                        <a:ext cx="1353979" cy="857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任意多边形 27"/>
          <p:cNvSpPr/>
          <p:nvPr/>
        </p:nvSpPr>
        <p:spPr>
          <a:xfrm>
            <a:off x="3614261" y="2376144"/>
            <a:ext cx="303371" cy="1558290"/>
          </a:xfrm>
          <a:custGeom>
            <a:gdLst>
              <a:gd name="connisteX0" fmla="*/ 36195 w 404424"/>
              <a:gd name="connsiteY0" fmla="*/ 0 h 2077720"/>
              <a:gd name="connisteX1" fmla="*/ 195580 w 404424"/>
              <a:gd name="connsiteY1" fmla="*/ 228600 h 2077720"/>
              <a:gd name="connisteX2" fmla="*/ 252730 w 404424"/>
              <a:gd name="connsiteY2" fmla="*/ 320040 h 2077720"/>
              <a:gd name="connisteX3" fmla="*/ 309880 w 404424"/>
              <a:gd name="connsiteY3" fmla="*/ 433705 h 2077720"/>
              <a:gd name="connisteX4" fmla="*/ 378460 w 404424"/>
              <a:gd name="connsiteY4" fmla="*/ 582295 h 2077720"/>
              <a:gd name="connisteX5" fmla="*/ 389890 w 404424"/>
              <a:gd name="connsiteY5" fmla="*/ 662305 h 2077720"/>
              <a:gd name="connisteX6" fmla="*/ 401320 w 404424"/>
              <a:gd name="connsiteY6" fmla="*/ 810895 h 2077720"/>
              <a:gd name="connisteX7" fmla="*/ 401320 w 404424"/>
              <a:gd name="connsiteY7" fmla="*/ 879475 h 2077720"/>
              <a:gd name="connisteX8" fmla="*/ 401320 w 404424"/>
              <a:gd name="connsiteY8" fmla="*/ 970280 h 2077720"/>
              <a:gd name="connisteX9" fmla="*/ 367030 w 404424"/>
              <a:gd name="connsiteY9" fmla="*/ 1050290 h 2077720"/>
              <a:gd name="connisteX10" fmla="*/ 332740 w 404424"/>
              <a:gd name="connsiteY10" fmla="*/ 1130300 h 2077720"/>
              <a:gd name="connisteX11" fmla="*/ 287020 w 404424"/>
              <a:gd name="connsiteY11" fmla="*/ 1221740 h 2077720"/>
              <a:gd name="connisteX12" fmla="*/ 252730 w 404424"/>
              <a:gd name="connsiteY12" fmla="*/ 1301750 h 2077720"/>
              <a:gd name="connisteX13" fmla="*/ 195580 w 404424"/>
              <a:gd name="connsiteY13" fmla="*/ 1381760 h 2077720"/>
              <a:gd name="connisteX14" fmla="*/ 149860 w 404424"/>
              <a:gd name="connsiteY14" fmla="*/ 1461135 h 2077720"/>
              <a:gd name="connisteX15" fmla="*/ 115570 w 404424"/>
              <a:gd name="connsiteY15" fmla="*/ 1529715 h 2077720"/>
              <a:gd name="connisteX16" fmla="*/ 81280 w 404424"/>
              <a:gd name="connsiteY16" fmla="*/ 1598295 h 2077720"/>
              <a:gd name="connisteX17" fmla="*/ 59055 w 404424"/>
              <a:gd name="connsiteY17" fmla="*/ 1666875 h 2077720"/>
              <a:gd name="connisteX18" fmla="*/ 36195 w 404424"/>
              <a:gd name="connsiteY18" fmla="*/ 1735455 h 2077720"/>
              <a:gd name="connisteX19" fmla="*/ 13335 w 404424"/>
              <a:gd name="connsiteY19" fmla="*/ 1804035 h 2077720"/>
              <a:gd name="connisteX20" fmla="*/ 1905 w 404424"/>
              <a:gd name="connsiteY20" fmla="*/ 1872615 h 2077720"/>
              <a:gd name="connisteX21" fmla="*/ 1905 w 404424"/>
              <a:gd name="connsiteY21" fmla="*/ 1940560 h 2077720"/>
              <a:gd name="connisteX22" fmla="*/ 13335 w 404424"/>
              <a:gd name="connsiteY22" fmla="*/ 2009140 h 2077720"/>
              <a:gd name="connisteX23" fmla="*/ 24765 w 404424"/>
              <a:gd name="connsiteY23" fmla="*/ 2077720 h 207772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404424" h="2077720">
                <a:moveTo>
                  <a:pt x="36195" y="0"/>
                </a:moveTo>
                <a:cubicBezTo>
                  <a:pt x="66675" y="43815"/>
                  <a:pt x="152400" y="164465"/>
                  <a:pt x="195580" y="228600"/>
                </a:cubicBezTo>
                <a:cubicBezTo>
                  <a:pt x="238760" y="292735"/>
                  <a:pt x="229870" y="278765"/>
                  <a:pt x="252730" y="320040"/>
                </a:cubicBezTo>
                <a:cubicBezTo>
                  <a:pt x="275590" y="361315"/>
                  <a:pt x="284480" y="381000"/>
                  <a:pt x="309880" y="433705"/>
                </a:cubicBezTo>
                <a:cubicBezTo>
                  <a:pt x="335280" y="486410"/>
                  <a:pt x="362585" y="536575"/>
                  <a:pt x="378460" y="582295"/>
                </a:cubicBezTo>
                <a:cubicBezTo>
                  <a:pt x="394335" y="628015"/>
                  <a:pt x="385445" y="616585"/>
                  <a:pt x="389890" y="662305"/>
                </a:cubicBezTo>
                <a:cubicBezTo>
                  <a:pt x="394335" y="708025"/>
                  <a:pt x="398780" y="767715"/>
                  <a:pt x="401320" y="810895"/>
                </a:cubicBezTo>
                <a:cubicBezTo>
                  <a:pt x="403860" y="854075"/>
                  <a:pt x="401320" y="847725"/>
                  <a:pt x="401320" y="879475"/>
                </a:cubicBezTo>
                <a:cubicBezTo>
                  <a:pt x="401320" y="911225"/>
                  <a:pt x="408305" y="935990"/>
                  <a:pt x="401320" y="970280"/>
                </a:cubicBezTo>
                <a:cubicBezTo>
                  <a:pt x="394335" y="1004570"/>
                  <a:pt x="381000" y="1018540"/>
                  <a:pt x="367030" y="1050290"/>
                </a:cubicBezTo>
                <a:cubicBezTo>
                  <a:pt x="353060" y="1082040"/>
                  <a:pt x="348615" y="1096010"/>
                  <a:pt x="332740" y="1130300"/>
                </a:cubicBezTo>
                <a:cubicBezTo>
                  <a:pt x="316865" y="1164590"/>
                  <a:pt x="302895" y="1187450"/>
                  <a:pt x="287020" y="1221740"/>
                </a:cubicBezTo>
                <a:cubicBezTo>
                  <a:pt x="271145" y="1256030"/>
                  <a:pt x="271145" y="1270000"/>
                  <a:pt x="252730" y="1301750"/>
                </a:cubicBezTo>
                <a:cubicBezTo>
                  <a:pt x="234315" y="1333500"/>
                  <a:pt x="215900" y="1350010"/>
                  <a:pt x="195580" y="1381760"/>
                </a:cubicBezTo>
                <a:cubicBezTo>
                  <a:pt x="175260" y="1413510"/>
                  <a:pt x="165735" y="1431290"/>
                  <a:pt x="149860" y="1461135"/>
                </a:cubicBezTo>
                <a:cubicBezTo>
                  <a:pt x="133985" y="1490980"/>
                  <a:pt x="129540" y="1502410"/>
                  <a:pt x="115570" y="1529715"/>
                </a:cubicBezTo>
                <a:cubicBezTo>
                  <a:pt x="101600" y="1557020"/>
                  <a:pt x="92710" y="1570990"/>
                  <a:pt x="81280" y="1598295"/>
                </a:cubicBezTo>
                <a:cubicBezTo>
                  <a:pt x="69850" y="1625600"/>
                  <a:pt x="67945" y="1639570"/>
                  <a:pt x="59055" y="1666875"/>
                </a:cubicBezTo>
                <a:cubicBezTo>
                  <a:pt x="50165" y="1694180"/>
                  <a:pt x="45085" y="1708150"/>
                  <a:pt x="36195" y="1735455"/>
                </a:cubicBezTo>
                <a:cubicBezTo>
                  <a:pt x="27305" y="1762760"/>
                  <a:pt x="20320" y="1776730"/>
                  <a:pt x="13335" y="1804035"/>
                </a:cubicBezTo>
                <a:cubicBezTo>
                  <a:pt x="6350" y="1831340"/>
                  <a:pt x="4445" y="1845310"/>
                  <a:pt x="1905" y="1872615"/>
                </a:cubicBezTo>
                <a:cubicBezTo>
                  <a:pt x="-635" y="1899920"/>
                  <a:pt x="-635" y="1913255"/>
                  <a:pt x="1905" y="1940560"/>
                </a:cubicBezTo>
                <a:cubicBezTo>
                  <a:pt x="4445" y="1967865"/>
                  <a:pt x="8890" y="1981835"/>
                  <a:pt x="13335" y="2009140"/>
                </a:cubicBezTo>
                <a:cubicBezTo>
                  <a:pt x="17780" y="2036445"/>
                  <a:pt x="22860" y="2065655"/>
                  <a:pt x="24765" y="2077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任意多边形 28"/>
          <p:cNvSpPr/>
          <p:nvPr/>
        </p:nvSpPr>
        <p:spPr>
          <a:xfrm>
            <a:off x="1885950" y="3925861"/>
            <a:ext cx="907733" cy="96679"/>
          </a:xfrm>
          <a:custGeom>
            <a:gdLst>
              <a:gd name="connisteX0" fmla="*/ 1210310 w 1210310"/>
              <a:gd name="connsiteY0" fmla="*/ 0 h 128834"/>
              <a:gd name="connisteX1" fmla="*/ 1130300 w 1210310"/>
              <a:gd name="connsiteY1" fmla="*/ 34290 h 128834"/>
              <a:gd name="connisteX2" fmla="*/ 1050290 w 1210310"/>
              <a:gd name="connsiteY2" fmla="*/ 80010 h 128834"/>
              <a:gd name="connisteX3" fmla="*/ 970280 w 1210310"/>
              <a:gd name="connsiteY3" fmla="*/ 91440 h 128834"/>
              <a:gd name="connisteX4" fmla="*/ 845185 w 1210310"/>
              <a:gd name="connsiteY4" fmla="*/ 114300 h 128834"/>
              <a:gd name="connisteX5" fmla="*/ 776605 w 1210310"/>
              <a:gd name="connsiteY5" fmla="*/ 125730 h 128834"/>
              <a:gd name="connisteX6" fmla="*/ 708025 w 1210310"/>
              <a:gd name="connsiteY6" fmla="*/ 125730 h 128834"/>
              <a:gd name="connisteX7" fmla="*/ 628015 w 1210310"/>
              <a:gd name="connsiteY7" fmla="*/ 125730 h 128834"/>
              <a:gd name="connisteX8" fmla="*/ 525145 w 1210310"/>
              <a:gd name="connsiteY8" fmla="*/ 125730 h 128834"/>
              <a:gd name="connisteX9" fmla="*/ 433705 w 1210310"/>
              <a:gd name="connsiteY9" fmla="*/ 125730 h 128834"/>
              <a:gd name="connisteX10" fmla="*/ 353695 w 1210310"/>
              <a:gd name="connsiteY10" fmla="*/ 125730 h 128834"/>
              <a:gd name="connisteX11" fmla="*/ 285750 w 1210310"/>
              <a:gd name="connsiteY11" fmla="*/ 125730 h 128834"/>
              <a:gd name="connisteX12" fmla="*/ 205740 w 1210310"/>
              <a:gd name="connsiteY12" fmla="*/ 91440 h 128834"/>
              <a:gd name="connisteX13" fmla="*/ 137160 w 1210310"/>
              <a:gd name="connsiteY13" fmla="*/ 45720 h 128834"/>
              <a:gd name="connisteX14" fmla="*/ 68580 w 1210310"/>
              <a:gd name="connsiteY14" fmla="*/ 34290 h 128834"/>
              <a:gd name="connisteX15" fmla="*/ 0 w 1210310"/>
              <a:gd name="connsiteY15" fmla="*/ 34290 h 128834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210310" h="128834">
                <a:moveTo>
                  <a:pt x="1210310" y="0"/>
                </a:moveTo>
                <a:cubicBezTo>
                  <a:pt x="1195705" y="5715"/>
                  <a:pt x="1162050" y="18415"/>
                  <a:pt x="1130300" y="34290"/>
                </a:cubicBezTo>
                <a:cubicBezTo>
                  <a:pt x="1098550" y="50165"/>
                  <a:pt x="1082040" y="68580"/>
                  <a:pt x="1050290" y="80010"/>
                </a:cubicBezTo>
                <a:cubicBezTo>
                  <a:pt x="1018540" y="91440"/>
                  <a:pt x="1011555" y="84455"/>
                  <a:pt x="970280" y="91440"/>
                </a:cubicBezTo>
                <a:cubicBezTo>
                  <a:pt x="929005" y="98425"/>
                  <a:pt x="883920" y="107315"/>
                  <a:pt x="845185" y="114300"/>
                </a:cubicBezTo>
                <a:cubicBezTo>
                  <a:pt x="806450" y="121285"/>
                  <a:pt x="803910" y="123190"/>
                  <a:pt x="776605" y="125730"/>
                </a:cubicBezTo>
                <a:cubicBezTo>
                  <a:pt x="749300" y="128270"/>
                  <a:pt x="737870" y="125730"/>
                  <a:pt x="708025" y="125730"/>
                </a:cubicBezTo>
                <a:cubicBezTo>
                  <a:pt x="678180" y="125730"/>
                  <a:pt x="664845" y="125730"/>
                  <a:pt x="628015" y="125730"/>
                </a:cubicBezTo>
                <a:cubicBezTo>
                  <a:pt x="591185" y="125730"/>
                  <a:pt x="563880" y="125730"/>
                  <a:pt x="525145" y="125730"/>
                </a:cubicBezTo>
                <a:cubicBezTo>
                  <a:pt x="486410" y="125730"/>
                  <a:pt x="467995" y="125730"/>
                  <a:pt x="433705" y="125730"/>
                </a:cubicBezTo>
                <a:cubicBezTo>
                  <a:pt x="399415" y="125730"/>
                  <a:pt x="383540" y="125730"/>
                  <a:pt x="353695" y="125730"/>
                </a:cubicBezTo>
                <a:cubicBezTo>
                  <a:pt x="323850" y="125730"/>
                  <a:pt x="315595" y="132715"/>
                  <a:pt x="285750" y="125730"/>
                </a:cubicBezTo>
                <a:cubicBezTo>
                  <a:pt x="255905" y="118745"/>
                  <a:pt x="235585" y="107315"/>
                  <a:pt x="205740" y="91440"/>
                </a:cubicBezTo>
                <a:cubicBezTo>
                  <a:pt x="175895" y="75565"/>
                  <a:pt x="164465" y="57150"/>
                  <a:pt x="137160" y="45720"/>
                </a:cubicBezTo>
                <a:cubicBezTo>
                  <a:pt x="109855" y="34290"/>
                  <a:pt x="95885" y="36830"/>
                  <a:pt x="68580" y="34290"/>
                </a:cubicBezTo>
                <a:cubicBezTo>
                  <a:pt x="41275" y="31750"/>
                  <a:pt x="12065" y="34290"/>
                  <a:pt x="0" y="34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任意多边形 29"/>
          <p:cNvSpPr/>
          <p:nvPr/>
        </p:nvSpPr>
        <p:spPr>
          <a:xfrm>
            <a:off x="806291" y="2984315"/>
            <a:ext cx="240506" cy="984409"/>
          </a:xfrm>
          <a:custGeom>
            <a:gdLst>
              <a:gd name="connisteX0" fmla="*/ 320533 w 320533"/>
              <a:gd name="connsiteY0" fmla="*/ 1312545 h 1312545"/>
              <a:gd name="connisteX1" fmla="*/ 218298 w 320533"/>
              <a:gd name="connsiteY1" fmla="*/ 1198245 h 1312545"/>
              <a:gd name="connisteX2" fmla="*/ 115428 w 320533"/>
              <a:gd name="connsiteY2" fmla="*/ 1084580 h 1312545"/>
              <a:gd name="connisteX3" fmla="*/ 35418 w 320533"/>
              <a:gd name="connsiteY3" fmla="*/ 1004570 h 1312545"/>
              <a:gd name="connisteX4" fmla="*/ 12558 w 320533"/>
              <a:gd name="connsiteY4" fmla="*/ 924560 h 1312545"/>
              <a:gd name="connisteX5" fmla="*/ 1128 w 320533"/>
              <a:gd name="connsiteY5" fmla="*/ 844550 h 1312545"/>
              <a:gd name="connisteX6" fmla="*/ 1128 w 320533"/>
              <a:gd name="connsiteY6" fmla="*/ 775970 h 1312545"/>
              <a:gd name="connisteX7" fmla="*/ 1128 w 320533"/>
              <a:gd name="connsiteY7" fmla="*/ 707390 h 1312545"/>
              <a:gd name="connisteX8" fmla="*/ 1128 w 320533"/>
              <a:gd name="connsiteY8" fmla="*/ 627380 h 1312545"/>
              <a:gd name="connisteX9" fmla="*/ 12558 w 320533"/>
              <a:gd name="connsiteY9" fmla="*/ 559435 h 1312545"/>
              <a:gd name="connisteX10" fmla="*/ 12558 w 320533"/>
              <a:gd name="connsiteY10" fmla="*/ 490855 h 1312545"/>
              <a:gd name="connisteX11" fmla="*/ 12558 w 320533"/>
              <a:gd name="connsiteY11" fmla="*/ 422275 h 1312545"/>
              <a:gd name="connisteX12" fmla="*/ 12558 w 320533"/>
              <a:gd name="connsiteY12" fmla="*/ 342265 h 1312545"/>
              <a:gd name="connisteX13" fmla="*/ 23988 w 320533"/>
              <a:gd name="connsiteY13" fmla="*/ 273685 h 1312545"/>
              <a:gd name="connisteX14" fmla="*/ 23988 w 320533"/>
              <a:gd name="connsiteY14" fmla="*/ 205105 h 1312545"/>
              <a:gd name="connisteX15" fmla="*/ 23988 w 320533"/>
              <a:gd name="connsiteY15" fmla="*/ 136525 h 1312545"/>
              <a:gd name="connisteX16" fmla="*/ 23988 w 320533"/>
              <a:gd name="connsiteY16" fmla="*/ 68580 h 1312545"/>
              <a:gd name="connisteX17" fmla="*/ 35418 w 320533"/>
              <a:gd name="connsiteY17" fmla="*/ 0 h 131254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320534" h="1312545">
                <a:moveTo>
                  <a:pt x="320534" y="1312545"/>
                </a:moveTo>
                <a:cubicBezTo>
                  <a:pt x="302119" y="1292225"/>
                  <a:pt x="259574" y="1243965"/>
                  <a:pt x="218299" y="1198245"/>
                </a:cubicBezTo>
                <a:cubicBezTo>
                  <a:pt x="177024" y="1152525"/>
                  <a:pt x="152259" y="1123315"/>
                  <a:pt x="115429" y="1084580"/>
                </a:cubicBezTo>
                <a:cubicBezTo>
                  <a:pt x="78599" y="1045845"/>
                  <a:pt x="55739" y="1036320"/>
                  <a:pt x="35419" y="1004570"/>
                </a:cubicBezTo>
                <a:cubicBezTo>
                  <a:pt x="15099" y="972820"/>
                  <a:pt x="19544" y="956310"/>
                  <a:pt x="12559" y="924560"/>
                </a:cubicBezTo>
                <a:cubicBezTo>
                  <a:pt x="5574" y="892810"/>
                  <a:pt x="3669" y="874395"/>
                  <a:pt x="1129" y="844550"/>
                </a:cubicBezTo>
                <a:cubicBezTo>
                  <a:pt x="-1411" y="814705"/>
                  <a:pt x="1129" y="803275"/>
                  <a:pt x="1129" y="775970"/>
                </a:cubicBezTo>
                <a:cubicBezTo>
                  <a:pt x="1129" y="748665"/>
                  <a:pt x="1129" y="737235"/>
                  <a:pt x="1129" y="707390"/>
                </a:cubicBezTo>
                <a:cubicBezTo>
                  <a:pt x="1129" y="677545"/>
                  <a:pt x="-1411" y="657225"/>
                  <a:pt x="1129" y="627380"/>
                </a:cubicBezTo>
                <a:cubicBezTo>
                  <a:pt x="3669" y="597535"/>
                  <a:pt x="10019" y="586740"/>
                  <a:pt x="12559" y="559435"/>
                </a:cubicBezTo>
                <a:cubicBezTo>
                  <a:pt x="15099" y="532130"/>
                  <a:pt x="12559" y="518160"/>
                  <a:pt x="12559" y="490855"/>
                </a:cubicBezTo>
                <a:cubicBezTo>
                  <a:pt x="12559" y="463550"/>
                  <a:pt x="12559" y="452120"/>
                  <a:pt x="12559" y="422275"/>
                </a:cubicBezTo>
                <a:cubicBezTo>
                  <a:pt x="12559" y="392430"/>
                  <a:pt x="10019" y="372110"/>
                  <a:pt x="12559" y="342265"/>
                </a:cubicBezTo>
                <a:cubicBezTo>
                  <a:pt x="15099" y="312420"/>
                  <a:pt x="21449" y="300990"/>
                  <a:pt x="23989" y="273685"/>
                </a:cubicBezTo>
                <a:cubicBezTo>
                  <a:pt x="26529" y="246380"/>
                  <a:pt x="23989" y="232410"/>
                  <a:pt x="23989" y="205105"/>
                </a:cubicBezTo>
                <a:cubicBezTo>
                  <a:pt x="23989" y="177800"/>
                  <a:pt x="23989" y="163830"/>
                  <a:pt x="23989" y="136525"/>
                </a:cubicBezTo>
                <a:cubicBezTo>
                  <a:pt x="23989" y="109220"/>
                  <a:pt x="21449" y="95885"/>
                  <a:pt x="23989" y="68580"/>
                </a:cubicBezTo>
                <a:cubicBezTo>
                  <a:pt x="26529" y="41275"/>
                  <a:pt x="32879" y="12065"/>
                  <a:pt x="354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任意多边形 30"/>
          <p:cNvSpPr/>
          <p:nvPr/>
        </p:nvSpPr>
        <p:spPr>
          <a:xfrm>
            <a:off x="308134" y="1622716"/>
            <a:ext cx="1543526" cy="1310164"/>
          </a:xfrm>
          <a:custGeom>
            <a:gdLst>
              <a:gd name="connisteX0" fmla="*/ 323144 w 2057964"/>
              <a:gd name="connsiteY0" fmla="*/ 1746885 h 1746885"/>
              <a:gd name="connisteX1" fmla="*/ 208844 w 2057964"/>
              <a:gd name="connsiteY1" fmla="*/ 1666875 h 1746885"/>
              <a:gd name="connisteX2" fmla="*/ 140264 w 2057964"/>
              <a:gd name="connsiteY2" fmla="*/ 1609725 h 1746885"/>
              <a:gd name="connisteX3" fmla="*/ 94544 w 2057964"/>
              <a:gd name="connsiteY3" fmla="*/ 1541145 h 1746885"/>
              <a:gd name="connisteX4" fmla="*/ 60254 w 2057964"/>
              <a:gd name="connsiteY4" fmla="*/ 1472565 h 1746885"/>
              <a:gd name="connisteX5" fmla="*/ 37394 w 2057964"/>
              <a:gd name="connsiteY5" fmla="*/ 1381125 h 1746885"/>
              <a:gd name="connisteX6" fmla="*/ 3104 w 2057964"/>
              <a:gd name="connsiteY6" fmla="*/ 1301750 h 1746885"/>
              <a:gd name="connisteX7" fmla="*/ 3104 w 2057964"/>
              <a:gd name="connsiteY7" fmla="*/ 1221740 h 1746885"/>
              <a:gd name="connisteX8" fmla="*/ 3104 w 2057964"/>
              <a:gd name="connsiteY8" fmla="*/ 1153160 h 1746885"/>
              <a:gd name="connisteX9" fmla="*/ 3104 w 2057964"/>
              <a:gd name="connsiteY9" fmla="*/ 1073150 h 1746885"/>
              <a:gd name="connisteX10" fmla="*/ 25964 w 2057964"/>
              <a:gd name="connsiteY10" fmla="*/ 970280 h 1746885"/>
              <a:gd name="connisteX11" fmla="*/ 60254 w 2057964"/>
              <a:gd name="connsiteY11" fmla="*/ 901700 h 1746885"/>
              <a:gd name="connisteX12" fmla="*/ 83114 w 2057964"/>
              <a:gd name="connsiteY12" fmla="*/ 833755 h 1746885"/>
              <a:gd name="connisteX13" fmla="*/ 128834 w 2057964"/>
              <a:gd name="connsiteY13" fmla="*/ 765175 h 1746885"/>
              <a:gd name="connisteX14" fmla="*/ 185984 w 2057964"/>
              <a:gd name="connsiteY14" fmla="*/ 696595 h 1746885"/>
              <a:gd name="connisteX15" fmla="*/ 243134 w 2057964"/>
              <a:gd name="connsiteY15" fmla="*/ 628015 h 1746885"/>
              <a:gd name="connisteX16" fmla="*/ 288854 w 2057964"/>
              <a:gd name="connsiteY16" fmla="*/ 559435 h 1746885"/>
              <a:gd name="connisteX17" fmla="*/ 334574 w 2057964"/>
              <a:gd name="connsiteY17" fmla="*/ 490855 h 1746885"/>
              <a:gd name="connisteX18" fmla="*/ 391724 w 2057964"/>
              <a:gd name="connsiteY18" fmla="*/ 422275 h 1746885"/>
              <a:gd name="connisteX19" fmla="*/ 448239 w 2057964"/>
              <a:gd name="connsiteY19" fmla="*/ 354330 h 1746885"/>
              <a:gd name="connisteX20" fmla="*/ 516819 w 2057964"/>
              <a:gd name="connsiteY20" fmla="*/ 331470 h 1746885"/>
              <a:gd name="connisteX21" fmla="*/ 596829 w 2057964"/>
              <a:gd name="connsiteY21" fmla="*/ 274320 h 1746885"/>
              <a:gd name="connisteX22" fmla="*/ 665409 w 2057964"/>
              <a:gd name="connsiteY22" fmla="*/ 228600 h 1746885"/>
              <a:gd name="connisteX23" fmla="*/ 733989 w 2057964"/>
              <a:gd name="connsiteY23" fmla="*/ 182880 h 1746885"/>
              <a:gd name="connisteX24" fmla="*/ 802569 w 2057964"/>
              <a:gd name="connsiteY24" fmla="*/ 171450 h 1746885"/>
              <a:gd name="connisteX25" fmla="*/ 871149 w 2057964"/>
              <a:gd name="connsiteY25" fmla="*/ 160020 h 1746885"/>
              <a:gd name="connisteX26" fmla="*/ 939094 w 2057964"/>
              <a:gd name="connsiteY26" fmla="*/ 137160 h 1746885"/>
              <a:gd name="connisteX27" fmla="*/ 1007674 w 2057964"/>
              <a:gd name="connsiteY27" fmla="*/ 114300 h 1746885"/>
              <a:gd name="connisteX28" fmla="*/ 1076254 w 2057964"/>
              <a:gd name="connsiteY28" fmla="*/ 80010 h 1746885"/>
              <a:gd name="connisteX29" fmla="*/ 1144834 w 2057964"/>
              <a:gd name="connsiteY29" fmla="*/ 68580 h 1746885"/>
              <a:gd name="connisteX30" fmla="*/ 1213414 w 2057964"/>
              <a:gd name="connsiteY30" fmla="*/ 57150 h 1746885"/>
              <a:gd name="connisteX31" fmla="*/ 1293424 w 2057964"/>
              <a:gd name="connsiteY31" fmla="*/ 45720 h 1746885"/>
              <a:gd name="connisteX32" fmla="*/ 1362004 w 2057964"/>
              <a:gd name="connsiteY32" fmla="*/ 45720 h 1746885"/>
              <a:gd name="connisteX33" fmla="*/ 1430584 w 2057964"/>
              <a:gd name="connsiteY33" fmla="*/ 45720 h 1746885"/>
              <a:gd name="connisteX34" fmla="*/ 1498529 w 2057964"/>
              <a:gd name="connsiteY34" fmla="*/ 45720 h 1746885"/>
              <a:gd name="connisteX35" fmla="*/ 1567109 w 2057964"/>
              <a:gd name="connsiteY35" fmla="*/ 45720 h 1746885"/>
              <a:gd name="connisteX36" fmla="*/ 1635689 w 2057964"/>
              <a:gd name="connsiteY36" fmla="*/ 57150 h 1746885"/>
              <a:gd name="connisteX37" fmla="*/ 1704269 w 2057964"/>
              <a:gd name="connsiteY37" fmla="*/ 57150 h 1746885"/>
              <a:gd name="connisteX38" fmla="*/ 1772849 w 2057964"/>
              <a:gd name="connsiteY38" fmla="*/ 57150 h 1746885"/>
              <a:gd name="connisteX39" fmla="*/ 1841429 w 2057964"/>
              <a:gd name="connsiteY39" fmla="*/ 57150 h 1746885"/>
              <a:gd name="connisteX40" fmla="*/ 1921439 w 2057964"/>
              <a:gd name="connsiteY40" fmla="*/ 57150 h 1746885"/>
              <a:gd name="connisteX41" fmla="*/ 1989384 w 2057964"/>
              <a:gd name="connsiteY41" fmla="*/ 45720 h 1746885"/>
              <a:gd name="connisteX42" fmla="*/ 2057964 w 2057964"/>
              <a:gd name="connsiteY42" fmla="*/ 0 h 174688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</a:cxnLst>
            <a:rect l="l" t="t" r="r" b="b"/>
            <a:pathLst>
              <a:path w="2057964" h="1746885">
                <a:moveTo>
                  <a:pt x="323144" y="1746885"/>
                </a:moveTo>
                <a:cubicBezTo>
                  <a:pt x="301554" y="1732280"/>
                  <a:pt x="245674" y="1694180"/>
                  <a:pt x="208844" y="1666875"/>
                </a:cubicBezTo>
                <a:cubicBezTo>
                  <a:pt x="172014" y="1639570"/>
                  <a:pt x="163124" y="1635125"/>
                  <a:pt x="140264" y="1609725"/>
                </a:cubicBezTo>
                <a:cubicBezTo>
                  <a:pt x="117404" y="1584325"/>
                  <a:pt x="110419" y="1568450"/>
                  <a:pt x="94544" y="1541145"/>
                </a:cubicBezTo>
                <a:cubicBezTo>
                  <a:pt x="78669" y="1513840"/>
                  <a:pt x="71684" y="1504315"/>
                  <a:pt x="60254" y="1472565"/>
                </a:cubicBezTo>
                <a:cubicBezTo>
                  <a:pt x="48824" y="1440815"/>
                  <a:pt x="48824" y="1415415"/>
                  <a:pt x="37394" y="1381125"/>
                </a:cubicBezTo>
                <a:cubicBezTo>
                  <a:pt x="25964" y="1346835"/>
                  <a:pt x="10089" y="1333500"/>
                  <a:pt x="3104" y="1301750"/>
                </a:cubicBezTo>
                <a:cubicBezTo>
                  <a:pt x="-3881" y="1270000"/>
                  <a:pt x="3104" y="1251585"/>
                  <a:pt x="3104" y="1221740"/>
                </a:cubicBezTo>
                <a:cubicBezTo>
                  <a:pt x="3104" y="1191895"/>
                  <a:pt x="3104" y="1183005"/>
                  <a:pt x="3104" y="1153160"/>
                </a:cubicBezTo>
                <a:cubicBezTo>
                  <a:pt x="3104" y="1123315"/>
                  <a:pt x="-1341" y="1109980"/>
                  <a:pt x="3104" y="1073150"/>
                </a:cubicBezTo>
                <a:cubicBezTo>
                  <a:pt x="7549" y="1036320"/>
                  <a:pt x="14534" y="1004570"/>
                  <a:pt x="25964" y="970280"/>
                </a:cubicBezTo>
                <a:cubicBezTo>
                  <a:pt x="37394" y="935990"/>
                  <a:pt x="48824" y="929005"/>
                  <a:pt x="60254" y="901700"/>
                </a:cubicBezTo>
                <a:cubicBezTo>
                  <a:pt x="71684" y="874395"/>
                  <a:pt x="69144" y="861060"/>
                  <a:pt x="83114" y="833755"/>
                </a:cubicBezTo>
                <a:cubicBezTo>
                  <a:pt x="97084" y="806450"/>
                  <a:pt x="108514" y="792480"/>
                  <a:pt x="128834" y="765175"/>
                </a:cubicBezTo>
                <a:cubicBezTo>
                  <a:pt x="149154" y="737870"/>
                  <a:pt x="163124" y="723900"/>
                  <a:pt x="185984" y="696595"/>
                </a:cubicBezTo>
                <a:cubicBezTo>
                  <a:pt x="208844" y="669290"/>
                  <a:pt x="222814" y="655320"/>
                  <a:pt x="243134" y="628015"/>
                </a:cubicBezTo>
                <a:cubicBezTo>
                  <a:pt x="263454" y="600710"/>
                  <a:pt x="270439" y="586740"/>
                  <a:pt x="288854" y="559435"/>
                </a:cubicBezTo>
                <a:cubicBezTo>
                  <a:pt x="307269" y="532130"/>
                  <a:pt x="314254" y="518160"/>
                  <a:pt x="334574" y="490855"/>
                </a:cubicBezTo>
                <a:cubicBezTo>
                  <a:pt x="354894" y="463550"/>
                  <a:pt x="368864" y="449580"/>
                  <a:pt x="391724" y="422275"/>
                </a:cubicBezTo>
                <a:cubicBezTo>
                  <a:pt x="414584" y="394970"/>
                  <a:pt x="423474" y="372745"/>
                  <a:pt x="448239" y="354330"/>
                </a:cubicBezTo>
                <a:cubicBezTo>
                  <a:pt x="473004" y="335915"/>
                  <a:pt x="486974" y="347345"/>
                  <a:pt x="516819" y="331470"/>
                </a:cubicBezTo>
                <a:cubicBezTo>
                  <a:pt x="546664" y="315595"/>
                  <a:pt x="566984" y="294640"/>
                  <a:pt x="596829" y="274320"/>
                </a:cubicBezTo>
                <a:cubicBezTo>
                  <a:pt x="626674" y="254000"/>
                  <a:pt x="638104" y="247015"/>
                  <a:pt x="665409" y="228600"/>
                </a:cubicBezTo>
                <a:cubicBezTo>
                  <a:pt x="692714" y="210185"/>
                  <a:pt x="706684" y="194310"/>
                  <a:pt x="733989" y="182880"/>
                </a:cubicBezTo>
                <a:cubicBezTo>
                  <a:pt x="761294" y="171450"/>
                  <a:pt x="775264" y="175895"/>
                  <a:pt x="802569" y="171450"/>
                </a:cubicBezTo>
                <a:cubicBezTo>
                  <a:pt x="829874" y="167005"/>
                  <a:pt x="843844" y="167005"/>
                  <a:pt x="871149" y="160020"/>
                </a:cubicBezTo>
                <a:cubicBezTo>
                  <a:pt x="898454" y="153035"/>
                  <a:pt x="911789" y="146050"/>
                  <a:pt x="939094" y="137160"/>
                </a:cubicBezTo>
                <a:cubicBezTo>
                  <a:pt x="966399" y="128270"/>
                  <a:pt x="980369" y="125730"/>
                  <a:pt x="1007674" y="114300"/>
                </a:cubicBezTo>
                <a:cubicBezTo>
                  <a:pt x="1034979" y="102870"/>
                  <a:pt x="1048949" y="88900"/>
                  <a:pt x="1076254" y="80010"/>
                </a:cubicBezTo>
                <a:cubicBezTo>
                  <a:pt x="1103559" y="71120"/>
                  <a:pt x="1117529" y="73025"/>
                  <a:pt x="1144834" y="68580"/>
                </a:cubicBezTo>
                <a:cubicBezTo>
                  <a:pt x="1172139" y="64135"/>
                  <a:pt x="1183569" y="61595"/>
                  <a:pt x="1213414" y="57150"/>
                </a:cubicBezTo>
                <a:cubicBezTo>
                  <a:pt x="1243259" y="52705"/>
                  <a:pt x="1263579" y="48260"/>
                  <a:pt x="1293424" y="45720"/>
                </a:cubicBezTo>
                <a:cubicBezTo>
                  <a:pt x="1323269" y="43180"/>
                  <a:pt x="1334699" y="45720"/>
                  <a:pt x="1362004" y="45720"/>
                </a:cubicBezTo>
                <a:cubicBezTo>
                  <a:pt x="1389309" y="45720"/>
                  <a:pt x="1403279" y="45720"/>
                  <a:pt x="1430584" y="45720"/>
                </a:cubicBezTo>
                <a:cubicBezTo>
                  <a:pt x="1457889" y="45720"/>
                  <a:pt x="1471224" y="45720"/>
                  <a:pt x="1498529" y="45720"/>
                </a:cubicBezTo>
                <a:cubicBezTo>
                  <a:pt x="1525834" y="45720"/>
                  <a:pt x="1539804" y="43180"/>
                  <a:pt x="1567109" y="45720"/>
                </a:cubicBezTo>
                <a:cubicBezTo>
                  <a:pt x="1594414" y="48260"/>
                  <a:pt x="1608384" y="54610"/>
                  <a:pt x="1635689" y="57150"/>
                </a:cubicBezTo>
                <a:cubicBezTo>
                  <a:pt x="1662994" y="59690"/>
                  <a:pt x="1676964" y="57150"/>
                  <a:pt x="1704269" y="57150"/>
                </a:cubicBezTo>
                <a:cubicBezTo>
                  <a:pt x="1731574" y="57150"/>
                  <a:pt x="1745544" y="57150"/>
                  <a:pt x="1772849" y="57150"/>
                </a:cubicBezTo>
                <a:cubicBezTo>
                  <a:pt x="1800154" y="57150"/>
                  <a:pt x="1811584" y="57150"/>
                  <a:pt x="1841429" y="57150"/>
                </a:cubicBezTo>
                <a:cubicBezTo>
                  <a:pt x="1871274" y="57150"/>
                  <a:pt x="1891594" y="59690"/>
                  <a:pt x="1921439" y="57150"/>
                </a:cubicBezTo>
                <a:cubicBezTo>
                  <a:pt x="1951284" y="54610"/>
                  <a:pt x="1962079" y="57150"/>
                  <a:pt x="1989384" y="45720"/>
                </a:cubicBezTo>
                <a:cubicBezTo>
                  <a:pt x="2016689" y="34290"/>
                  <a:pt x="2045899" y="8890"/>
                  <a:pt x="205796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任意多边形 31"/>
          <p:cNvSpPr/>
          <p:nvPr/>
        </p:nvSpPr>
        <p:spPr>
          <a:xfrm>
            <a:off x="2679383" y="3189579"/>
            <a:ext cx="970598" cy="762000"/>
          </a:xfrm>
          <a:custGeom>
            <a:gdLst>
              <a:gd name="connisteX0" fmla="*/ 4096 w 1294416"/>
              <a:gd name="connsiteY0" fmla="*/ 0 h 1016000"/>
              <a:gd name="connisteX1" fmla="*/ 4096 w 1294416"/>
              <a:gd name="connsiteY1" fmla="*/ 125730 h 1016000"/>
              <a:gd name="connisteX2" fmla="*/ 49816 w 1294416"/>
              <a:gd name="connsiteY2" fmla="*/ 205740 h 1016000"/>
              <a:gd name="connisteX3" fmla="*/ 95536 w 1294416"/>
              <a:gd name="connsiteY3" fmla="*/ 274320 h 1016000"/>
              <a:gd name="connisteX4" fmla="*/ 129826 w 1294416"/>
              <a:gd name="connsiteY4" fmla="*/ 353695 h 1016000"/>
              <a:gd name="connisteX5" fmla="*/ 198406 w 1294416"/>
              <a:gd name="connsiteY5" fmla="*/ 399415 h 1016000"/>
              <a:gd name="connisteX6" fmla="*/ 266986 w 1294416"/>
              <a:gd name="connsiteY6" fmla="*/ 445135 h 1016000"/>
              <a:gd name="connisteX7" fmla="*/ 334931 w 1294416"/>
              <a:gd name="connsiteY7" fmla="*/ 467995 h 1016000"/>
              <a:gd name="connisteX8" fmla="*/ 403511 w 1294416"/>
              <a:gd name="connsiteY8" fmla="*/ 490855 h 1016000"/>
              <a:gd name="connisteX9" fmla="*/ 472091 w 1294416"/>
              <a:gd name="connsiteY9" fmla="*/ 502285 h 1016000"/>
              <a:gd name="connisteX10" fmla="*/ 540671 w 1294416"/>
              <a:gd name="connsiteY10" fmla="*/ 513715 h 1016000"/>
              <a:gd name="connisteX11" fmla="*/ 609251 w 1294416"/>
              <a:gd name="connsiteY11" fmla="*/ 525145 h 1016000"/>
              <a:gd name="connisteX12" fmla="*/ 677831 w 1294416"/>
              <a:gd name="connsiteY12" fmla="*/ 536575 h 1016000"/>
              <a:gd name="connisteX13" fmla="*/ 746411 w 1294416"/>
              <a:gd name="connsiteY13" fmla="*/ 548005 h 1016000"/>
              <a:gd name="connisteX14" fmla="*/ 814356 w 1294416"/>
              <a:gd name="connsiteY14" fmla="*/ 559435 h 1016000"/>
              <a:gd name="connisteX15" fmla="*/ 882936 w 1294416"/>
              <a:gd name="connsiteY15" fmla="*/ 570865 h 1016000"/>
              <a:gd name="connisteX16" fmla="*/ 951516 w 1294416"/>
              <a:gd name="connsiteY16" fmla="*/ 582295 h 1016000"/>
              <a:gd name="connisteX17" fmla="*/ 1020096 w 1294416"/>
              <a:gd name="connsiteY17" fmla="*/ 605155 h 1016000"/>
              <a:gd name="connisteX18" fmla="*/ 1100106 w 1294416"/>
              <a:gd name="connsiteY18" fmla="*/ 662305 h 1016000"/>
              <a:gd name="connisteX19" fmla="*/ 1168686 w 1294416"/>
              <a:gd name="connsiteY19" fmla="*/ 696595 h 1016000"/>
              <a:gd name="connisteX20" fmla="*/ 1237266 w 1294416"/>
              <a:gd name="connsiteY20" fmla="*/ 742315 h 1016000"/>
              <a:gd name="connisteX21" fmla="*/ 1282986 w 1294416"/>
              <a:gd name="connsiteY21" fmla="*/ 810895 h 1016000"/>
              <a:gd name="connisteX22" fmla="*/ 1294416 w 1294416"/>
              <a:gd name="connsiteY22" fmla="*/ 878840 h 1016000"/>
              <a:gd name="connisteX23" fmla="*/ 1282986 w 1294416"/>
              <a:gd name="connsiteY23" fmla="*/ 947420 h 1016000"/>
              <a:gd name="connisteX24" fmla="*/ 1271556 w 1294416"/>
              <a:gd name="connsiteY24" fmla="*/ 1016000 h 101600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294416" h="1016000">
                <a:moveTo>
                  <a:pt x="4096" y="0"/>
                </a:moveTo>
                <a:cubicBezTo>
                  <a:pt x="3461" y="23495"/>
                  <a:pt x="-4794" y="84455"/>
                  <a:pt x="4096" y="125730"/>
                </a:cubicBezTo>
                <a:cubicBezTo>
                  <a:pt x="12986" y="167005"/>
                  <a:pt x="31401" y="175895"/>
                  <a:pt x="49816" y="205740"/>
                </a:cubicBezTo>
                <a:cubicBezTo>
                  <a:pt x="68231" y="235585"/>
                  <a:pt x="79661" y="244475"/>
                  <a:pt x="95536" y="274320"/>
                </a:cubicBezTo>
                <a:cubicBezTo>
                  <a:pt x="111411" y="304165"/>
                  <a:pt x="109506" y="328930"/>
                  <a:pt x="129826" y="353695"/>
                </a:cubicBezTo>
                <a:cubicBezTo>
                  <a:pt x="150146" y="378460"/>
                  <a:pt x="171101" y="381000"/>
                  <a:pt x="198406" y="399415"/>
                </a:cubicBezTo>
                <a:cubicBezTo>
                  <a:pt x="225711" y="417830"/>
                  <a:pt x="239681" y="431165"/>
                  <a:pt x="266986" y="445135"/>
                </a:cubicBezTo>
                <a:cubicBezTo>
                  <a:pt x="294291" y="459105"/>
                  <a:pt x="307626" y="459105"/>
                  <a:pt x="334931" y="467995"/>
                </a:cubicBezTo>
                <a:cubicBezTo>
                  <a:pt x="362236" y="476885"/>
                  <a:pt x="376206" y="483870"/>
                  <a:pt x="403511" y="490855"/>
                </a:cubicBezTo>
                <a:cubicBezTo>
                  <a:pt x="430816" y="497840"/>
                  <a:pt x="444786" y="497840"/>
                  <a:pt x="472091" y="502285"/>
                </a:cubicBezTo>
                <a:cubicBezTo>
                  <a:pt x="499396" y="506730"/>
                  <a:pt x="513366" y="509270"/>
                  <a:pt x="540671" y="513715"/>
                </a:cubicBezTo>
                <a:cubicBezTo>
                  <a:pt x="567976" y="518160"/>
                  <a:pt x="581946" y="520700"/>
                  <a:pt x="609251" y="525145"/>
                </a:cubicBezTo>
                <a:cubicBezTo>
                  <a:pt x="636556" y="529590"/>
                  <a:pt x="650526" y="532130"/>
                  <a:pt x="677831" y="536575"/>
                </a:cubicBezTo>
                <a:cubicBezTo>
                  <a:pt x="705136" y="541020"/>
                  <a:pt x="719106" y="543560"/>
                  <a:pt x="746411" y="548005"/>
                </a:cubicBezTo>
                <a:cubicBezTo>
                  <a:pt x="773716" y="552450"/>
                  <a:pt x="787051" y="554990"/>
                  <a:pt x="814356" y="559435"/>
                </a:cubicBezTo>
                <a:cubicBezTo>
                  <a:pt x="841661" y="563880"/>
                  <a:pt x="855631" y="566420"/>
                  <a:pt x="882936" y="570865"/>
                </a:cubicBezTo>
                <a:cubicBezTo>
                  <a:pt x="910241" y="575310"/>
                  <a:pt x="924211" y="575310"/>
                  <a:pt x="951516" y="582295"/>
                </a:cubicBezTo>
                <a:cubicBezTo>
                  <a:pt x="978821" y="589280"/>
                  <a:pt x="990251" y="589280"/>
                  <a:pt x="1020096" y="605155"/>
                </a:cubicBezTo>
                <a:cubicBezTo>
                  <a:pt x="1049941" y="621030"/>
                  <a:pt x="1070261" y="643890"/>
                  <a:pt x="1100106" y="662305"/>
                </a:cubicBezTo>
                <a:cubicBezTo>
                  <a:pt x="1129951" y="680720"/>
                  <a:pt x="1141381" y="680720"/>
                  <a:pt x="1168686" y="696595"/>
                </a:cubicBezTo>
                <a:cubicBezTo>
                  <a:pt x="1195991" y="712470"/>
                  <a:pt x="1214406" y="719455"/>
                  <a:pt x="1237266" y="742315"/>
                </a:cubicBezTo>
                <a:cubicBezTo>
                  <a:pt x="1260126" y="765175"/>
                  <a:pt x="1271556" y="783590"/>
                  <a:pt x="1282986" y="810895"/>
                </a:cubicBezTo>
                <a:cubicBezTo>
                  <a:pt x="1294416" y="838200"/>
                  <a:pt x="1294416" y="851535"/>
                  <a:pt x="1294416" y="878840"/>
                </a:cubicBezTo>
                <a:cubicBezTo>
                  <a:pt x="1294416" y="906145"/>
                  <a:pt x="1287431" y="920115"/>
                  <a:pt x="1282986" y="947420"/>
                </a:cubicBezTo>
                <a:cubicBezTo>
                  <a:pt x="1278541" y="974725"/>
                  <a:pt x="1273461" y="1003935"/>
                  <a:pt x="1271556" y="1016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任意多边形 32"/>
          <p:cNvSpPr/>
          <p:nvPr/>
        </p:nvSpPr>
        <p:spPr>
          <a:xfrm>
            <a:off x="910114" y="3181006"/>
            <a:ext cx="1489710" cy="753428"/>
          </a:xfrm>
          <a:custGeom>
            <a:gdLst>
              <a:gd name="connisteX0" fmla="*/ 1986460 w 1986460"/>
              <a:gd name="connsiteY0" fmla="*/ 0 h 1004570"/>
              <a:gd name="connisteX1" fmla="*/ 1883590 w 1986460"/>
              <a:gd name="connsiteY1" fmla="*/ 45720 h 1004570"/>
              <a:gd name="connisteX2" fmla="*/ 1803580 w 1986460"/>
              <a:gd name="connsiteY2" fmla="*/ 68580 h 1004570"/>
              <a:gd name="connisteX3" fmla="*/ 1735000 w 1986460"/>
              <a:gd name="connsiteY3" fmla="*/ 91440 h 1004570"/>
              <a:gd name="connisteX4" fmla="*/ 1654990 w 1986460"/>
              <a:gd name="connsiteY4" fmla="*/ 114300 h 1004570"/>
              <a:gd name="connisteX5" fmla="*/ 1541325 w 1986460"/>
              <a:gd name="connsiteY5" fmla="*/ 148590 h 1004570"/>
              <a:gd name="connisteX6" fmla="*/ 1404165 w 1986460"/>
              <a:gd name="connsiteY6" fmla="*/ 182880 h 1004570"/>
              <a:gd name="connisteX7" fmla="*/ 1301295 w 1986460"/>
              <a:gd name="connsiteY7" fmla="*/ 217170 h 1004570"/>
              <a:gd name="connisteX8" fmla="*/ 1221285 w 1986460"/>
              <a:gd name="connsiteY8" fmla="*/ 217170 h 1004570"/>
              <a:gd name="connisteX9" fmla="*/ 1096190 w 1986460"/>
              <a:gd name="connsiteY9" fmla="*/ 228600 h 1004570"/>
              <a:gd name="connisteX10" fmla="*/ 1016180 w 1986460"/>
              <a:gd name="connsiteY10" fmla="*/ 251460 h 1004570"/>
              <a:gd name="connisteX11" fmla="*/ 947600 w 1986460"/>
              <a:gd name="connsiteY11" fmla="*/ 274320 h 1004570"/>
              <a:gd name="connisteX12" fmla="*/ 844730 w 1986460"/>
              <a:gd name="connsiteY12" fmla="*/ 319405 h 1004570"/>
              <a:gd name="connisteX13" fmla="*/ 776150 w 1986460"/>
              <a:gd name="connsiteY13" fmla="*/ 330835 h 1004570"/>
              <a:gd name="connisteX14" fmla="*/ 696140 w 1986460"/>
              <a:gd name="connsiteY14" fmla="*/ 376555 h 1004570"/>
              <a:gd name="connisteX15" fmla="*/ 628195 w 1986460"/>
              <a:gd name="connsiteY15" fmla="*/ 422275 h 1004570"/>
              <a:gd name="connisteX16" fmla="*/ 559615 w 1986460"/>
              <a:gd name="connsiteY16" fmla="*/ 456565 h 1004570"/>
              <a:gd name="connisteX17" fmla="*/ 479605 w 1986460"/>
              <a:gd name="connsiteY17" fmla="*/ 502285 h 1004570"/>
              <a:gd name="connisteX18" fmla="*/ 399595 w 1986460"/>
              <a:gd name="connsiteY18" fmla="*/ 525145 h 1004570"/>
              <a:gd name="connisteX19" fmla="*/ 331015 w 1986460"/>
              <a:gd name="connsiteY19" fmla="*/ 548005 h 1004570"/>
              <a:gd name="connisteX20" fmla="*/ 262435 w 1986460"/>
              <a:gd name="connsiteY20" fmla="*/ 582295 h 1004570"/>
              <a:gd name="connisteX21" fmla="*/ 193855 w 1986460"/>
              <a:gd name="connsiteY21" fmla="*/ 605155 h 1004570"/>
              <a:gd name="connisteX22" fmla="*/ 125275 w 1986460"/>
              <a:gd name="connsiteY22" fmla="*/ 650875 h 1004570"/>
              <a:gd name="connisteX23" fmla="*/ 57330 w 1986460"/>
              <a:gd name="connsiteY23" fmla="*/ 708025 h 1004570"/>
              <a:gd name="connisteX24" fmla="*/ 11610 w 1986460"/>
              <a:gd name="connsiteY24" fmla="*/ 776605 h 1004570"/>
              <a:gd name="connisteX25" fmla="*/ 180 w 1986460"/>
              <a:gd name="connsiteY25" fmla="*/ 844550 h 1004570"/>
              <a:gd name="connisteX26" fmla="*/ 11610 w 1986460"/>
              <a:gd name="connsiteY26" fmla="*/ 913130 h 1004570"/>
              <a:gd name="connisteX27" fmla="*/ 68760 w 1986460"/>
              <a:gd name="connsiteY27" fmla="*/ 981710 h 1004570"/>
              <a:gd name="connisteX28" fmla="*/ 136705 w 1986460"/>
              <a:gd name="connsiteY28" fmla="*/ 1004570 h 100457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986461" h="1004569">
                <a:moveTo>
                  <a:pt x="1986461" y="0"/>
                </a:moveTo>
                <a:cubicBezTo>
                  <a:pt x="1967411" y="8890"/>
                  <a:pt x="1920421" y="31750"/>
                  <a:pt x="1883591" y="45720"/>
                </a:cubicBezTo>
                <a:cubicBezTo>
                  <a:pt x="1846761" y="59690"/>
                  <a:pt x="1833426" y="59690"/>
                  <a:pt x="1803581" y="68580"/>
                </a:cubicBezTo>
                <a:cubicBezTo>
                  <a:pt x="1773736" y="77470"/>
                  <a:pt x="1764846" y="82550"/>
                  <a:pt x="1735001" y="91440"/>
                </a:cubicBezTo>
                <a:cubicBezTo>
                  <a:pt x="1705156" y="100330"/>
                  <a:pt x="1693726" y="102870"/>
                  <a:pt x="1654991" y="114300"/>
                </a:cubicBezTo>
                <a:cubicBezTo>
                  <a:pt x="1616256" y="125730"/>
                  <a:pt x="1591491" y="134620"/>
                  <a:pt x="1541326" y="148590"/>
                </a:cubicBezTo>
                <a:cubicBezTo>
                  <a:pt x="1491161" y="162560"/>
                  <a:pt x="1452426" y="168910"/>
                  <a:pt x="1404166" y="182880"/>
                </a:cubicBezTo>
                <a:cubicBezTo>
                  <a:pt x="1355906" y="196850"/>
                  <a:pt x="1338126" y="210185"/>
                  <a:pt x="1301296" y="217170"/>
                </a:cubicBezTo>
                <a:cubicBezTo>
                  <a:pt x="1264466" y="224155"/>
                  <a:pt x="1262561" y="214630"/>
                  <a:pt x="1221286" y="217170"/>
                </a:cubicBezTo>
                <a:cubicBezTo>
                  <a:pt x="1180011" y="219710"/>
                  <a:pt x="1137466" y="221615"/>
                  <a:pt x="1096191" y="228600"/>
                </a:cubicBezTo>
                <a:cubicBezTo>
                  <a:pt x="1054916" y="235585"/>
                  <a:pt x="1046026" y="242570"/>
                  <a:pt x="1016181" y="251460"/>
                </a:cubicBezTo>
                <a:cubicBezTo>
                  <a:pt x="986336" y="260350"/>
                  <a:pt x="981891" y="260985"/>
                  <a:pt x="947601" y="274320"/>
                </a:cubicBezTo>
                <a:cubicBezTo>
                  <a:pt x="913311" y="287655"/>
                  <a:pt x="879021" y="307975"/>
                  <a:pt x="844731" y="319405"/>
                </a:cubicBezTo>
                <a:cubicBezTo>
                  <a:pt x="810441" y="330835"/>
                  <a:pt x="805996" y="319405"/>
                  <a:pt x="776151" y="330835"/>
                </a:cubicBezTo>
                <a:cubicBezTo>
                  <a:pt x="746306" y="342265"/>
                  <a:pt x="725986" y="358140"/>
                  <a:pt x="696141" y="376555"/>
                </a:cubicBezTo>
                <a:cubicBezTo>
                  <a:pt x="666296" y="394970"/>
                  <a:pt x="655501" y="406400"/>
                  <a:pt x="628196" y="422275"/>
                </a:cubicBezTo>
                <a:cubicBezTo>
                  <a:pt x="600891" y="438150"/>
                  <a:pt x="589461" y="440690"/>
                  <a:pt x="559616" y="456565"/>
                </a:cubicBezTo>
                <a:cubicBezTo>
                  <a:pt x="529771" y="472440"/>
                  <a:pt x="511356" y="488315"/>
                  <a:pt x="479606" y="502285"/>
                </a:cubicBezTo>
                <a:cubicBezTo>
                  <a:pt x="447856" y="516255"/>
                  <a:pt x="429441" y="516255"/>
                  <a:pt x="399596" y="525145"/>
                </a:cubicBezTo>
                <a:cubicBezTo>
                  <a:pt x="369751" y="534035"/>
                  <a:pt x="358321" y="536575"/>
                  <a:pt x="331016" y="548005"/>
                </a:cubicBezTo>
                <a:cubicBezTo>
                  <a:pt x="303711" y="559435"/>
                  <a:pt x="289741" y="570865"/>
                  <a:pt x="262436" y="582295"/>
                </a:cubicBezTo>
                <a:cubicBezTo>
                  <a:pt x="235131" y="593725"/>
                  <a:pt x="221161" y="591185"/>
                  <a:pt x="193856" y="605155"/>
                </a:cubicBezTo>
                <a:cubicBezTo>
                  <a:pt x="166551" y="619125"/>
                  <a:pt x="152581" y="630555"/>
                  <a:pt x="125276" y="650875"/>
                </a:cubicBezTo>
                <a:cubicBezTo>
                  <a:pt x="97971" y="671195"/>
                  <a:pt x="80191" y="682625"/>
                  <a:pt x="57331" y="708025"/>
                </a:cubicBezTo>
                <a:cubicBezTo>
                  <a:pt x="34471" y="733425"/>
                  <a:pt x="23041" y="749300"/>
                  <a:pt x="11611" y="776605"/>
                </a:cubicBezTo>
                <a:cubicBezTo>
                  <a:pt x="181" y="803910"/>
                  <a:pt x="181" y="817245"/>
                  <a:pt x="181" y="844550"/>
                </a:cubicBezTo>
                <a:cubicBezTo>
                  <a:pt x="181" y="871855"/>
                  <a:pt x="-2359" y="885825"/>
                  <a:pt x="11611" y="913130"/>
                </a:cubicBezTo>
                <a:cubicBezTo>
                  <a:pt x="25581" y="940435"/>
                  <a:pt x="43996" y="963295"/>
                  <a:pt x="68761" y="981710"/>
                </a:cubicBezTo>
                <a:cubicBezTo>
                  <a:pt x="93526" y="1000125"/>
                  <a:pt x="124006" y="1001395"/>
                  <a:pt x="136706" y="10045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7655243" y="3301021"/>
          <a:ext cx="1343978" cy="65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6" progId="PBrush">
                  <p:embed/>
                </p:oleObj>
              </mc:Choice>
              <mc:Fallback>
                <p:oleObj r:id="rId16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55243" y="3301021"/>
                        <a:ext cx="1343978" cy="650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845493" y="3624395"/>
          <a:ext cx="1322546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18" progId="PBrush">
                  <p:embed/>
                </p:oleObj>
              </mc:Choice>
              <mc:Fallback>
                <p:oleObj r:id="rId18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5493" y="3624395"/>
                        <a:ext cx="1322546" cy="550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任意多边形 37"/>
          <p:cNvSpPr/>
          <p:nvPr/>
        </p:nvSpPr>
        <p:spPr>
          <a:xfrm>
            <a:off x="6766084" y="1475079"/>
            <a:ext cx="2154079" cy="2143601"/>
          </a:xfrm>
          <a:custGeom>
            <a:gdLst>
              <a:gd name="connisteX0" fmla="*/ 0 w 2871963"/>
              <a:gd name="connsiteY0" fmla="*/ 3104 h 2857923"/>
              <a:gd name="connisteX1" fmla="*/ 68580 w 2871963"/>
              <a:gd name="connsiteY1" fmla="*/ 3104 h 2857923"/>
              <a:gd name="connisteX2" fmla="*/ 262890 w 2871963"/>
              <a:gd name="connsiteY2" fmla="*/ 3104 h 2857923"/>
              <a:gd name="connisteX3" fmla="*/ 445135 w 2871963"/>
              <a:gd name="connsiteY3" fmla="*/ 3104 h 2857923"/>
              <a:gd name="connisteX4" fmla="*/ 673735 w 2871963"/>
              <a:gd name="connsiteY4" fmla="*/ 3104 h 2857923"/>
              <a:gd name="connisteX5" fmla="*/ 765175 w 2871963"/>
              <a:gd name="connsiteY5" fmla="*/ 3104 h 2857923"/>
              <a:gd name="connisteX6" fmla="*/ 833755 w 2871963"/>
              <a:gd name="connsiteY6" fmla="*/ 3104 h 2857923"/>
              <a:gd name="connisteX7" fmla="*/ 902335 w 2871963"/>
              <a:gd name="connsiteY7" fmla="*/ 3104 h 2857923"/>
              <a:gd name="connisteX8" fmla="*/ 1027430 w 2871963"/>
              <a:gd name="connsiteY8" fmla="*/ 37394 h 2857923"/>
              <a:gd name="connisteX9" fmla="*/ 1118870 w 2871963"/>
              <a:gd name="connsiteY9" fmla="*/ 71049 h 2857923"/>
              <a:gd name="connisteX10" fmla="*/ 1244600 w 2871963"/>
              <a:gd name="connsiteY10" fmla="*/ 105339 h 2857923"/>
              <a:gd name="connisteX11" fmla="*/ 1313180 w 2871963"/>
              <a:gd name="connsiteY11" fmla="*/ 151059 h 2857923"/>
              <a:gd name="connisteX12" fmla="*/ 1381760 w 2871963"/>
              <a:gd name="connsiteY12" fmla="*/ 173919 h 2857923"/>
              <a:gd name="connisteX13" fmla="*/ 1483995 w 2871963"/>
              <a:gd name="connsiteY13" fmla="*/ 219639 h 2857923"/>
              <a:gd name="connisteX14" fmla="*/ 1644015 w 2871963"/>
              <a:gd name="connsiteY14" fmla="*/ 288219 h 2857923"/>
              <a:gd name="connisteX15" fmla="*/ 1769745 w 2871963"/>
              <a:gd name="connsiteY15" fmla="*/ 356799 h 2857923"/>
              <a:gd name="connisteX16" fmla="*/ 1906905 w 2871963"/>
              <a:gd name="connsiteY16" fmla="*/ 413949 h 2857923"/>
              <a:gd name="connisteX17" fmla="*/ 1986280 w 2871963"/>
              <a:gd name="connsiteY17" fmla="*/ 471099 h 2857923"/>
              <a:gd name="connisteX18" fmla="*/ 2089150 w 2871963"/>
              <a:gd name="connsiteY18" fmla="*/ 539679 h 2857923"/>
              <a:gd name="connisteX19" fmla="*/ 2169160 w 2871963"/>
              <a:gd name="connsiteY19" fmla="*/ 584764 h 2857923"/>
              <a:gd name="connisteX20" fmla="*/ 2272030 w 2871963"/>
              <a:gd name="connsiteY20" fmla="*/ 641914 h 2857923"/>
              <a:gd name="connisteX21" fmla="*/ 2363470 w 2871963"/>
              <a:gd name="connsiteY21" fmla="*/ 687634 h 2857923"/>
              <a:gd name="connisteX22" fmla="*/ 2432050 w 2871963"/>
              <a:gd name="connsiteY22" fmla="*/ 733354 h 2857923"/>
              <a:gd name="connisteX23" fmla="*/ 2499995 w 2871963"/>
              <a:gd name="connsiteY23" fmla="*/ 801934 h 2857923"/>
              <a:gd name="connisteX24" fmla="*/ 2568575 w 2871963"/>
              <a:gd name="connsiteY24" fmla="*/ 893374 h 2857923"/>
              <a:gd name="connisteX25" fmla="*/ 2625725 w 2871963"/>
              <a:gd name="connsiteY25" fmla="*/ 973384 h 2857923"/>
              <a:gd name="connisteX26" fmla="*/ 2648585 w 2871963"/>
              <a:gd name="connsiteY26" fmla="*/ 1053394 h 2857923"/>
              <a:gd name="connisteX27" fmla="*/ 2660015 w 2871963"/>
              <a:gd name="connsiteY27" fmla="*/ 1132769 h 2857923"/>
              <a:gd name="connisteX28" fmla="*/ 2694305 w 2871963"/>
              <a:gd name="connsiteY28" fmla="*/ 1201349 h 2857923"/>
              <a:gd name="connisteX29" fmla="*/ 2705735 w 2871963"/>
              <a:gd name="connsiteY29" fmla="*/ 1269929 h 2857923"/>
              <a:gd name="connisteX30" fmla="*/ 2717165 w 2871963"/>
              <a:gd name="connsiteY30" fmla="*/ 1338509 h 2857923"/>
              <a:gd name="connisteX31" fmla="*/ 2717165 w 2871963"/>
              <a:gd name="connsiteY31" fmla="*/ 1418519 h 2857923"/>
              <a:gd name="connisteX32" fmla="*/ 2717165 w 2871963"/>
              <a:gd name="connsiteY32" fmla="*/ 1487099 h 2857923"/>
              <a:gd name="connisteX33" fmla="*/ 2728595 w 2871963"/>
              <a:gd name="connsiteY33" fmla="*/ 1555679 h 2857923"/>
              <a:gd name="connisteX34" fmla="*/ 2740025 w 2871963"/>
              <a:gd name="connsiteY34" fmla="*/ 1635054 h 2857923"/>
              <a:gd name="connisteX35" fmla="*/ 2751455 w 2871963"/>
              <a:gd name="connsiteY35" fmla="*/ 1715064 h 2857923"/>
              <a:gd name="connisteX36" fmla="*/ 2751455 w 2871963"/>
              <a:gd name="connsiteY36" fmla="*/ 1795074 h 2857923"/>
              <a:gd name="connisteX37" fmla="*/ 2762885 w 2871963"/>
              <a:gd name="connsiteY37" fmla="*/ 1863654 h 2857923"/>
              <a:gd name="connisteX38" fmla="*/ 2762885 w 2871963"/>
              <a:gd name="connsiteY38" fmla="*/ 1932234 h 2857923"/>
              <a:gd name="connisteX39" fmla="*/ 2762885 w 2871963"/>
              <a:gd name="connsiteY39" fmla="*/ 2012244 h 2857923"/>
              <a:gd name="connisteX40" fmla="*/ 2774315 w 2871963"/>
              <a:gd name="connsiteY40" fmla="*/ 2080824 h 2857923"/>
              <a:gd name="connisteX41" fmla="*/ 2785745 w 2871963"/>
              <a:gd name="connsiteY41" fmla="*/ 2148769 h 2857923"/>
              <a:gd name="connisteX42" fmla="*/ 2808605 w 2871963"/>
              <a:gd name="connsiteY42" fmla="*/ 2228779 h 2857923"/>
              <a:gd name="connisteX43" fmla="*/ 2820035 w 2871963"/>
              <a:gd name="connsiteY43" fmla="*/ 2297359 h 2857923"/>
              <a:gd name="connisteX44" fmla="*/ 2842895 w 2871963"/>
              <a:gd name="connsiteY44" fmla="*/ 2365939 h 2857923"/>
              <a:gd name="connisteX45" fmla="*/ 2842895 w 2871963"/>
              <a:gd name="connsiteY45" fmla="*/ 2434519 h 2857923"/>
              <a:gd name="connisteX46" fmla="*/ 2854325 w 2871963"/>
              <a:gd name="connsiteY46" fmla="*/ 2503099 h 2857923"/>
              <a:gd name="connisteX47" fmla="*/ 2865755 w 2871963"/>
              <a:gd name="connsiteY47" fmla="*/ 2571679 h 2857923"/>
              <a:gd name="connisteX48" fmla="*/ 2865755 w 2871963"/>
              <a:gd name="connsiteY48" fmla="*/ 2651054 h 2857923"/>
              <a:gd name="connisteX49" fmla="*/ 2865755 w 2871963"/>
              <a:gd name="connsiteY49" fmla="*/ 2719634 h 2857923"/>
              <a:gd name="connisteX50" fmla="*/ 2865755 w 2871963"/>
              <a:gd name="connsiteY50" fmla="*/ 2788214 h 2857923"/>
              <a:gd name="connisteX51" fmla="*/ 2797175 w 2871963"/>
              <a:gd name="connsiteY51" fmla="*/ 2822504 h 2857923"/>
              <a:gd name="connisteX52" fmla="*/ 2728595 w 2871963"/>
              <a:gd name="connsiteY52" fmla="*/ 2833934 h 2857923"/>
              <a:gd name="connisteX53" fmla="*/ 2660015 w 2871963"/>
              <a:gd name="connsiteY53" fmla="*/ 2845364 h 2857923"/>
              <a:gd name="connisteX54" fmla="*/ 2580005 w 2871963"/>
              <a:gd name="connsiteY54" fmla="*/ 2856794 h 2857923"/>
              <a:gd name="connisteX55" fmla="*/ 2511425 w 2871963"/>
              <a:gd name="connsiteY55" fmla="*/ 2856794 h 2857923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</a:cxnLst>
            <a:rect l="l" t="t" r="r" b="b"/>
            <a:pathLst>
              <a:path w="2871964" h="2857923">
                <a:moveTo>
                  <a:pt x="0" y="3104"/>
                </a:moveTo>
                <a:cubicBezTo>
                  <a:pt x="9525" y="3104"/>
                  <a:pt x="15875" y="3104"/>
                  <a:pt x="68580" y="3104"/>
                </a:cubicBezTo>
                <a:cubicBezTo>
                  <a:pt x="121285" y="3104"/>
                  <a:pt x="187325" y="3104"/>
                  <a:pt x="262890" y="3104"/>
                </a:cubicBezTo>
                <a:cubicBezTo>
                  <a:pt x="338455" y="3104"/>
                  <a:pt x="363220" y="3104"/>
                  <a:pt x="445135" y="3104"/>
                </a:cubicBezTo>
                <a:cubicBezTo>
                  <a:pt x="527050" y="3104"/>
                  <a:pt x="609600" y="3104"/>
                  <a:pt x="673735" y="3104"/>
                </a:cubicBezTo>
                <a:cubicBezTo>
                  <a:pt x="737870" y="3104"/>
                  <a:pt x="733425" y="3104"/>
                  <a:pt x="765175" y="3104"/>
                </a:cubicBezTo>
                <a:cubicBezTo>
                  <a:pt x="796925" y="3104"/>
                  <a:pt x="806450" y="3104"/>
                  <a:pt x="833755" y="3104"/>
                </a:cubicBezTo>
                <a:cubicBezTo>
                  <a:pt x="861060" y="3104"/>
                  <a:pt x="863600" y="-3881"/>
                  <a:pt x="902335" y="3104"/>
                </a:cubicBezTo>
                <a:cubicBezTo>
                  <a:pt x="941070" y="10089"/>
                  <a:pt x="984250" y="24059"/>
                  <a:pt x="1027430" y="37394"/>
                </a:cubicBezTo>
                <a:cubicBezTo>
                  <a:pt x="1070610" y="50729"/>
                  <a:pt x="1075690" y="57714"/>
                  <a:pt x="1118870" y="71049"/>
                </a:cubicBezTo>
                <a:cubicBezTo>
                  <a:pt x="1162050" y="84384"/>
                  <a:pt x="1205865" y="89464"/>
                  <a:pt x="1244600" y="105339"/>
                </a:cubicBezTo>
                <a:cubicBezTo>
                  <a:pt x="1283335" y="121214"/>
                  <a:pt x="1285875" y="137089"/>
                  <a:pt x="1313180" y="151059"/>
                </a:cubicBezTo>
                <a:cubicBezTo>
                  <a:pt x="1340485" y="165029"/>
                  <a:pt x="1347470" y="159949"/>
                  <a:pt x="1381760" y="173919"/>
                </a:cubicBezTo>
                <a:cubicBezTo>
                  <a:pt x="1416050" y="187889"/>
                  <a:pt x="1431290" y="196779"/>
                  <a:pt x="1483995" y="219639"/>
                </a:cubicBezTo>
                <a:cubicBezTo>
                  <a:pt x="1536700" y="242499"/>
                  <a:pt x="1586865" y="260914"/>
                  <a:pt x="1644015" y="288219"/>
                </a:cubicBezTo>
                <a:cubicBezTo>
                  <a:pt x="1701165" y="315524"/>
                  <a:pt x="1717040" y="331399"/>
                  <a:pt x="1769745" y="356799"/>
                </a:cubicBezTo>
                <a:cubicBezTo>
                  <a:pt x="1822450" y="382199"/>
                  <a:pt x="1863725" y="391089"/>
                  <a:pt x="1906905" y="413949"/>
                </a:cubicBezTo>
                <a:cubicBezTo>
                  <a:pt x="1950085" y="436809"/>
                  <a:pt x="1950085" y="445699"/>
                  <a:pt x="1986280" y="471099"/>
                </a:cubicBezTo>
                <a:cubicBezTo>
                  <a:pt x="2022475" y="496499"/>
                  <a:pt x="2052320" y="516819"/>
                  <a:pt x="2089150" y="539679"/>
                </a:cubicBezTo>
                <a:cubicBezTo>
                  <a:pt x="2125980" y="562539"/>
                  <a:pt x="2132330" y="564444"/>
                  <a:pt x="2169160" y="584764"/>
                </a:cubicBezTo>
                <a:cubicBezTo>
                  <a:pt x="2205990" y="605084"/>
                  <a:pt x="2233295" y="621594"/>
                  <a:pt x="2272030" y="641914"/>
                </a:cubicBezTo>
                <a:cubicBezTo>
                  <a:pt x="2310765" y="662234"/>
                  <a:pt x="2331720" y="669219"/>
                  <a:pt x="2363470" y="687634"/>
                </a:cubicBezTo>
                <a:cubicBezTo>
                  <a:pt x="2395220" y="706049"/>
                  <a:pt x="2404745" y="710494"/>
                  <a:pt x="2432050" y="733354"/>
                </a:cubicBezTo>
                <a:cubicBezTo>
                  <a:pt x="2459355" y="756214"/>
                  <a:pt x="2472690" y="770184"/>
                  <a:pt x="2499995" y="801934"/>
                </a:cubicBezTo>
                <a:cubicBezTo>
                  <a:pt x="2527300" y="833684"/>
                  <a:pt x="2543175" y="859084"/>
                  <a:pt x="2568575" y="893374"/>
                </a:cubicBezTo>
                <a:cubicBezTo>
                  <a:pt x="2593975" y="927664"/>
                  <a:pt x="2609850" y="941634"/>
                  <a:pt x="2625725" y="973384"/>
                </a:cubicBezTo>
                <a:cubicBezTo>
                  <a:pt x="2641600" y="1005134"/>
                  <a:pt x="2641600" y="1021644"/>
                  <a:pt x="2648585" y="1053394"/>
                </a:cubicBezTo>
                <a:cubicBezTo>
                  <a:pt x="2655570" y="1085144"/>
                  <a:pt x="2651125" y="1102924"/>
                  <a:pt x="2660015" y="1132769"/>
                </a:cubicBezTo>
                <a:cubicBezTo>
                  <a:pt x="2668905" y="1162614"/>
                  <a:pt x="2685415" y="1174044"/>
                  <a:pt x="2694305" y="1201349"/>
                </a:cubicBezTo>
                <a:cubicBezTo>
                  <a:pt x="2703195" y="1228654"/>
                  <a:pt x="2701290" y="1242624"/>
                  <a:pt x="2705735" y="1269929"/>
                </a:cubicBezTo>
                <a:cubicBezTo>
                  <a:pt x="2710180" y="1297234"/>
                  <a:pt x="2714625" y="1308664"/>
                  <a:pt x="2717165" y="1338509"/>
                </a:cubicBezTo>
                <a:cubicBezTo>
                  <a:pt x="2719705" y="1368354"/>
                  <a:pt x="2717165" y="1388674"/>
                  <a:pt x="2717165" y="1418519"/>
                </a:cubicBezTo>
                <a:cubicBezTo>
                  <a:pt x="2717165" y="1448364"/>
                  <a:pt x="2714625" y="1459794"/>
                  <a:pt x="2717165" y="1487099"/>
                </a:cubicBezTo>
                <a:cubicBezTo>
                  <a:pt x="2719705" y="1514404"/>
                  <a:pt x="2724150" y="1525834"/>
                  <a:pt x="2728595" y="1555679"/>
                </a:cubicBezTo>
                <a:cubicBezTo>
                  <a:pt x="2733040" y="1585524"/>
                  <a:pt x="2735580" y="1603304"/>
                  <a:pt x="2740025" y="1635054"/>
                </a:cubicBezTo>
                <a:cubicBezTo>
                  <a:pt x="2744470" y="1666804"/>
                  <a:pt x="2748915" y="1683314"/>
                  <a:pt x="2751455" y="1715064"/>
                </a:cubicBezTo>
                <a:cubicBezTo>
                  <a:pt x="2753995" y="1746814"/>
                  <a:pt x="2748915" y="1765229"/>
                  <a:pt x="2751455" y="1795074"/>
                </a:cubicBezTo>
                <a:cubicBezTo>
                  <a:pt x="2753995" y="1824919"/>
                  <a:pt x="2760345" y="1836349"/>
                  <a:pt x="2762885" y="1863654"/>
                </a:cubicBezTo>
                <a:cubicBezTo>
                  <a:pt x="2765425" y="1890959"/>
                  <a:pt x="2762885" y="1902389"/>
                  <a:pt x="2762885" y="1932234"/>
                </a:cubicBezTo>
                <a:cubicBezTo>
                  <a:pt x="2762885" y="1962079"/>
                  <a:pt x="2760345" y="1982399"/>
                  <a:pt x="2762885" y="2012244"/>
                </a:cubicBezTo>
                <a:cubicBezTo>
                  <a:pt x="2765425" y="2042089"/>
                  <a:pt x="2769870" y="2053519"/>
                  <a:pt x="2774315" y="2080824"/>
                </a:cubicBezTo>
                <a:cubicBezTo>
                  <a:pt x="2778760" y="2108129"/>
                  <a:pt x="2778760" y="2118924"/>
                  <a:pt x="2785745" y="2148769"/>
                </a:cubicBezTo>
                <a:cubicBezTo>
                  <a:pt x="2792730" y="2178614"/>
                  <a:pt x="2801620" y="2198934"/>
                  <a:pt x="2808605" y="2228779"/>
                </a:cubicBezTo>
                <a:cubicBezTo>
                  <a:pt x="2815590" y="2258624"/>
                  <a:pt x="2813050" y="2270054"/>
                  <a:pt x="2820035" y="2297359"/>
                </a:cubicBezTo>
                <a:cubicBezTo>
                  <a:pt x="2827020" y="2324664"/>
                  <a:pt x="2838450" y="2338634"/>
                  <a:pt x="2842895" y="2365939"/>
                </a:cubicBezTo>
                <a:cubicBezTo>
                  <a:pt x="2847340" y="2393244"/>
                  <a:pt x="2840355" y="2407214"/>
                  <a:pt x="2842895" y="2434519"/>
                </a:cubicBezTo>
                <a:cubicBezTo>
                  <a:pt x="2845435" y="2461824"/>
                  <a:pt x="2849880" y="2475794"/>
                  <a:pt x="2854325" y="2503099"/>
                </a:cubicBezTo>
                <a:cubicBezTo>
                  <a:pt x="2858770" y="2530404"/>
                  <a:pt x="2863215" y="2541834"/>
                  <a:pt x="2865755" y="2571679"/>
                </a:cubicBezTo>
                <a:cubicBezTo>
                  <a:pt x="2868295" y="2601524"/>
                  <a:pt x="2865755" y="2621209"/>
                  <a:pt x="2865755" y="2651054"/>
                </a:cubicBezTo>
                <a:cubicBezTo>
                  <a:pt x="2865755" y="2680899"/>
                  <a:pt x="2865755" y="2692329"/>
                  <a:pt x="2865755" y="2719634"/>
                </a:cubicBezTo>
                <a:cubicBezTo>
                  <a:pt x="2865755" y="2746939"/>
                  <a:pt x="2879725" y="2767894"/>
                  <a:pt x="2865755" y="2788214"/>
                </a:cubicBezTo>
                <a:cubicBezTo>
                  <a:pt x="2851785" y="2808534"/>
                  <a:pt x="2824480" y="2813614"/>
                  <a:pt x="2797175" y="2822504"/>
                </a:cubicBezTo>
                <a:cubicBezTo>
                  <a:pt x="2769870" y="2831394"/>
                  <a:pt x="2755900" y="2829489"/>
                  <a:pt x="2728595" y="2833934"/>
                </a:cubicBezTo>
                <a:cubicBezTo>
                  <a:pt x="2701290" y="2838379"/>
                  <a:pt x="2689860" y="2840919"/>
                  <a:pt x="2660015" y="2845364"/>
                </a:cubicBezTo>
                <a:cubicBezTo>
                  <a:pt x="2630170" y="2849809"/>
                  <a:pt x="2609850" y="2854254"/>
                  <a:pt x="2580005" y="2856794"/>
                </a:cubicBezTo>
                <a:cubicBezTo>
                  <a:pt x="2550160" y="2859334"/>
                  <a:pt x="2523490" y="2856794"/>
                  <a:pt x="2511425" y="28567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任意多边形 38"/>
          <p:cNvSpPr/>
          <p:nvPr/>
        </p:nvSpPr>
        <p:spPr>
          <a:xfrm>
            <a:off x="6903244" y="3652017"/>
            <a:ext cx="992981" cy="170974"/>
          </a:xfrm>
          <a:custGeom>
            <a:gdLst>
              <a:gd name="connisteX0" fmla="*/ 1323975 w 1323975"/>
              <a:gd name="connsiteY0" fmla="*/ 0 h 227965"/>
              <a:gd name="connisteX1" fmla="*/ 1244600 w 1323975"/>
              <a:gd name="connsiteY1" fmla="*/ 22860 h 227965"/>
              <a:gd name="connisteX2" fmla="*/ 1164590 w 1323975"/>
              <a:gd name="connsiteY2" fmla="*/ 45720 h 227965"/>
              <a:gd name="connisteX3" fmla="*/ 1084580 w 1323975"/>
              <a:gd name="connsiteY3" fmla="*/ 57150 h 227965"/>
              <a:gd name="connisteX4" fmla="*/ 1004570 w 1323975"/>
              <a:gd name="connsiteY4" fmla="*/ 68580 h 227965"/>
              <a:gd name="connisteX5" fmla="*/ 844550 w 1323975"/>
              <a:gd name="connsiteY5" fmla="*/ 80010 h 227965"/>
              <a:gd name="connisteX6" fmla="*/ 730885 w 1323975"/>
              <a:gd name="connsiteY6" fmla="*/ 80010 h 227965"/>
              <a:gd name="connisteX7" fmla="*/ 662305 w 1323975"/>
              <a:gd name="connsiteY7" fmla="*/ 80010 h 227965"/>
              <a:gd name="connisteX8" fmla="*/ 582295 w 1323975"/>
              <a:gd name="connsiteY8" fmla="*/ 80010 h 227965"/>
              <a:gd name="connisteX9" fmla="*/ 513715 w 1323975"/>
              <a:gd name="connsiteY9" fmla="*/ 80010 h 227965"/>
              <a:gd name="connisteX10" fmla="*/ 433705 w 1323975"/>
              <a:gd name="connsiteY10" fmla="*/ 80010 h 227965"/>
              <a:gd name="connisteX11" fmla="*/ 365125 w 1323975"/>
              <a:gd name="connsiteY11" fmla="*/ 91440 h 227965"/>
              <a:gd name="connisteX12" fmla="*/ 285115 w 1323975"/>
              <a:gd name="connsiteY12" fmla="*/ 91440 h 227965"/>
              <a:gd name="connisteX13" fmla="*/ 205740 w 1323975"/>
              <a:gd name="connsiteY13" fmla="*/ 102870 h 227965"/>
              <a:gd name="connisteX14" fmla="*/ 125730 w 1323975"/>
              <a:gd name="connsiteY14" fmla="*/ 114300 h 227965"/>
              <a:gd name="connisteX15" fmla="*/ 57150 w 1323975"/>
              <a:gd name="connsiteY15" fmla="*/ 148590 h 227965"/>
              <a:gd name="connisteX16" fmla="*/ 0 w 1323975"/>
              <a:gd name="connsiteY16" fmla="*/ 227965 h 22796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323975" h="227965">
                <a:moveTo>
                  <a:pt x="1323975" y="0"/>
                </a:moveTo>
                <a:cubicBezTo>
                  <a:pt x="1310005" y="3810"/>
                  <a:pt x="1276350" y="13970"/>
                  <a:pt x="1244600" y="22860"/>
                </a:cubicBezTo>
                <a:cubicBezTo>
                  <a:pt x="1212850" y="31750"/>
                  <a:pt x="1196340" y="38735"/>
                  <a:pt x="1164590" y="45720"/>
                </a:cubicBezTo>
                <a:cubicBezTo>
                  <a:pt x="1132840" y="52705"/>
                  <a:pt x="1116330" y="52705"/>
                  <a:pt x="1084580" y="57150"/>
                </a:cubicBezTo>
                <a:cubicBezTo>
                  <a:pt x="1052830" y="61595"/>
                  <a:pt x="1052830" y="64135"/>
                  <a:pt x="1004570" y="68580"/>
                </a:cubicBezTo>
                <a:cubicBezTo>
                  <a:pt x="956310" y="73025"/>
                  <a:pt x="899160" y="77470"/>
                  <a:pt x="844550" y="80010"/>
                </a:cubicBezTo>
                <a:cubicBezTo>
                  <a:pt x="789940" y="82550"/>
                  <a:pt x="767080" y="80010"/>
                  <a:pt x="730885" y="80010"/>
                </a:cubicBezTo>
                <a:cubicBezTo>
                  <a:pt x="694690" y="80010"/>
                  <a:pt x="692150" y="80010"/>
                  <a:pt x="662305" y="80010"/>
                </a:cubicBezTo>
                <a:cubicBezTo>
                  <a:pt x="632460" y="80010"/>
                  <a:pt x="612140" y="80010"/>
                  <a:pt x="582295" y="80010"/>
                </a:cubicBezTo>
                <a:cubicBezTo>
                  <a:pt x="552450" y="80010"/>
                  <a:pt x="543560" y="80010"/>
                  <a:pt x="513715" y="80010"/>
                </a:cubicBezTo>
                <a:cubicBezTo>
                  <a:pt x="483870" y="80010"/>
                  <a:pt x="463550" y="77470"/>
                  <a:pt x="433705" y="80010"/>
                </a:cubicBezTo>
                <a:cubicBezTo>
                  <a:pt x="403860" y="82550"/>
                  <a:pt x="394970" y="88900"/>
                  <a:pt x="365125" y="91440"/>
                </a:cubicBezTo>
                <a:cubicBezTo>
                  <a:pt x="335280" y="93980"/>
                  <a:pt x="316865" y="88900"/>
                  <a:pt x="285115" y="91440"/>
                </a:cubicBezTo>
                <a:cubicBezTo>
                  <a:pt x="253365" y="93980"/>
                  <a:pt x="237490" y="98425"/>
                  <a:pt x="205740" y="102870"/>
                </a:cubicBezTo>
                <a:cubicBezTo>
                  <a:pt x="173990" y="107315"/>
                  <a:pt x="155575" y="105410"/>
                  <a:pt x="125730" y="114300"/>
                </a:cubicBezTo>
                <a:cubicBezTo>
                  <a:pt x="95885" y="123190"/>
                  <a:pt x="82550" y="125730"/>
                  <a:pt x="57150" y="148590"/>
                </a:cubicBezTo>
                <a:cubicBezTo>
                  <a:pt x="31750" y="171450"/>
                  <a:pt x="10160" y="212725"/>
                  <a:pt x="0" y="2279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任意多边形 39"/>
          <p:cNvSpPr/>
          <p:nvPr/>
        </p:nvSpPr>
        <p:spPr>
          <a:xfrm>
            <a:off x="5593080" y="3120999"/>
            <a:ext cx="539591" cy="687229"/>
          </a:xfrm>
          <a:custGeom>
            <a:gdLst>
              <a:gd name="connisteX0" fmla="*/ 719455 w 719455"/>
              <a:gd name="connsiteY0" fmla="*/ 913130 h 916234"/>
              <a:gd name="connisteX1" fmla="*/ 650875 w 719455"/>
              <a:gd name="connsiteY1" fmla="*/ 913130 h 916234"/>
              <a:gd name="connisteX2" fmla="*/ 582295 w 719455"/>
              <a:gd name="connsiteY2" fmla="*/ 913130 h 916234"/>
              <a:gd name="connisteX3" fmla="*/ 513715 w 719455"/>
              <a:gd name="connsiteY3" fmla="*/ 879475 h 916234"/>
              <a:gd name="connisteX4" fmla="*/ 445770 w 719455"/>
              <a:gd name="connsiteY4" fmla="*/ 833755 h 916234"/>
              <a:gd name="connisteX5" fmla="*/ 365760 w 719455"/>
              <a:gd name="connsiteY5" fmla="*/ 765175 h 916234"/>
              <a:gd name="connisteX6" fmla="*/ 320040 w 719455"/>
              <a:gd name="connsiteY6" fmla="*/ 650875 h 916234"/>
              <a:gd name="connisteX7" fmla="*/ 297180 w 719455"/>
              <a:gd name="connsiteY7" fmla="*/ 570865 h 916234"/>
              <a:gd name="connisteX8" fmla="*/ 297180 w 719455"/>
              <a:gd name="connsiteY8" fmla="*/ 467995 h 916234"/>
              <a:gd name="connisteX9" fmla="*/ 262890 w 719455"/>
              <a:gd name="connsiteY9" fmla="*/ 388620 h 916234"/>
              <a:gd name="connisteX10" fmla="*/ 228600 w 719455"/>
              <a:gd name="connsiteY10" fmla="*/ 285750 h 916234"/>
              <a:gd name="connisteX11" fmla="*/ 171450 w 719455"/>
              <a:gd name="connsiteY11" fmla="*/ 194310 h 916234"/>
              <a:gd name="connisteX12" fmla="*/ 125730 w 719455"/>
              <a:gd name="connsiteY12" fmla="*/ 125730 h 916234"/>
              <a:gd name="connisteX13" fmla="*/ 57150 w 719455"/>
              <a:gd name="connsiteY13" fmla="*/ 68580 h 916234"/>
              <a:gd name="connisteX14" fmla="*/ 0 w 719455"/>
              <a:gd name="connsiteY14" fmla="*/ 0 h 916234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719455" h="916233">
                <a:moveTo>
                  <a:pt x="719455" y="913130"/>
                </a:moveTo>
                <a:cubicBezTo>
                  <a:pt x="707390" y="913130"/>
                  <a:pt x="678180" y="913130"/>
                  <a:pt x="650875" y="913130"/>
                </a:cubicBezTo>
                <a:cubicBezTo>
                  <a:pt x="623570" y="913130"/>
                  <a:pt x="609600" y="920115"/>
                  <a:pt x="582295" y="913130"/>
                </a:cubicBezTo>
                <a:cubicBezTo>
                  <a:pt x="554990" y="906145"/>
                  <a:pt x="541020" y="895350"/>
                  <a:pt x="513715" y="879475"/>
                </a:cubicBezTo>
                <a:cubicBezTo>
                  <a:pt x="486410" y="863600"/>
                  <a:pt x="475615" y="856615"/>
                  <a:pt x="445770" y="833755"/>
                </a:cubicBezTo>
                <a:cubicBezTo>
                  <a:pt x="415925" y="810895"/>
                  <a:pt x="391160" y="802005"/>
                  <a:pt x="365760" y="765175"/>
                </a:cubicBezTo>
                <a:cubicBezTo>
                  <a:pt x="340360" y="728345"/>
                  <a:pt x="334010" y="689610"/>
                  <a:pt x="320040" y="650875"/>
                </a:cubicBezTo>
                <a:cubicBezTo>
                  <a:pt x="306070" y="612140"/>
                  <a:pt x="301625" y="607695"/>
                  <a:pt x="297180" y="570865"/>
                </a:cubicBezTo>
                <a:cubicBezTo>
                  <a:pt x="292735" y="534035"/>
                  <a:pt x="304165" y="504190"/>
                  <a:pt x="297180" y="467995"/>
                </a:cubicBezTo>
                <a:cubicBezTo>
                  <a:pt x="290195" y="431800"/>
                  <a:pt x="276860" y="424815"/>
                  <a:pt x="262890" y="388620"/>
                </a:cubicBezTo>
                <a:cubicBezTo>
                  <a:pt x="248920" y="352425"/>
                  <a:pt x="247015" y="324485"/>
                  <a:pt x="228600" y="285750"/>
                </a:cubicBezTo>
                <a:cubicBezTo>
                  <a:pt x="210185" y="247015"/>
                  <a:pt x="191770" y="226060"/>
                  <a:pt x="171450" y="194310"/>
                </a:cubicBezTo>
                <a:cubicBezTo>
                  <a:pt x="151130" y="162560"/>
                  <a:pt x="148590" y="151130"/>
                  <a:pt x="125730" y="125730"/>
                </a:cubicBezTo>
                <a:cubicBezTo>
                  <a:pt x="102870" y="100330"/>
                  <a:pt x="82550" y="93980"/>
                  <a:pt x="57150" y="68580"/>
                </a:cubicBezTo>
                <a:cubicBezTo>
                  <a:pt x="31750" y="43180"/>
                  <a:pt x="10160" y="127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任意多边形 40"/>
          <p:cNvSpPr/>
          <p:nvPr/>
        </p:nvSpPr>
        <p:spPr>
          <a:xfrm>
            <a:off x="5023485" y="1605571"/>
            <a:ext cx="1408748" cy="1532573"/>
          </a:xfrm>
          <a:custGeom>
            <a:gdLst>
              <a:gd name="connisteX0" fmla="*/ 394193 w 1878188"/>
              <a:gd name="connsiteY0" fmla="*/ 2043430 h 2043430"/>
              <a:gd name="connisteX1" fmla="*/ 302753 w 1878188"/>
              <a:gd name="connsiteY1" fmla="*/ 2009140 h 2043430"/>
              <a:gd name="connisteX2" fmla="*/ 211948 w 1878188"/>
              <a:gd name="connsiteY2" fmla="*/ 1895475 h 2043430"/>
              <a:gd name="connisteX3" fmla="*/ 109078 w 1878188"/>
              <a:gd name="connsiteY3" fmla="*/ 1758315 h 2043430"/>
              <a:gd name="connisteX4" fmla="*/ 74788 w 1878188"/>
              <a:gd name="connsiteY4" fmla="*/ 1689735 h 2043430"/>
              <a:gd name="connisteX5" fmla="*/ 29068 w 1878188"/>
              <a:gd name="connsiteY5" fmla="*/ 1621155 h 2043430"/>
              <a:gd name="connisteX6" fmla="*/ 6208 w 1878188"/>
              <a:gd name="connsiteY6" fmla="*/ 1552575 h 2043430"/>
              <a:gd name="connisteX7" fmla="*/ 6208 w 1878188"/>
              <a:gd name="connsiteY7" fmla="*/ 1472565 h 2043430"/>
              <a:gd name="connisteX8" fmla="*/ 6208 w 1878188"/>
              <a:gd name="connsiteY8" fmla="*/ 1403985 h 2043430"/>
              <a:gd name="connisteX9" fmla="*/ 6208 w 1878188"/>
              <a:gd name="connsiteY9" fmla="*/ 1324610 h 2043430"/>
              <a:gd name="connisteX10" fmla="*/ 74788 w 1878188"/>
              <a:gd name="connsiteY10" fmla="*/ 1187450 h 2043430"/>
              <a:gd name="connisteX11" fmla="*/ 120508 w 1878188"/>
              <a:gd name="connsiteY11" fmla="*/ 1107440 h 2043430"/>
              <a:gd name="connisteX12" fmla="*/ 166228 w 1878188"/>
              <a:gd name="connsiteY12" fmla="*/ 1016000 h 2043430"/>
              <a:gd name="connisteX13" fmla="*/ 223378 w 1878188"/>
              <a:gd name="connsiteY13" fmla="*/ 924560 h 2043430"/>
              <a:gd name="connisteX14" fmla="*/ 279893 w 1878188"/>
              <a:gd name="connsiteY14" fmla="*/ 810895 h 2043430"/>
              <a:gd name="connisteX15" fmla="*/ 337043 w 1878188"/>
              <a:gd name="connsiteY15" fmla="*/ 719455 h 2043430"/>
              <a:gd name="connisteX16" fmla="*/ 405623 w 1878188"/>
              <a:gd name="connsiteY16" fmla="*/ 639445 h 2043430"/>
              <a:gd name="connisteX17" fmla="*/ 462773 w 1878188"/>
              <a:gd name="connsiteY17" fmla="*/ 536575 h 2043430"/>
              <a:gd name="connisteX18" fmla="*/ 519923 w 1878188"/>
              <a:gd name="connsiteY18" fmla="*/ 467995 h 2043430"/>
              <a:gd name="connisteX19" fmla="*/ 588503 w 1878188"/>
              <a:gd name="connsiteY19" fmla="*/ 422275 h 2043430"/>
              <a:gd name="connisteX20" fmla="*/ 668513 w 1878188"/>
              <a:gd name="connsiteY20" fmla="*/ 387985 h 2043430"/>
              <a:gd name="connisteX21" fmla="*/ 736458 w 1878188"/>
              <a:gd name="connsiteY21" fmla="*/ 354330 h 2043430"/>
              <a:gd name="connisteX22" fmla="*/ 850758 w 1878188"/>
              <a:gd name="connsiteY22" fmla="*/ 320040 h 2043430"/>
              <a:gd name="connisteX23" fmla="*/ 919338 w 1878188"/>
              <a:gd name="connsiteY23" fmla="*/ 285750 h 2043430"/>
              <a:gd name="connisteX24" fmla="*/ 1033638 w 1878188"/>
              <a:gd name="connsiteY24" fmla="*/ 262890 h 2043430"/>
              <a:gd name="connisteX25" fmla="*/ 1113648 w 1878188"/>
              <a:gd name="connsiteY25" fmla="*/ 240030 h 2043430"/>
              <a:gd name="connisteX26" fmla="*/ 1193658 w 1878188"/>
              <a:gd name="connsiteY26" fmla="*/ 217170 h 2043430"/>
              <a:gd name="connisteX27" fmla="*/ 1295893 w 1878188"/>
              <a:gd name="connsiteY27" fmla="*/ 182880 h 2043430"/>
              <a:gd name="connisteX28" fmla="*/ 1364473 w 1878188"/>
              <a:gd name="connsiteY28" fmla="*/ 171450 h 2043430"/>
              <a:gd name="connisteX29" fmla="*/ 1444483 w 1878188"/>
              <a:gd name="connsiteY29" fmla="*/ 160020 h 2043430"/>
              <a:gd name="connisteX30" fmla="*/ 1524493 w 1878188"/>
              <a:gd name="connsiteY30" fmla="*/ 137160 h 2043430"/>
              <a:gd name="connisteX31" fmla="*/ 1604503 w 1878188"/>
              <a:gd name="connsiteY31" fmla="*/ 91440 h 2043430"/>
              <a:gd name="connisteX32" fmla="*/ 1673083 w 1878188"/>
              <a:gd name="connsiteY32" fmla="*/ 57150 h 2043430"/>
              <a:gd name="connisteX33" fmla="*/ 1741663 w 1878188"/>
              <a:gd name="connsiteY33" fmla="*/ 34290 h 2043430"/>
              <a:gd name="connisteX34" fmla="*/ 1809608 w 1878188"/>
              <a:gd name="connsiteY34" fmla="*/ 11430 h 2043430"/>
              <a:gd name="connisteX35" fmla="*/ 1878188 w 1878188"/>
              <a:gd name="connsiteY35" fmla="*/ 0 h 2043430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</a:cxnLst>
            <a:rect l="l" t="t" r="r" b="b"/>
            <a:pathLst>
              <a:path w="1878189" h="2043430">
                <a:moveTo>
                  <a:pt x="394194" y="2043430"/>
                </a:moveTo>
                <a:cubicBezTo>
                  <a:pt x="377684" y="2038985"/>
                  <a:pt x="338949" y="2038985"/>
                  <a:pt x="302754" y="2009140"/>
                </a:cubicBezTo>
                <a:cubicBezTo>
                  <a:pt x="266559" y="1979295"/>
                  <a:pt x="250684" y="1945640"/>
                  <a:pt x="211949" y="1895475"/>
                </a:cubicBezTo>
                <a:cubicBezTo>
                  <a:pt x="173214" y="1845310"/>
                  <a:pt x="136384" y="1799590"/>
                  <a:pt x="109079" y="1758315"/>
                </a:cubicBezTo>
                <a:cubicBezTo>
                  <a:pt x="81774" y="1717040"/>
                  <a:pt x="90664" y="1717040"/>
                  <a:pt x="74789" y="1689735"/>
                </a:cubicBezTo>
                <a:cubicBezTo>
                  <a:pt x="58914" y="1662430"/>
                  <a:pt x="43039" y="1648460"/>
                  <a:pt x="29069" y="1621155"/>
                </a:cubicBezTo>
                <a:cubicBezTo>
                  <a:pt x="15099" y="1593850"/>
                  <a:pt x="10654" y="1582420"/>
                  <a:pt x="6209" y="1552575"/>
                </a:cubicBezTo>
                <a:cubicBezTo>
                  <a:pt x="1764" y="1522730"/>
                  <a:pt x="6209" y="1502410"/>
                  <a:pt x="6209" y="1472565"/>
                </a:cubicBezTo>
                <a:cubicBezTo>
                  <a:pt x="6209" y="1442720"/>
                  <a:pt x="6209" y="1433830"/>
                  <a:pt x="6209" y="1403985"/>
                </a:cubicBezTo>
                <a:cubicBezTo>
                  <a:pt x="6209" y="1374140"/>
                  <a:pt x="-7761" y="1367790"/>
                  <a:pt x="6209" y="1324610"/>
                </a:cubicBezTo>
                <a:cubicBezTo>
                  <a:pt x="20179" y="1281430"/>
                  <a:pt x="51929" y="1230630"/>
                  <a:pt x="74789" y="1187450"/>
                </a:cubicBezTo>
                <a:cubicBezTo>
                  <a:pt x="97649" y="1144270"/>
                  <a:pt x="102094" y="1141730"/>
                  <a:pt x="120509" y="1107440"/>
                </a:cubicBezTo>
                <a:cubicBezTo>
                  <a:pt x="138924" y="1073150"/>
                  <a:pt x="145909" y="1052830"/>
                  <a:pt x="166229" y="1016000"/>
                </a:cubicBezTo>
                <a:cubicBezTo>
                  <a:pt x="186549" y="979170"/>
                  <a:pt x="200519" y="965835"/>
                  <a:pt x="223379" y="924560"/>
                </a:cubicBezTo>
                <a:cubicBezTo>
                  <a:pt x="246239" y="883285"/>
                  <a:pt x="257034" y="852170"/>
                  <a:pt x="279894" y="810895"/>
                </a:cubicBezTo>
                <a:cubicBezTo>
                  <a:pt x="302754" y="769620"/>
                  <a:pt x="311644" y="753745"/>
                  <a:pt x="337044" y="719455"/>
                </a:cubicBezTo>
                <a:cubicBezTo>
                  <a:pt x="362444" y="685165"/>
                  <a:pt x="380224" y="676275"/>
                  <a:pt x="405624" y="639445"/>
                </a:cubicBezTo>
                <a:cubicBezTo>
                  <a:pt x="431024" y="602615"/>
                  <a:pt x="439914" y="570865"/>
                  <a:pt x="462774" y="536575"/>
                </a:cubicBezTo>
                <a:cubicBezTo>
                  <a:pt x="485634" y="502285"/>
                  <a:pt x="494524" y="490855"/>
                  <a:pt x="519924" y="467995"/>
                </a:cubicBezTo>
                <a:cubicBezTo>
                  <a:pt x="545324" y="445135"/>
                  <a:pt x="558659" y="438150"/>
                  <a:pt x="588504" y="422275"/>
                </a:cubicBezTo>
                <a:cubicBezTo>
                  <a:pt x="618349" y="406400"/>
                  <a:pt x="638669" y="401320"/>
                  <a:pt x="668514" y="387985"/>
                </a:cubicBezTo>
                <a:cubicBezTo>
                  <a:pt x="698359" y="374650"/>
                  <a:pt x="700264" y="367665"/>
                  <a:pt x="736459" y="354330"/>
                </a:cubicBezTo>
                <a:cubicBezTo>
                  <a:pt x="772654" y="340995"/>
                  <a:pt x="813929" y="334010"/>
                  <a:pt x="850759" y="320040"/>
                </a:cubicBezTo>
                <a:cubicBezTo>
                  <a:pt x="887589" y="306070"/>
                  <a:pt x="882509" y="297180"/>
                  <a:pt x="919339" y="285750"/>
                </a:cubicBezTo>
                <a:cubicBezTo>
                  <a:pt x="956169" y="274320"/>
                  <a:pt x="994904" y="271780"/>
                  <a:pt x="1033639" y="262890"/>
                </a:cubicBezTo>
                <a:cubicBezTo>
                  <a:pt x="1072374" y="254000"/>
                  <a:pt x="1081899" y="248920"/>
                  <a:pt x="1113649" y="240030"/>
                </a:cubicBezTo>
                <a:cubicBezTo>
                  <a:pt x="1145399" y="231140"/>
                  <a:pt x="1157464" y="228600"/>
                  <a:pt x="1193659" y="217170"/>
                </a:cubicBezTo>
                <a:cubicBezTo>
                  <a:pt x="1229854" y="205740"/>
                  <a:pt x="1261604" y="191770"/>
                  <a:pt x="1295894" y="182880"/>
                </a:cubicBezTo>
                <a:cubicBezTo>
                  <a:pt x="1330184" y="173990"/>
                  <a:pt x="1334629" y="175895"/>
                  <a:pt x="1364474" y="171450"/>
                </a:cubicBezTo>
                <a:cubicBezTo>
                  <a:pt x="1394319" y="167005"/>
                  <a:pt x="1412734" y="167005"/>
                  <a:pt x="1444484" y="160020"/>
                </a:cubicBezTo>
                <a:cubicBezTo>
                  <a:pt x="1476234" y="153035"/>
                  <a:pt x="1492744" y="151130"/>
                  <a:pt x="1524494" y="137160"/>
                </a:cubicBezTo>
                <a:cubicBezTo>
                  <a:pt x="1556244" y="123190"/>
                  <a:pt x="1574659" y="107315"/>
                  <a:pt x="1604504" y="91440"/>
                </a:cubicBezTo>
                <a:cubicBezTo>
                  <a:pt x="1634349" y="75565"/>
                  <a:pt x="1645779" y="68580"/>
                  <a:pt x="1673084" y="57150"/>
                </a:cubicBezTo>
                <a:cubicBezTo>
                  <a:pt x="1700389" y="45720"/>
                  <a:pt x="1714359" y="43180"/>
                  <a:pt x="1741664" y="34290"/>
                </a:cubicBezTo>
                <a:cubicBezTo>
                  <a:pt x="1768969" y="25400"/>
                  <a:pt x="1782304" y="18415"/>
                  <a:pt x="1809609" y="11430"/>
                </a:cubicBezTo>
                <a:cubicBezTo>
                  <a:pt x="1836914" y="4445"/>
                  <a:pt x="1866124" y="1905"/>
                  <a:pt x="187818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6886099" y="2984315"/>
            <a:ext cx="634841" cy="881539"/>
          </a:xfrm>
          <a:custGeom>
            <a:gdLst>
              <a:gd name="connisteX0" fmla="*/ 844550 w 846674"/>
              <a:gd name="connsiteY0" fmla="*/ 0 h 1175385"/>
              <a:gd name="connisteX1" fmla="*/ 844550 w 846674"/>
              <a:gd name="connsiteY1" fmla="*/ 90805 h 1175385"/>
              <a:gd name="connisteX2" fmla="*/ 821690 w 846674"/>
              <a:gd name="connsiteY2" fmla="*/ 170815 h 1175385"/>
              <a:gd name="connisteX3" fmla="*/ 788035 w 846674"/>
              <a:gd name="connsiteY3" fmla="*/ 296545 h 1175385"/>
              <a:gd name="connisteX4" fmla="*/ 753745 w 846674"/>
              <a:gd name="connsiteY4" fmla="*/ 376555 h 1175385"/>
              <a:gd name="connisteX5" fmla="*/ 719455 w 846674"/>
              <a:gd name="connsiteY5" fmla="*/ 467995 h 1175385"/>
              <a:gd name="connisteX6" fmla="*/ 650875 w 846674"/>
              <a:gd name="connsiteY6" fmla="*/ 559435 h 1175385"/>
              <a:gd name="connisteX7" fmla="*/ 582295 w 846674"/>
              <a:gd name="connsiteY7" fmla="*/ 638810 h 1175385"/>
              <a:gd name="connisteX8" fmla="*/ 513715 w 846674"/>
              <a:gd name="connsiteY8" fmla="*/ 695960 h 1175385"/>
              <a:gd name="connisteX9" fmla="*/ 433705 w 846674"/>
              <a:gd name="connsiteY9" fmla="*/ 753110 h 1175385"/>
              <a:gd name="connisteX10" fmla="*/ 365125 w 846674"/>
              <a:gd name="connsiteY10" fmla="*/ 810260 h 1175385"/>
              <a:gd name="connisteX11" fmla="*/ 296545 w 846674"/>
              <a:gd name="connsiteY11" fmla="*/ 867410 h 1175385"/>
              <a:gd name="connisteX12" fmla="*/ 228600 w 846674"/>
              <a:gd name="connsiteY12" fmla="*/ 935990 h 1175385"/>
              <a:gd name="connisteX13" fmla="*/ 160020 w 846674"/>
              <a:gd name="connsiteY13" fmla="*/ 981710 h 1175385"/>
              <a:gd name="connisteX14" fmla="*/ 91440 w 846674"/>
              <a:gd name="connsiteY14" fmla="*/ 1038860 h 1175385"/>
              <a:gd name="connisteX15" fmla="*/ 22860 w 846674"/>
              <a:gd name="connsiteY15" fmla="*/ 1095375 h 1175385"/>
              <a:gd name="connisteX16" fmla="*/ 0 w 846674"/>
              <a:gd name="connsiteY16" fmla="*/ 1175385 h 117538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846673" h="1175385">
                <a:moveTo>
                  <a:pt x="844550" y="0"/>
                </a:moveTo>
                <a:cubicBezTo>
                  <a:pt x="845185" y="16510"/>
                  <a:pt x="848995" y="56515"/>
                  <a:pt x="844550" y="90805"/>
                </a:cubicBezTo>
                <a:cubicBezTo>
                  <a:pt x="840105" y="125095"/>
                  <a:pt x="833120" y="129540"/>
                  <a:pt x="821690" y="170815"/>
                </a:cubicBezTo>
                <a:cubicBezTo>
                  <a:pt x="810260" y="212090"/>
                  <a:pt x="801370" y="255270"/>
                  <a:pt x="788035" y="296545"/>
                </a:cubicBezTo>
                <a:cubicBezTo>
                  <a:pt x="774700" y="337820"/>
                  <a:pt x="767715" y="342265"/>
                  <a:pt x="753745" y="376555"/>
                </a:cubicBezTo>
                <a:cubicBezTo>
                  <a:pt x="739775" y="410845"/>
                  <a:pt x="739775" y="431165"/>
                  <a:pt x="719455" y="467995"/>
                </a:cubicBezTo>
                <a:cubicBezTo>
                  <a:pt x="699135" y="504825"/>
                  <a:pt x="678180" y="525145"/>
                  <a:pt x="650875" y="559435"/>
                </a:cubicBezTo>
                <a:cubicBezTo>
                  <a:pt x="623570" y="593725"/>
                  <a:pt x="609600" y="611505"/>
                  <a:pt x="582295" y="638810"/>
                </a:cubicBezTo>
                <a:cubicBezTo>
                  <a:pt x="554990" y="666115"/>
                  <a:pt x="543560" y="673100"/>
                  <a:pt x="513715" y="695960"/>
                </a:cubicBezTo>
                <a:cubicBezTo>
                  <a:pt x="483870" y="718820"/>
                  <a:pt x="463550" y="730250"/>
                  <a:pt x="433705" y="753110"/>
                </a:cubicBezTo>
                <a:cubicBezTo>
                  <a:pt x="403860" y="775970"/>
                  <a:pt x="392430" y="787400"/>
                  <a:pt x="365125" y="810260"/>
                </a:cubicBezTo>
                <a:cubicBezTo>
                  <a:pt x="337820" y="833120"/>
                  <a:pt x="323850" y="842010"/>
                  <a:pt x="296545" y="867410"/>
                </a:cubicBezTo>
                <a:cubicBezTo>
                  <a:pt x="269240" y="892810"/>
                  <a:pt x="255905" y="913130"/>
                  <a:pt x="228600" y="935990"/>
                </a:cubicBezTo>
                <a:cubicBezTo>
                  <a:pt x="201295" y="958850"/>
                  <a:pt x="187325" y="961390"/>
                  <a:pt x="160020" y="981710"/>
                </a:cubicBezTo>
                <a:cubicBezTo>
                  <a:pt x="132715" y="1002030"/>
                  <a:pt x="118745" y="1016000"/>
                  <a:pt x="91440" y="1038860"/>
                </a:cubicBezTo>
                <a:cubicBezTo>
                  <a:pt x="64135" y="1061720"/>
                  <a:pt x="41275" y="1068070"/>
                  <a:pt x="22860" y="1095375"/>
                </a:cubicBezTo>
                <a:cubicBezTo>
                  <a:pt x="4445" y="1122680"/>
                  <a:pt x="3175" y="1160780"/>
                  <a:pt x="0" y="11753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任意多边形 42"/>
          <p:cNvSpPr/>
          <p:nvPr/>
        </p:nvSpPr>
        <p:spPr>
          <a:xfrm>
            <a:off x="6028373" y="2941452"/>
            <a:ext cx="1191578" cy="872966"/>
          </a:xfrm>
          <a:custGeom>
            <a:gdLst>
              <a:gd name="connisteX0" fmla="*/ 1588770 w 1588770"/>
              <a:gd name="connsiteY0" fmla="*/ 0 h 1163955"/>
              <a:gd name="connisteX1" fmla="*/ 1485900 w 1588770"/>
              <a:gd name="connsiteY1" fmla="*/ 34290 h 1163955"/>
              <a:gd name="connisteX2" fmla="*/ 1406525 w 1588770"/>
              <a:gd name="connsiteY2" fmla="*/ 45720 h 1163955"/>
              <a:gd name="connisteX3" fmla="*/ 1326515 w 1588770"/>
              <a:gd name="connsiteY3" fmla="*/ 68580 h 1163955"/>
              <a:gd name="connisteX4" fmla="*/ 1246505 w 1588770"/>
              <a:gd name="connsiteY4" fmla="*/ 91440 h 1163955"/>
              <a:gd name="connisteX5" fmla="*/ 1143635 w 1588770"/>
              <a:gd name="connsiteY5" fmla="*/ 114300 h 1163955"/>
              <a:gd name="connisteX6" fmla="*/ 1063625 w 1588770"/>
              <a:gd name="connsiteY6" fmla="*/ 147955 h 1163955"/>
              <a:gd name="connisteX7" fmla="*/ 983615 w 1588770"/>
              <a:gd name="connsiteY7" fmla="*/ 182245 h 1163955"/>
              <a:gd name="connisteX8" fmla="*/ 881380 w 1588770"/>
              <a:gd name="connsiteY8" fmla="*/ 205105 h 1163955"/>
              <a:gd name="connisteX9" fmla="*/ 812800 w 1588770"/>
              <a:gd name="connsiteY9" fmla="*/ 239395 h 1163955"/>
              <a:gd name="connisteX10" fmla="*/ 744220 w 1588770"/>
              <a:gd name="connsiteY10" fmla="*/ 273685 h 1163955"/>
              <a:gd name="connisteX11" fmla="*/ 652780 w 1588770"/>
              <a:gd name="connsiteY11" fmla="*/ 307975 h 1163955"/>
              <a:gd name="connisteX12" fmla="*/ 572770 w 1588770"/>
              <a:gd name="connsiteY12" fmla="*/ 365125 h 1163955"/>
              <a:gd name="connisteX13" fmla="*/ 504190 w 1588770"/>
              <a:gd name="connsiteY13" fmla="*/ 410845 h 1163955"/>
              <a:gd name="connisteX14" fmla="*/ 435610 w 1588770"/>
              <a:gd name="connsiteY14" fmla="*/ 456565 h 1163955"/>
              <a:gd name="connisteX15" fmla="*/ 367665 w 1588770"/>
              <a:gd name="connsiteY15" fmla="*/ 513715 h 1163955"/>
              <a:gd name="connisteX16" fmla="*/ 299085 w 1588770"/>
              <a:gd name="connsiteY16" fmla="*/ 582295 h 1163955"/>
              <a:gd name="connisteX17" fmla="*/ 230505 w 1588770"/>
              <a:gd name="connsiteY17" fmla="*/ 650240 h 1163955"/>
              <a:gd name="connisteX18" fmla="*/ 161925 w 1588770"/>
              <a:gd name="connsiteY18" fmla="*/ 707390 h 1163955"/>
              <a:gd name="connisteX19" fmla="*/ 104775 w 1588770"/>
              <a:gd name="connsiteY19" fmla="*/ 775970 h 1163955"/>
              <a:gd name="connisteX20" fmla="*/ 59055 w 1588770"/>
              <a:gd name="connsiteY20" fmla="*/ 844550 h 1163955"/>
              <a:gd name="connisteX21" fmla="*/ 13335 w 1588770"/>
              <a:gd name="connsiteY21" fmla="*/ 913130 h 1163955"/>
              <a:gd name="connisteX22" fmla="*/ 1905 w 1588770"/>
              <a:gd name="connsiteY22" fmla="*/ 981710 h 1163955"/>
              <a:gd name="connisteX23" fmla="*/ 1905 w 1588770"/>
              <a:gd name="connsiteY23" fmla="*/ 1050290 h 1163955"/>
              <a:gd name="connisteX24" fmla="*/ 13335 w 1588770"/>
              <a:gd name="connsiteY24" fmla="*/ 1118870 h 1163955"/>
              <a:gd name="connisteX25" fmla="*/ 81915 w 1588770"/>
              <a:gd name="connsiteY25" fmla="*/ 1163955 h 116395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588770" h="1163955">
                <a:moveTo>
                  <a:pt x="1588770" y="0"/>
                </a:moveTo>
                <a:cubicBezTo>
                  <a:pt x="1569720" y="6350"/>
                  <a:pt x="1522095" y="25400"/>
                  <a:pt x="1485900" y="34290"/>
                </a:cubicBezTo>
                <a:cubicBezTo>
                  <a:pt x="1449705" y="43180"/>
                  <a:pt x="1438275" y="38735"/>
                  <a:pt x="1406525" y="45720"/>
                </a:cubicBezTo>
                <a:cubicBezTo>
                  <a:pt x="1374775" y="52705"/>
                  <a:pt x="1358265" y="59690"/>
                  <a:pt x="1326515" y="68580"/>
                </a:cubicBezTo>
                <a:cubicBezTo>
                  <a:pt x="1294765" y="77470"/>
                  <a:pt x="1283335" y="82550"/>
                  <a:pt x="1246505" y="91440"/>
                </a:cubicBezTo>
                <a:cubicBezTo>
                  <a:pt x="1209675" y="100330"/>
                  <a:pt x="1180465" y="102870"/>
                  <a:pt x="1143635" y="114300"/>
                </a:cubicBezTo>
                <a:cubicBezTo>
                  <a:pt x="1106805" y="125730"/>
                  <a:pt x="1095375" y="134620"/>
                  <a:pt x="1063625" y="147955"/>
                </a:cubicBezTo>
                <a:cubicBezTo>
                  <a:pt x="1031875" y="161290"/>
                  <a:pt x="1019810" y="170815"/>
                  <a:pt x="983615" y="182245"/>
                </a:cubicBezTo>
                <a:cubicBezTo>
                  <a:pt x="947420" y="193675"/>
                  <a:pt x="915670" y="193675"/>
                  <a:pt x="881380" y="205105"/>
                </a:cubicBezTo>
                <a:cubicBezTo>
                  <a:pt x="847090" y="216535"/>
                  <a:pt x="840105" y="225425"/>
                  <a:pt x="812800" y="239395"/>
                </a:cubicBezTo>
                <a:cubicBezTo>
                  <a:pt x="785495" y="253365"/>
                  <a:pt x="775970" y="259715"/>
                  <a:pt x="744220" y="273685"/>
                </a:cubicBezTo>
                <a:cubicBezTo>
                  <a:pt x="712470" y="287655"/>
                  <a:pt x="687070" y="289560"/>
                  <a:pt x="652780" y="307975"/>
                </a:cubicBezTo>
                <a:cubicBezTo>
                  <a:pt x="618490" y="326390"/>
                  <a:pt x="602615" y="344805"/>
                  <a:pt x="572770" y="365125"/>
                </a:cubicBezTo>
                <a:cubicBezTo>
                  <a:pt x="542925" y="385445"/>
                  <a:pt x="531495" y="392430"/>
                  <a:pt x="504190" y="410845"/>
                </a:cubicBezTo>
                <a:cubicBezTo>
                  <a:pt x="476885" y="429260"/>
                  <a:pt x="462915" y="436245"/>
                  <a:pt x="435610" y="456565"/>
                </a:cubicBezTo>
                <a:cubicBezTo>
                  <a:pt x="408305" y="476885"/>
                  <a:pt x="394970" y="488315"/>
                  <a:pt x="367665" y="513715"/>
                </a:cubicBezTo>
                <a:cubicBezTo>
                  <a:pt x="340360" y="539115"/>
                  <a:pt x="326390" y="554990"/>
                  <a:pt x="299085" y="582295"/>
                </a:cubicBezTo>
                <a:cubicBezTo>
                  <a:pt x="271780" y="609600"/>
                  <a:pt x="257810" y="625475"/>
                  <a:pt x="230505" y="650240"/>
                </a:cubicBezTo>
                <a:cubicBezTo>
                  <a:pt x="203200" y="675005"/>
                  <a:pt x="187325" y="681990"/>
                  <a:pt x="161925" y="707390"/>
                </a:cubicBezTo>
                <a:cubicBezTo>
                  <a:pt x="136525" y="732790"/>
                  <a:pt x="125095" y="748665"/>
                  <a:pt x="104775" y="775970"/>
                </a:cubicBezTo>
                <a:cubicBezTo>
                  <a:pt x="84455" y="803275"/>
                  <a:pt x="77470" y="817245"/>
                  <a:pt x="59055" y="844550"/>
                </a:cubicBezTo>
                <a:cubicBezTo>
                  <a:pt x="40640" y="871855"/>
                  <a:pt x="24765" y="885825"/>
                  <a:pt x="13335" y="913130"/>
                </a:cubicBezTo>
                <a:cubicBezTo>
                  <a:pt x="1905" y="940435"/>
                  <a:pt x="4445" y="954405"/>
                  <a:pt x="1905" y="981710"/>
                </a:cubicBezTo>
                <a:cubicBezTo>
                  <a:pt x="-635" y="1009015"/>
                  <a:pt x="-635" y="1022985"/>
                  <a:pt x="1905" y="1050290"/>
                </a:cubicBezTo>
                <a:cubicBezTo>
                  <a:pt x="4445" y="1077595"/>
                  <a:pt x="-2540" y="1096010"/>
                  <a:pt x="13335" y="1118870"/>
                </a:cubicBezTo>
                <a:cubicBezTo>
                  <a:pt x="29210" y="1141730"/>
                  <a:pt x="68580" y="1156335"/>
                  <a:pt x="81915" y="11639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文本框 43"/>
          <p:cNvSpPr txBox="1"/>
          <p:nvPr/>
        </p:nvSpPr>
        <p:spPr>
          <a:xfrm>
            <a:off x="3265805" y="640715"/>
            <a:ext cx="258000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itchFamily="2" charset="-122"/>
              </a:rPr>
              <a:t>等效电路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75559" y="3257682"/>
            <a:ext cx="4538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endParaRPr lang="en-US" altLang="zh-CN" sz="2400" b="1" i="1" baseline="-25000">
              <a:solidFill>
                <a:srgbClr val="FF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43965" y="3428180"/>
            <a:ext cx="64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561749" y="3428180"/>
            <a:ext cx="64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2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2177415" y="1485080"/>
            <a:ext cx="2684145" cy="857250"/>
          </a:xfrm>
          <a:custGeom>
            <a:gdLst>
              <a:gd name="connisteX0" fmla="*/ 0 w 3579119"/>
              <a:gd name="connsiteY0" fmla="*/ 1128 h 1142858"/>
              <a:gd name="connisteX1" fmla="*/ 125095 w 3579119"/>
              <a:gd name="connsiteY1" fmla="*/ 1128 h 1142858"/>
              <a:gd name="connisteX2" fmla="*/ 307975 w 3579119"/>
              <a:gd name="connsiteY2" fmla="*/ 12558 h 1142858"/>
              <a:gd name="connisteX3" fmla="*/ 399415 w 3579119"/>
              <a:gd name="connsiteY3" fmla="*/ 12558 h 1142858"/>
              <a:gd name="connisteX4" fmla="*/ 467995 w 3579119"/>
              <a:gd name="connsiteY4" fmla="*/ 23988 h 1142858"/>
              <a:gd name="connisteX5" fmla="*/ 558800 w 3579119"/>
              <a:gd name="connsiteY5" fmla="*/ 23988 h 1142858"/>
              <a:gd name="connisteX6" fmla="*/ 638810 w 3579119"/>
              <a:gd name="connsiteY6" fmla="*/ 23988 h 1142858"/>
              <a:gd name="connisteX7" fmla="*/ 718820 w 3579119"/>
              <a:gd name="connsiteY7" fmla="*/ 23988 h 1142858"/>
              <a:gd name="connisteX8" fmla="*/ 821690 w 3579119"/>
              <a:gd name="connsiteY8" fmla="*/ 35418 h 1142858"/>
              <a:gd name="connisteX9" fmla="*/ 924560 w 3579119"/>
              <a:gd name="connsiteY9" fmla="*/ 35418 h 1142858"/>
              <a:gd name="connisteX10" fmla="*/ 1061085 w 3579119"/>
              <a:gd name="connsiteY10" fmla="*/ 46848 h 1142858"/>
              <a:gd name="connisteX11" fmla="*/ 1163955 w 3579119"/>
              <a:gd name="connsiteY11" fmla="*/ 46848 h 1142858"/>
              <a:gd name="connisteX12" fmla="*/ 1312545 w 3579119"/>
              <a:gd name="connsiteY12" fmla="*/ 46848 h 1142858"/>
              <a:gd name="connisteX13" fmla="*/ 1392555 w 3579119"/>
              <a:gd name="connsiteY13" fmla="*/ 69708 h 1142858"/>
              <a:gd name="connisteX14" fmla="*/ 1472565 w 3579119"/>
              <a:gd name="connsiteY14" fmla="*/ 69708 h 1142858"/>
              <a:gd name="connisteX15" fmla="*/ 1552575 w 3579119"/>
              <a:gd name="connsiteY15" fmla="*/ 92568 h 1142858"/>
              <a:gd name="connisteX16" fmla="*/ 1654810 w 3579119"/>
              <a:gd name="connsiteY16" fmla="*/ 103998 h 1142858"/>
              <a:gd name="connisteX17" fmla="*/ 1723390 w 3579119"/>
              <a:gd name="connsiteY17" fmla="*/ 126858 h 1142858"/>
              <a:gd name="connisteX18" fmla="*/ 1883410 w 3579119"/>
              <a:gd name="connsiteY18" fmla="*/ 172578 h 1142858"/>
              <a:gd name="connisteX19" fmla="*/ 2043430 w 3579119"/>
              <a:gd name="connsiteY19" fmla="*/ 218298 h 1142858"/>
              <a:gd name="connisteX20" fmla="*/ 2168525 w 3579119"/>
              <a:gd name="connsiteY20" fmla="*/ 252588 h 1142858"/>
              <a:gd name="connisteX21" fmla="*/ 2237105 w 3579119"/>
              <a:gd name="connsiteY21" fmla="*/ 252588 h 1142858"/>
              <a:gd name="connisteX22" fmla="*/ 2339975 w 3579119"/>
              <a:gd name="connsiteY22" fmla="*/ 275448 h 1142858"/>
              <a:gd name="connisteX23" fmla="*/ 2419985 w 3579119"/>
              <a:gd name="connsiteY23" fmla="*/ 286878 h 1142858"/>
              <a:gd name="connisteX24" fmla="*/ 2499995 w 3579119"/>
              <a:gd name="connsiteY24" fmla="*/ 309738 h 1142858"/>
              <a:gd name="connisteX25" fmla="*/ 2579370 w 3579119"/>
              <a:gd name="connsiteY25" fmla="*/ 321168 h 1142858"/>
              <a:gd name="connisteX26" fmla="*/ 2647950 w 3579119"/>
              <a:gd name="connsiteY26" fmla="*/ 332598 h 1142858"/>
              <a:gd name="connisteX27" fmla="*/ 2727960 w 3579119"/>
              <a:gd name="connsiteY27" fmla="*/ 332598 h 1142858"/>
              <a:gd name="connisteX28" fmla="*/ 2807970 w 3579119"/>
              <a:gd name="connsiteY28" fmla="*/ 332598 h 1142858"/>
              <a:gd name="connisteX29" fmla="*/ 2899410 w 3579119"/>
              <a:gd name="connsiteY29" fmla="*/ 343393 h 1142858"/>
              <a:gd name="connisteX30" fmla="*/ 2967990 w 3579119"/>
              <a:gd name="connsiteY30" fmla="*/ 354823 h 1142858"/>
              <a:gd name="connisteX31" fmla="*/ 3036570 w 3579119"/>
              <a:gd name="connsiteY31" fmla="*/ 377683 h 1142858"/>
              <a:gd name="connisteX32" fmla="*/ 3115945 w 3579119"/>
              <a:gd name="connsiteY32" fmla="*/ 389113 h 1142858"/>
              <a:gd name="connisteX33" fmla="*/ 3184525 w 3579119"/>
              <a:gd name="connsiteY33" fmla="*/ 400543 h 1142858"/>
              <a:gd name="connisteX34" fmla="*/ 3253105 w 3579119"/>
              <a:gd name="connsiteY34" fmla="*/ 434833 h 1142858"/>
              <a:gd name="connisteX35" fmla="*/ 3321685 w 3579119"/>
              <a:gd name="connsiteY35" fmla="*/ 457693 h 1142858"/>
              <a:gd name="connisteX36" fmla="*/ 3401695 w 3579119"/>
              <a:gd name="connsiteY36" fmla="*/ 514843 h 1142858"/>
              <a:gd name="connisteX37" fmla="*/ 3470275 w 3579119"/>
              <a:gd name="connsiteY37" fmla="*/ 560563 h 1142858"/>
              <a:gd name="connisteX38" fmla="*/ 3538855 w 3579119"/>
              <a:gd name="connsiteY38" fmla="*/ 617713 h 1142858"/>
              <a:gd name="connisteX39" fmla="*/ 3573145 w 3579119"/>
              <a:gd name="connsiteY39" fmla="*/ 686293 h 1142858"/>
              <a:gd name="connisteX40" fmla="*/ 3573145 w 3579119"/>
              <a:gd name="connsiteY40" fmla="*/ 754873 h 1142858"/>
              <a:gd name="connisteX41" fmla="*/ 3527425 w 3579119"/>
              <a:gd name="connsiteY41" fmla="*/ 823453 h 1142858"/>
              <a:gd name="connisteX42" fmla="*/ 3470275 w 3579119"/>
              <a:gd name="connsiteY42" fmla="*/ 902828 h 1142858"/>
              <a:gd name="connisteX43" fmla="*/ 3424555 w 3579119"/>
              <a:gd name="connsiteY43" fmla="*/ 971408 h 1142858"/>
              <a:gd name="connisteX44" fmla="*/ 3378835 w 3579119"/>
              <a:gd name="connsiteY44" fmla="*/ 1039988 h 1142858"/>
              <a:gd name="connisteX45" fmla="*/ 3310255 w 3579119"/>
              <a:gd name="connsiteY45" fmla="*/ 1074278 h 1142858"/>
              <a:gd name="connisteX46" fmla="*/ 3241675 w 3579119"/>
              <a:gd name="connsiteY46" fmla="*/ 1108568 h 1142858"/>
              <a:gd name="connisteX47" fmla="*/ 3173095 w 3579119"/>
              <a:gd name="connsiteY47" fmla="*/ 1119998 h 1142858"/>
              <a:gd name="connisteX48" fmla="*/ 3104515 w 3579119"/>
              <a:gd name="connsiteY48" fmla="*/ 1131428 h 1142858"/>
              <a:gd name="connisteX49" fmla="*/ 3036570 w 3579119"/>
              <a:gd name="connsiteY49" fmla="*/ 1131428 h 1142858"/>
              <a:gd name="connisteX50" fmla="*/ 2967990 w 3579119"/>
              <a:gd name="connsiteY50" fmla="*/ 1142858 h 1142858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</a:cxnLst>
            <a:rect l="l" t="t" r="r" b="b"/>
            <a:pathLst>
              <a:path w="3579119" h="1142859">
                <a:moveTo>
                  <a:pt x="0" y="1129"/>
                </a:moveTo>
                <a:cubicBezTo>
                  <a:pt x="21590" y="1129"/>
                  <a:pt x="63500" y="-1411"/>
                  <a:pt x="125095" y="1129"/>
                </a:cubicBezTo>
                <a:cubicBezTo>
                  <a:pt x="186690" y="3669"/>
                  <a:pt x="253365" y="10019"/>
                  <a:pt x="307975" y="12559"/>
                </a:cubicBezTo>
                <a:cubicBezTo>
                  <a:pt x="362585" y="15099"/>
                  <a:pt x="367665" y="10019"/>
                  <a:pt x="399415" y="12559"/>
                </a:cubicBezTo>
                <a:cubicBezTo>
                  <a:pt x="431165" y="15099"/>
                  <a:pt x="436245" y="21449"/>
                  <a:pt x="467995" y="23989"/>
                </a:cubicBezTo>
                <a:cubicBezTo>
                  <a:pt x="499745" y="26529"/>
                  <a:pt x="524510" y="23989"/>
                  <a:pt x="558800" y="23989"/>
                </a:cubicBezTo>
                <a:cubicBezTo>
                  <a:pt x="593090" y="23989"/>
                  <a:pt x="607060" y="23989"/>
                  <a:pt x="638810" y="23989"/>
                </a:cubicBezTo>
                <a:cubicBezTo>
                  <a:pt x="670560" y="23989"/>
                  <a:pt x="681990" y="21449"/>
                  <a:pt x="718820" y="23989"/>
                </a:cubicBezTo>
                <a:cubicBezTo>
                  <a:pt x="755650" y="26529"/>
                  <a:pt x="780415" y="32879"/>
                  <a:pt x="821690" y="35419"/>
                </a:cubicBezTo>
                <a:cubicBezTo>
                  <a:pt x="862965" y="37959"/>
                  <a:pt x="876935" y="32879"/>
                  <a:pt x="924560" y="35419"/>
                </a:cubicBezTo>
                <a:cubicBezTo>
                  <a:pt x="972185" y="37959"/>
                  <a:pt x="1013460" y="44309"/>
                  <a:pt x="1061085" y="46849"/>
                </a:cubicBezTo>
                <a:cubicBezTo>
                  <a:pt x="1108710" y="49389"/>
                  <a:pt x="1113790" y="46849"/>
                  <a:pt x="1163955" y="46849"/>
                </a:cubicBezTo>
                <a:cubicBezTo>
                  <a:pt x="1214120" y="46849"/>
                  <a:pt x="1266825" y="42404"/>
                  <a:pt x="1312545" y="46849"/>
                </a:cubicBezTo>
                <a:cubicBezTo>
                  <a:pt x="1358265" y="51294"/>
                  <a:pt x="1360805" y="65264"/>
                  <a:pt x="1392555" y="69709"/>
                </a:cubicBezTo>
                <a:cubicBezTo>
                  <a:pt x="1424305" y="74154"/>
                  <a:pt x="1440815" y="65264"/>
                  <a:pt x="1472565" y="69709"/>
                </a:cubicBezTo>
                <a:cubicBezTo>
                  <a:pt x="1504315" y="74154"/>
                  <a:pt x="1516380" y="85584"/>
                  <a:pt x="1552575" y="92569"/>
                </a:cubicBezTo>
                <a:cubicBezTo>
                  <a:pt x="1588770" y="99554"/>
                  <a:pt x="1620520" y="97014"/>
                  <a:pt x="1654810" y="103999"/>
                </a:cubicBezTo>
                <a:cubicBezTo>
                  <a:pt x="1689100" y="110984"/>
                  <a:pt x="1677670" y="112889"/>
                  <a:pt x="1723390" y="126859"/>
                </a:cubicBezTo>
                <a:cubicBezTo>
                  <a:pt x="1769110" y="140829"/>
                  <a:pt x="1819275" y="154164"/>
                  <a:pt x="1883410" y="172579"/>
                </a:cubicBezTo>
                <a:cubicBezTo>
                  <a:pt x="1947545" y="190994"/>
                  <a:pt x="1986280" y="202424"/>
                  <a:pt x="2043430" y="218299"/>
                </a:cubicBezTo>
                <a:cubicBezTo>
                  <a:pt x="2100580" y="234174"/>
                  <a:pt x="2129790" y="245604"/>
                  <a:pt x="2168525" y="252589"/>
                </a:cubicBezTo>
                <a:cubicBezTo>
                  <a:pt x="2207260" y="259574"/>
                  <a:pt x="2202815" y="248144"/>
                  <a:pt x="2237105" y="252589"/>
                </a:cubicBezTo>
                <a:cubicBezTo>
                  <a:pt x="2271395" y="257034"/>
                  <a:pt x="2303145" y="268464"/>
                  <a:pt x="2339975" y="275449"/>
                </a:cubicBezTo>
                <a:cubicBezTo>
                  <a:pt x="2376805" y="282434"/>
                  <a:pt x="2388235" y="279894"/>
                  <a:pt x="2419985" y="286879"/>
                </a:cubicBezTo>
                <a:cubicBezTo>
                  <a:pt x="2451735" y="293864"/>
                  <a:pt x="2468245" y="302754"/>
                  <a:pt x="2499995" y="309739"/>
                </a:cubicBezTo>
                <a:cubicBezTo>
                  <a:pt x="2531745" y="316724"/>
                  <a:pt x="2549525" y="316724"/>
                  <a:pt x="2579370" y="321169"/>
                </a:cubicBezTo>
                <a:cubicBezTo>
                  <a:pt x="2609215" y="325614"/>
                  <a:pt x="2618105" y="330059"/>
                  <a:pt x="2647950" y="332599"/>
                </a:cubicBezTo>
                <a:cubicBezTo>
                  <a:pt x="2677795" y="335139"/>
                  <a:pt x="2696210" y="332599"/>
                  <a:pt x="2727960" y="332599"/>
                </a:cubicBezTo>
                <a:cubicBezTo>
                  <a:pt x="2759710" y="332599"/>
                  <a:pt x="2773680" y="330694"/>
                  <a:pt x="2807970" y="332599"/>
                </a:cubicBezTo>
                <a:cubicBezTo>
                  <a:pt x="2842260" y="334504"/>
                  <a:pt x="2867660" y="338949"/>
                  <a:pt x="2899410" y="343394"/>
                </a:cubicBezTo>
                <a:cubicBezTo>
                  <a:pt x="2931160" y="347839"/>
                  <a:pt x="2940685" y="347839"/>
                  <a:pt x="2967990" y="354824"/>
                </a:cubicBezTo>
                <a:cubicBezTo>
                  <a:pt x="2995295" y="361809"/>
                  <a:pt x="3006725" y="370699"/>
                  <a:pt x="3036570" y="377684"/>
                </a:cubicBezTo>
                <a:cubicBezTo>
                  <a:pt x="3066415" y="384669"/>
                  <a:pt x="3086100" y="384669"/>
                  <a:pt x="3115945" y="389114"/>
                </a:cubicBezTo>
                <a:cubicBezTo>
                  <a:pt x="3145790" y="393559"/>
                  <a:pt x="3157220" y="391654"/>
                  <a:pt x="3184525" y="400544"/>
                </a:cubicBezTo>
                <a:cubicBezTo>
                  <a:pt x="3211830" y="409434"/>
                  <a:pt x="3225800" y="423404"/>
                  <a:pt x="3253105" y="434834"/>
                </a:cubicBezTo>
                <a:cubicBezTo>
                  <a:pt x="3280410" y="446264"/>
                  <a:pt x="3291840" y="441819"/>
                  <a:pt x="3321685" y="457694"/>
                </a:cubicBezTo>
                <a:cubicBezTo>
                  <a:pt x="3351530" y="473569"/>
                  <a:pt x="3371850" y="494524"/>
                  <a:pt x="3401695" y="514844"/>
                </a:cubicBezTo>
                <a:cubicBezTo>
                  <a:pt x="3431540" y="535164"/>
                  <a:pt x="3442970" y="540244"/>
                  <a:pt x="3470275" y="560564"/>
                </a:cubicBezTo>
                <a:cubicBezTo>
                  <a:pt x="3497580" y="580884"/>
                  <a:pt x="3518535" y="592314"/>
                  <a:pt x="3538855" y="617714"/>
                </a:cubicBezTo>
                <a:cubicBezTo>
                  <a:pt x="3559175" y="643114"/>
                  <a:pt x="3566160" y="658989"/>
                  <a:pt x="3573145" y="686294"/>
                </a:cubicBezTo>
                <a:cubicBezTo>
                  <a:pt x="3580130" y="713599"/>
                  <a:pt x="3582035" y="727569"/>
                  <a:pt x="3573145" y="754874"/>
                </a:cubicBezTo>
                <a:cubicBezTo>
                  <a:pt x="3564255" y="782179"/>
                  <a:pt x="3547745" y="793609"/>
                  <a:pt x="3527425" y="823454"/>
                </a:cubicBezTo>
                <a:cubicBezTo>
                  <a:pt x="3507105" y="853299"/>
                  <a:pt x="3490595" y="872984"/>
                  <a:pt x="3470275" y="902829"/>
                </a:cubicBezTo>
                <a:cubicBezTo>
                  <a:pt x="3449955" y="932674"/>
                  <a:pt x="3442970" y="944104"/>
                  <a:pt x="3424555" y="971409"/>
                </a:cubicBezTo>
                <a:cubicBezTo>
                  <a:pt x="3406140" y="998714"/>
                  <a:pt x="3401695" y="1019669"/>
                  <a:pt x="3378835" y="1039989"/>
                </a:cubicBezTo>
                <a:cubicBezTo>
                  <a:pt x="3355975" y="1060309"/>
                  <a:pt x="3337560" y="1060309"/>
                  <a:pt x="3310255" y="1074279"/>
                </a:cubicBezTo>
                <a:cubicBezTo>
                  <a:pt x="3282950" y="1088249"/>
                  <a:pt x="3268980" y="1099679"/>
                  <a:pt x="3241675" y="1108569"/>
                </a:cubicBezTo>
                <a:cubicBezTo>
                  <a:pt x="3214370" y="1117459"/>
                  <a:pt x="3200400" y="1115554"/>
                  <a:pt x="3173095" y="1119999"/>
                </a:cubicBezTo>
                <a:cubicBezTo>
                  <a:pt x="3145790" y="1124444"/>
                  <a:pt x="3131820" y="1128889"/>
                  <a:pt x="3104515" y="1131429"/>
                </a:cubicBezTo>
                <a:cubicBezTo>
                  <a:pt x="3077210" y="1133969"/>
                  <a:pt x="3063875" y="1128889"/>
                  <a:pt x="3036570" y="1131429"/>
                </a:cubicBezTo>
                <a:cubicBezTo>
                  <a:pt x="3009265" y="1133969"/>
                  <a:pt x="2980055" y="1140319"/>
                  <a:pt x="2967990" y="114285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0" name="文本框 49"/>
          <p:cNvSpPr txBox="1"/>
          <p:nvPr/>
        </p:nvSpPr>
        <p:spPr>
          <a:xfrm>
            <a:off x="1851501" y="4339564"/>
            <a:ext cx="795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甲图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161371" y="4175257"/>
            <a:ext cx="693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乙图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7950" y="4175257"/>
            <a:ext cx="16449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电压相同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47795" y="4635632"/>
            <a:ext cx="16449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电流相同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文本框 48"/>
          <p:cNvSpPr txBox="1"/>
          <p:nvPr/>
        </p:nvSpPr>
        <p:spPr>
          <a:xfrm>
            <a:off x="1211580" y="786765"/>
            <a:ext cx="7467600" cy="33229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       </a:t>
            </a:r>
            <a:r>
              <a:rPr lang="en-US" altLang="zh-CN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甲、乙两电路中，</a:t>
            </a:r>
            <a:r>
              <a:rPr lang="zh-CN" altLang="en-US" sz="2800" b="1">
                <a:solidFill>
                  <a:srgbClr val="FFFF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电压和电流均相同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。对电路中的电流而言，乙图中的电阻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产生的效果与甲图中两个电阻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产生的效果相同，我们把电阻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叫做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 i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的</a:t>
            </a:r>
            <a:r>
              <a:rPr lang="zh-CN" altLang="en-US" sz="2800" b="1">
                <a:solidFill>
                  <a:srgbClr val="FFFF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等效电阻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，也叫</a:t>
            </a:r>
            <a:r>
              <a:rPr lang="zh-CN" altLang="en-US" sz="2800" b="1">
                <a:solidFill>
                  <a:srgbClr val="FFFF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总电阻</a:t>
            </a:r>
            <a:r>
              <a:rPr lang="zh-CN" altLang="en-US" sz="28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76" name="Text Box 12"/>
          <p:cNvSpPr txBox="1"/>
          <p:nvPr/>
        </p:nvSpPr>
        <p:spPr>
          <a:xfrm>
            <a:off x="270986" y="2530766"/>
            <a:ext cx="205882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latin typeface="Arial" pitchFamily="34" charset="0"/>
                <a:ea typeface="宋体" pitchFamily="2" charset="-122"/>
              </a:rPr>
              <a:t>由</a:t>
            </a:r>
            <a:r>
              <a:rPr lang="zh-CN" altLang="en-US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欧姆定律</a:t>
            </a:r>
            <a:r>
              <a:rPr lang="zh-CN" altLang="en-US" sz="2400" b="1">
                <a:latin typeface="Arial" pitchFamily="34" charset="0"/>
                <a:ea typeface="宋体" pitchFamily="2" charset="-122"/>
              </a:rPr>
              <a:t>得：</a:t>
            </a:r>
          </a:p>
        </p:txBody>
      </p:sp>
      <p:sp>
        <p:nvSpPr>
          <p:cNvPr id="62477" name="Text Box 13"/>
          <p:cNvSpPr txBox="1"/>
          <p:nvPr/>
        </p:nvSpPr>
        <p:spPr>
          <a:xfrm>
            <a:off x="2419350" y="2530766"/>
            <a:ext cx="11996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latin typeface="Times New Roman"/>
                <a:ea typeface="宋体" pitchFamily="2" charset="-122"/>
              </a:rPr>
              <a:t>U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>
                <a:latin typeface="Times New Roman"/>
                <a:ea typeface="宋体" pitchFamily="2" charset="-122"/>
              </a:rPr>
              <a:t>=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I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R</a:t>
            </a:r>
            <a:endParaRPr lang="en-US" altLang="zh-CN" sz="2400" b="1" baseline="-25000">
              <a:latin typeface="Times New Roman"/>
              <a:ea typeface="宋体" pitchFamily="2" charset="-122"/>
            </a:endParaRPr>
          </a:p>
        </p:txBody>
      </p:sp>
      <p:sp>
        <p:nvSpPr>
          <p:cNvPr id="62478" name="Text Box 14"/>
          <p:cNvSpPr txBox="1"/>
          <p:nvPr/>
        </p:nvSpPr>
        <p:spPr>
          <a:xfrm>
            <a:off x="4068128" y="2509335"/>
            <a:ext cx="1242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latin typeface="Times New Roman"/>
                <a:ea typeface="宋体" pitchFamily="2" charset="-122"/>
              </a:rPr>
              <a:t>U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  <a:r>
              <a:rPr lang="en-US" altLang="zh-CN" sz="2400" b="1">
                <a:latin typeface="Times New Roman"/>
                <a:ea typeface="宋体" pitchFamily="2" charset="-122"/>
              </a:rPr>
              <a:t>=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I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R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</a:p>
        </p:txBody>
      </p:sp>
      <p:sp>
        <p:nvSpPr>
          <p:cNvPr id="62479" name="Text Box 15"/>
          <p:cNvSpPr txBox="1"/>
          <p:nvPr/>
        </p:nvSpPr>
        <p:spPr>
          <a:xfrm>
            <a:off x="6202045" y="2530475"/>
            <a:ext cx="13328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latin typeface="Times New Roman"/>
                <a:ea typeface="宋体" pitchFamily="2" charset="-122"/>
              </a:rPr>
              <a:t>U</a:t>
            </a:r>
            <a:r>
              <a:rPr lang="en-US" altLang="zh-CN" sz="2400" b="1">
                <a:latin typeface="Times New Roman"/>
                <a:ea typeface="宋体" pitchFamily="2" charset="-122"/>
              </a:rPr>
              <a:t>=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IR</a:t>
            </a:r>
            <a:endParaRPr lang="en-US" altLang="zh-CN" sz="2400" b="1" baseline="-25000">
              <a:latin typeface="Times New Roman"/>
              <a:ea typeface="宋体" pitchFamily="2" charset="-122"/>
            </a:endParaRPr>
          </a:p>
        </p:txBody>
      </p:sp>
      <p:sp>
        <p:nvSpPr>
          <p:cNvPr id="62480" name="Text Box 16"/>
          <p:cNvSpPr txBox="1"/>
          <p:nvPr/>
        </p:nvSpPr>
        <p:spPr>
          <a:xfrm>
            <a:off x="189241" y="3086390"/>
            <a:ext cx="2449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latin typeface="Arial" pitchFamily="34" charset="0"/>
                <a:ea typeface="宋体" pitchFamily="2" charset="-122"/>
              </a:rPr>
              <a:t>由</a:t>
            </a:r>
            <a:r>
              <a:rPr lang="zh-CN" altLang="en-US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串联电路</a:t>
            </a:r>
            <a:r>
              <a:rPr lang="zh-CN" altLang="en-US" sz="2400" b="1">
                <a:latin typeface="Arial" pitchFamily="34" charset="0"/>
                <a:ea typeface="宋体" pitchFamily="2" charset="-122"/>
              </a:rPr>
              <a:t>可知：</a:t>
            </a:r>
          </a:p>
        </p:txBody>
      </p:sp>
      <p:sp>
        <p:nvSpPr>
          <p:cNvPr id="62481" name="Text Box 17"/>
          <p:cNvSpPr txBox="1"/>
          <p:nvPr/>
        </p:nvSpPr>
        <p:spPr>
          <a:xfrm>
            <a:off x="2467813" y="3100307"/>
            <a:ext cx="189261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latin typeface="Times New Roman"/>
                <a:ea typeface="宋体" pitchFamily="2" charset="-122"/>
              </a:rPr>
              <a:t>U =U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+U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  <a:r>
              <a:rPr lang="en-US" altLang="zh-CN" sz="2400" b="1">
                <a:latin typeface="Times New Roman"/>
                <a:ea typeface="宋体" pitchFamily="2" charset="-122"/>
              </a:rPr>
              <a:t>            </a:t>
            </a:r>
            <a:endParaRPr lang="en-US" altLang="zh-CN" sz="2400" b="1" baseline="-25000">
              <a:latin typeface="Times New Roman"/>
              <a:ea typeface="宋体" pitchFamily="2" charset="-122"/>
            </a:endParaRPr>
          </a:p>
        </p:txBody>
      </p:sp>
      <p:sp>
        <p:nvSpPr>
          <p:cNvPr id="62482" name="Text Box 18"/>
          <p:cNvSpPr txBox="1"/>
          <p:nvPr/>
        </p:nvSpPr>
        <p:spPr>
          <a:xfrm>
            <a:off x="1830229" y="3608044"/>
            <a:ext cx="6991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latin typeface="Arial" pitchFamily="34" charset="0"/>
                <a:ea typeface="宋体" pitchFamily="2" charset="-122"/>
              </a:rPr>
              <a:t>即：</a:t>
            </a:r>
          </a:p>
        </p:txBody>
      </p:sp>
      <p:sp>
        <p:nvSpPr>
          <p:cNvPr id="62483" name="Text Box 19"/>
          <p:cNvSpPr txBox="1"/>
          <p:nvPr/>
        </p:nvSpPr>
        <p:spPr>
          <a:xfrm>
            <a:off x="2604611" y="3608044"/>
            <a:ext cx="19154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latin typeface="Times New Roman"/>
                <a:ea typeface="宋体" pitchFamily="2" charset="-122"/>
              </a:rPr>
              <a:t>IR=I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R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+I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  <a:r>
              <a:rPr lang="en-US" altLang="zh-CN" sz="2400" b="1" i="1">
                <a:latin typeface="Times New Roman"/>
                <a:ea typeface="宋体" pitchFamily="2" charset="-122"/>
              </a:rPr>
              <a:t>R</a:t>
            </a:r>
            <a:r>
              <a:rPr lang="en-US" altLang="zh-CN" sz="2400" b="1" baseline="-25000">
                <a:latin typeface="Times New Roman"/>
                <a:ea typeface="宋体" pitchFamily="2" charset="-122"/>
              </a:rPr>
              <a:t>2</a:t>
            </a:r>
          </a:p>
        </p:txBody>
      </p:sp>
      <p:sp>
        <p:nvSpPr>
          <p:cNvPr id="62484" name="Text Box 20"/>
          <p:cNvSpPr txBox="1"/>
          <p:nvPr/>
        </p:nvSpPr>
        <p:spPr>
          <a:xfrm>
            <a:off x="1607820" y="4102391"/>
            <a:ext cx="9215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latin typeface="Arial" pitchFamily="34" charset="0"/>
                <a:ea typeface="宋体" pitchFamily="2" charset="-122"/>
              </a:rPr>
              <a:t>可得：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2700814" y="4102391"/>
            <a:ext cx="16859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R=R</a:t>
            </a:r>
            <a:r>
              <a:rPr lang="en-US" altLang="zh-CN" sz="2400" b="1" baseline="-25000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1</a:t>
            </a:r>
            <a:r>
              <a:rPr lang="en-US" altLang="zh-CN" sz="2400" b="1" i="1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+R</a:t>
            </a:r>
            <a:r>
              <a:rPr lang="en-US" altLang="zh-CN" sz="2400" b="1" baseline="-25000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2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329815" y="4540250"/>
            <a:ext cx="65811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+mn-cs"/>
              </a:rPr>
              <a:t>串联电路的总电阻等于各电阻之和。</a:t>
            </a:r>
          </a:p>
        </p:txBody>
      </p:sp>
      <p:sp>
        <p:nvSpPr>
          <p:cNvPr id="62487" name="Text Box 23"/>
          <p:cNvSpPr txBox="1"/>
          <p:nvPr/>
        </p:nvSpPr>
        <p:spPr>
          <a:xfrm>
            <a:off x="1304449" y="4540065"/>
            <a:ext cx="102536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2727FF"/>
                </a:solidFill>
                <a:latin typeface="Arial" pitchFamily="34" charset="0"/>
                <a:ea typeface="黑体" panose="02010609060101010101" pitchFamily="49" charset="-122"/>
              </a:rPr>
              <a:t>结论：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064068" y="955336"/>
            <a:ext cx="5724049" cy="1598052"/>
            <a:chOff x="3006" y="1871"/>
            <a:chExt cx="12019" cy="3356"/>
          </a:xfrm>
        </p:grpSpPr>
        <p:grpSp>
          <p:nvGrpSpPr>
            <p:cNvPr id="5124" name="Group 4"/>
            <p:cNvGrpSpPr/>
            <p:nvPr/>
          </p:nvGrpSpPr>
          <p:grpSpPr>
            <a:xfrm>
              <a:off x="3006" y="1871"/>
              <a:ext cx="5897" cy="3356"/>
              <a:chOff x="0" y="-25"/>
              <a:chExt cx="2359" cy="1342"/>
            </a:xfrm>
          </p:grpSpPr>
          <p:sp>
            <p:nvSpPr>
              <p:cNvPr id="5125" name="Line 5"/>
              <p:cNvSpPr/>
              <p:nvPr/>
            </p:nvSpPr>
            <p:spPr>
              <a:xfrm>
                <a:off x="0" y="408"/>
                <a:ext cx="235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26" name="Text Box 6"/>
              <p:cNvSpPr txBox="1"/>
              <p:nvPr/>
            </p:nvSpPr>
            <p:spPr>
              <a:xfrm>
                <a:off x="1610" y="-25"/>
                <a:ext cx="43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R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27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5128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29" name="Rectangle 9"/>
              <p:cNvSpPr/>
              <p:nvPr/>
            </p:nvSpPr>
            <p:spPr>
              <a:xfrm>
                <a:off x="1520" y="340"/>
                <a:ext cx="384" cy="135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5130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1" name="Line 11"/>
              <p:cNvSpPr/>
              <p:nvPr/>
            </p:nvSpPr>
            <p:spPr>
              <a:xfrm flipH="1">
                <a:off x="1134" y="454"/>
                <a:ext cx="0" cy="45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2" name="Line 12"/>
              <p:cNvSpPr/>
              <p:nvPr/>
            </p:nvSpPr>
            <p:spPr>
              <a:xfrm rot="5400000">
                <a:off x="2291" y="839"/>
                <a:ext cx="13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3" name="Line 13"/>
              <p:cNvSpPr/>
              <p:nvPr/>
            </p:nvSpPr>
            <p:spPr>
              <a:xfrm flipH="1">
                <a:off x="0" y="412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4" name="Line 14"/>
              <p:cNvSpPr/>
              <p:nvPr/>
            </p:nvSpPr>
            <p:spPr>
              <a:xfrm flipH="1">
                <a:off x="2359" y="408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5" name="Line 15"/>
              <p:cNvSpPr/>
              <p:nvPr/>
            </p:nvSpPr>
            <p:spPr>
              <a:xfrm>
                <a:off x="1497" y="1112"/>
                <a:ext cx="8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6" name="Line 16"/>
              <p:cNvSpPr/>
              <p:nvPr/>
            </p:nvSpPr>
            <p:spPr>
              <a:xfrm flipH="1">
                <a:off x="46" y="1112"/>
                <a:ext cx="77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37" name="Text Box 17"/>
              <p:cNvSpPr txBox="1"/>
              <p:nvPr/>
            </p:nvSpPr>
            <p:spPr>
              <a:xfrm>
                <a:off x="931" y="930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5138" name="Text Box 18"/>
              <p:cNvSpPr txBox="1"/>
              <p:nvPr/>
            </p:nvSpPr>
            <p:spPr>
              <a:xfrm>
                <a:off x="2051" y="658"/>
                <a:ext cx="30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5139" name="Text Box 19"/>
              <p:cNvSpPr txBox="1"/>
              <p:nvPr/>
            </p:nvSpPr>
            <p:spPr>
              <a:xfrm>
                <a:off x="522" y="23"/>
                <a:ext cx="48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R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140" name="Line 20"/>
              <p:cNvSpPr/>
              <p:nvPr/>
            </p:nvSpPr>
            <p:spPr>
              <a:xfrm flipH="1">
                <a:off x="22" y="681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41" name="Line 21"/>
              <p:cNvSpPr/>
              <p:nvPr/>
            </p:nvSpPr>
            <p:spPr>
              <a:xfrm>
                <a:off x="702" y="658"/>
                <a:ext cx="38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42" name="Text Box 22"/>
              <p:cNvSpPr txBox="1"/>
              <p:nvPr/>
            </p:nvSpPr>
            <p:spPr>
              <a:xfrm>
                <a:off x="386" y="499"/>
                <a:ext cx="457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  <a:r>
                  <a:rPr lang="en-US" altLang="zh-CN" sz="2400" b="1" baseline="-25000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143" name="Line 23"/>
              <p:cNvSpPr/>
              <p:nvPr/>
            </p:nvSpPr>
            <p:spPr>
              <a:xfrm flipH="1">
                <a:off x="1156" y="658"/>
                <a:ext cx="38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44" name="Line 24"/>
              <p:cNvSpPr/>
              <p:nvPr/>
            </p:nvSpPr>
            <p:spPr>
              <a:xfrm>
                <a:off x="1951" y="658"/>
                <a:ext cx="386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45" name="Text Box 25"/>
              <p:cNvSpPr txBox="1"/>
              <p:nvPr/>
            </p:nvSpPr>
            <p:spPr>
              <a:xfrm>
                <a:off x="1520" y="477"/>
                <a:ext cx="457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  <a:r>
                  <a:rPr lang="en-US" altLang="zh-CN" sz="2400" b="1" baseline="-25000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46" name="Text Box 26"/>
              <p:cNvSpPr txBox="1"/>
              <p:nvPr/>
            </p:nvSpPr>
            <p:spPr>
              <a:xfrm>
                <a:off x="1224" y="18"/>
                <a:ext cx="36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47" name="Text Box 27"/>
              <p:cNvSpPr txBox="1"/>
              <p:nvPr/>
            </p:nvSpPr>
            <p:spPr>
              <a:xfrm>
                <a:off x="68" y="68"/>
                <a:ext cx="386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11023" y="1934"/>
              <a:ext cx="4002" cy="3248"/>
              <a:chOff x="0" y="23"/>
              <a:chExt cx="1601" cy="1299"/>
            </a:xfrm>
          </p:grpSpPr>
          <p:sp>
            <p:nvSpPr>
              <p:cNvPr id="11" name="Line 5"/>
              <p:cNvSpPr/>
              <p:nvPr/>
            </p:nvSpPr>
            <p:spPr>
              <a:xfrm flipV="1">
                <a:off x="0" y="407"/>
                <a:ext cx="1561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3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4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5" name="Line 12"/>
              <p:cNvSpPr/>
              <p:nvPr/>
            </p:nvSpPr>
            <p:spPr>
              <a:xfrm rot="5400000" flipV="1">
                <a:off x="1394" y="733"/>
                <a:ext cx="340" cy="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" name="Line 13"/>
              <p:cNvSpPr/>
              <p:nvPr/>
            </p:nvSpPr>
            <p:spPr>
              <a:xfrm flipH="1">
                <a:off x="0" y="407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7" name="Line 14"/>
              <p:cNvSpPr/>
              <p:nvPr/>
            </p:nvSpPr>
            <p:spPr>
              <a:xfrm>
                <a:off x="1560" y="412"/>
                <a:ext cx="1" cy="7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8" name="Line 15"/>
              <p:cNvSpPr/>
              <p:nvPr/>
            </p:nvSpPr>
            <p:spPr>
              <a:xfrm flipV="1">
                <a:off x="1132" y="1101"/>
                <a:ext cx="418" cy="1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Line 16"/>
              <p:cNvSpPr/>
              <p:nvPr/>
            </p:nvSpPr>
            <p:spPr>
              <a:xfrm flipH="1">
                <a:off x="0" y="1112"/>
                <a:ext cx="5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Text Box 17"/>
              <p:cNvSpPr txBox="1"/>
              <p:nvPr/>
            </p:nvSpPr>
            <p:spPr>
              <a:xfrm>
                <a:off x="686" y="935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21" name="Text Box 18"/>
              <p:cNvSpPr txBox="1"/>
              <p:nvPr/>
            </p:nvSpPr>
            <p:spPr>
              <a:xfrm>
                <a:off x="1293" y="544"/>
                <a:ext cx="308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22" name="Text Box 19"/>
              <p:cNvSpPr txBox="1"/>
              <p:nvPr/>
            </p:nvSpPr>
            <p:spPr>
              <a:xfrm>
                <a:off x="522" y="23"/>
                <a:ext cx="481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R</a:t>
                </a:r>
                <a:endPara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0" name="右箭头 29"/>
            <p:cNvSpPr/>
            <p:nvPr/>
          </p:nvSpPr>
          <p:spPr>
            <a:xfrm>
              <a:off x="9042" y="3646"/>
              <a:ext cx="1762" cy="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42" y="2964"/>
              <a:ext cx="222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等效于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08696" y="3608044"/>
            <a:ext cx="21820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latin typeface="Times New Roman"/>
                <a:ea typeface="宋体" pitchFamily="2" charset="-122"/>
                <a:sym typeface="+mn-ea"/>
              </a:rPr>
              <a:t> </a:t>
            </a:r>
            <a:r>
              <a:rPr lang="zh-CN" altLang="en-US" sz="2400" b="1">
                <a:latin typeface="Times New Roman"/>
                <a:ea typeface="宋体" pitchFamily="2" charset="-122"/>
                <a:sym typeface="+mn-ea"/>
              </a:rPr>
              <a:t>又因为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I</a:t>
            </a:r>
            <a:r>
              <a:rPr lang="en-US" altLang="zh-CN" sz="2400" b="1">
                <a:latin typeface="Times New Roman"/>
                <a:ea typeface="宋体" pitchFamily="2" charset="-122"/>
                <a:sym typeface="+mn-ea"/>
              </a:rPr>
              <a:t>=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I</a:t>
            </a:r>
            <a:r>
              <a:rPr lang="en-US" altLang="zh-CN" sz="2400" b="1" baseline="-25000"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=I </a:t>
            </a:r>
            <a:r>
              <a:rPr lang="en-US" altLang="zh-CN" sz="24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endParaRPr lang="zh-CN" altLang="en-US" sz="2400" b="1"/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604770" y="546100"/>
            <a:ext cx="43262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串联电路中的电阻特点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  <p:bldP spid="62478" grpId="1"/>
      <p:bldP spid="62479" grpId="2"/>
      <p:bldP spid="62481" grpId="3"/>
      <p:bldP spid="62483" grpId="4"/>
      <p:bldP spid="62485" grpId="5"/>
      <p:bldP spid="62486" grpId="6"/>
      <p:bldP spid="4" grpId="7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62915" y="965200"/>
            <a:ext cx="727773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ea typeface="宋体" pitchFamily="2" charset="-122"/>
              </a:rPr>
              <a:t>①若电路中有多个电阻串联，则</a:t>
            </a:r>
          </a:p>
        </p:txBody>
      </p:sp>
      <p:sp>
        <p:nvSpPr>
          <p:cNvPr id="34818" name="Rectangle 4"/>
          <p:cNvSpPr/>
          <p:nvPr/>
        </p:nvSpPr>
        <p:spPr>
          <a:xfrm>
            <a:off x="462915" y="1695450"/>
            <a:ext cx="828357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若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n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个阻值都为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的电阻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串联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，总电阻</a:t>
            </a:r>
            <a:r>
              <a:rPr lang="en-US" altLang="zh-CN" sz="28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=</a:t>
            </a:r>
          </a:p>
        </p:txBody>
      </p:sp>
      <p:sp>
        <p:nvSpPr>
          <p:cNvPr id="51217" name="Rectangle 17"/>
          <p:cNvSpPr/>
          <p:nvPr/>
        </p:nvSpPr>
        <p:spPr>
          <a:xfrm>
            <a:off x="7240746" y="1695424"/>
            <a:ext cx="828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8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nR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7526" y="2368075"/>
            <a:ext cx="778954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/>
                <a:latin typeface="宋体" pitchFamily="2" charset="-122"/>
                <a:ea typeface="宋体" pitchFamily="2" charset="-122"/>
                <a:sym typeface="+mn-ea"/>
              </a:rPr>
              <a:t>③</a:t>
            </a:r>
            <a:r>
              <a:rPr lang="zh-CN" altLang="en-US" sz="2800" b="1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sym typeface="+mn-ea"/>
              </a:rPr>
              <a:t>串联电阻的总电阻比任何一个分电阻都大</a:t>
            </a:r>
            <a:endParaRPr lang="zh-CN" altLang="en-US" sz="2800" b="1" baseline="-25000" noProof="0"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sym typeface="+mn-ea"/>
            </a:endParaRPr>
          </a:p>
        </p:txBody>
      </p:sp>
      <p:pic>
        <p:nvPicPr>
          <p:cNvPr id="6145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15" y="3208391"/>
            <a:ext cx="2106216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12" y="3208391"/>
            <a:ext cx="1835944" cy="564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9" name="AutoShape 19"/>
          <p:cNvSpPr/>
          <p:nvPr/>
        </p:nvSpPr>
        <p:spPr>
          <a:xfrm>
            <a:off x="4174411" y="3442467"/>
            <a:ext cx="431006" cy="108347"/>
          </a:xfrm>
          <a:prstGeom prst="rightArrow">
            <a:avLst>
              <a:gd name="adj1" fmla="val 50000"/>
              <a:gd name="adj2" fmla="val 99431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sz="16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655" y="3887470"/>
            <a:ext cx="40392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2727FF"/>
                </a:solidFill>
                <a:latin typeface="Times New Roman"/>
                <a:ea typeface="宋体" pitchFamily="2" charset="-122"/>
              </a:rPr>
              <a:t>相当于增加了导体的长度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03265" y="965332"/>
            <a:ext cx="208978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  <a:sym typeface="+mn-ea"/>
              </a:rPr>
              <a:t>R=R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  <a:sym typeface="+mn-ea"/>
              </a:rPr>
              <a:t>+R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/>
                <a:ea typeface="宋体" pitchFamily="2" charset="-122"/>
                <a:sym typeface="+mn-ea"/>
              </a:rPr>
              <a:t>+…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/>
      <p:bldP spid="61459" grpId="1"/>
      <p:bldP spid="6" grpId="2"/>
      <p:bldP spid="2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4" name="Group 4"/>
          <p:cNvGrpSpPr/>
          <p:nvPr/>
        </p:nvGrpSpPr>
        <p:grpSpPr>
          <a:xfrm>
            <a:off x="490220" y="1146175"/>
            <a:ext cx="3256280" cy="1567815"/>
            <a:chExt cx="2735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27" name="Rectangle 7"/>
            <p:cNvSpPr/>
            <p:nvPr/>
          </p:nvSpPr>
          <p:spPr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 flipH="1"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 flipH="1"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 flipH="1"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8" name="Text Box 18"/>
            <p:cNvSpPr txBox="1"/>
            <p:nvPr/>
          </p:nvSpPr>
          <p:spPr>
            <a:xfrm>
              <a:off x="2427" y="567"/>
              <a:ext cx="30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522" y="23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386" y="499"/>
              <a:ext cx="43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3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4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5" name="Text Box 25"/>
            <p:cNvSpPr txBox="1"/>
            <p:nvPr/>
          </p:nvSpPr>
          <p:spPr>
            <a:xfrm>
              <a:off x="1520" y="477"/>
              <a:ext cx="45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6" name="Text Box 26"/>
            <p:cNvSpPr txBox="1"/>
            <p:nvPr/>
          </p:nvSpPr>
          <p:spPr>
            <a:xfrm>
              <a:off x="1087" y="66"/>
              <a:ext cx="453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7" name="Text Box 27"/>
            <p:cNvSpPr txBox="1"/>
            <p:nvPr/>
          </p:nvSpPr>
          <p:spPr>
            <a:xfrm>
              <a:off x="68" y="68"/>
              <a:ext cx="38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70835" y="624496"/>
            <a:ext cx="3271361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串联电路中的分压特点</a:t>
            </a:r>
          </a:p>
        </p:txBody>
      </p:sp>
      <p:sp>
        <p:nvSpPr>
          <p:cNvPr id="62477" name="Text Box 13"/>
          <p:cNvSpPr txBox="1"/>
          <p:nvPr/>
        </p:nvSpPr>
        <p:spPr>
          <a:xfrm>
            <a:off x="3700780" y="1391285"/>
            <a:ext cx="6876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由</a:t>
            </a:r>
            <a:r>
              <a:rPr lang="en-US" altLang="zh-CN" sz="2800" b="1" i="1">
                <a:latin typeface="Times New Roman"/>
                <a:ea typeface="宋体" pitchFamily="2" charset="-122"/>
              </a:rPr>
              <a:t>U</a:t>
            </a:r>
            <a:r>
              <a:rPr lang="en-US" altLang="zh-CN" sz="28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800" b="1">
                <a:latin typeface="Times New Roman"/>
                <a:ea typeface="宋体" pitchFamily="2" charset="-122"/>
              </a:rPr>
              <a:t>=</a:t>
            </a:r>
            <a:r>
              <a:rPr lang="en-US" altLang="zh-CN" sz="2800" b="1" i="1">
                <a:latin typeface="Times New Roman"/>
                <a:ea typeface="宋体" pitchFamily="2" charset="-122"/>
              </a:rPr>
              <a:t>I</a:t>
            </a:r>
            <a:r>
              <a:rPr lang="en-US" altLang="zh-CN" sz="2800" b="1" baseline="-25000">
                <a:latin typeface="Times New Roman"/>
                <a:ea typeface="宋体" pitchFamily="2" charset="-122"/>
              </a:rPr>
              <a:t>1</a:t>
            </a:r>
            <a:r>
              <a:rPr lang="en-US" altLang="zh-CN" sz="2800" b="1" i="1">
                <a:latin typeface="Times New Roman"/>
                <a:ea typeface="宋体" pitchFamily="2" charset="-122"/>
              </a:rPr>
              <a:t>R</a:t>
            </a:r>
            <a:r>
              <a:rPr lang="en-US" altLang="zh-CN" sz="2800" b="1" baseline="-25000">
                <a:latin typeface="Times New Roman"/>
                <a:ea typeface="宋体" pitchFamily="2" charset="-122"/>
              </a:rPr>
              <a:t>1</a:t>
            </a:r>
            <a:r>
              <a:rPr lang="zh-CN" altLang="en-US" sz="2800" b="1">
                <a:latin typeface="Times New Roman"/>
                <a:ea typeface="宋体" pitchFamily="2" charset="-122"/>
              </a:rPr>
              <a:t>、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U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en-US" altLang="zh-CN" sz="2800" b="1">
                <a:latin typeface="Times New Roman"/>
                <a:ea typeface="宋体" pitchFamily="2" charset="-122"/>
                <a:sym typeface="+mn-ea"/>
              </a:rPr>
              <a:t>=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I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R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zh-CN" altLang="en-US" sz="2800" b="1" baseline="-25000">
                <a:latin typeface="Times New Roman"/>
                <a:ea typeface="宋体" pitchFamily="2" charset="-122"/>
                <a:sym typeface="+mn-ea"/>
              </a:rPr>
              <a:t>、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I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800" b="1">
                <a:latin typeface="Times New Roman"/>
                <a:ea typeface="宋体" pitchFamily="2" charset="-122"/>
                <a:sym typeface="+mn-ea"/>
              </a:rPr>
              <a:t>=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I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可得：</a:t>
            </a:r>
            <a:endParaRPr lang="zh-CN" altLang="en-US" sz="2800" b="1" baseline="-25000">
              <a:latin typeface="Times New Roman"/>
              <a:ea typeface="宋体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7030" y="2090711"/>
            <a:ext cx="207200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U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800" b="1">
                <a:latin typeface="Times New Roman"/>
                <a:ea typeface="宋体" pitchFamily="2" charset="-122"/>
                <a:sym typeface="+mn-ea"/>
              </a:rPr>
              <a:t>: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U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r>
              <a:rPr lang="en-US" altLang="zh-CN" sz="2800" b="1">
                <a:latin typeface="Times New Roman"/>
                <a:ea typeface="宋体" pitchFamily="2" charset="-122"/>
                <a:sym typeface="+mn-ea"/>
              </a:rPr>
              <a:t>=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R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800" b="1">
                <a:latin typeface="Times New Roman"/>
                <a:ea typeface="宋体" pitchFamily="2" charset="-122"/>
                <a:sym typeface="+mn-ea"/>
              </a:rPr>
              <a:t>:</a:t>
            </a:r>
            <a:r>
              <a:rPr lang="en-US" altLang="zh-CN" sz="2800" b="1" i="1">
                <a:latin typeface="Times New Roman"/>
                <a:ea typeface="宋体" pitchFamily="2" charset="-122"/>
                <a:sym typeface="+mn-ea"/>
              </a:rPr>
              <a:t>R</a:t>
            </a:r>
            <a:r>
              <a:rPr lang="en-US" altLang="zh-CN" sz="2800" b="1" baseline="-25000">
                <a:latin typeface="Times New Roman"/>
                <a:ea typeface="宋体" pitchFamily="2" charset="-122"/>
                <a:sym typeface="+mn-ea"/>
              </a:rPr>
              <a:t>2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55675" y="2801620"/>
            <a:ext cx="8060069" cy="522057"/>
            <a:chOff x="5734" y="7349"/>
            <a:chExt cx="17725" cy="1096"/>
          </a:xfrm>
        </p:grpSpPr>
        <p:sp>
          <p:nvSpPr>
            <p:cNvPr id="5" name="文本框 4"/>
            <p:cNvSpPr txBox="1"/>
            <p:nvPr/>
          </p:nvSpPr>
          <p:spPr>
            <a:xfrm>
              <a:off x="5734" y="7349"/>
              <a:ext cx="17725" cy="1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2727FF"/>
                  </a:solidFill>
                  <a:latin typeface="Times New Roman"/>
                  <a:ea typeface="宋体" pitchFamily="2" charset="-122"/>
                  <a:sym typeface="+mn-ea"/>
                </a:rPr>
                <a:t>拓展：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/>
                  <a:ea typeface="宋体" pitchFamily="2" charset="-122"/>
                  <a:sym typeface="+mn-ea"/>
                </a:rPr>
                <a:t>多电阻串联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U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1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: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U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:        =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R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1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: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R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rPr>
                <a:t>:</a:t>
              </a:r>
              <a:endParaRPr lang="en-US" altLang="zh-CN" sz="28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65" y="7349"/>
              <a:ext cx="1131" cy="10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sym typeface="+mn-ea"/>
                </a:rPr>
                <a:t>…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588" y="7349"/>
              <a:ext cx="1024" cy="10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sym typeface="+mn-ea"/>
                </a:rPr>
                <a:t>…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8610" y="3411220"/>
            <a:ext cx="8707120" cy="52197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宋体" pitchFamily="2" charset="-122"/>
                <a:ea typeface="宋体" pitchFamily="2" charset="-122"/>
                <a:sym typeface="+mn-ea"/>
              </a:rPr>
              <a:t>串联电路中，各导体两端的电压比等于导体的电阻比。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6695" y="4127500"/>
            <a:ext cx="8870315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2727FF"/>
                </a:solidFill>
                <a:ea typeface="宋体" pitchFamily="2" charset="-122"/>
              </a:rPr>
              <a:t>       滑动变阻器阻值减小时，分得电压减小，同时，定值电阻两端电压则增大。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5" name="组合 44"/>
          <p:cNvGrpSpPr/>
          <p:nvPr/>
        </p:nvGrpSpPr>
        <p:grpSpPr>
          <a:xfrm>
            <a:off x="1196340" y="779138"/>
            <a:ext cx="6145054" cy="1916906"/>
            <a:chOff x="1523" y="2242"/>
            <a:chExt cx="12903" cy="4025"/>
          </a:xfrm>
        </p:grpSpPr>
        <p:grpSp>
          <p:nvGrpSpPr>
            <p:cNvPr id="6146" name="Group 2"/>
            <p:cNvGrpSpPr/>
            <p:nvPr/>
          </p:nvGrpSpPr>
          <p:grpSpPr>
            <a:xfrm>
              <a:off x="1523" y="2242"/>
              <a:ext cx="6122" cy="4025"/>
              <a:chExt cx="2449" cy="1610"/>
            </a:xfrm>
          </p:grpSpPr>
          <p:sp>
            <p:nvSpPr>
              <p:cNvPr id="6147" name="Rectangle 3"/>
              <p:cNvSpPr/>
              <p:nvPr/>
            </p:nvSpPr>
            <p:spPr>
              <a:xfrm>
                <a:off x="137" y="726"/>
                <a:ext cx="2267" cy="816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48" name="Rectangle 4"/>
              <p:cNvSpPr/>
              <p:nvPr/>
            </p:nvSpPr>
            <p:spPr>
              <a:xfrm>
                <a:off x="0" y="1429"/>
                <a:ext cx="2449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49" name="Rectangle 5"/>
              <p:cNvSpPr/>
              <p:nvPr/>
            </p:nvSpPr>
            <p:spPr>
              <a:xfrm>
                <a:off x="613" y="385"/>
                <a:ext cx="1361" cy="657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0" name="Rectangle 6"/>
              <p:cNvSpPr/>
              <p:nvPr/>
            </p:nvSpPr>
            <p:spPr>
              <a:xfrm>
                <a:off x="1112" y="322"/>
                <a:ext cx="363" cy="131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1" name="Rectangle 7"/>
              <p:cNvSpPr/>
              <p:nvPr/>
            </p:nvSpPr>
            <p:spPr>
              <a:xfrm>
                <a:off x="1134" y="975"/>
                <a:ext cx="363" cy="131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2" name="Line 8"/>
              <p:cNvSpPr/>
              <p:nvPr/>
            </p:nvSpPr>
            <p:spPr>
              <a:xfrm>
                <a:off x="885" y="385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3" name="Line 9"/>
              <p:cNvSpPr/>
              <p:nvPr/>
            </p:nvSpPr>
            <p:spPr>
              <a:xfrm>
                <a:off x="862" y="1043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4" name="Line 10"/>
              <p:cNvSpPr/>
              <p:nvPr/>
            </p:nvSpPr>
            <p:spPr>
              <a:xfrm rot="5400000">
                <a:off x="2340" y="979"/>
                <a:ext cx="121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5" name="Line 11"/>
              <p:cNvSpPr/>
              <p:nvPr/>
            </p:nvSpPr>
            <p:spPr>
              <a:xfrm>
                <a:off x="386" y="726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56" name="Text Box 12"/>
              <p:cNvSpPr txBox="1"/>
              <p:nvPr/>
            </p:nvSpPr>
            <p:spPr>
              <a:xfrm>
                <a:off x="749" y="68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</a:rPr>
                  <a:t>I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</a:rPr>
                  <a:t>1</a:t>
                </a:r>
                <a:endParaRPr lang="en-US" altLang="zh-CN" sz="2400" b="1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57" name="Text Box 13"/>
              <p:cNvSpPr txBox="1"/>
              <p:nvPr/>
            </p:nvSpPr>
            <p:spPr>
              <a:xfrm>
                <a:off x="295" y="408"/>
                <a:ext cx="181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</a:rPr>
                  <a:t>I</a:t>
                </a:r>
              </a:p>
            </p:txBody>
          </p:sp>
          <p:sp>
            <p:nvSpPr>
              <p:cNvPr id="6158" name="Text Box 14"/>
              <p:cNvSpPr txBox="1"/>
              <p:nvPr/>
            </p:nvSpPr>
            <p:spPr>
              <a:xfrm>
                <a:off x="726" y="703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</a:rPr>
                  <a:t>I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</a:rPr>
                  <a:t>2</a:t>
                </a:r>
                <a:endParaRPr lang="en-US" altLang="zh-CN" sz="2400" b="1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59" name="Text Box 15"/>
              <p:cNvSpPr txBox="1"/>
              <p:nvPr/>
            </p:nvSpPr>
            <p:spPr>
              <a:xfrm>
                <a:off x="1202" y="658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</a:rPr>
                  <a:t>R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</a:rPr>
                  <a:t>2</a:t>
                </a:r>
                <a:endParaRPr lang="en-US" altLang="zh-CN" sz="2400" b="1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60" name="Text Box 16"/>
              <p:cNvSpPr txBox="1"/>
              <p:nvPr/>
            </p:nvSpPr>
            <p:spPr>
              <a:xfrm>
                <a:off x="1134" y="0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</a:rPr>
                  <a:t>R</a:t>
                </a:r>
                <a:r>
                  <a:rPr lang="en-US" altLang="zh-CN" sz="2400" b="1" baseline="-25000">
                    <a:latin typeface="Times New Roman"/>
                    <a:ea typeface="宋体" pitchFamily="2" charset="-122"/>
                  </a:rPr>
                  <a:t>1</a:t>
                </a:r>
                <a:endParaRPr lang="en-US" altLang="zh-CN" sz="2400" b="1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61" name="Oval 125"/>
              <p:cNvSpPr/>
              <p:nvPr/>
            </p:nvSpPr>
            <p:spPr>
              <a:xfrm rot="5400000" flipV="1">
                <a:off x="1932" y="6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62" name="Oval 125"/>
              <p:cNvSpPr/>
              <p:nvPr/>
            </p:nvSpPr>
            <p:spPr>
              <a:xfrm rot="5400000" flipV="1">
                <a:off x="583" y="6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</a:endParaRPr>
              </a:p>
            </p:txBody>
          </p:sp>
          <p:sp>
            <p:nvSpPr>
              <p:cNvPr id="6163" name="Line 19"/>
              <p:cNvSpPr/>
              <p:nvPr/>
            </p:nvSpPr>
            <p:spPr>
              <a:xfrm>
                <a:off x="182" y="1361"/>
                <a:ext cx="217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64" name="Text Box 20"/>
              <p:cNvSpPr txBox="1"/>
              <p:nvPr/>
            </p:nvSpPr>
            <p:spPr>
              <a:xfrm>
                <a:off x="1157" y="1247"/>
                <a:ext cx="408" cy="3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/>
                    <a:ea typeface="宋体" pitchFamily="2" charset="-122"/>
                  </a:rPr>
                  <a:t>U</a:t>
                </a:r>
              </a:p>
            </p:txBody>
          </p:sp>
        </p:grpSp>
        <p:grpSp>
          <p:nvGrpSpPr>
            <p:cNvPr id="28" name="Group 4"/>
            <p:cNvGrpSpPr/>
            <p:nvPr/>
          </p:nvGrpSpPr>
          <p:grpSpPr>
            <a:xfrm>
              <a:off x="10424" y="2754"/>
              <a:ext cx="4002" cy="3248"/>
              <a:chOff x="0" y="23"/>
              <a:chExt cx="1601" cy="1299"/>
            </a:xfrm>
          </p:grpSpPr>
          <p:sp>
            <p:nvSpPr>
              <p:cNvPr id="29" name="Line 5"/>
              <p:cNvSpPr/>
              <p:nvPr/>
            </p:nvSpPr>
            <p:spPr>
              <a:xfrm flipV="1">
                <a:off x="0" y="407"/>
                <a:ext cx="1561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Line 12"/>
              <p:cNvSpPr/>
              <p:nvPr/>
            </p:nvSpPr>
            <p:spPr>
              <a:xfrm rot="5400000" flipV="1">
                <a:off x="1394" y="733"/>
                <a:ext cx="340" cy="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7" name="Line 13"/>
              <p:cNvSpPr/>
              <p:nvPr/>
            </p:nvSpPr>
            <p:spPr>
              <a:xfrm flipH="1">
                <a:off x="0" y="407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8" name="Line 14"/>
              <p:cNvSpPr/>
              <p:nvPr/>
            </p:nvSpPr>
            <p:spPr>
              <a:xfrm>
                <a:off x="1560" y="412"/>
                <a:ext cx="1" cy="7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Line 15"/>
              <p:cNvSpPr/>
              <p:nvPr/>
            </p:nvSpPr>
            <p:spPr>
              <a:xfrm flipV="1">
                <a:off x="1132" y="1101"/>
                <a:ext cx="418" cy="1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0" name="Line 16"/>
              <p:cNvSpPr/>
              <p:nvPr/>
            </p:nvSpPr>
            <p:spPr>
              <a:xfrm flipH="1">
                <a:off x="0" y="1112"/>
                <a:ext cx="5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1" name="Text Box 17"/>
              <p:cNvSpPr txBox="1"/>
              <p:nvPr/>
            </p:nvSpPr>
            <p:spPr>
              <a:xfrm>
                <a:off x="686" y="935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srgbClr val="CC0000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42" name="Text Box 18"/>
              <p:cNvSpPr txBox="1"/>
              <p:nvPr/>
            </p:nvSpPr>
            <p:spPr>
              <a:xfrm>
                <a:off x="1293" y="544"/>
                <a:ext cx="30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43" name="Text Box 19"/>
              <p:cNvSpPr txBox="1"/>
              <p:nvPr/>
            </p:nvSpPr>
            <p:spPr>
              <a:xfrm>
                <a:off x="522" y="23"/>
                <a:ext cx="48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R</a:t>
                </a:r>
                <a:endPara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44" name="右箭头 43"/>
            <p:cNvSpPr/>
            <p:nvPr/>
          </p:nvSpPr>
          <p:spPr>
            <a:xfrm>
              <a:off x="7876" y="4510"/>
              <a:ext cx="2324" cy="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72" y="3688"/>
              <a:ext cx="222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等效于</a:t>
              </a:r>
            </a:p>
          </p:txBody>
        </p:sp>
        <p:sp>
          <p:nvSpPr>
            <p:cNvPr id="47" name="Text Box 13"/>
            <p:cNvSpPr txBox="1"/>
            <p:nvPr/>
          </p:nvSpPr>
          <p:spPr>
            <a:xfrm>
              <a:off x="6968" y="4343"/>
              <a:ext cx="452" cy="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I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4786" y="3581878"/>
            <a:ext cx="3595211" cy="460534"/>
            <a:chOff x="409" y="7802"/>
            <a:chExt cx="7549" cy="967"/>
          </a:xfrm>
        </p:grpSpPr>
        <p:sp>
          <p:nvSpPr>
            <p:cNvPr id="62480" name="Text Box 16"/>
            <p:cNvSpPr txBox="1"/>
            <p:nvPr/>
          </p:nvSpPr>
          <p:spPr>
            <a:xfrm>
              <a:off x="409" y="7802"/>
              <a:ext cx="5144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由</a:t>
              </a:r>
              <a:r>
                <a:rPr lang="zh-CN" altLang="en-US" sz="2400" b="1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并联电路</a:t>
              </a: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可知：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553" y="7802"/>
              <a:ext cx="2405" cy="9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>
                  <a:latin typeface="Times New Roman"/>
                  <a:ea typeface="宋体" pitchFamily="2" charset="-122"/>
                  <a:cs typeface="Times New Roman" panose="02020603050405020304" charset="0"/>
                </a:rPr>
                <a:t>=</a:t>
              </a: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1</a:t>
              </a:r>
              <a:r>
                <a:rPr lang="en-US" altLang="zh-CN" sz="2400" b="1">
                  <a:latin typeface="Times New Roman"/>
                  <a:ea typeface="宋体" pitchFamily="2" charset="-122"/>
                  <a:cs typeface="Times New Roman" panose="02020603050405020304" charset="0"/>
                </a:rPr>
                <a:t>+</a:t>
              </a:r>
              <a:r>
                <a:rPr lang="en-US" altLang="zh-CN" sz="2400" b="1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cs typeface="Times New Roman" panose="02020603050405020304" charset="0"/>
                </a:rPr>
                <a:t>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3346" y="3464721"/>
            <a:ext cx="2604850" cy="991076"/>
            <a:chOff x="8217" y="7556"/>
            <a:chExt cx="5470" cy="2081"/>
          </a:xfrm>
        </p:grpSpPr>
        <p:sp>
          <p:nvSpPr>
            <p:cNvPr id="53" name="Text Box 18"/>
            <p:cNvSpPr txBox="1"/>
            <p:nvPr/>
          </p:nvSpPr>
          <p:spPr>
            <a:xfrm>
              <a:off x="8217" y="7802"/>
              <a:ext cx="1468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即：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651" y="7556"/>
              <a:ext cx="4036" cy="2081"/>
              <a:chOff x="10609" y="7483"/>
              <a:chExt cx="4036" cy="2081"/>
            </a:xfrm>
          </p:grpSpPr>
          <p:graphicFrame>
            <p:nvGraphicFramePr>
              <p:cNvPr id="57" name="对象 56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609" y="7556"/>
              <a:ext cx="846" cy="1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r:id="rId2" progId="">
                      <p:embed/>
                    </p:oleObj>
                  </mc:Choice>
                  <mc:Fallback>
                    <p:oleObj r:id="rId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609" y="7556"/>
                            <a:ext cx="846" cy="175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对象 58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422" y="7483"/>
              <a:ext cx="1685" cy="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r:id="rId4" progId="">
                      <p:embed/>
                    </p:oleObj>
                  </mc:Choice>
                  <mc:Fallback>
                    <p:oleObj r:id="rId4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1422" y="7483"/>
                            <a:ext cx="1685" cy="208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对象 60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108" y="7484"/>
              <a:ext cx="1537" cy="18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7" r:id="rId6" progId="">
                      <p:embed/>
                    </p:oleObj>
                  </mc:Choice>
                  <mc:Fallback>
                    <p:oleObj r:id="rId6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108" y="7484"/>
                            <a:ext cx="1537" cy="180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4" name="文本框 63"/>
          <p:cNvSpPr txBox="1"/>
          <p:nvPr/>
        </p:nvSpPr>
        <p:spPr>
          <a:xfrm>
            <a:off x="6721316" y="3616645"/>
            <a:ext cx="238442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latin typeface="Times New Roman"/>
                <a:ea typeface="宋体" pitchFamily="2" charset="-122"/>
                <a:sym typeface="+mn-ea"/>
              </a:rPr>
              <a:t> </a:t>
            </a:r>
            <a:r>
              <a:rPr lang="zh-CN" altLang="en-US" sz="2400" b="1">
                <a:latin typeface="Times New Roman"/>
                <a:ea typeface="宋体" pitchFamily="2" charset="-122"/>
                <a:sym typeface="+mn-ea"/>
              </a:rPr>
              <a:t>又因为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U</a:t>
            </a:r>
            <a:r>
              <a:rPr lang="en-US" altLang="zh-CN" sz="2400" b="1">
                <a:latin typeface="Times New Roman"/>
                <a:ea typeface="宋体" pitchFamily="2" charset="-122"/>
                <a:sym typeface="+mn-ea"/>
              </a:rPr>
              <a:t>=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U</a:t>
            </a:r>
            <a:r>
              <a:rPr lang="en-US" altLang="zh-CN" sz="2400" b="1" baseline="-25000">
                <a:latin typeface="Times New Roman"/>
                <a:ea typeface="宋体" pitchFamily="2" charset="-122"/>
                <a:sym typeface="+mn-ea"/>
              </a:rPr>
              <a:t>1</a:t>
            </a:r>
            <a:r>
              <a:rPr lang="en-US" altLang="zh-CN" sz="2400" b="1" i="1">
                <a:latin typeface="Times New Roman"/>
                <a:ea typeface="宋体" pitchFamily="2" charset="-122"/>
                <a:sym typeface="+mn-ea"/>
              </a:rPr>
              <a:t>=U</a:t>
            </a:r>
            <a:r>
              <a:rPr lang="en-US" altLang="zh-CN" sz="2400" b="1" baseline="-25000">
                <a:latin typeface="Times New Roman"/>
                <a:ea typeface="宋体" pitchFamily="2" charset="-122"/>
                <a:sym typeface="+mn-ea"/>
              </a:rPr>
              <a:t>2</a:t>
            </a:r>
            <a:endParaRPr lang="zh-CN" altLang="en-US" sz="2400" b="1"/>
          </a:p>
        </p:txBody>
      </p:sp>
      <p:grpSp>
        <p:nvGrpSpPr>
          <p:cNvPr id="18" name="组合 17"/>
          <p:cNvGrpSpPr/>
          <p:nvPr/>
        </p:nvGrpSpPr>
        <p:grpSpPr>
          <a:xfrm>
            <a:off x="294799" y="4019552"/>
            <a:ext cx="3078956" cy="900113"/>
            <a:chOff x="619" y="8721"/>
            <a:chExt cx="6465" cy="1890"/>
          </a:xfrm>
        </p:grpSpPr>
        <p:sp>
          <p:nvSpPr>
            <p:cNvPr id="65" name="Text Box 20"/>
            <p:cNvSpPr txBox="1"/>
            <p:nvPr/>
          </p:nvSpPr>
          <p:spPr>
            <a:xfrm>
              <a:off x="619" y="9385"/>
              <a:ext cx="1935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可得：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170" y="8721"/>
              <a:ext cx="3914" cy="1890"/>
              <a:chOff x="10674" y="7422"/>
              <a:chExt cx="3914" cy="1890"/>
            </a:xfrm>
          </p:grpSpPr>
          <p:graphicFrame>
            <p:nvGraphicFramePr>
              <p:cNvPr id="67" name="对象 66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674" y="7422"/>
              <a:ext cx="834" cy="1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r:id="rId8" progId="">
                      <p:embed/>
                    </p:oleObj>
                  </mc:Choice>
                  <mc:Fallback>
                    <p:oleObj r:id="rId8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674" y="7422"/>
                            <a:ext cx="834" cy="186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对象 68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548" y="7422"/>
              <a:ext cx="1442" cy="18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" r:id="rId10" progId="">
                      <p:embed/>
                    </p:oleObj>
                  </mc:Choice>
                  <mc:Fallback>
                    <p:oleObj r:id="rId1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1548" y="7422"/>
                            <a:ext cx="1442" cy="189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对象 70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161" y="7484"/>
              <a:ext cx="1427" cy="18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r:id="rId12" progId="">
                      <p:embed/>
                    </p:oleObj>
                  </mc:Choice>
                  <mc:Fallback>
                    <p:oleObj r:id="rId12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161" y="7484"/>
                            <a:ext cx="1427" cy="180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3844290" y="4271489"/>
            <a:ext cx="4410888" cy="82725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2727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结论：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并联电路的总电阻的倒数等于各电阻倒数之和。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4799" y="2502220"/>
            <a:ext cx="6238399" cy="962978"/>
            <a:chOff x="409" y="5535"/>
            <a:chExt cx="13099" cy="2022"/>
          </a:xfrm>
        </p:grpSpPr>
        <p:sp>
          <p:nvSpPr>
            <p:cNvPr id="3" name="Text Box 12"/>
            <p:cNvSpPr txBox="1"/>
            <p:nvPr/>
          </p:nvSpPr>
          <p:spPr>
            <a:xfrm>
              <a:off x="409" y="6123"/>
              <a:ext cx="4323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由</a:t>
              </a:r>
              <a:r>
                <a:rPr lang="zh-CN" altLang="en-US" sz="2400" b="1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欧姆定律</a:t>
              </a:r>
              <a:r>
                <a:rPr lang="zh-CN" altLang="en-US" sz="2400" b="1">
                  <a:latin typeface="Arial" pitchFamily="34" charset="0"/>
                  <a:ea typeface="宋体" pitchFamily="2" charset="-122"/>
                </a:rPr>
                <a:t>得：</a:t>
              </a:r>
            </a:p>
          </p:txBody>
        </p:sp>
        <p:graphicFrame>
          <p:nvGraphicFramePr>
            <p:cNvPr id="4" name="对象 3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5119" y="5638"/>
            <a:ext cx="2222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r:id="rId14" progId="">
                    <p:embed/>
                  </p:oleObj>
                </mc:Choice>
                <mc:Fallback>
                  <p:oleObj r:id="rId14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119" y="5638"/>
                          <a:ext cx="2222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7957" y="5608"/>
            <a:ext cx="2407" cy="1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r:id="rId16" progId="">
                    <p:embed/>
                  </p:oleObj>
                </mc:Choice>
                <mc:Fallback>
                  <p:oleObj r:id="rId16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957" y="5608"/>
                          <a:ext cx="2407" cy="19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87" y="5535"/>
            <a:ext cx="1921" cy="1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公式编辑器 3.0 中文版" r:id="rId18" progId="">
                    <p:embed/>
                  </p:oleObj>
                </mc:Choice>
                <mc:Fallback>
                  <p:oleObj name="公式编辑器 3.0 中文版" r:id="rId18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587" y="5535"/>
                          <a:ext cx="1921" cy="18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12390" y="318770"/>
            <a:ext cx="43262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并联电路中的电阻特点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70840" y="929640"/>
            <a:ext cx="53435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ea typeface="宋体" pitchFamily="2" charset="-122"/>
              </a:rPr>
              <a:t>①若电路中有多个电阻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并联</a:t>
            </a:r>
            <a:r>
              <a:rPr lang="zh-CN" altLang="en-US" sz="2800" b="1">
                <a:ea typeface="宋体" pitchFamily="2" charset="-122"/>
              </a:rPr>
              <a:t>，则</a:t>
            </a:r>
          </a:p>
        </p:txBody>
      </p:sp>
      <p:sp>
        <p:nvSpPr>
          <p:cNvPr id="34818" name="Rectangle 4"/>
          <p:cNvSpPr/>
          <p:nvPr/>
        </p:nvSpPr>
        <p:spPr>
          <a:xfrm>
            <a:off x="370840" y="2175510"/>
            <a:ext cx="803529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若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n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个阻值都为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的电阻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串联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，总电阻</a:t>
            </a:r>
            <a:r>
              <a:rPr lang="en-US" altLang="zh-CN" sz="28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=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714365" y="761339"/>
            <a:ext cx="2101691" cy="858203"/>
            <a:chOff x="10730" y="7484"/>
            <a:chExt cx="4413" cy="1802"/>
          </a:xfrm>
        </p:grpSpPr>
        <p:graphicFrame>
          <p:nvGraphicFramePr>
            <p:cNvPr id="67" name="对象 66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30" y="7538"/>
            <a:ext cx="716" cy="1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r:id="rId2" progId="">
                    <p:embed/>
                  </p:oleObj>
                </mc:Choice>
                <mc:Fallback>
                  <p:oleObj r:id="rId2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730" y="7538"/>
                          <a:ext cx="716" cy="16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对象 68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446" y="7538"/>
            <a:ext cx="1316" cy="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r:id="rId4" progId="">
                    <p:embed/>
                  </p:oleObj>
                </mc:Choice>
                <mc:Fallback>
                  <p:oleObj r:id="rId4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446" y="7538"/>
                          <a:ext cx="1316" cy="17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对象 70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2606" y="7484"/>
            <a:ext cx="2537" cy="1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r:id="rId6" progId="">
                    <p:embed/>
                  </p:oleObj>
                </mc:Choice>
                <mc:Fallback>
                  <p:oleObj r:id="rId6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606" y="7484"/>
                          <a:ext cx="2537" cy="18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7292975" y="1974824"/>
          <a:ext cx="523399" cy="9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8" progId="">
                  <p:embed/>
                </p:oleObj>
              </mc:Choice>
              <mc:Fallback>
                <p:oleObj r:id="rId8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92975" y="1974824"/>
                        <a:ext cx="523399" cy="900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0"/>
          <p:cNvSpPr txBox="1"/>
          <p:nvPr/>
        </p:nvSpPr>
        <p:spPr>
          <a:xfrm>
            <a:off x="430530" y="3291840"/>
            <a:ext cx="2940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两电阻并联</a:t>
            </a:r>
            <a:r>
              <a:rPr lang="zh-CN" altLang="en-US" sz="2800" b="1">
                <a:latin typeface="Arial" pitchFamily="34" charset="0"/>
                <a:ea typeface="宋体" pitchFamily="2" charset="-122"/>
              </a:rPr>
              <a:t>时：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16910" y="3073691"/>
            <a:ext cx="1886903" cy="916781"/>
            <a:chOff x="10674" y="7422"/>
            <a:chExt cx="3962" cy="1925"/>
          </a:xfrm>
        </p:grpSpPr>
        <p:graphicFrame>
          <p:nvGraphicFramePr>
            <p:cNvPr id="24" name="对象 23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0674" y="7422"/>
            <a:ext cx="8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r:id="rId10" progId="">
                    <p:embed/>
                  </p:oleObj>
                </mc:Choice>
                <mc:Fallback>
                  <p:oleObj r:id="rId1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674" y="7422"/>
                          <a:ext cx="843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48" y="7422"/>
            <a:ext cx="1442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r:id="rId12" progId="">
                    <p:embed/>
                  </p:oleObj>
                </mc:Choice>
                <mc:Fallback>
                  <p:oleObj r:id="rId12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548" y="7422"/>
                          <a:ext cx="1442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3161" y="7484"/>
            <a:ext cx="1475" cy="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r:id="rId13" progId="">
                    <p:embed/>
                  </p:oleObj>
                </mc:Choice>
                <mc:Fallback>
                  <p:oleObj r:id="rId13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161" y="7484"/>
                          <a:ext cx="1475" cy="18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5103813" y="3114649"/>
          <a:ext cx="1262063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15" progId="">
                  <p:embed/>
                </p:oleObj>
              </mc:Choice>
              <mc:Fallback>
                <p:oleObj r:id="rId1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3813" y="3114649"/>
                        <a:ext cx="1262063" cy="875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7253367" y="3103219"/>
          <a:ext cx="1545431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17" progId="">
                  <p:embed/>
                </p:oleObj>
              </mc:Choice>
              <mc:Fallback>
                <p:oleObj r:id="rId17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53367" y="3103219"/>
                        <a:ext cx="1545431" cy="875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24"/>
          <p:cNvSpPr/>
          <p:nvPr/>
        </p:nvSpPr>
        <p:spPr bwMode="gray">
          <a:xfrm rot="6968031" flipH="1">
            <a:off x="6616903" y="3272629"/>
            <a:ext cx="288566" cy="501952"/>
          </a:xfrm>
          <a:custGeom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33"/>
          <p:cNvSpPr txBox="1"/>
          <p:nvPr/>
        </p:nvSpPr>
        <p:spPr>
          <a:xfrm>
            <a:off x="1576388" y="880084"/>
            <a:ext cx="1033939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推导：</a:t>
            </a:r>
          </a:p>
        </p:txBody>
      </p:sp>
      <p:graphicFrame>
        <p:nvGraphicFramePr>
          <p:cNvPr id="35" name="对象 34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610089" y="687679"/>
          <a:ext cx="1545431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10089" y="687679"/>
                        <a:ext cx="1545431" cy="875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611291" y="687679"/>
          <a:ext cx="721519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11291" y="687679"/>
                        <a:ext cx="721519" cy="875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4167188" y="883894"/>
            <a:ext cx="4819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＜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333048" y="880084"/>
            <a:ext cx="939641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＝</a:t>
            </a:r>
            <a:r>
              <a:rPr lang="en-US" altLang="zh-CN" sz="2400" b="1" i="1"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480310" y="1765909"/>
            <a:ext cx="1675448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即</a:t>
            </a: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48100" y="1765909"/>
            <a:ext cx="191262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同理，</a:t>
            </a: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sz="2400" b="1" baseline="-250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81138" y="2620777"/>
            <a:ext cx="5692140" cy="4603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400" b="1" noProof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sym typeface="+mn-ea"/>
              </a:rPr>
              <a:t>并联电阻的总电阻比任何一个分电阻都小</a:t>
            </a:r>
          </a:p>
        </p:txBody>
      </p:sp>
      <p:sp>
        <p:nvSpPr>
          <p:cNvPr id="44" name="下箭头 43"/>
          <p:cNvSpPr/>
          <p:nvPr/>
        </p:nvSpPr>
        <p:spPr>
          <a:xfrm>
            <a:off x="3449955" y="2221204"/>
            <a:ext cx="1374934" cy="39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左箭头 44"/>
          <p:cNvSpPr/>
          <p:nvPr/>
        </p:nvSpPr>
        <p:spPr>
          <a:xfrm rot="16200000">
            <a:off x="3916045" y="3223260"/>
            <a:ext cx="501650" cy="216535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145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173" y="3402304"/>
            <a:ext cx="1441847" cy="756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626" y="3402304"/>
            <a:ext cx="1594247" cy="837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0" name="AutoShape 20"/>
          <p:cNvSpPr/>
          <p:nvPr/>
        </p:nvSpPr>
        <p:spPr>
          <a:xfrm>
            <a:off x="4059079" y="3766397"/>
            <a:ext cx="431006" cy="108347"/>
          </a:xfrm>
          <a:prstGeom prst="rightArrow">
            <a:avLst>
              <a:gd name="adj1" fmla="val 50000"/>
              <a:gd name="adj2" fmla="val 99432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sz="15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45360" y="4457700"/>
            <a:ext cx="49282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相当于增加了导体的横截面积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1"/>
      <p:bldP spid="41" grpId="2"/>
      <p:bldP spid="42" grpId="3"/>
      <p:bldP spid="43" grpId="4"/>
      <p:bldP spid="46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75585" y="572426"/>
            <a:ext cx="3271361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并联电路中的分流特点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54475" y="3436911"/>
            <a:ext cx="4899660" cy="138366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并联电路中，各支路的电流比等于电阻的倒数比。</a:t>
            </a:r>
          </a:p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阻值大的支路分得的电流小。</a:t>
            </a:r>
          </a:p>
        </p:txBody>
      </p:sp>
      <p:grpSp>
        <p:nvGrpSpPr>
          <p:cNvPr id="6146" name="Group 2"/>
          <p:cNvGrpSpPr/>
          <p:nvPr/>
        </p:nvGrpSpPr>
        <p:grpSpPr>
          <a:xfrm>
            <a:off x="462439" y="951521"/>
            <a:ext cx="2915603" cy="1916906"/>
            <a:chExt cx="2449" cy="1610"/>
          </a:xfrm>
        </p:grpSpPr>
        <p:sp>
          <p:nvSpPr>
            <p:cNvPr id="6147" name="Rectangle 3"/>
            <p:cNvSpPr/>
            <p:nvPr/>
          </p:nvSpPr>
          <p:spPr>
            <a:xfrm>
              <a:off x="137" y="726"/>
              <a:ext cx="2267" cy="81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48" name="Rectangle 4"/>
            <p:cNvSpPr/>
            <p:nvPr/>
          </p:nvSpPr>
          <p:spPr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49" name="Rectangle 5"/>
            <p:cNvSpPr/>
            <p:nvPr/>
          </p:nvSpPr>
          <p:spPr>
            <a:xfrm>
              <a:off x="613" y="385"/>
              <a:ext cx="1361" cy="65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0" name="Rectangle 6"/>
            <p:cNvSpPr/>
            <p:nvPr/>
          </p:nvSpPr>
          <p:spPr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1" name="Rectangle 7"/>
            <p:cNvSpPr/>
            <p:nvPr/>
          </p:nvSpPr>
          <p:spPr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2" name="Line 8"/>
            <p:cNvSpPr/>
            <p:nvPr/>
          </p:nvSpPr>
          <p:spPr>
            <a:xfrm>
              <a:off x="885" y="38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3" name="Line 9"/>
            <p:cNvSpPr/>
            <p:nvPr/>
          </p:nvSpPr>
          <p:spPr>
            <a:xfrm>
              <a:off x="862" y="1043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4" name="Line 10"/>
            <p:cNvSpPr/>
            <p:nvPr/>
          </p:nvSpPr>
          <p:spPr>
            <a:xfrm rot="5400000">
              <a:off x="2340" y="979"/>
              <a:ext cx="121" cy="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5" name="Line 11"/>
            <p:cNvSpPr/>
            <p:nvPr/>
          </p:nvSpPr>
          <p:spPr>
            <a:xfrm>
              <a:off x="386" y="726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6" name="Text Box 12"/>
            <p:cNvSpPr txBox="1"/>
            <p:nvPr/>
          </p:nvSpPr>
          <p:spPr>
            <a:xfrm>
              <a:off x="749" y="68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</a:rPr>
                <a:t>1</a:t>
              </a:r>
              <a:endParaRPr lang="en-US" altLang="zh-CN" sz="24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57" name="Text Box 13"/>
            <p:cNvSpPr txBox="1"/>
            <p:nvPr/>
          </p:nvSpPr>
          <p:spPr>
            <a:xfrm>
              <a:off x="295" y="408"/>
              <a:ext cx="181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I</a:t>
              </a:r>
            </a:p>
          </p:txBody>
        </p:sp>
        <p:sp>
          <p:nvSpPr>
            <p:cNvPr id="6158" name="Text Box 14"/>
            <p:cNvSpPr txBox="1"/>
            <p:nvPr/>
          </p:nvSpPr>
          <p:spPr>
            <a:xfrm>
              <a:off x="726" y="703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</a:rPr>
                <a:t>2</a:t>
              </a:r>
              <a:endParaRPr lang="en-US" altLang="zh-CN" sz="24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59" name="Text Box 15"/>
            <p:cNvSpPr txBox="1"/>
            <p:nvPr/>
          </p:nvSpPr>
          <p:spPr>
            <a:xfrm>
              <a:off x="1202" y="658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</a:rPr>
                <a:t>2</a:t>
              </a:r>
              <a:endParaRPr lang="en-US" altLang="zh-CN" sz="24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0" name="Text Box 16"/>
            <p:cNvSpPr txBox="1"/>
            <p:nvPr/>
          </p:nvSpPr>
          <p:spPr>
            <a:xfrm>
              <a:off x="1134" y="0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latin typeface="Times New Roman"/>
                  <a:ea typeface="宋体" pitchFamily="2" charset="-122"/>
                </a:rPr>
                <a:t>R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</a:rPr>
                <a:t>1</a:t>
              </a:r>
              <a:endParaRPr lang="en-US" altLang="zh-CN" sz="2400" b="1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1" name="Oval 125"/>
            <p:cNvSpPr/>
            <p:nvPr/>
          </p:nvSpPr>
          <p:spPr>
            <a:xfrm rot="5400000" flipV="1">
              <a:off x="1932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2" name="Oval 125"/>
            <p:cNvSpPr/>
            <p:nvPr/>
          </p:nvSpPr>
          <p:spPr>
            <a:xfrm rot="5400000" flipV="1">
              <a:off x="583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Times New Roman"/>
                <a:ea typeface="宋体" pitchFamily="2" charset="-122"/>
              </a:endParaRPr>
            </a:p>
          </p:txBody>
        </p:sp>
        <p:sp>
          <p:nvSpPr>
            <p:cNvPr id="6163" name="Line 19"/>
            <p:cNvSpPr/>
            <p:nvPr/>
          </p:nvSpPr>
          <p:spPr>
            <a:xfrm>
              <a:off x="182" y="1361"/>
              <a:ext cx="217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4" name="Text Box 20"/>
            <p:cNvSpPr txBox="1"/>
            <p:nvPr/>
          </p:nvSpPr>
          <p:spPr>
            <a:xfrm>
              <a:off x="1157" y="1247"/>
              <a:ext cx="408" cy="32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 algn="ctr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/>
                  <a:ea typeface="宋体" pitchFamily="2" charset="-122"/>
                </a:rPr>
                <a:t>U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68591" y="1211554"/>
            <a:ext cx="3657124" cy="962978"/>
            <a:chOff x="8333" y="2543"/>
            <a:chExt cx="7679" cy="2022"/>
          </a:xfrm>
        </p:grpSpPr>
        <p:sp>
          <p:nvSpPr>
            <p:cNvPr id="62477" name="Text Box 13"/>
            <p:cNvSpPr txBox="1"/>
            <p:nvPr/>
          </p:nvSpPr>
          <p:spPr>
            <a:xfrm>
              <a:off x="8333" y="2893"/>
              <a:ext cx="7679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Times New Roman"/>
                  <a:ea typeface="宋体" pitchFamily="2" charset="-122"/>
                  <a:sym typeface="+mn-ea"/>
                </a:rPr>
                <a:t>由      </a:t>
              </a:r>
              <a:r>
                <a:rPr lang="zh-CN" sz="2400" b="1" i="1">
                  <a:latin typeface="Times New Roman"/>
                  <a:ea typeface="宋体" pitchFamily="2" charset="-122"/>
                </a:rPr>
                <a:t>                           </a:t>
              </a:r>
              <a:r>
                <a:rPr lang="zh-CN" altLang="en-US" sz="2400" b="1">
                  <a:latin typeface="Times New Roman"/>
                  <a:ea typeface="宋体" pitchFamily="2" charset="-122"/>
                  <a:sym typeface="+mn-ea"/>
                </a:rPr>
                <a:t>可得：</a:t>
              </a:r>
              <a:endParaRPr lang="en-US" altLang="zh-CN" sz="2400" b="1" baseline="-25000">
                <a:latin typeface="Times New Roman"/>
                <a:ea typeface="宋体" pitchFamily="2" charset="-122"/>
              </a:endParaRPr>
            </a:p>
          </p:txBody>
        </p:sp>
        <p:graphicFrame>
          <p:nvGraphicFramePr>
            <p:cNvPr id="2" name="对象 1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9261" y="2543"/>
            <a:ext cx="2111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r:id="rId2" progId="">
                    <p:embed/>
                  </p:oleObj>
                </mc:Choice>
                <mc:Fallback>
                  <p:oleObj r:id="rId2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261" y="2543"/>
                          <a:ext cx="2111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711" y="2616"/>
            <a:ext cx="2293" cy="1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r:id="rId4" progId="">
                    <p:embed/>
                  </p:oleObj>
                </mc:Choice>
                <mc:Fallback>
                  <p:oleObj r:id="rId4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711" y="2616"/>
                          <a:ext cx="2293" cy="19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4594384" y="2268829"/>
            <a:ext cx="1975485" cy="949166"/>
            <a:chOff x="9687" y="5327"/>
            <a:chExt cx="4148" cy="1993"/>
          </a:xfrm>
        </p:grpSpPr>
        <p:sp>
          <p:nvSpPr>
            <p:cNvPr id="3" name="文本框 2"/>
            <p:cNvSpPr txBox="1"/>
            <p:nvPr/>
          </p:nvSpPr>
          <p:spPr>
            <a:xfrm>
              <a:off x="9687" y="5757"/>
              <a:ext cx="3051" cy="96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altLang="zh-CN" sz="2400" b="1" i="1">
                  <a:latin typeface="Times New Roman"/>
                  <a:ea typeface="宋体" pitchFamily="2" charset="-122"/>
                  <a:sym typeface="+mn-ea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sym typeface="+mn-ea"/>
                </a:rPr>
                <a:t>1</a:t>
              </a:r>
              <a:r>
                <a:rPr lang="en-US" altLang="zh-CN" sz="2400" b="1">
                  <a:latin typeface="Times New Roman"/>
                  <a:ea typeface="宋体" pitchFamily="2" charset="-122"/>
                  <a:sym typeface="+mn-ea"/>
                </a:rPr>
                <a:t>:</a:t>
              </a:r>
              <a:r>
                <a:rPr lang="en-US" altLang="zh-CN" sz="2400" b="1" i="1">
                  <a:latin typeface="Times New Roman"/>
                  <a:ea typeface="宋体" pitchFamily="2" charset="-122"/>
                  <a:sym typeface="+mn-ea"/>
                </a:rPr>
                <a:t>I</a:t>
              </a:r>
              <a:r>
                <a:rPr lang="en-US" altLang="zh-CN" sz="2400" b="1" baseline="-25000">
                  <a:latin typeface="Times New Roman"/>
                  <a:ea typeface="宋体" pitchFamily="2" charset="-122"/>
                  <a:sym typeface="+mn-ea"/>
                </a:rPr>
                <a:t>2</a:t>
              </a:r>
              <a:r>
                <a:rPr lang="en-US" altLang="zh-CN" sz="2400" b="1">
                  <a:latin typeface="Times New Roman"/>
                  <a:ea typeface="宋体" pitchFamily="2" charset="-122"/>
                  <a:sym typeface="+mn-ea"/>
                </a:rPr>
                <a:t>=</a:t>
              </a:r>
              <a:r>
                <a:rPr lang="en-US" altLang="zh-CN" sz="2400" b="1" i="1">
                  <a:latin typeface="Times New Roman"/>
                  <a:ea typeface="宋体" pitchFamily="2" charset="-122"/>
                  <a:sym typeface="+mn-ea"/>
                </a:rPr>
                <a:t>      </a:t>
              </a:r>
              <a:r>
                <a:rPr lang="en-US" altLang="zh-CN" sz="2400" b="1">
                  <a:latin typeface="Times New Roman"/>
                  <a:ea typeface="宋体" pitchFamily="2" charset="-122"/>
                  <a:sym typeface="+mn-ea"/>
                </a:rPr>
                <a:t>:</a:t>
              </a:r>
              <a:r>
                <a:rPr lang="en-US" altLang="zh-CN" sz="2400" b="1" i="1">
                  <a:latin typeface="Times New Roman"/>
                  <a:ea typeface="宋体" pitchFamily="2" charset="-122"/>
                  <a:sym typeface="+mn-ea"/>
                </a:rPr>
                <a:t>    </a:t>
              </a:r>
              <a:endParaRPr lang="zh-CN" altLang="en-US" sz="2400" b="1" baseline="-25000"/>
            </a:p>
          </p:txBody>
        </p:sp>
        <p:graphicFrame>
          <p:nvGraphicFramePr>
            <p:cNvPr id="26" name="对象 25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412" y="5327"/>
            <a:ext cx="9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r:id="rId6" progId="">
                    <p:embed/>
                  </p:oleObj>
                </mc:Choice>
                <mc:Fallback>
                  <p:oleObj r:id="rId6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412" y="5327"/>
                          <a:ext cx="943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2781" y="5327"/>
            <a:ext cx="1054" cy="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r:id="rId8" progId="">
                    <p:embed/>
                  </p:oleObj>
                </mc:Choice>
                <mc:Fallback>
                  <p:oleObj r:id="rId8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781" y="5327"/>
                          <a:ext cx="1054" cy="19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261461" y="3007492"/>
            <a:ext cx="3543749" cy="1627823"/>
            <a:chOff x="561" y="6514"/>
            <a:chExt cx="7441" cy="3418"/>
          </a:xfrm>
        </p:grpSpPr>
        <p:grpSp>
          <p:nvGrpSpPr>
            <p:cNvPr id="10" name="组合 9"/>
            <p:cNvGrpSpPr/>
            <p:nvPr/>
          </p:nvGrpSpPr>
          <p:grpSpPr>
            <a:xfrm>
              <a:off x="561" y="6514"/>
              <a:ext cx="7441" cy="2905"/>
              <a:chOff x="1438" y="9647"/>
              <a:chExt cx="6835" cy="290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438" y="9647"/>
                <a:ext cx="6689" cy="29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zh-CN" altLang="en-US" sz="2800" b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拓展：多电阻并联</a:t>
                </a:r>
              </a:p>
              <a:p>
                <a:pPr algn="l"/>
                <a:endParaRPr lang="zh-CN" altLang="en-US" sz="2800" b="1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endParaRPr>
              </a:p>
              <a:p>
                <a:pPr algn="l"/>
                <a:r>
                  <a:rPr lang="en-US" altLang="zh-CN" sz="2800" b="1" i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I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1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: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I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2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:      =   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   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：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    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/>
                    <a:ea typeface="宋体" pitchFamily="2" charset="-122"/>
                    <a:sym typeface="+mn-ea"/>
                  </a:rPr>
                  <a:t>:</a:t>
                </a:r>
                <a:endParaRPr lang="en-US" altLang="zh-CN" sz="2800" b="1" baseline="-25000">
                  <a:solidFill>
                    <a:srgbClr val="FF0000"/>
                  </a:solidFill>
                  <a:latin typeface="Times New Roman"/>
                  <a:ea typeface="宋体" pitchFamily="2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345" y="11585"/>
                <a:ext cx="928" cy="9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宋体" pitchFamily="2" charset="-122"/>
                    <a:ea typeface="宋体" pitchFamily="2" charset="-122"/>
                    <a:sym typeface="+mn-ea"/>
                  </a:rPr>
                  <a:t>…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086" y="11517"/>
                <a:ext cx="928" cy="9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宋体" pitchFamily="2" charset="-122"/>
                    <a:ea typeface="宋体" pitchFamily="2" charset="-122"/>
                    <a:sym typeface="+mn-ea"/>
                  </a:rPr>
                  <a:t>…</a:t>
                </a:r>
              </a:p>
            </p:txBody>
          </p:sp>
        </p:grpSp>
        <p:graphicFrame>
          <p:nvGraphicFramePr>
            <p:cNvPr id="12" name="对象 11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3987" y="7922"/>
            <a:ext cx="9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r:id="rId10" progId="">
                    <p:embed/>
                  </p:oleObj>
                </mc:Choice>
                <mc:Fallback>
                  <p:oleObj r:id="rId1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87" y="7922"/>
                          <a:ext cx="943" cy="1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5529" y="7939"/>
            <a:ext cx="1054" cy="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r:id="rId11" progId="">
                    <p:embed/>
                  </p:oleObj>
                </mc:Choice>
                <mc:Fallback>
                  <p:oleObj r:id="rId11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529" y="7939"/>
                          <a:ext cx="1054" cy="19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478" name="New picture" hidden="1"/>
          <p:cNvPicPr/>
          <p:nvPr/>
        </p:nvPicPr>
        <p:blipFill>
          <a:blip r:embed="rId12"/>
          <a:stretch>
            <a:fillRect/>
          </a:stretch>
        </p:blipFill>
        <p:spPr>
          <a:xfrm>
            <a:off x="10236200" y="10414000"/>
            <a:ext cx="254000" cy="279400"/>
          </a:xfrm>
          <a:prstGeom prst="cube">
            <a:avLst/>
          </a:prstGeom>
        </p:spPr>
      </p:pic>
      <p:pic>
        <p:nvPicPr>
          <p:cNvPr id="6247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1099800" y="114554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" y="709497"/>
            <a:ext cx="2161460" cy="26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矩形 19457"/>
          <p:cNvSpPr/>
          <p:nvPr/>
        </p:nvSpPr>
        <p:spPr>
          <a:xfrm>
            <a:off x="3430905" y="612907"/>
            <a:ext cx="5429250" cy="4286250"/>
          </a:xfrm>
          <a:prstGeom prst="rect">
            <a:avLst/>
          </a:prstGeom>
          <a:solidFill>
            <a:srgbClr val="0000FF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endParaRPr sz="2400" b="1" i="1">
              <a:solidFill>
                <a:srgbClr val="FF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grpSp>
        <p:nvGrpSpPr>
          <p:cNvPr id="19459" name="组合 19458"/>
          <p:cNvGrpSpPr/>
          <p:nvPr/>
        </p:nvGrpSpPr>
        <p:grpSpPr>
          <a:xfrm>
            <a:off x="3427334" y="702205"/>
            <a:ext cx="5432822" cy="4241007"/>
            <a:chOff x="173" y="459"/>
            <a:chExt cx="4563" cy="3562"/>
          </a:xfrm>
        </p:grpSpPr>
        <p:grpSp>
          <p:nvGrpSpPr>
            <p:cNvPr id="19460" name="组合 19459"/>
            <p:cNvGrpSpPr/>
            <p:nvPr/>
          </p:nvGrpSpPr>
          <p:grpSpPr>
            <a:xfrm>
              <a:off x="173" y="459"/>
              <a:ext cx="4563" cy="3562"/>
              <a:chOff x="173" y="459"/>
              <a:chExt cx="4563" cy="3562"/>
            </a:xfrm>
          </p:grpSpPr>
          <p:grpSp>
            <p:nvGrpSpPr>
              <p:cNvPr id="19461" name="组合 19460"/>
              <p:cNvGrpSpPr/>
              <p:nvPr/>
            </p:nvGrpSpPr>
            <p:grpSpPr>
              <a:xfrm>
                <a:off x="683" y="459"/>
                <a:ext cx="3989" cy="3118"/>
                <a:chOff x="683" y="459"/>
                <a:chExt cx="3989" cy="3118"/>
              </a:xfrm>
            </p:grpSpPr>
            <p:sp>
              <p:nvSpPr>
                <p:cNvPr id="19462" name="直接连接符 19461"/>
                <p:cNvSpPr/>
                <p:nvPr/>
              </p:nvSpPr>
              <p:spPr>
                <a:xfrm>
                  <a:off x="703" y="3577"/>
                  <a:ext cx="3969" cy="0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3" name="直接连接符 19462"/>
                <p:cNvSpPr/>
                <p:nvPr/>
              </p:nvSpPr>
              <p:spPr>
                <a:xfrm flipH="1" flipV="1">
                  <a:off x="697" y="459"/>
                  <a:ext cx="0" cy="311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4" name="直接连接符 19463"/>
                <p:cNvSpPr/>
                <p:nvPr/>
              </p:nvSpPr>
              <p:spPr>
                <a:xfrm>
                  <a:off x="697" y="3294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5" name="直接连接符 19464"/>
                <p:cNvSpPr/>
                <p:nvPr/>
              </p:nvSpPr>
              <p:spPr>
                <a:xfrm>
                  <a:off x="697" y="2989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6" name="直接连接符 19465"/>
                <p:cNvSpPr/>
                <p:nvPr/>
              </p:nvSpPr>
              <p:spPr>
                <a:xfrm>
                  <a:off x="698" y="2703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7" name="直接连接符 19466"/>
                <p:cNvSpPr/>
                <p:nvPr/>
              </p:nvSpPr>
              <p:spPr>
                <a:xfrm>
                  <a:off x="697" y="2415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8" name="直接连接符 19467"/>
                <p:cNvSpPr/>
                <p:nvPr/>
              </p:nvSpPr>
              <p:spPr>
                <a:xfrm>
                  <a:off x="697" y="2132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9" name="直接连接符 19468"/>
                <p:cNvSpPr/>
                <p:nvPr/>
              </p:nvSpPr>
              <p:spPr>
                <a:xfrm>
                  <a:off x="703" y="1835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0" name="直接连接符 19469"/>
                <p:cNvSpPr/>
                <p:nvPr/>
              </p:nvSpPr>
              <p:spPr>
                <a:xfrm>
                  <a:off x="697" y="1536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1" name="直接连接符 19470"/>
                <p:cNvSpPr/>
                <p:nvPr/>
              </p:nvSpPr>
              <p:spPr>
                <a:xfrm>
                  <a:off x="703" y="1245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2" name="直接连接符 19471"/>
                <p:cNvSpPr/>
                <p:nvPr/>
              </p:nvSpPr>
              <p:spPr>
                <a:xfrm>
                  <a:off x="683" y="917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3" name="直接连接符 19472"/>
                <p:cNvSpPr/>
                <p:nvPr/>
              </p:nvSpPr>
              <p:spPr>
                <a:xfrm flipH="1" flipV="1">
                  <a:off x="1037" y="917"/>
                  <a:ext cx="0" cy="266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4" name="直接连接符 19473"/>
                <p:cNvSpPr/>
                <p:nvPr/>
              </p:nvSpPr>
              <p:spPr>
                <a:xfrm flipH="1" flipV="1">
                  <a:off x="1406" y="917"/>
                  <a:ext cx="0" cy="266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5" name="直接连接符 19474"/>
                <p:cNvSpPr/>
                <p:nvPr/>
              </p:nvSpPr>
              <p:spPr>
                <a:xfrm flipV="1">
                  <a:off x="1746" y="918"/>
                  <a:ext cx="1" cy="2659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6" name="直接连接符 19475"/>
                <p:cNvSpPr/>
                <p:nvPr/>
              </p:nvSpPr>
              <p:spPr>
                <a:xfrm flipH="1" flipV="1">
                  <a:off x="2086" y="919"/>
                  <a:ext cx="0" cy="2658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7" name="直接连接符 19476"/>
                <p:cNvSpPr/>
                <p:nvPr/>
              </p:nvSpPr>
              <p:spPr>
                <a:xfrm flipH="1" flipV="1">
                  <a:off x="2426" y="917"/>
                  <a:ext cx="0" cy="266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8" name="直接连接符 19477"/>
                <p:cNvSpPr/>
                <p:nvPr/>
              </p:nvSpPr>
              <p:spPr>
                <a:xfrm flipH="1" flipV="1">
                  <a:off x="2767" y="919"/>
                  <a:ext cx="0" cy="2658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9" name="直接连接符 19478"/>
                <p:cNvSpPr/>
                <p:nvPr/>
              </p:nvSpPr>
              <p:spPr>
                <a:xfrm flipH="1" flipV="1">
                  <a:off x="3107" y="919"/>
                  <a:ext cx="0" cy="263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0" name="直接连接符 19479"/>
                <p:cNvSpPr/>
                <p:nvPr/>
              </p:nvSpPr>
              <p:spPr>
                <a:xfrm flipH="1" flipV="1">
                  <a:off x="3447" y="919"/>
                  <a:ext cx="0" cy="263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1" name="直接连接符 19480"/>
                <p:cNvSpPr/>
                <p:nvPr/>
              </p:nvSpPr>
              <p:spPr>
                <a:xfrm flipV="1">
                  <a:off x="3787" y="917"/>
                  <a:ext cx="30" cy="2632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2" name="直接连接符 19481"/>
                <p:cNvSpPr/>
                <p:nvPr/>
              </p:nvSpPr>
              <p:spPr>
                <a:xfrm flipH="1" flipV="1">
                  <a:off x="4157" y="917"/>
                  <a:ext cx="0" cy="266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3" name="直接连接符 19482"/>
                <p:cNvSpPr/>
                <p:nvPr/>
              </p:nvSpPr>
              <p:spPr>
                <a:xfrm flipH="1" flipV="1">
                  <a:off x="4468" y="917"/>
                  <a:ext cx="0" cy="266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9484" name="文本框 19483"/>
              <p:cNvSpPr txBox="1"/>
              <p:nvPr/>
            </p:nvSpPr>
            <p:spPr>
              <a:xfrm>
                <a:off x="4028" y="3634"/>
                <a:ext cx="70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U</a:t>
                </a:r>
                <a:r>
                  <a:rPr lang="en-US" altLang="zh-CN" sz="2400" b="1">
                    <a:solidFill>
                      <a:srgbClr val="0000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/V</a:t>
                </a:r>
              </a:p>
            </p:txBody>
          </p:sp>
          <p:sp>
            <p:nvSpPr>
              <p:cNvPr id="19485" name="文本框 19484"/>
              <p:cNvSpPr txBox="1"/>
              <p:nvPr/>
            </p:nvSpPr>
            <p:spPr>
              <a:xfrm>
                <a:off x="173" y="459"/>
                <a:ext cx="569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bg1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>
                    <a:solidFill>
                      <a:schemeClr val="bg1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/A</a:t>
                </a:r>
              </a:p>
            </p:txBody>
          </p:sp>
          <p:sp>
            <p:nvSpPr>
              <p:cNvPr id="19486" name="文本框 19485"/>
              <p:cNvSpPr txBox="1"/>
              <p:nvPr/>
            </p:nvSpPr>
            <p:spPr>
              <a:xfrm>
                <a:off x="527" y="3606"/>
                <a:ext cx="312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bg1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0</a:t>
                </a:r>
              </a:p>
            </p:txBody>
          </p:sp>
        </p:grpSp>
        <p:sp>
          <p:nvSpPr>
            <p:cNvPr id="19487" name="文本框 19486"/>
            <p:cNvSpPr txBox="1"/>
            <p:nvPr/>
          </p:nvSpPr>
          <p:spPr>
            <a:xfrm>
              <a:off x="1859" y="3634"/>
              <a:ext cx="56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9488" name="文本框 19487"/>
            <p:cNvSpPr txBox="1"/>
            <p:nvPr/>
          </p:nvSpPr>
          <p:spPr>
            <a:xfrm>
              <a:off x="2540" y="3634"/>
              <a:ext cx="56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9489" name="文本框 19488"/>
            <p:cNvSpPr txBox="1"/>
            <p:nvPr/>
          </p:nvSpPr>
          <p:spPr>
            <a:xfrm>
              <a:off x="3220" y="3634"/>
              <a:ext cx="56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9490" name="文本框 19489"/>
            <p:cNvSpPr txBox="1"/>
            <p:nvPr/>
          </p:nvSpPr>
          <p:spPr>
            <a:xfrm>
              <a:off x="3929" y="3634"/>
              <a:ext cx="4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9491" name="组合 19490"/>
            <p:cNvGrpSpPr/>
            <p:nvPr/>
          </p:nvGrpSpPr>
          <p:grpSpPr>
            <a:xfrm>
              <a:off x="273" y="1054"/>
              <a:ext cx="425" cy="2457"/>
              <a:chOff x="273" y="1054"/>
              <a:chExt cx="425" cy="2457"/>
            </a:xfrm>
          </p:grpSpPr>
          <p:sp>
            <p:nvSpPr>
              <p:cNvPr id="19492" name="文本框 19491"/>
              <p:cNvSpPr txBox="1"/>
              <p:nvPr/>
            </p:nvSpPr>
            <p:spPr>
              <a:xfrm>
                <a:off x="329" y="3124"/>
                <a:ext cx="369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3" name="文本框 19492"/>
              <p:cNvSpPr txBox="1"/>
              <p:nvPr/>
            </p:nvSpPr>
            <p:spPr>
              <a:xfrm>
                <a:off x="329" y="2645"/>
                <a:ext cx="36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4" name="文本框 19493"/>
              <p:cNvSpPr txBox="1"/>
              <p:nvPr/>
            </p:nvSpPr>
            <p:spPr>
              <a:xfrm>
                <a:off x="273" y="2056"/>
                <a:ext cx="36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5" name="文本框 19494"/>
              <p:cNvSpPr txBox="1"/>
              <p:nvPr/>
            </p:nvSpPr>
            <p:spPr>
              <a:xfrm>
                <a:off x="273" y="1731"/>
                <a:ext cx="36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6" name="文本框 19495"/>
              <p:cNvSpPr txBox="1"/>
              <p:nvPr/>
            </p:nvSpPr>
            <p:spPr>
              <a:xfrm>
                <a:off x="329" y="2321"/>
                <a:ext cx="2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7" name="文本框 19496"/>
              <p:cNvSpPr txBox="1"/>
              <p:nvPr/>
            </p:nvSpPr>
            <p:spPr>
              <a:xfrm>
                <a:off x="329" y="2881"/>
                <a:ext cx="341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8" name="文本框 19497"/>
              <p:cNvSpPr txBox="1"/>
              <p:nvPr/>
            </p:nvSpPr>
            <p:spPr>
              <a:xfrm>
                <a:off x="273" y="1408"/>
                <a:ext cx="36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9" name="文本框 19498"/>
              <p:cNvSpPr txBox="1"/>
              <p:nvPr/>
            </p:nvSpPr>
            <p:spPr>
              <a:xfrm>
                <a:off x="273" y="1054"/>
                <a:ext cx="36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9500" name="文本框 19499"/>
            <p:cNvSpPr txBox="1"/>
            <p:nvPr/>
          </p:nvSpPr>
          <p:spPr>
            <a:xfrm>
              <a:off x="1179" y="3634"/>
              <a:ext cx="56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9501" name="文本框 19500"/>
          <p:cNvSpPr txBox="1"/>
          <p:nvPr/>
        </p:nvSpPr>
        <p:spPr>
          <a:xfrm>
            <a:off x="4793695" y="3495411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19502" name="文本框 19501"/>
          <p:cNvSpPr txBox="1"/>
          <p:nvPr/>
        </p:nvSpPr>
        <p:spPr>
          <a:xfrm>
            <a:off x="5194221" y="3155368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19505" name="直接连接符 19504"/>
          <p:cNvSpPr/>
          <p:nvPr/>
        </p:nvSpPr>
        <p:spPr>
          <a:xfrm flipV="1">
            <a:off x="4940317" y="2046473"/>
            <a:ext cx="1945958" cy="1651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508" name="文本框 19507"/>
          <p:cNvSpPr txBox="1"/>
          <p:nvPr/>
        </p:nvSpPr>
        <p:spPr>
          <a:xfrm>
            <a:off x="3479006" y="3586136"/>
            <a:ext cx="674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0.1</a:t>
            </a:r>
            <a:endParaRPr lang="en-US" altLang="zh-CN" sz="2400" b="1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9509" name="文本框 19508"/>
          <p:cNvSpPr txBox="1"/>
          <p:nvPr/>
        </p:nvSpPr>
        <p:spPr>
          <a:xfrm>
            <a:off x="3430905" y="2088330"/>
            <a:ext cx="62722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0.3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9510" name="文本框 19509"/>
          <p:cNvSpPr txBox="1"/>
          <p:nvPr/>
        </p:nvSpPr>
        <p:spPr>
          <a:xfrm>
            <a:off x="3428048" y="2800800"/>
            <a:ext cx="58531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0.2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9511" name="文本框 19510"/>
          <p:cNvSpPr txBox="1"/>
          <p:nvPr/>
        </p:nvSpPr>
        <p:spPr>
          <a:xfrm>
            <a:off x="4682490" y="4441957"/>
            <a:ext cx="385905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1          2         3        4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30905" y="1394434"/>
            <a:ext cx="62722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0.4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9034" y="2812468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13897" y="2121430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2885" y="3495649"/>
            <a:ext cx="3034189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结论：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在电阻一定的情况下，通过导体的电流与导体两端的电压</a:t>
            </a:r>
            <a:r>
              <a:rPr lang="en-US" altLang="zh-CN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_________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243" y="4603882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成正比</a:t>
            </a:r>
          </a:p>
        </p:txBody>
      </p:sp>
      <p:sp>
        <p:nvSpPr>
          <p:cNvPr id="13" name="直接连接符 12"/>
          <p:cNvSpPr/>
          <p:nvPr/>
        </p:nvSpPr>
        <p:spPr>
          <a:xfrm flipV="1">
            <a:off x="4027646" y="3725597"/>
            <a:ext cx="867728" cy="716359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4" name="文本框 13"/>
          <p:cNvSpPr txBox="1"/>
          <p:nvPr/>
        </p:nvSpPr>
        <p:spPr>
          <a:xfrm>
            <a:off x="5194459" y="3921257"/>
            <a:ext cx="2389346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过原点的直线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/>
      <p:bldP spid="19502" grpId="1"/>
      <p:bldP spid="5" grpId="2"/>
      <p:bldP spid="6" grpId="3"/>
      <p:bldP spid="10" grpId="4"/>
      <p:bldP spid="1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50190" y="1664335"/>
            <a:ext cx="4498340" cy="181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设计思路：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要探究电流与电阻的关系，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更换不同阻值的电阻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，同时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控制电阻两端的电压相同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14338" name="Line 11"/>
          <p:cNvSpPr/>
          <p:nvPr/>
        </p:nvSpPr>
        <p:spPr>
          <a:xfrm>
            <a:off x="5934008" y="2295592"/>
            <a:ext cx="1963170" cy="118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1" name="Group 45"/>
          <p:cNvGrpSpPr/>
          <p:nvPr/>
        </p:nvGrpSpPr>
        <p:grpSpPr>
          <a:xfrm>
            <a:off x="5398770" y="3090360"/>
            <a:ext cx="1216343" cy="972026"/>
            <a:chOff x="1202" y="1797"/>
            <a:chExt cx="1904" cy="1407"/>
          </a:xfrm>
        </p:grpSpPr>
        <p:sp>
          <p:nvSpPr>
            <p:cNvPr id="14370" name="Line 24"/>
            <p:cNvSpPr/>
            <p:nvPr/>
          </p:nvSpPr>
          <p:spPr>
            <a:xfrm>
              <a:off x="1247" y="2115"/>
              <a:ext cx="181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4371" name="Group 33"/>
            <p:cNvGrpSpPr/>
            <p:nvPr/>
          </p:nvGrpSpPr>
          <p:grpSpPr>
            <a:xfrm>
              <a:off x="1202" y="1797"/>
              <a:ext cx="1904" cy="1407"/>
              <a:chOff x="1202" y="1797"/>
              <a:chExt cx="1904" cy="1407"/>
            </a:xfrm>
          </p:grpSpPr>
          <p:sp>
            <p:nvSpPr>
              <p:cNvPr id="14372" name="Line 23"/>
              <p:cNvSpPr/>
              <p:nvPr/>
            </p:nvSpPr>
            <p:spPr>
              <a:xfrm flipH="1">
                <a:off x="1247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73" name="Line 25"/>
              <p:cNvSpPr/>
              <p:nvPr/>
            </p:nvSpPr>
            <p:spPr>
              <a:xfrm flipH="1">
                <a:off x="3061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74" name="Oval 28"/>
              <p:cNvSpPr/>
              <p:nvPr/>
            </p:nvSpPr>
            <p:spPr>
              <a:xfrm>
                <a:off x="1202" y="3112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7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4375" name="Oval 29"/>
              <p:cNvSpPr/>
              <p:nvPr/>
            </p:nvSpPr>
            <p:spPr>
              <a:xfrm>
                <a:off x="3016" y="3113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700"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4376" name="Group 30"/>
              <p:cNvGrpSpPr/>
              <p:nvPr/>
            </p:nvGrpSpPr>
            <p:grpSpPr>
              <a:xfrm>
                <a:off x="1837" y="1797"/>
                <a:ext cx="635" cy="733"/>
                <a:chOff x="3379" y="2840"/>
                <a:chExt cx="635" cy="733"/>
              </a:xfrm>
            </p:grpSpPr>
            <p:sp>
              <p:nvSpPr>
                <p:cNvPr id="14377" name="Oval 31"/>
                <p:cNvSpPr/>
                <p:nvPr/>
              </p:nvSpPr>
              <p:spPr>
                <a:xfrm>
                  <a:off x="3379" y="2840"/>
                  <a:ext cx="635" cy="635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7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378" name="Text Box 32"/>
                <p:cNvSpPr txBox="1"/>
                <p:nvPr/>
              </p:nvSpPr>
              <p:spPr>
                <a:xfrm>
                  <a:off x="3470" y="2840"/>
                  <a:ext cx="453" cy="7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700">
                      <a:latin typeface="Times New Roman"/>
                      <a:ea typeface="宋体" pitchFamily="2" charset="-122"/>
                      <a:cs typeface="Times New Roman" panose="0202060305040502030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4340" name="Group 44"/>
          <p:cNvGrpSpPr/>
          <p:nvPr/>
        </p:nvGrpSpPr>
        <p:grpSpPr>
          <a:xfrm>
            <a:off x="4964430" y="2118810"/>
            <a:ext cx="3029426" cy="2005489"/>
            <a:chOff x="612" y="391"/>
            <a:chExt cx="4745" cy="2903"/>
          </a:xfrm>
        </p:grpSpPr>
        <p:grpSp>
          <p:nvGrpSpPr>
            <p:cNvPr id="14353" name="Group 42"/>
            <p:cNvGrpSpPr/>
            <p:nvPr/>
          </p:nvGrpSpPr>
          <p:grpSpPr>
            <a:xfrm>
              <a:off x="612" y="391"/>
              <a:ext cx="4745" cy="2767"/>
              <a:chOff x="612" y="391"/>
              <a:chExt cx="4745" cy="2767"/>
            </a:xfrm>
          </p:grpSpPr>
          <p:grpSp>
            <p:nvGrpSpPr>
              <p:cNvPr id="14364" name="Group 6"/>
              <p:cNvGrpSpPr/>
              <p:nvPr/>
            </p:nvGrpSpPr>
            <p:grpSpPr>
              <a:xfrm>
                <a:off x="2018" y="391"/>
                <a:ext cx="91" cy="544"/>
                <a:chOff x="2018" y="391"/>
                <a:chExt cx="91" cy="544"/>
              </a:xfrm>
            </p:grpSpPr>
            <p:sp>
              <p:nvSpPr>
                <p:cNvPr id="14368" name="Line 4"/>
                <p:cNvSpPr/>
                <p:nvPr/>
              </p:nvSpPr>
              <p:spPr>
                <a:xfrm flipH="1">
                  <a:off x="2018" y="391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369" name="Line 5"/>
                <p:cNvSpPr/>
                <p:nvPr/>
              </p:nvSpPr>
              <p:spPr>
                <a:xfrm flipH="1">
                  <a:off x="2109" y="527"/>
                  <a:ext cx="0" cy="272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4356" name="Line 13"/>
              <p:cNvSpPr/>
              <p:nvPr/>
            </p:nvSpPr>
            <p:spPr>
              <a:xfrm flipH="1">
                <a:off x="5193" y="663"/>
                <a:ext cx="0" cy="95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7" name="Line 14"/>
              <p:cNvSpPr/>
              <p:nvPr/>
            </p:nvSpPr>
            <p:spPr>
              <a:xfrm flipH="1">
                <a:off x="612" y="3158"/>
                <a:ext cx="458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8" name="Line 15"/>
              <p:cNvSpPr/>
              <p:nvPr/>
            </p:nvSpPr>
            <p:spPr>
              <a:xfrm flipH="1" flipV="1">
                <a:off x="612" y="663"/>
                <a:ext cx="0" cy="249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59" name="Line 16"/>
              <p:cNvSpPr/>
              <p:nvPr/>
            </p:nvSpPr>
            <p:spPr>
              <a:xfrm flipH="1">
                <a:off x="612" y="663"/>
                <a:ext cx="140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4360" name="Group 19"/>
              <p:cNvGrpSpPr/>
              <p:nvPr/>
            </p:nvGrpSpPr>
            <p:grpSpPr>
              <a:xfrm rot="5400000">
                <a:off x="5003" y="1761"/>
                <a:ext cx="499" cy="209"/>
                <a:chOff x="3515" y="500"/>
                <a:chExt cx="499" cy="209"/>
              </a:xfrm>
            </p:grpSpPr>
            <p:sp>
              <p:nvSpPr>
                <p:cNvPr id="14362" name="Oval 17"/>
                <p:cNvSpPr/>
                <p:nvPr/>
              </p:nvSpPr>
              <p:spPr>
                <a:xfrm>
                  <a:off x="3515" y="618"/>
                  <a:ext cx="90" cy="91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3000">
                    <a:latin typeface="Times New Roman"/>
                    <a:ea typeface="宋体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363" name="Line 18"/>
                <p:cNvSpPr/>
                <p:nvPr/>
              </p:nvSpPr>
              <p:spPr>
                <a:xfrm flipV="1">
                  <a:off x="3606" y="500"/>
                  <a:ext cx="408" cy="13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4361" name="Line 41"/>
              <p:cNvSpPr/>
              <p:nvPr/>
            </p:nvSpPr>
            <p:spPr>
              <a:xfrm flipH="1">
                <a:off x="5193" y="2115"/>
                <a:ext cx="0" cy="10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4354" name="Rectangle 20"/>
            <p:cNvSpPr/>
            <p:nvPr/>
          </p:nvSpPr>
          <p:spPr>
            <a:xfrm>
              <a:off x="1837" y="3022"/>
              <a:ext cx="771" cy="27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6896100" y="3820969"/>
            <a:ext cx="406241" cy="506861"/>
            <a:chOff x="3379" y="2807"/>
            <a:chExt cx="635" cy="733"/>
          </a:xfrm>
        </p:grpSpPr>
        <p:sp>
          <p:nvSpPr>
            <p:cNvPr id="14351" name="Oval 21"/>
            <p:cNvSpPr/>
            <p:nvPr/>
          </p:nvSpPr>
          <p:spPr>
            <a:xfrm>
              <a:off x="3379" y="2840"/>
              <a:ext cx="635" cy="635"/>
            </a:xfrm>
            <a:prstGeom prst="ellipse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7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4352" name="Text Box 22"/>
            <p:cNvSpPr txBox="1"/>
            <p:nvPr/>
          </p:nvSpPr>
          <p:spPr>
            <a:xfrm>
              <a:off x="3470" y="2807"/>
              <a:ext cx="453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700">
                  <a:latin typeface="Times New Roman"/>
                  <a:ea typeface="宋体" pitchFamily="2" charset="-122"/>
                  <a:cs typeface="Times New Roman" panose="02020603050405020304" charset="0"/>
                </a:rPr>
                <a:t>A</a:t>
              </a:r>
            </a:p>
          </p:txBody>
        </p:sp>
      </p:grpSp>
      <p:sp>
        <p:nvSpPr>
          <p:cNvPr id="14342" name="Text Box 46"/>
          <p:cNvSpPr txBox="1"/>
          <p:nvPr/>
        </p:nvSpPr>
        <p:spPr>
          <a:xfrm>
            <a:off x="6210300" y="3528986"/>
            <a:ext cx="290989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i="1">
                <a:latin typeface="Times New Roman"/>
                <a:ea typeface="宋体" pitchFamily="2" charset="-122"/>
                <a:cs typeface="Times New Roman" panose="02020603050405020304" charset="0"/>
              </a:rPr>
              <a:t>R</a:t>
            </a:r>
          </a:p>
        </p:txBody>
      </p:sp>
      <p:grpSp>
        <p:nvGrpSpPr>
          <p:cNvPr id="14344" name="Group 39"/>
          <p:cNvGrpSpPr/>
          <p:nvPr/>
        </p:nvGrpSpPr>
        <p:grpSpPr>
          <a:xfrm rot="16200000">
            <a:off x="6735604" y="1805914"/>
            <a:ext cx="407670" cy="782479"/>
            <a:chOff x="5057" y="1298"/>
            <a:chExt cx="590" cy="1225"/>
          </a:xfrm>
        </p:grpSpPr>
        <p:sp>
          <p:nvSpPr>
            <p:cNvPr id="14346" name="Rectangle 34"/>
            <p:cNvSpPr/>
            <p:nvPr/>
          </p:nvSpPr>
          <p:spPr>
            <a:xfrm>
              <a:off x="5057" y="1298"/>
              <a:ext cx="272" cy="6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4347" name="Line 35"/>
            <p:cNvSpPr/>
            <p:nvPr/>
          </p:nvSpPr>
          <p:spPr>
            <a:xfrm>
              <a:off x="5329" y="1570"/>
              <a:ext cx="31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48" name="Line 36"/>
            <p:cNvSpPr/>
            <p:nvPr/>
          </p:nvSpPr>
          <p:spPr>
            <a:xfrm flipH="1">
              <a:off x="5647" y="1570"/>
              <a:ext cx="0" cy="9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49" name="Line 37"/>
            <p:cNvSpPr/>
            <p:nvPr/>
          </p:nvSpPr>
          <p:spPr>
            <a:xfrm flipH="1">
              <a:off x="5193" y="2478"/>
              <a:ext cx="45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50" name="Oval 38"/>
            <p:cNvSpPr/>
            <p:nvPr/>
          </p:nvSpPr>
          <p:spPr>
            <a:xfrm>
              <a:off x="5148" y="2432"/>
              <a:ext cx="91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graphicFrame>
        <p:nvGraphicFramePr>
          <p:cNvPr id="13" name="对象 1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557486" y="2494571"/>
          <a:ext cx="402431" cy="39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progId="">
                  <p:embed/>
                </p:oleObj>
              </mc:Choice>
              <mc:Fallback>
                <p:oleObj r:id="rId3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57486" y="2494571"/>
                        <a:ext cx="402431" cy="396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50190" y="4327525"/>
            <a:ext cx="8160385" cy="5219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滑动变阻器的作用：保持定值电阻两端的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电压不变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17" name="右弧形箭头 16"/>
          <p:cNvSpPr/>
          <p:nvPr/>
        </p:nvSpPr>
        <p:spPr>
          <a:xfrm rot="21000000">
            <a:off x="7652385" y="1944026"/>
            <a:ext cx="884396" cy="2448878"/>
          </a:xfrm>
          <a:prstGeom prst="curvedLeftArrow">
            <a:avLst>
              <a:gd name="adj1" fmla="val 10638"/>
              <a:gd name="adj2" fmla="val 16244"/>
              <a:gd name="adj3" fmla="val 26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679700" y="502920"/>
            <a:ext cx="40424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探究电流与电阻的关系  </a:t>
            </a:r>
          </a:p>
        </p:txBody>
      </p:sp>
    </p:spTree>
    <p:custDataLst>
      <p:tags r:id="rId5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42" grpId="1"/>
      <p:bldP spid="14" grpId="2"/>
      <p:bldP spid="1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19457"/>
          <p:cNvSpPr/>
          <p:nvPr/>
        </p:nvSpPr>
        <p:spPr>
          <a:xfrm>
            <a:off x="3479006" y="480986"/>
            <a:ext cx="5429250" cy="4396264"/>
          </a:xfrm>
          <a:prstGeom prst="rect">
            <a:avLst/>
          </a:prstGeom>
          <a:solidFill>
            <a:srgbClr val="0000FF">
              <a:alpha val="7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endParaRPr sz="2400" b="1" i="1">
              <a:solidFill>
                <a:srgbClr val="FF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grpSp>
        <p:nvGrpSpPr>
          <p:cNvPr id="19459" name="组合 19458"/>
          <p:cNvGrpSpPr/>
          <p:nvPr/>
        </p:nvGrpSpPr>
        <p:grpSpPr>
          <a:xfrm>
            <a:off x="3443050" y="437515"/>
            <a:ext cx="5585468" cy="4556078"/>
            <a:chOff x="186" y="79"/>
            <a:chExt cx="4691" cy="3955"/>
          </a:xfrm>
        </p:grpSpPr>
        <p:grpSp>
          <p:nvGrpSpPr>
            <p:cNvPr id="19460" name="组合 19459"/>
            <p:cNvGrpSpPr/>
            <p:nvPr/>
          </p:nvGrpSpPr>
          <p:grpSpPr>
            <a:xfrm>
              <a:off x="186" y="79"/>
              <a:ext cx="4691" cy="3905"/>
              <a:chOff x="186" y="79"/>
              <a:chExt cx="4691" cy="3905"/>
            </a:xfrm>
          </p:grpSpPr>
          <p:grpSp>
            <p:nvGrpSpPr>
              <p:cNvPr id="19461" name="组合 19460"/>
              <p:cNvGrpSpPr/>
              <p:nvPr/>
            </p:nvGrpSpPr>
            <p:grpSpPr>
              <a:xfrm>
                <a:off x="683" y="189"/>
                <a:ext cx="3989" cy="3388"/>
                <a:chOff x="683" y="189"/>
                <a:chExt cx="3989" cy="3388"/>
              </a:xfrm>
            </p:grpSpPr>
            <p:sp>
              <p:nvSpPr>
                <p:cNvPr id="19462" name="直接连接符 19461"/>
                <p:cNvSpPr/>
                <p:nvPr/>
              </p:nvSpPr>
              <p:spPr>
                <a:xfrm>
                  <a:off x="703" y="3577"/>
                  <a:ext cx="3969" cy="0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3" name="直接连接符 19462"/>
                <p:cNvSpPr/>
                <p:nvPr/>
              </p:nvSpPr>
              <p:spPr>
                <a:xfrm flipV="1">
                  <a:off x="683" y="189"/>
                  <a:ext cx="14" cy="338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4" name="直接连接符 19463"/>
                <p:cNvSpPr/>
                <p:nvPr/>
              </p:nvSpPr>
              <p:spPr>
                <a:xfrm>
                  <a:off x="697" y="3294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5" name="直接连接符 19464"/>
                <p:cNvSpPr/>
                <p:nvPr/>
              </p:nvSpPr>
              <p:spPr>
                <a:xfrm>
                  <a:off x="697" y="2989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6" name="直接连接符 19465"/>
                <p:cNvSpPr/>
                <p:nvPr/>
              </p:nvSpPr>
              <p:spPr>
                <a:xfrm>
                  <a:off x="698" y="2703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7" name="直接连接符 19466"/>
                <p:cNvSpPr/>
                <p:nvPr/>
              </p:nvSpPr>
              <p:spPr>
                <a:xfrm>
                  <a:off x="697" y="2415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8" name="直接连接符 19467"/>
                <p:cNvSpPr/>
                <p:nvPr/>
              </p:nvSpPr>
              <p:spPr>
                <a:xfrm>
                  <a:off x="697" y="2132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69" name="直接连接符 19468"/>
                <p:cNvSpPr/>
                <p:nvPr/>
              </p:nvSpPr>
              <p:spPr>
                <a:xfrm>
                  <a:off x="703" y="1835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0" name="直接连接符 19469"/>
                <p:cNvSpPr/>
                <p:nvPr/>
              </p:nvSpPr>
              <p:spPr>
                <a:xfrm>
                  <a:off x="697" y="1536"/>
                  <a:ext cx="3742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1" name="直接连接符 19470"/>
                <p:cNvSpPr/>
                <p:nvPr/>
              </p:nvSpPr>
              <p:spPr>
                <a:xfrm>
                  <a:off x="703" y="1245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2" name="直接连接符 19471"/>
                <p:cNvSpPr/>
                <p:nvPr/>
              </p:nvSpPr>
              <p:spPr>
                <a:xfrm>
                  <a:off x="697" y="940"/>
                  <a:ext cx="3771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3" name="直接连接符 19472"/>
                <p:cNvSpPr/>
                <p:nvPr/>
              </p:nvSpPr>
              <p:spPr>
                <a:xfrm flipH="1" flipV="1">
                  <a:off x="1037" y="611"/>
                  <a:ext cx="8" cy="296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4" name="直接连接符 19473"/>
                <p:cNvSpPr/>
                <p:nvPr/>
              </p:nvSpPr>
              <p:spPr>
                <a:xfrm flipH="1" flipV="1">
                  <a:off x="1407" y="612"/>
                  <a:ext cx="8" cy="2965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5" name="直接连接符 19474"/>
                <p:cNvSpPr/>
                <p:nvPr/>
              </p:nvSpPr>
              <p:spPr>
                <a:xfrm flipV="1">
                  <a:off x="1746" y="612"/>
                  <a:ext cx="1" cy="2965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6" name="直接连接符 19475"/>
                <p:cNvSpPr/>
                <p:nvPr/>
              </p:nvSpPr>
              <p:spPr>
                <a:xfrm flipV="1">
                  <a:off x="2086" y="612"/>
                  <a:ext cx="9" cy="2965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7" name="直接连接符 19476"/>
                <p:cNvSpPr/>
                <p:nvPr/>
              </p:nvSpPr>
              <p:spPr>
                <a:xfrm flipV="1">
                  <a:off x="2426" y="612"/>
                  <a:ext cx="1" cy="2965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8" name="直接连接符 19477"/>
                <p:cNvSpPr/>
                <p:nvPr/>
              </p:nvSpPr>
              <p:spPr>
                <a:xfrm flipV="1">
                  <a:off x="2758" y="611"/>
                  <a:ext cx="9" cy="296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79" name="直接连接符 19478"/>
                <p:cNvSpPr/>
                <p:nvPr/>
              </p:nvSpPr>
              <p:spPr>
                <a:xfrm flipH="1" flipV="1">
                  <a:off x="3107" y="612"/>
                  <a:ext cx="0" cy="2937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0" name="直接连接符 19479"/>
                <p:cNvSpPr/>
                <p:nvPr/>
              </p:nvSpPr>
              <p:spPr>
                <a:xfrm flipH="1" flipV="1">
                  <a:off x="3447" y="612"/>
                  <a:ext cx="0" cy="2937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1" name="直接连接符 19480"/>
                <p:cNvSpPr/>
                <p:nvPr/>
              </p:nvSpPr>
              <p:spPr>
                <a:xfrm flipH="1" flipV="1">
                  <a:off x="3787" y="612"/>
                  <a:ext cx="0" cy="2919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2" name="直接连接符 19481"/>
                <p:cNvSpPr/>
                <p:nvPr/>
              </p:nvSpPr>
              <p:spPr>
                <a:xfrm flipH="1" flipV="1">
                  <a:off x="4148" y="611"/>
                  <a:ext cx="9" cy="296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83" name="直接连接符 19482"/>
                <p:cNvSpPr/>
                <p:nvPr/>
              </p:nvSpPr>
              <p:spPr>
                <a:xfrm flipV="1">
                  <a:off x="4468" y="612"/>
                  <a:ext cx="1" cy="2965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9484" name="文本框 19483"/>
              <p:cNvSpPr txBox="1"/>
              <p:nvPr/>
            </p:nvSpPr>
            <p:spPr>
              <a:xfrm>
                <a:off x="4169" y="3184"/>
                <a:ext cx="708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R</a:t>
                </a:r>
                <a:r>
                  <a:rPr lang="en-US" altLang="zh-CN" sz="2400" b="1">
                    <a:solidFill>
                      <a:srgbClr val="0000FF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/</a:t>
                </a:r>
                <a:r>
                  <a:rPr lang="en-US" altLang="zh-CN" sz="2400" b="1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/>
                    <a:ea typeface="宋体" pitchFamily="2" charset="-122"/>
                    <a:cs typeface="Times New Roman" panose="02020603050405020304" charset="0"/>
                    <a:sym typeface="+mn-ea"/>
                  </a:rPr>
                  <a:t>Ω</a:t>
                </a:r>
                <a:endParaRPr lang="en-US" altLang="zh-CN" sz="2400" b="1">
                  <a:solidFill>
                    <a:srgbClr val="0000FF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85" name="文本框 19484"/>
              <p:cNvSpPr txBox="1"/>
              <p:nvPr/>
            </p:nvSpPr>
            <p:spPr>
              <a:xfrm>
                <a:off x="186" y="79"/>
                <a:ext cx="569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bg1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>
                    <a:solidFill>
                      <a:schemeClr val="bg1"/>
                    </a:solidFill>
                    <a:latin typeface="Times New Roman"/>
                    <a:ea typeface="宋体" pitchFamily="2" charset="-122"/>
                    <a:cs typeface="Times New Roman" panose="02020603050405020304" charset="0"/>
                  </a:rPr>
                  <a:t>/A</a:t>
                </a:r>
              </a:p>
            </p:txBody>
          </p:sp>
          <p:sp>
            <p:nvSpPr>
              <p:cNvPr id="19486" name="文本框 19485"/>
              <p:cNvSpPr txBox="1"/>
              <p:nvPr/>
            </p:nvSpPr>
            <p:spPr>
              <a:xfrm>
                <a:off x="527" y="3584"/>
                <a:ext cx="312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9487" name="文本框 19486"/>
            <p:cNvSpPr txBox="1"/>
            <p:nvPr/>
          </p:nvSpPr>
          <p:spPr>
            <a:xfrm>
              <a:off x="1859" y="3634"/>
              <a:ext cx="567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9488" name="文本框 19487"/>
            <p:cNvSpPr txBox="1"/>
            <p:nvPr/>
          </p:nvSpPr>
          <p:spPr>
            <a:xfrm>
              <a:off x="2540" y="3634"/>
              <a:ext cx="567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9489" name="文本框 19488"/>
            <p:cNvSpPr txBox="1"/>
            <p:nvPr/>
          </p:nvSpPr>
          <p:spPr>
            <a:xfrm>
              <a:off x="3220" y="3634"/>
              <a:ext cx="567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9491" name="组合 19490"/>
            <p:cNvGrpSpPr/>
            <p:nvPr/>
          </p:nvGrpSpPr>
          <p:grpSpPr>
            <a:xfrm>
              <a:off x="273" y="1054"/>
              <a:ext cx="425" cy="2227"/>
              <a:chOff x="273" y="1054"/>
              <a:chExt cx="425" cy="2227"/>
            </a:xfrm>
          </p:grpSpPr>
          <p:sp>
            <p:nvSpPr>
              <p:cNvPr id="19493" name="文本框 19492"/>
              <p:cNvSpPr txBox="1"/>
              <p:nvPr/>
            </p:nvSpPr>
            <p:spPr>
              <a:xfrm>
                <a:off x="329" y="2645"/>
                <a:ext cx="369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4" name="文本框 19493"/>
              <p:cNvSpPr txBox="1"/>
              <p:nvPr/>
            </p:nvSpPr>
            <p:spPr>
              <a:xfrm>
                <a:off x="273" y="2056"/>
                <a:ext cx="369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5" name="文本框 19494"/>
              <p:cNvSpPr txBox="1"/>
              <p:nvPr/>
            </p:nvSpPr>
            <p:spPr>
              <a:xfrm>
                <a:off x="273" y="1731"/>
                <a:ext cx="369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6" name="文本框 19495"/>
              <p:cNvSpPr txBox="1"/>
              <p:nvPr/>
            </p:nvSpPr>
            <p:spPr>
              <a:xfrm>
                <a:off x="329" y="2321"/>
                <a:ext cx="284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7" name="文本框 19496"/>
              <p:cNvSpPr txBox="1"/>
              <p:nvPr/>
            </p:nvSpPr>
            <p:spPr>
              <a:xfrm>
                <a:off x="329" y="2881"/>
                <a:ext cx="341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8" name="文本框 19497"/>
              <p:cNvSpPr txBox="1"/>
              <p:nvPr/>
            </p:nvSpPr>
            <p:spPr>
              <a:xfrm>
                <a:off x="273" y="1408"/>
                <a:ext cx="369" cy="4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499" name="文本框 19498"/>
              <p:cNvSpPr txBox="1"/>
              <p:nvPr/>
            </p:nvSpPr>
            <p:spPr>
              <a:xfrm>
                <a:off x="273" y="1054"/>
                <a:ext cx="369" cy="4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sz="2400" b="1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9500" name="文本框 19499"/>
            <p:cNvSpPr txBox="1"/>
            <p:nvPr/>
          </p:nvSpPr>
          <p:spPr>
            <a:xfrm>
              <a:off x="1179" y="3634"/>
              <a:ext cx="567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400" b="1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9501" name="文本框 19500"/>
          <p:cNvSpPr txBox="1"/>
          <p:nvPr/>
        </p:nvSpPr>
        <p:spPr>
          <a:xfrm>
            <a:off x="3935492" y="791573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19502" name="文本框 19501"/>
          <p:cNvSpPr txBox="1"/>
          <p:nvPr/>
        </p:nvSpPr>
        <p:spPr>
          <a:xfrm>
            <a:off x="5965515" y="3435173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sp>
        <p:nvSpPr>
          <p:cNvPr id="19508" name="文本框 19507"/>
          <p:cNvSpPr txBox="1"/>
          <p:nvPr/>
        </p:nvSpPr>
        <p:spPr>
          <a:xfrm>
            <a:off x="3368781" y="4130406"/>
            <a:ext cx="674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·0.1</a:t>
            </a:r>
            <a:endParaRPr lang="en-US" altLang="zh-CN" sz="2400" b="1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9510" name="文本框 19509"/>
          <p:cNvSpPr txBox="1"/>
          <p:nvPr/>
        </p:nvSpPr>
        <p:spPr>
          <a:xfrm>
            <a:off x="3448756" y="2476704"/>
            <a:ext cx="90416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0.2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9511" name="文本框 19510"/>
          <p:cNvSpPr txBox="1"/>
          <p:nvPr/>
        </p:nvSpPr>
        <p:spPr>
          <a:xfrm>
            <a:off x="4682490" y="4441957"/>
            <a:ext cx="39250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               10                       15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478" y="3509344"/>
            <a:ext cx="3207385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结论：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在电压一定的情况下，通过导体的电流与导体的电阻</a:t>
            </a:r>
            <a:r>
              <a:rPr lang="en-US" altLang="zh-CN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_________</a:t>
            </a:r>
            <a:r>
              <a:rPr lang="zh-CN" altLang="en-US" sz="24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3487" y="4590781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成反比</a:t>
            </a:r>
          </a:p>
        </p:txBody>
      </p:sp>
      <p:sp>
        <p:nvSpPr>
          <p:cNvPr id="3" name="直接连接符 2"/>
          <p:cNvSpPr/>
          <p:nvPr/>
        </p:nvSpPr>
        <p:spPr>
          <a:xfrm>
            <a:off x="4104561" y="1015577"/>
            <a:ext cx="448984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" name="文本框 10"/>
          <p:cNvSpPr txBox="1"/>
          <p:nvPr/>
        </p:nvSpPr>
        <p:spPr>
          <a:xfrm>
            <a:off x="3386296" y="779048"/>
            <a:ext cx="79219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0.30</a:t>
            </a:r>
            <a:endParaRPr lang="en-US" altLang="zh-CN" sz="2400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83462" y="862643"/>
            <a:ext cx="2024063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反比例图象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16449" y="4166021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·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26" y="1066586"/>
            <a:ext cx="2351688" cy="23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任意多边形 65"/>
          <p:cNvSpPr/>
          <p:nvPr/>
        </p:nvSpPr>
        <p:spPr>
          <a:xfrm>
            <a:off x="4104561" y="1005542"/>
            <a:ext cx="4250026" cy="3416772"/>
          </a:xfrm>
          <a:custGeom>
            <a:rect l="0" t="0" r="0" b="0"/>
            <a:pathLst>
              <a:path w="2540" h="1860">
                <a:moveTo>
                  <a:pt x="0" y="0"/>
                </a:moveTo>
                <a:cubicBezTo>
                  <a:pt x="196" y="480"/>
                  <a:pt x="393" y="961"/>
                  <a:pt x="816" y="1271"/>
                </a:cubicBezTo>
                <a:cubicBezTo>
                  <a:pt x="1239" y="1581"/>
                  <a:pt x="2253" y="1762"/>
                  <a:pt x="2540" y="1860"/>
                </a:cubicBez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文本框 19507"/>
          <p:cNvSpPr txBox="1"/>
          <p:nvPr/>
        </p:nvSpPr>
        <p:spPr>
          <a:xfrm>
            <a:off x="3832997" y="4533218"/>
            <a:ext cx="674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chemeClr val="bg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5</a:t>
            </a:r>
            <a:endParaRPr lang="en-US" altLang="zh-CN" sz="2400" b="1">
              <a:solidFill>
                <a:schemeClr val="bg1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/>
      <p:bldP spid="19502" grpId="1"/>
      <p:bldP spid="10" grpId="2"/>
      <p:bldP spid="17" grpId="3"/>
      <p:bldP spid="1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3" name="Text Box 3"/>
          <p:cNvSpPr txBox="1"/>
          <p:nvPr/>
        </p:nvSpPr>
        <p:spPr>
          <a:xfrm>
            <a:off x="460058" y="1112017"/>
            <a:ext cx="832246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内容：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导体中的电流，跟导体两端的电压成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正比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，跟导体的电阻成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反比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550545" y="2425991"/>
            <a:ext cx="157043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公式</a:t>
            </a:r>
          </a:p>
        </p:txBody>
      </p:sp>
      <p:sp>
        <p:nvSpPr>
          <p:cNvPr id="30731" name="Text Box 11"/>
          <p:cNvSpPr txBox="1"/>
          <p:nvPr/>
        </p:nvSpPr>
        <p:spPr>
          <a:xfrm>
            <a:off x="460375" y="3972560"/>
            <a:ext cx="1738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变换公式</a:t>
            </a:r>
          </a:p>
        </p:txBody>
      </p:sp>
      <p:sp>
        <p:nvSpPr>
          <p:cNvPr id="30732" name="AutoShape 12"/>
          <p:cNvSpPr/>
          <p:nvPr/>
        </p:nvSpPr>
        <p:spPr>
          <a:xfrm>
            <a:off x="2230120" y="3647414"/>
            <a:ext cx="171450" cy="1109663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30733" name="Text Box 13"/>
          <p:cNvSpPr txBox="1"/>
          <p:nvPr/>
        </p:nvSpPr>
        <p:spPr>
          <a:xfrm>
            <a:off x="2441020" y="3535177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/>
                <a:ea typeface="宋体" pitchFamily="2" charset="-122"/>
                <a:cs typeface="Times New Roman" panose="02020603050405020304" charset="0"/>
              </a:rPr>
              <a:t>U=IR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441020" y="4258601"/>
            <a:ext cx="1143000" cy="803672"/>
            <a:chOff x="2208" y="3072"/>
            <a:chExt cx="960" cy="675"/>
          </a:xfrm>
        </p:grpSpPr>
        <p:sp>
          <p:nvSpPr>
            <p:cNvPr id="16418" name="Rectangle 15"/>
            <p:cNvSpPr/>
            <p:nvPr/>
          </p:nvSpPr>
          <p:spPr>
            <a:xfrm>
              <a:off x="2208" y="3216"/>
              <a:ext cx="3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</a:p>
          </p:txBody>
        </p:sp>
        <p:sp>
          <p:nvSpPr>
            <p:cNvPr id="16419" name="Rectangle 16"/>
            <p:cNvSpPr/>
            <p:nvPr/>
          </p:nvSpPr>
          <p:spPr>
            <a:xfrm>
              <a:off x="2448" y="3216"/>
              <a:ext cx="32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=</a:t>
              </a:r>
            </a:p>
          </p:txBody>
        </p:sp>
        <p:sp>
          <p:nvSpPr>
            <p:cNvPr id="16420" name="Rectangle 17"/>
            <p:cNvSpPr/>
            <p:nvPr/>
          </p:nvSpPr>
          <p:spPr>
            <a:xfrm>
              <a:off x="2832" y="3360"/>
              <a:ext cx="239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</a:p>
          </p:txBody>
        </p:sp>
        <p:sp>
          <p:nvSpPr>
            <p:cNvPr id="16421" name="Rectangle 18"/>
            <p:cNvSpPr/>
            <p:nvPr/>
          </p:nvSpPr>
          <p:spPr>
            <a:xfrm>
              <a:off x="2784" y="3072"/>
              <a:ext cx="35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16422" name="Line 19"/>
            <p:cNvSpPr/>
            <p:nvPr/>
          </p:nvSpPr>
          <p:spPr>
            <a:xfrm>
              <a:off x="2736" y="3408"/>
              <a:ext cx="43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" name="Group 26"/>
          <p:cNvGrpSpPr/>
          <p:nvPr/>
        </p:nvGrpSpPr>
        <p:grpSpPr>
          <a:xfrm>
            <a:off x="4041934" y="3475646"/>
            <a:ext cx="2114550" cy="1257300"/>
            <a:chOff x="3360" y="2736"/>
            <a:chExt cx="1776" cy="1056"/>
          </a:xfrm>
        </p:grpSpPr>
        <p:sp>
          <p:nvSpPr>
            <p:cNvPr id="16402" name="Rectangle 27"/>
            <p:cNvSpPr/>
            <p:nvPr/>
          </p:nvSpPr>
          <p:spPr>
            <a:xfrm>
              <a:off x="3888" y="3120"/>
              <a:ext cx="720" cy="192"/>
            </a:xfrm>
            <a:prstGeom prst="rect">
              <a:avLst/>
            </a:prstGeom>
            <a:solidFill>
              <a:srgbClr val="FF00FF"/>
            </a:solidFill>
            <a:ln w="28575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</p:txBody>
        </p:sp>
        <p:sp>
          <p:nvSpPr>
            <p:cNvPr id="16403" name="Line 28"/>
            <p:cNvSpPr/>
            <p:nvPr/>
          </p:nvSpPr>
          <p:spPr>
            <a:xfrm>
              <a:off x="4608" y="3216"/>
              <a:ext cx="528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4" name="Line 29"/>
            <p:cNvSpPr/>
            <p:nvPr/>
          </p:nvSpPr>
          <p:spPr>
            <a:xfrm flipH="1">
              <a:off x="3360" y="3216"/>
              <a:ext cx="528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5" name="Text Box 30"/>
            <p:cNvSpPr txBox="1"/>
            <p:nvPr/>
          </p:nvSpPr>
          <p:spPr>
            <a:xfrm>
              <a:off x="4128" y="2736"/>
              <a:ext cx="43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folHlink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R</a:t>
              </a:r>
            </a:p>
          </p:txBody>
        </p:sp>
        <p:sp>
          <p:nvSpPr>
            <p:cNvPr id="16406" name="Line 31"/>
            <p:cNvSpPr/>
            <p:nvPr/>
          </p:nvSpPr>
          <p:spPr>
            <a:xfrm flipH="1">
              <a:off x="3552" y="3312"/>
              <a:ext cx="0" cy="48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7" name="Line 32"/>
            <p:cNvSpPr/>
            <p:nvPr/>
          </p:nvSpPr>
          <p:spPr>
            <a:xfrm flipH="1">
              <a:off x="4944" y="3312"/>
              <a:ext cx="0" cy="48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8" name="Line 33"/>
            <p:cNvSpPr/>
            <p:nvPr/>
          </p:nvSpPr>
          <p:spPr>
            <a:xfrm flipH="1">
              <a:off x="3552" y="3552"/>
              <a:ext cx="480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09" name="Line 34"/>
            <p:cNvSpPr/>
            <p:nvPr/>
          </p:nvSpPr>
          <p:spPr>
            <a:xfrm>
              <a:off x="4512" y="3552"/>
              <a:ext cx="432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10" name="Text Box 35"/>
            <p:cNvSpPr txBox="1"/>
            <p:nvPr/>
          </p:nvSpPr>
          <p:spPr>
            <a:xfrm>
              <a:off x="4080" y="3360"/>
              <a:ext cx="57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folHlink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16411" name="Line 36"/>
            <p:cNvSpPr/>
            <p:nvPr/>
          </p:nvSpPr>
          <p:spPr>
            <a:xfrm>
              <a:off x="3360" y="3216"/>
              <a:ext cx="336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12" name="Text Box 37"/>
            <p:cNvSpPr txBox="1"/>
            <p:nvPr/>
          </p:nvSpPr>
          <p:spPr>
            <a:xfrm>
              <a:off x="3552" y="2832"/>
              <a:ext cx="52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folHlink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I</a:t>
              </a:r>
            </a:p>
          </p:txBody>
        </p:sp>
      </p:grpSp>
      <p:grpSp>
        <p:nvGrpSpPr>
          <p:cNvPr id="4" name="组合 34835"/>
          <p:cNvGrpSpPr/>
          <p:nvPr/>
        </p:nvGrpSpPr>
        <p:grpSpPr>
          <a:xfrm>
            <a:off x="1911430" y="2296690"/>
            <a:ext cx="862013" cy="829866"/>
            <a:chOff x="408" y="3809"/>
            <a:chExt cx="724" cy="697"/>
          </a:xfrm>
        </p:grpSpPr>
        <p:sp>
          <p:nvSpPr>
            <p:cNvPr id="34831" name="矩形 34830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/>
                </a:rPr>
                <a:t>I </a:t>
              </a:r>
              <a:r>
                <a:rPr lang="en-US" altLang="zh-CN" sz="2400" b="1">
                  <a:latin typeface="Times New Roman"/>
                </a:rPr>
                <a:t>=</a:t>
              </a:r>
            </a:p>
          </p:txBody>
        </p:sp>
        <p:sp>
          <p:nvSpPr>
            <p:cNvPr id="34832" name="矩形 34831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 i="1">
                  <a:latin typeface="Times New Roman"/>
                </a:rPr>
                <a:t>U</a:t>
              </a:r>
            </a:p>
            <a:p>
              <a:r>
                <a:rPr lang="en-US" altLang="zh-CN" sz="2400" b="1" i="1">
                  <a:latin typeface="Times New Roman"/>
                </a:rPr>
                <a:t>R</a:t>
              </a:r>
            </a:p>
          </p:txBody>
        </p:sp>
        <p:sp>
          <p:nvSpPr>
            <p:cNvPr id="34833" name="直接连接符 34832"/>
            <p:cNvSpPr/>
            <p:nvPr/>
          </p:nvSpPr>
          <p:spPr>
            <a:xfrm>
              <a:off x="793" y="4104"/>
              <a:ext cx="273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1" name="文本框 10"/>
          <p:cNvSpPr txBox="1"/>
          <p:nvPr/>
        </p:nvSpPr>
        <p:spPr>
          <a:xfrm>
            <a:off x="4441984" y="1974982"/>
            <a:ext cx="120777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I </a:t>
            </a:r>
            <a:r>
              <a:rPr lang="en-US" altLang="zh-CN" sz="2400" b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——A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4423886" y="2435992"/>
            <a:ext cx="123317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en-US" altLang="zh-CN" sz="2400" b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——V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4423886" y="2863665"/>
            <a:ext cx="123952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——Ω</a:t>
            </a:r>
            <a:endParaRPr lang="zh-CN" altLang="en-US" sz="2400" b="1"/>
          </a:p>
        </p:txBody>
      </p:sp>
      <p:sp>
        <p:nvSpPr>
          <p:cNvPr id="16" name="波形 15"/>
          <p:cNvSpPr/>
          <p:nvPr/>
        </p:nvSpPr>
        <p:spPr>
          <a:xfrm>
            <a:off x="6156484" y="2106427"/>
            <a:ext cx="2569845" cy="1020604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单位要统一</a:t>
            </a:r>
          </a:p>
        </p:txBody>
      </p:sp>
      <p:sp>
        <p:nvSpPr>
          <p:cNvPr id="17" name="双波形 16"/>
          <p:cNvSpPr/>
          <p:nvPr/>
        </p:nvSpPr>
        <p:spPr>
          <a:xfrm>
            <a:off x="6202204" y="3225615"/>
            <a:ext cx="2640330" cy="1643539"/>
          </a:xfrm>
          <a:prstGeom prst="doubleWave">
            <a:avLst/>
          </a:prstGeom>
          <a:solidFill>
            <a:srgbClr val="BFC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欧姆定律反映同一时刻、同一段电路中</a:t>
            </a:r>
            <a:r>
              <a:rPr lang="en-US" altLang="zh-CN" sz="2000" b="1" i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000" b="1" i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U</a:t>
            </a:r>
            <a:r>
              <a:rPr lang="zh-CN" altLang="en-US" sz="2000" b="1" i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000" b="1">
                <a:solidFill>
                  <a:schemeClr val="tx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之间的关系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3396615" y="511175"/>
            <a:ext cx="1559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欧姆定律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33" grpId="1"/>
      <p:bldP spid="11" grpId="2"/>
      <p:bldP spid="12" grpId="3"/>
      <p:bldP spid="13" grpId="4"/>
      <p:bldP spid="16" grpId="5"/>
      <p:bldP spid="17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文本框 30721"/>
          <p:cNvSpPr txBox="1"/>
          <p:nvPr/>
        </p:nvSpPr>
        <p:spPr>
          <a:xfrm>
            <a:off x="66675" y="1309370"/>
            <a:ext cx="9044940" cy="152971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　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</a:t>
            </a:r>
            <a:r>
              <a:rPr lang="zh-CN" altLang="en-US" sz="2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例题</a:t>
            </a:r>
            <a:r>
              <a:rPr lang="en-US" altLang="zh-CN" sz="2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在如图所示的电路中，调节滑动变阻器 </a:t>
            </a:r>
            <a:r>
              <a:rPr lang="en-US" altLang="zh-CN" sz="2600" b="1" i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R'</a:t>
            </a:r>
            <a:r>
              <a:rPr lang="zh-CN" altLang="en-US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，使灯泡正常发光，用电流表测得通过它的电流值是</a:t>
            </a:r>
            <a:r>
              <a:rPr lang="en-US" altLang="zh-CN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0.6 A</a:t>
            </a:r>
            <a:r>
              <a:rPr lang="zh-CN" altLang="en-US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。已知该灯泡正常发光时的电阻是</a:t>
            </a:r>
            <a:r>
              <a:rPr lang="en-US" altLang="zh-CN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20 Ω</a:t>
            </a:r>
            <a:r>
              <a:rPr lang="zh-CN" altLang="en-US" sz="2600" b="1">
                <a:latin typeface="Times New Roman"/>
                <a:ea typeface="楷体" panose="02010609060101010101" charset="-122"/>
                <a:cs typeface="Times New Roman" panose="02020603050405020304" charset="0"/>
              </a:rPr>
              <a:t>，求灯泡两端的电压。</a:t>
            </a:r>
          </a:p>
        </p:txBody>
      </p:sp>
      <p:sp>
        <p:nvSpPr>
          <p:cNvPr id="30723" name="矩形 30722"/>
          <p:cNvSpPr/>
          <p:nvPr/>
        </p:nvSpPr>
        <p:spPr>
          <a:xfrm>
            <a:off x="3928904" y="2944151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</a:p>
        </p:txBody>
      </p:sp>
      <p:sp>
        <p:nvSpPr>
          <p:cNvPr id="30724" name="矩形 30723"/>
          <p:cNvSpPr/>
          <p:nvPr/>
        </p:nvSpPr>
        <p:spPr>
          <a:xfrm>
            <a:off x="4309110" y="3522345"/>
            <a:ext cx="44634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/>
                <a:ea typeface="宋体" pitchFamily="2" charset="-122"/>
              </a:rPr>
              <a:t>灯泡两端的电压：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CC0000"/>
                </a:solidFill>
                <a:latin typeface="Times New Roman"/>
                <a:sym typeface="+mn-ea"/>
              </a:rPr>
              <a:t>U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/>
                <a:sym typeface="+mn-ea"/>
              </a:rPr>
              <a:t>L</a:t>
            </a:r>
            <a:r>
              <a:rPr lang="en-US" altLang="zh-CN" sz="2800" b="1" i="1">
                <a:solidFill>
                  <a:srgbClr val="CC0000"/>
                </a:solidFill>
                <a:latin typeface="Times New Roman"/>
                <a:sym typeface="+mn-ea"/>
              </a:rPr>
              <a:t>=I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/>
                <a:sym typeface="+mn-ea"/>
              </a:rPr>
              <a:t>L</a:t>
            </a:r>
            <a:r>
              <a:rPr lang="en-US" altLang="zh-CN" sz="2800" b="1" i="1">
                <a:solidFill>
                  <a:srgbClr val="CC0000"/>
                </a:solidFill>
                <a:latin typeface="Times New Roman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/>
                <a:sym typeface="+mn-ea"/>
              </a:rPr>
              <a:t>L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</a:rPr>
              <a:t>=0.6 A×20 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  <a:cs typeface="Times New Roman" panose="02020603050405020304" charset="0"/>
              </a:rPr>
              <a:t>Ω =12 V</a:t>
            </a:r>
            <a:endParaRPr lang="en-US" altLang="zh-CN" sz="2800" b="1">
              <a:solidFill>
                <a:srgbClr val="CC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1267301" y="2949866"/>
            <a:ext cx="13668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/>
              </a:rPr>
              <a:t>R</a:t>
            </a:r>
            <a:r>
              <a:rPr lang="en-US" altLang="zh-CN" sz="2400" b="1" baseline="-25000">
                <a:latin typeface="Times New Roman"/>
              </a:rPr>
              <a:t>L</a:t>
            </a:r>
            <a:r>
              <a:rPr lang="en-US" altLang="zh-CN" sz="2400" b="1">
                <a:latin typeface="Times New Roman"/>
              </a:rPr>
              <a:t>=20 </a:t>
            </a:r>
            <a:r>
              <a:rPr lang="en-US" altLang="zh-CN" sz="2400" b="1">
                <a:latin typeface="Times New Roman"/>
                <a:cs typeface="Times New Roman" panose="02020603050405020304" charset="0"/>
              </a:rPr>
              <a:t>Ω</a:t>
            </a:r>
            <a:endParaRPr lang="en-US" altLang="zh-CN" sz="2400" b="1">
              <a:latin typeface="Times New Roman"/>
              <a:ea typeface="Times New Roman" charset="0"/>
            </a:endParaRPr>
          </a:p>
        </p:txBody>
      </p:sp>
      <p:sp>
        <p:nvSpPr>
          <p:cNvPr id="30726" name="矩形 30725"/>
          <p:cNvSpPr/>
          <p:nvPr/>
        </p:nvSpPr>
        <p:spPr>
          <a:xfrm>
            <a:off x="1386126" y="4181687"/>
            <a:ext cx="11360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>
                <a:latin typeface="Times New Roman"/>
                <a:cs typeface="Times New Roman" panose="02020603050405020304" charset="0"/>
              </a:rPr>
              <a:t>I</a:t>
            </a:r>
            <a:r>
              <a:rPr lang="en-US" altLang="zh-CN" sz="2400" b="1">
                <a:latin typeface="Times New Roman"/>
                <a:cs typeface="Times New Roman" panose="02020603050405020304" charset="0"/>
              </a:rPr>
              <a:t>=0.6 A</a:t>
            </a:r>
            <a:endParaRPr lang="en-US" altLang="zh-CN" sz="2400" b="1">
              <a:latin typeface="Times New Roman"/>
              <a:ea typeface="Times New Roman" charset="0"/>
            </a:endParaRPr>
          </a:p>
        </p:txBody>
      </p:sp>
      <p:sp>
        <p:nvSpPr>
          <p:cNvPr id="30727" name="文本框 30726"/>
          <p:cNvSpPr txBox="1"/>
          <p:nvPr/>
        </p:nvSpPr>
        <p:spPr>
          <a:xfrm>
            <a:off x="4480361" y="3000507"/>
            <a:ext cx="42919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b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通过灯泡的电流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/>
              </a:rPr>
              <a:t>L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</a:rPr>
              <a:t>=I=</a:t>
            </a:r>
            <a:r>
              <a:rPr lang="en-US" altLang="zh-CN" sz="2800" b="1">
                <a:solidFill>
                  <a:schemeClr val="tx1"/>
                </a:solidFill>
                <a:latin typeface="Times New Roman"/>
              </a:rPr>
              <a:t>0.6 A</a:t>
            </a:r>
          </a:p>
        </p:txBody>
      </p:sp>
      <p:grpSp>
        <p:nvGrpSpPr>
          <p:cNvPr id="30732" name="组合 30731"/>
          <p:cNvGrpSpPr/>
          <p:nvPr/>
        </p:nvGrpSpPr>
        <p:grpSpPr>
          <a:xfrm>
            <a:off x="939641" y="3228949"/>
            <a:ext cx="2663190" cy="1786890"/>
            <a:chExt cx="1996" cy="1384"/>
          </a:xfrm>
        </p:grpSpPr>
        <p:sp>
          <p:nvSpPr>
            <p:cNvPr id="30733" name="矩形 30732"/>
            <p:cNvSpPr/>
            <p:nvPr/>
          </p:nvSpPr>
          <p:spPr>
            <a:xfrm>
              <a:off x="159" y="295"/>
              <a:ext cx="1792" cy="90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30734" name="组合 30733"/>
            <p:cNvGrpSpPr/>
            <p:nvPr/>
          </p:nvGrpSpPr>
          <p:grpSpPr>
            <a:xfrm>
              <a:off x="567" y="1044"/>
              <a:ext cx="85" cy="340"/>
              <a:chExt cx="85" cy="340"/>
            </a:xfrm>
          </p:grpSpPr>
          <p:sp>
            <p:nvSpPr>
              <p:cNvPr id="30735" name="Rectangle 19"/>
              <p:cNvSpPr/>
              <p:nvPr/>
            </p:nvSpPr>
            <p:spPr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  <p:sp>
            <p:nvSpPr>
              <p:cNvPr id="30736" name="Line 20"/>
              <p:cNvSpPr/>
              <p:nvPr/>
            </p:nvSpPr>
            <p:spPr>
              <a:xfrm flipH="1">
                <a:off x="0" y="0"/>
                <a:ext cx="0" cy="3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37" name="Line 21"/>
              <p:cNvSpPr/>
              <p:nvPr/>
            </p:nvSpPr>
            <p:spPr>
              <a:xfrm flipH="1">
                <a:off x="85" y="85"/>
                <a:ext cx="0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0738" name="组合 30737"/>
            <p:cNvGrpSpPr/>
            <p:nvPr/>
          </p:nvGrpSpPr>
          <p:grpSpPr>
            <a:xfrm>
              <a:off x="998" y="1112"/>
              <a:ext cx="340" cy="170"/>
              <a:chExt cx="308" cy="142"/>
            </a:xfrm>
          </p:grpSpPr>
          <p:sp>
            <p:nvSpPr>
              <p:cNvPr id="30739" name="Rectangle 15"/>
              <p:cNvSpPr/>
              <p:nvPr/>
            </p:nvSpPr>
            <p:spPr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  <p:sp>
            <p:nvSpPr>
              <p:cNvPr id="30740" name="Line 16"/>
              <p:cNvSpPr/>
              <p:nvPr/>
            </p:nvSpPr>
            <p:spPr>
              <a:xfrm flipV="1">
                <a:off x="29" y="63"/>
                <a:ext cx="279" cy="2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41" name="Oval 17"/>
              <p:cNvSpPr/>
              <p:nvPr/>
            </p:nvSpPr>
            <p:spPr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</p:grpSp>
        <p:grpSp>
          <p:nvGrpSpPr>
            <p:cNvPr id="30742" name="组合 30741"/>
            <p:cNvGrpSpPr/>
            <p:nvPr/>
          </p:nvGrpSpPr>
          <p:grpSpPr>
            <a:xfrm>
              <a:off x="1270" y="0"/>
              <a:ext cx="726" cy="363"/>
              <a:chExt cx="726" cy="363"/>
            </a:xfrm>
          </p:grpSpPr>
          <p:sp>
            <p:nvSpPr>
              <p:cNvPr id="30743" name="Rectangle 181"/>
              <p:cNvSpPr/>
              <p:nvPr/>
            </p:nvSpPr>
            <p:spPr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  <p:sp>
            <p:nvSpPr>
              <p:cNvPr id="30744" name="Line 182"/>
              <p:cNvSpPr/>
              <p:nvPr/>
            </p:nvSpPr>
            <p:spPr>
              <a:xfrm>
                <a:off x="227" y="0"/>
                <a:ext cx="45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45" name="Line 183"/>
              <p:cNvSpPr/>
              <p:nvPr/>
            </p:nvSpPr>
            <p:spPr>
              <a:xfrm flipH="1">
                <a:off x="227" y="0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/>
            </p:txBody>
          </p:sp>
          <p:sp>
            <p:nvSpPr>
              <p:cNvPr id="30746" name="Rectangle 184"/>
              <p:cNvSpPr/>
              <p:nvPr/>
            </p:nvSpPr>
            <p:spPr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</p:grpSp>
        <p:grpSp>
          <p:nvGrpSpPr>
            <p:cNvPr id="30747" name="组合 30746"/>
            <p:cNvGrpSpPr/>
            <p:nvPr/>
          </p:nvGrpSpPr>
          <p:grpSpPr>
            <a:xfrm>
              <a:off x="0" y="490"/>
              <a:ext cx="295" cy="357"/>
              <a:chExt cx="295" cy="357"/>
            </a:xfrm>
          </p:grpSpPr>
          <p:sp>
            <p:nvSpPr>
              <p:cNvPr id="30748" name="Oval 197"/>
              <p:cNvSpPr/>
              <p:nvPr/>
            </p:nvSpPr>
            <p:spPr>
              <a:xfrm>
                <a:off x="0" y="32"/>
                <a:ext cx="295" cy="295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</a:endParaRPr>
              </a:p>
            </p:txBody>
          </p:sp>
          <p:sp>
            <p:nvSpPr>
              <p:cNvPr id="30749" name="Text Box 198"/>
              <p:cNvSpPr txBox="1"/>
              <p:nvPr/>
            </p:nvSpPr>
            <p:spPr>
              <a:xfrm>
                <a:off x="2" y="0"/>
                <a:ext cx="293" cy="3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/>
                  </a:rPr>
                  <a:t>A</a:t>
                </a:r>
              </a:p>
            </p:txBody>
          </p:sp>
        </p:grpSp>
        <p:sp>
          <p:nvSpPr>
            <p:cNvPr id="30750" name="Text Box 4"/>
            <p:cNvSpPr txBox="1"/>
            <p:nvPr/>
          </p:nvSpPr>
          <p:spPr>
            <a:xfrm>
              <a:off x="1338" y="386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/>
                </a:rPr>
                <a:t>R'</a:t>
              </a:r>
            </a:p>
          </p:txBody>
        </p:sp>
        <p:sp>
          <p:nvSpPr>
            <p:cNvPr id="30751" name="流程图: 汇总连接 30750"/>
            <p:cNvSpPr/>
            <p:nvPr/>
          </p:nvSpPr>
          <p:spPr>
            <a:xfrm>
              <a:off x="409" y="136"/>
              <a:ext cx="288" cy="288"/>
            </a:xfrm>
            <a:prstGeom prst="flowChartSummingJunction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0752" name="直接连接符 30751"/>
            <p:cNvSpPr/>
            <p:nvPr/>
          </p:nvSpPr>
          <p:spPr>
            <a:xfrm flipH="1">
              <a:off x="1951" y="0"/>
              <a:ext cx="0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53" name="Text Box 4"/>
            <p:cNvSpPr txBox="1"/>
            <p:nvPr/>
          </p:nvSpPr>
          <p:spPr>
            <a:xfrm>
              <a:off x="541" y="386"/>
              <a:ext cx="317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/>
                </a:rPr>
                <a:t>L</a:t>
              </a:r>
            </a:p>
          </p:txBody>
        </p:sp>
      </p:grpSp>
      <p:grpSp>
        <p:nvGrpSpPr>
          <p:cNvPr id="30765" name="组合 30764"/>
          <p:cNvGrpSpPr/>
          <p:nvPr/>
        </p:nvGrpSpPr>
        <p:grpSpPr>
          <a:xfrm>
            <a:off x="2482850" y="385577"/>
            <a:ext cx="4398170" cy="871538"/>
            <a:chOff x="612" y="333"/>
            <a:chExt cx="3694" cy="732"/>
          </a:xfrm>
        </p:grpSpPr>
        <p:sp>
          <p:nvSpPr>
            <p:cNvPr id="30728" name="矩形 30727"/>
            <p:cNvSpPr/>
            <p:nvPr/>
          </p:nvSpPr>
          <p:spPr>
            <a:xfrm>
              <a:off x="3308" y="477"/>
              <a:ext cx="99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/>
                </a:rPr>
                <a:t>U= I R</a:t>
              </a:r>
            </a:p>
          </p:txBody>
        </p:sp>
        <p:sp>
          <p:nvSpPr>
            <p:cNvPr id="30729" name="文本框 30728"/>
            <p:cNvSpPr txBox="1"/>
            <p:nvPr/>
          </p:nvSpPr>
          <p:spPr>
            <a:xfrm>
              <a:off x="703" y="482"/>
              <a:ext cx="79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/>
                </a:rPr>
                <a:t>根据</a:t>
              </a:r>
            </a:p>
          </p:txBody>
        </p:sp>
        <p:sp>
          <p:nvSpPr>
            <p:cNvPr id="30730" name="文本框 30729"/>
            <p:cNvSpPr txBox="1"/>
            <p:nvPr/>
          </p:nvSpPr>
          <p:spPr>
            <a:xfrm>
              <a:off x="1932" y="477"/>
              <a:ext cx="16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/>
                </a:rPr>
                <a:t>，导出公式 </a:t>
              </a:r>
            </a:p>
          </p:txBody>
        </p:sp>
        <p:grpSp>
          <p:nvGrpSpPr>
            <p:cNvPr id="30756" name="组合 30755"/>
            <p:cNvGrpSpPr/>
            <p:nvPr/>
          </p:nvGrpSpPr>
          <p:grpSpPr>
            <a:xfrm>
              <a:off x="1254" y="368"/>
              <a:ext cx="717" cy="697"/>
              <a:chOff x="415" y="3809"/>
              <a:chExt cx="717" cy="697"/>
            </a:xfrm>
          </p:grpSpPr>
          <p:sp>
            <p:nvSpPr>
              <p:cNvPr id="30757" name="矩形 30756"/>
              <p:cNvSpPr/>
              <p:nvPr/>
            </p:nvSpPr>
            <p:spPr>
              <a:xfrm>
                <a:off x="415" y="3945"/>
                <a:ext cx="68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Times New Roman"/>
                  </a:rPr>
                  <a:t>I </a:t>
                </a:r>
                <a:r>
                  <a:rPr lang="en-US" altLang="zh-CN" sz="2400" b="1">
                    <a:latin typeface="Times New Roman"/>
                  </a:rPr>
                  <a:t>=</a:t>
                </a:r>
              </a:p>
            </p:txBody>
          </p:sp>
          <p:sp>
            <p:nvSpPr>
              <p:cNvPr id="30758" name="矩形 30757"/>
              <p:cNvSpPr/>
              <p:nvPr/>
            </p:nvSpPr>
            <p:spPr>
              <a:xfrm>
                <a:off x="793" y="3809"/>
                <a:ext cx="339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b="1" i="1">
                    <a:latin typeface="Times New Roman"/>
                  </a:rPr>
                  <a:t>U</a:t>
                </a:r>
              </a:p>
              <a:p>
                <a:r>
                  <a:rPr lang="en-US" altLang="zh-CN" sz="2400" b="1" i="1">
                    <a:latin typeface="Times New Roman"/>
                  </a:rPr>
                  <a:t>R</a:t>
                </a:r>
              </a:p>
            </p:txBody>
          </p:sp>
          <p:sp>
            <p:nvSpPr>
              <p:cNvPr id="30759" name="直接连接符 30758"/>
              <p:cNvSpPr/>
              <p:nvPr/>
            </p:nvSpPr>
            <p:spPr>
              <a:xfrm>
                <a:off x="841" y="4121"/>
                <a:ext cx="273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0761" name="圆角矩形 30760"/>
            <p:cNvSpPr/>
            <p:nvPr/>
          </p:nvSpPr>
          <p:spPr>
            <a:xfrm>
              <a:off x="612" y="333"/>
              <a:ext cx="3651" cy="65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1"/>
      <p:bldP spid="30725" grpId="2"/>
      <p:bldP spid="30726" grpId="3"/>
      <p:bldP spid="3072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65760" y="1235075"/>
            <a:ext cx="8131810" cy="95313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800" b="1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【例题</a:t>
            </a:r>
            <a:r>
              <a:rPr lang="en-US" altLang="zh-CN" sz="2800" b="1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lang="zh-CN" altLang="en-US" sz="2800" b="1">
                <a:effectLst/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有一个电阻两端的电压是</a:t>
            </a:r>
            <a:r>
              <a:rPr lang="en-US" altLang="zh-CN" sz="2800" b="1">
                <a:effectLst/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12V</a:t>
            </a:r>
            <a:r>
              <a:rPr lang="zh-CN" altLang="en-US" sz="2800" b="1">
                <a:effectLst/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，通过它的电流是</a:t>
            </a:r>
            <a:r>
              <a:rPr lang="en-US" altLang="zh-CN" sz="2800" b="1">
                <a:effectLst/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300mA,</a:t>
            </a:r>
            <a:r>
              <a:rPr lang="zh-CN" altLang="en-US" sz="2800" b="1">
                <a:effectLst/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这个电阻的阻值是多少？</a:t>
            </a:r>
          </a:p>
        </p:txBody>
      </p:sp>
      <p:sp>
        <p:nvSpPr>
          <p:cNvPr id="19458" name="Rectangle 2"/>
          <p:cNvSpPr>
            <a:spLocks noGrp="1"/>
          </p:cNvSpPr>
          <p:nvPr/>
        </p:nvSpPr>
        <p:spPr>
          <a:xfrm>
            <a:off x="690880" y="2086610"/>
            <a:ext cx="547878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9056" tIns="34528" rIns="69056" bIns="34528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解：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U</a:t>
            </a:r>
            <a:r>
              <a:rPr lang="en-US" altLang="zh-CN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=12 V 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 i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I</a:t>
            </a:r>
            <a:r>
              <a:rPr lang="en-US" altLang="zh-CN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=300mA=0.3A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，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1526024" y="2810364"/>
          <a:ext cx="840105" cy="7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26024" y="2810364"/>
                        <a:ext cx="840105" cy="789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/>
          <p:nvPr/>
        </p:nvSpPr>
        <p:spPr>
          <a:xfrm>
            <a:off x="794385" y="3659241"/>
            <a:ext cx="232791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000000"/>
                </a:solidFill>
                <a:latin typeface="Times New Roman"/>
                <a:ea typeface="宋体" pitchFamily="2" charset="-122"/>
                <a:sym typeface="+mn-ea"/>
              </a:rPr>
              <a:t>电阻的阻值：</a:t>
            </a:r>
          </a:p>
          <a:p>
            <a:pPr algn="l"/>
            <a:endParaRPr lang="en-US" altLang="zh-CN" sz="2800" b="1" i="1">
              <a:solidFill>
                <a:srgbClr val="00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  <a:p>
            <a:pPr algn="l"/>
            <a:endParaRPr lang="zh-CN" altLang="en-US" sz="2800" b="1">
              <a:solidFill>
                <a:srgbClr val="000000"/>
              </a:solidFill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794385" y="2943675"/>
            <a:ext cx="37871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00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由              得，</a:t>
            </a:r>
          </a:p>
        </p:txBody>
      </p:sp>
      <p:graphicFrame>
        <p:nvGraphicFramePr>
          <p:cNvPr id="6" name="对象 5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365693" y="4095089"/>
          <a:ext cx="3303746" cy="94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65693" y="4095089"/>
                        <a:ext cx="3303746" cy="948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5" name="组合 30764"/>
          <p:cNvGrpSpPr/>
          <p:nvPr/>
        </p:nvGrpSpPr>
        <p:grpSpPr>
          <a:xfrm>
            <a:off x="2257901" y="452729"/>
            <a:ext cx="4346972" cy="871538"/>
            <a:chOff x="612" y="333"/>
            <a:chExt cx="3651" cy="732"/>
          </a:xfrm>
        </p:grpSpPr>
        <p:sp>
          <p:nvSpPr>
            <p:cNvPr id="30729" name="文本框 30728"/>
            <p:cNvSpPr txBox="1"/>
            <p:nvPr/>
          </p:nvSpPr>
          <p:spPr>
            <a:xfrm>
              <a:off x="703" y="482"/>
              <a:ext cx="79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/>
                </a:rPr>
                <a:t>根据</a:t>
              </a:r>
            </a:p>
          </p:txBody>
        </p:sp>
        <p:sp>
          <p:nvSpPr>
            <p:cNvPr id="30730" name="文本框 30729"/>
            <p:cNvSpPr txBox="1"/>
            <p:nvPr/>
          </p:nvSpPr>
          <p:spPr>
            <a:xfrm>
              <a:off x="1932" y="477"/>
              <a:ext cx="16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/>
                </a:rPr>
                <a:t>，导出公式 </a:t>
              </a:r>
            </a:p>
          </p:txBody>
        </p:sp>
        <p:grpSp>
          <p:nvGrpSpPr>
            <p:cNvPr id="30756" name="组合 30755"/>
            <p:cNvGrpSpPr/>
            <p:nvPr/>
          </p:nvGrpSpPr>
          <p:grpSpPr>
            <a:xfrm>
              <a:off x="1254" y="368"/>
              <a:ext cx="717" cy="697"/>
              <a:chOff x="415" y="3809"/>
              <a:chExt cx="717" cy="697"/>
            </a:xfrm>
          </p:grpSpPr>
          <p:sp>
            <p:nvSpPr>
              <p:cNvPr id="30757" name="矩形 30756"/>
              <p:cNvSpPr/>
              <p:nvPr/>
            </p:nvSpPr>
            <p:spPr>
              <a:xfrm>
                <a:off x="415" y="3945"/>
                <a:ext cx="68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Times New Roman"/>
                  </a:rPr>
                  <a:t>I </a:t>
                </a:r>
                <a:r>
                  <a:rPr lang="en-US" altLang="zh-CN" sz="2400" b="1">
                    <a:latin typeface="Times New Roman"/>
                  </a:rPr>
                  <a:t>=</a:t>
                </a:r>
              </a:p>
            </p:txBody>
          </p:sp>
          <p:sp>
            <p:nvSpPr>
              <p:cNvPr id="30758" name="矩形 30757"/>
              <p:cNvSpPr/>
              <p:nvPr/>
            </p:nvSpPr>
            <p:spPr>
              <a:xfrm>
                <a:off x="793" y="3809"/>
                <a:ext cx="339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b="1" i="1">
                    <a:latin typeface="Times New Roman"/>
                  </a:rPr>
                  <a:t>U</a:t>
                </a:r>
              </a:p>
              <a:p>
                <a:r>
                  <a:rPr lang="en-US" altLang="zh-CN" sz="2400" b="1" i="1">
                    <a:latin typeface="Times New Roman"/>
                  </a:rPr>
                  <a:t>R</a:t>
                </a:r>
              </a:p>
            </p:txBody>
          </p:sp>
          <p:sp>
            <p:nvSpPr>
              <p:cNvPr id="30759" name="直接连接符 30758"/>
              <p:cNvSpPr/>
              <p:nvPr/>
            </p:nvSpPr>
            <p:spPr>
              <a:xfrm>
                <a:off x="793" y="4104"/>
                <a:ext cx="273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0761" name="圆角矩形 30760"/>
            <p:cNvSpPr/>
            <p:nvPr/>
          </p:nvSpPr>
          <p:spPr>
            <a:xfrm>
              <a:off x="612" y="333"/>
              <a:ext cx="3651" cy="65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aphicFrame>
        <p:nvGraphicFramePr>
          <p:cNvPr id="8" name="对象 7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5454015" y="443230"/>
          <a:ext cx="894080" cy="79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progId="">
                  <p:embed/>
                </p:oleObj>
              </mc:Choice>
              <mc:Fallback>
                <p:oleObj r:id="rId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54015" y="443230"/>
                        <a:ext cx="894080" cy="79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075045" y="2296795"/>
            <a:ext cx="3081020" cy="2676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该题给出了一种测量导体电阻的方法：测出导体两端的电压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</a:rPr>
              <a:t>U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和通过导体的电流</a:t>
            </a:r>
            <a:r>
              <a:rPr lang="en-US" altLang="zh-CN" sz="2400" b="1" i="1">
                <a:solidFill>
                  <a:schemeClr val="tx1"/>
                </a:solidFill>
                <a:latin typeface="Times New Roman"/>
                <a:ea typeface="宋体" pitchFamily="2" charset="-122"/>
              </a:rPr>
              <a:t>I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，利用           </a:t>
            </a:r>
          </a:p>
          <a:p>
            <a:endParaRPr lang="zh-CN" altLang="en-US" sz="2400" b="1">
              <a:solidFill>
                <a:schemeClr val="tx1"/>
              </a:solidFill>
              <a:latin typeface="Times New Roman"/>
              <a:ea typeface="宋体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求出导体电阻。</a:t>
            </a:r>
          </a:p>
        </p:txBody>
      </p:sp>
      <p:graphicFrame>
        <p:nvGraphicFramePr>
          <p:cNvPr id="15" name="对象 14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7056755" y="3787114"/>
          <a:ext cx="856774" cy="75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8" progId="">
                  <p:embed/>
                </p:oleObj>
              </mc:Choice>
              <mc:Fallback>
                <p:oleObj r:id="rId8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56755" y="3787114"/>
                        <a:ext cx="856774" cy="759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79878" grpId="1"/>
      <p:bldP spid="12" grpId="2"/>
      <p:bldP spid="10" grpId="3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MODEL_TYPE" val="cover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9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  <p:tag name="KSO_WM_DOC_GUID" val="{1b1906a2-2719-42c8-8b40-c56a4f8346ac}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自定义 159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533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2020-12-14T15:04:04Z</cp:lastPrinted>
  <dcterms:created xsi:type="dcterms:W3CDTF">2020-12-14T15:04:04Z</dcterms:created>
  <dcterms:modified xsi:type="dcterms:W3CDTF">2020-12-14T07:04:05Z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