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0.11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75" r:id="rId3"/>
  </p:sldMasterIdLst>
  <p:notesMasterIdLst>
    <p:notesMasterId r:id="rId4"/>
  </p:notesMasterIdLst>
  <p:sldIdLst>
    <p:sldId id="603" r:id="rId5"/>
    <p:sldId id="602" r:id="rId6"/>
    <p:sldId id="272" r:id="rId7"/>
    <p:sldId id="784" r:id="rId8"/>
    <p:sldId id="774" r:id="rId9"/>
    <p:sldId id="775" r:id="rId10"/>
    <p:sldId id="776" r:id="rId11"/>
    <p:sldId id="308" r:id="rId12"/>
    <p:sldId id="270" r:id="rId13"/>
    <p:sldId id="786" r:id="rId14"/>
    <p:sldId id="777" r:id="rId15"/>
    <p:sldId id="787" r:id="rId16"/>
    <p:sldId id="780" r:id="rId17"/>
    <p:sldId id="789" r:id="rId18"/>
    <p:sldId id="293" r:id="rId19"/>
    <p:sldId id="307" r:id="rId20"/>
    <p:sldId id="788" r:id="rId21"/>
    <p:sldId id="257" r:id="rId22"/>
    <p:sldId id="781" r:id="rId23"/>
    <p:sldId id="782" r:id="rId24"/>
    <p:sldId id="304" r:id="rId25"/>
    <p:sldId id="783" r:id="rId26"/>
    <p:sldId id="790" r:id="rId27"/>
    <p:sldId id="433" r:id="rId28"/>
    <p:sldId id="569" r:id="rId29"/>
  </p:sldIdLst>
  <p:sldSz cx="12192000" cy="6858000"/>
  <p:notesSz cx="6858000" cy="9144000"/>
  <p:custDataLst>
    <p:tags r:id="rId30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387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Windows 用户" initials="W用" lastIdx="0" clrIdx="0"/>
  <p:cmAuthor id="2" name="玉海 丁" initials="玉海" lastIdx="0" clrIdx="1"/>
  <p:cmAuthor id="3" name="User" initials="U" lastIdx="0" clrIdx="2"/>
  <p:cmAuthor id="4" name="作者" initials="A" lastIdx="0" clrIdx="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070" autoAdjust="0"/>
    <p:restoredTop sz="94660"/>
  </p:normalViewPr>
  <p:slideViewPr>
    <p:cSldViewPr showGuides="1">
      <p:cViewPr varScale="1">
        <p:scale>
          <a:sx n="53" d="100"/>
          <a:sy n="53" d="100"/>
        </p:scale>
        <p:origin x="96" y="618"/>
      </p:cViewPr>
      <p:guideLst>
        <p:guide orient="horz" pos="2184"/>
        <p:guide pos="387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slideMaster" Target="slideMasters/slideMaster2.xml" /><Relationship Id="rId30" Type="http://schemas.openxmlformats.org/officeDocument/2006/relationships/tags" Target="tags/tag19.xml" /><Relationship Id="rId31" Type="http://schemas.openxmlformats.org/officeDocument/2006/relationships/presProps" Target="presProps.xml" /><Relationship Id="rId32" Type="http://schemas.openxmlformats.org/officeDocument/2006/relationships/viewProps" Target="viewProps.xml" /><Relationship Id="rId33" Type="http://schemas.openxmlformats.org/officeDocument/2006/relationships/theme" Target="theme/theme1.xml" /><Relationship Id="rId34" Type="http://schemas.openxmlformats.org/officeDocument/2006/relationships/tableStyles" Target="tableStyles.xml" /><Relationship Id="rId4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875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jpe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jpeg" /><Relationship Id="rId2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.xml" /><Relationship Id="rId2" Type="http://schemas.openxmlformats.org/officeDocument/2006/relationships/tags" Target="../tags/tag5.xml" /><Relationship Id="rId3" Type="http://schemas.openxmlformats.org/officeDocument/2006/relationships/tags" Target="../tags/tag6.xml" /><Relationship Id="rId4" Type="http://schemas.openxmlformats.org/officeDocument/2006/relationships/tags" Target="../tags/tag7.xml" /><Relationship Id="rId5" Type="http://schemas.openxmlformats.org/officeDocument/2006/relationships/tags" Target="../tags/tag8.xml" /><Relationship Id="rId6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tags" Target="../tags/tag10.xml" /><Relationship Id="rId3" Type="http://schemas.openxmlformats.org/officeDocument/2006/relationships/tags" Target="../tags/tag11.xml" /><Relationship Id="rId4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787524"/>
            <a:ext cx="9144000" cy="1655763"/>
          </a:xfrm>
        </p:spPr>
        <p:txBody>
          <a:bodyPr anchor="b">
            <a:normAutofit/>
          </a:bodyPr>
          <a:lstStyle>
            <a:lvl1pPr algn="ctr">
              <a:defRPr sz="4400" b="1" u="none" strike="noStrike" kern="1200" cap="none" spc="400" normalizeH="0">
                <a:solidFill>
                  <a:schemeClr val="bg1"/>
                </a:solidFill>
                <a:uFillTx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3"/>
          </p:nvPr>
        </p:nvSpPr>
        <p:spPr>
          <a:xfrm>
            <a:off x="838200" y="1683385"/>
            <a:ext cx="10515600" cy="60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 flipH="1">
            <a:off x="2507796" y="3429169"/>
            <a:ext cx="7176769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FFC000">
                    <a:alpha val="0"/>
                    <a:lumMod val="97000"/>
                  </a:srgbClr>
                </a:gs>
                <a:gs pos="50000">
                  <a:srgbClr val="FFC000"/>
                </a:gs>
                <a:gs pos="100000">
                  <a:srgbClr val="FFC000">
                    <a:alpha val="0"/>
                  </a:srgbClr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任意多边形: 形状 19"/>
          <p:cNvSpPr/>
          <p:nvPr userDrawn="1"/>
        </p:nvSpPr>
        <p:spPr>
          <a:xfrm>
            <a:off x="1301750" y="1387475"/>
            <a:ext cx="9588500" cy="3089275"/>
          </a:xfrm>
          <a:custGeom>
            <a:gdLst>
              <a:gd name="connsiteX0" fmla="*/ 0 w 9588500"/>
              <a:gd name="connsiteY0" fmla="*/ 1404203 h 2448004"/>
              <a:gd name="connsiteX1" fmla="*/ 37748 w 9588500"/>
              <a:gd name="connsiteY1" fmla="*/ 1404203 h 2448004"/>
              <a:gd name="connsiteX2" fmla="*/ 37748 w 9588500"/>
              <a:gd name="connsiteY2" fmla="*/ 2410256 h 2448004"/>
              <a:gd name="connsiteX3" fmla="*/ 9550752 w 9588500"/>
              <a:gd name="connsiteY3" fmla="*/ 2410256 h 2448004"/>
              <a:gd name="connsiteX4" fmla="*/ 9550752 w 9588500"/>
              <a:gd name="connsiteY4" fmla="*/ 1404203 h 2448004"/>
              <a:gd name="connsiteX5" fmla="*/ 9588500 w 9588500"/>
              <a:gd name="connsiteY5" fmla="*/ 1404203 h 2448004"/>
              <a:gd name="connsiteX6" fmla="*/ 9588500 w 9588500"/>
              <a:gd name="connsiteY6" fmla="*/ 2448004 h 2448004"/>
              <a:gd name="connsiteX7" fmla="*/ 0 w 9588500"/>
              <a:gd name="connsiteY7" fmla="*/ 2448004 h 2448004"/>
              <a:gd name="connsiteX8" fmla="*/ 0 w 9588500"/>
              <a:gd name="connsiteY8" fmla="*/ 0 h 2448004"/>
              <a:gd name="connsiteX9" fmla="*/ 9588500 w 9588500"/>
              <a:gd name="connsiteY9" fmla="*/ 0 h 2448004"/>
              <a:gd name="connsiteX10" fmla="*/ 9588500 w 9588500"/>
              <a:gd name="connsiteY10" fmla="*/ 1043801 h 2448004"/>
              <a:gd name="connsiteX11" fmla="*/ 9550752 w 9588500"/>
              <a:gd name="connsiteY11" fmla="*/ 1043801 h 2448004"/>
              <a:gd name="connsiteX12" fmla="*/ 9550752 w 9588500"/>
              <a:gd name="connsiteY12" fmla="*/ 37748 h 2448004"/>
              <a:gd name="connsiteX13" fmla="*/ 37748 w 9588500"/>
              <a:gd name="connsiteY13" fmla="*/ 37748 h 2448004"/>
              <a:gd name="connsiteX14" fmla="*/ 37748 w 9588500"/>
              <a:gd name="connsiteY14" fmla="*/ 1043801 h 2448004"/>
              <a:gd name="connsiteX15" fmla="*/ 0 w 9588500"/>
              <a:gd name="connsiteY15" fmla="*/ 1043801 h 24480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88500" h="2448004">
                <a:moveTo>
                  <a:pt x="0" y="1404203"/>
                </a:moveTo>
                <a:lnTo>
                  <a:pt x="37748" y="1404203"/>
                </a:lnTo>
                <a:lnTo>
                  <a:pt x="37748" y="2410256"/>
                </a:lnTo>
                <a:lnTo>
                  <a:pt x="9550752" y="2410256"/>
                </a:lnTo>
                <a:lnTo>
                  <a:pt x="9550752" y="1404203"/>
                </a:lnTo>
                <a:lnTo>
                  <a:pt x="9588500" y="1404203"/>
                </a:lnTo>
                <a:lnTo>
                  <a:pt x="9588500" y="2448004"/>
                </a:lnTo>
                <a:lnTo>
                  <a:pt x="0" y="2448004"/>
                </a:lnTo>
                <a:close/>
                <a:moveTo>
                  <a:pt x="0" y="0"/>
                </a:moveTo>
                <a:lnTo>
                  <a:pt x="9588500" y="0"/>
                </a:lnTo>
                <a:lnTo>
                  <a:pt x="9588500" y="1043801"/>
                </a:lnTo>
                <a:lnTo>
                  <a:pt x="9550752" y="1043801"/>
                </a:lnTo>
                <a:lnTo>
                  <a:pt x="9550752" y="37748"/>
                </a:lnTo>
                <a:lnTo>
                  <a:pt x="37748" y="37748"/>
                </a:lnTo>
                <a:lnTo>
                  <a:pt x="37748" y="1043801"/>
                </a:lnTo>
                <a:lnTo>
                  <a:pt x="0" y="10438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4"/>
          </p:nvPr>
        </p:nvSpPr>
        <p:spPr>
          <a:xfrm>
            <a:off x="2319655" y="3695700"/>
            <a:ext cx="7553960" cy="60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圆角矩形 10"/>
          <p:cNvSpPr/>
          <p:nvPr userDrawn="1"/>
        </p:nvSpPr>
        <p:spPr>
          <a:xfrm>
            <a:off x="838200" y="196215"/>
            <a:ext cx="2426970" cy="66929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51485" y="188640"/>
            <a:ext cx="2908211" cy="669290"/>
          </a:xfrm>
          <a:effectLst>
            <a:softEdge rad="12700"/>
          </a:effectLst>
        </p:spPr>
        <p:txBody>
          <a:bodyPr anchor="b" anchorCtr="0">
            <a:noAutofit/>
          </a:bodyPr>
          <a:lstStyle>
            <a:lvl1pPr algn="ctr">
              <a:defRPr sz="3400" b="1" u="none" strike="noStrike" kern="1200" cap="none" spc="300" normalizeH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38250"/>
            <a:ext cx="10515600" cy="5032375"/>
          </a:xfrm>
          <a:noFill/>
          <a:ln w="28575" cmpd="sng">
            <a:solidFill>
              <a:srgbClr val="00B050"/>
            </a:solidFill>
            <a:prstDash val="solid"/>
          </a:ln>
          <a:effectLst/>
        </p:spPr>
        <p:txBody>
          <a:bodyPr/>
          <a:lstStyle>
            <a:lvl1pPr marL="0" indent="0" eaLnBrk="1" fontAlgn="auto" latinLnBrk="0" hangingPunct="1">
              <a:lnSpc>
                <a:spcPct val="130000"/>
              </a:lnSpc>
              <a:buNone/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marL="457200" indent="0" eaLnBrk="1" fontAlgn="auto" latinLnBrk="0" hangingPunct="1">
              <a:lnSpc>
                <a:spcPct val="130000"/>
              </a:lnSpc>
              <a:buNone/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30000"/>
              </a:lnSpc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30000"/>
              </a:lnSpc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30000"/>
              </a:lnSpc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9336" y="221615"/>
            <a:ext cx="576064" cy="704069"/>
            <a:chOff x="9042411" y="5681662"/>
            <a:chExt cx="554039" cy="55403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9" name="Rectangle 1410"/>
            <p:cNvSpPr>
              <a:spLocks noChangeArrowheads="1"/>
            </p:cNvSpPr>
            <p:nvPr/>
          </p:nvSpPr>
          <p:spPr bwMode="auto">
            <a:xfrm>
              <a:off x="9042411" y="5681662"/>
              <a:ext cx="554039" cy="554038"/>
            </a:xfrm>
            <a:prstGeom prst="rect">
              <a:avLst/>
            </a:prstGeom>
            <a:solidFill>
              <a:srgbClr val="56C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Freeform 2062"/>
            <p:cNvSpPr/>
            <p:nvPr/>
          </p:nvSpPr>
          <p:spPr bwMode="auto">
            <a:xfrm>
              <a:off x="9153536" y="5802312"/>
              <a:ext cx="125413" cy="142875"/>
            </a:xfrm>
            <a:custGeom>
              <a:gdLst>
                <a:gd name="T0" fmla="*/ 0 w 189"/>
                <a:gd name="T1" fmla="*/ 198 h 215"/>
                <a:gd name="T2" fmla="*/ 70 w 189"/>
                <a:gd name="T3" fmla="*/ 13 h 215"/>
                <a:gd name="T4" fmla="*/ 174 w 189"/>
                <a:gd name="T5" fmla="*/ 65 h 215"/>
                <a:gd name="T6" fmla="*/ 189 w 189"/>
                <a:gd name="T7" fmla="*/ 89 h 215"/>
                <a:gd name="T8" fmla="*/ 123 w 189"/>
                <a:gd name="T9" fmla="*/ 215 h 215"/>
                <a:gd name="T10" fmla="*/ 0 w 189"/>
                <a:gd name="T11" fmla="*/ 198 h 2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5">
                  <a:moveTo>
                    <a:pt x="0" y="198"/>
                  </a:moveTo>
                  <a:cubicBezTo>
                    <a:pt x="0" y="198"/>
                    <a:pt x="41" y="27"/>
                    <a:pt x="70" y="13"/>
                  </a:cubicBezTo>
                  <a:cubicBezTo>
                    <a:pt x="99" y="0"/>
                    <a:pt x="174" y="65"/>
                    <a:pt x="174" y="65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23" y="215"/>
                    <a:pt x="123" y="215"/>
                    <a:pt x="123" y="215"/>
                  </a:cubicBezTo>
                  <a:lnTo>
                    <a:pt x="0" y="1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Rectangle 2063"/>
            <p:cNvSpPr>
              <a:spLocks noChangeArrowheads="1"/>
            </p:cNvSpPr>
            <p:nvPr/>
          </p:nvSpPr>
          <p:spPr bwMode="auto">
            <a:xfrm>
              <a:off x="9299586" y="5832474"/>
              <a:ext cx="95250" cy="95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Rectangle 2064"/>
            <p:cNvSpPr>
              <a:spLocks noChangeArrowheads="1"/>
            </p:cNvSpPr>
            <p:nvPr/>
          </p:nvSpPr>
          <p:spPr bwMode="auto">
            <a:xfrm>
              <a:off x="9421824" y="5832474"/>
              <a:ext cx="88900" cy="87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Rectangle 2065"/>
            <p:cNvSpPr>
              <a:spLocks noChangeArrowheads="1"/>
            </p:cNvSpPr>
            <p:nvPr/>
          </p:nvSpPr>
          <p:spPr bwMode="auto">
            <a:xfrm>
              <a:off x="9299586" y="6015036"/>
              <a:ext cx="95250" cy="92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Rectangle 2066"/>
            <p:cNvSpPr>
              <a:spLocks noChangeArrowheads="1"/>
            </p:cNvSpPr>
            <p:nvPr/>
          </p:nvSpPr>
          <p:spPr bwMode="auto">
            <a:xfrm>
              <a:off x="9421824" y="6010273"/>
              <a:ext cx="93663" cy="968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Freeform 2067"/>
            <p:cNvSpPr/>
            <p:nvPr/>
          </p:nvSpPr>
          <p:spPr bwMode="auto">
            <a:xfrm>
              <a:off x="9090036" y="5988049"/>
              <a:ext cx="115888" cy="123825"/>
            </a:xfrm>
            <a:custGeom>
              <a:gdLst>
                <a:gd name="T0" fmla="*/ 0 w 73"/>
                <a:gd name="T1" fmla="*/ 55 h 78"/>
                <a:gd name="T2" fmla="*/ 33 w 73"/>
                <a:gd name="T3" fmla="*/ 0 h 78"/>
                <a:gd name="T4" fmla="*/ 73 w 73"/>
                <a:gd name="T5" fmla="*/ 27 h 78"/>
                <a:gd name="T6" fmla="*/ 60 w 73"/>
                <a:gd name="T7" fmla="*/ 78 h 78"/>
                <a:gd name="T8" fmla="*/ 0 w 73"/>
                <a:gd name="T9" fmla="*/ 55 h 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0" y="55"/>
                  </a:moveTo>
                  <a:lnTo>
                    <a:pt x="33" y="0"/>
                  </a:lnTo>
                  <a:lnTo>
                    <a:pt x="73" y="27"/>
                  </a:lnTo>
                  <a:lnTo>
                    <a:pt x="6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2068"/>
            <p:cNvSpPr>
              <a:spLocks noEditPoints="1"/>
            </p:cNvSpPr>
            <p:nvPr/>
          </p:nvSpPr>
          <p:spPr bwMode="auto">
            <a:xfrm>
              <a:off x="9082095" y="5792792"/>
              <a:ext cx="207963" cy="342900"/>
            </a:xfrm>
            <a:custGeom>
              <a:gdLst>
                <a:gd name="T0" fmla="*/ 292 w 313"/>
                <a:gd name="T1" fmla="*/ 43 h 513"/>
                <a:gd name="T2" fmla="*/ 185 w 313"/>
                <a:gd name="T3" fmla="*/ 5 h 513"/>
                <a:gd name="T4" fmla="*/ 160 w 313"/>
                <a:gd name="T5" fmla="*/ 4 h 513"/>
                <a:gd name="T6" fmla="*/ 1 w 313"/>
                <a:gd name="T7" fmla="*/ 456 h 513"/>
                <a:gd name="T8" fmla="*/ 21 w 313"/>
                <a:gd name="T9" fmla="*/ 471 h 513"/>
                <a:gd name="T10" fmla="*/ 128 w 313"/>
                <a:gd name="T11" fmla="*/ 508 h 513"/>
                <a:gd name="T12" fmla="*/ 153 w 313"/>
                <a:gd name="T13" fmla="*/ 510 h 513"/>
                <a:gd name="T14" fmla="*/ 312 w 313"/>
                <a:gd name="T15" fmla="*/ 58 h 513"/>
                <a:gd name="T16" fmla="*/ 292 w 313"/>
                <a:gd name="T17" fmla="*/ 43 h 513"/>
                <a:gd name="T18" fmla="*/ 150 w 313"/>
                <a:gd name="T19" fmla="*/ 454 h 513"/>
                <a:gd name="T20" fmla="*/ 147 w 313"/>
                <a:gd name="T21" fmla="*/ 456 h 513"/>
                <a:gd name="T22" fmla="*/ 33 w 313"/>
                <a:gd name="T23" fmla="*/ 416 h 513"/>
                <a:gd name="T24" fmla="*/ 33 w 313"/>
                <a:gd name="T25" fmla="*/ 413 h 513"/>
                <a:gd name="T26" fmla="*/ 37 w 313"/>
                <a:gd name="T27" fmla="*/ 400 h 513"/>
                <a:gd name="T28" fmla="*/ 40 w 313"/>
                <a:gd name="T29" fmla="*/ 398 h 513"/>
                <a:gd name="T30" fmla="*/ 153 w 313"/>
                <a:gd name="T31" fmla="*/ 438 h 513"/>
                <a:gd name="T32" fmla="*/ 154 w 313"/>
                <a:gd name="T33" fmla="*/ 441 h 513"/>
                <a:gd name="T34" fmla="*/ 150 w 313"/>
                <a:gd name="T35" fmla="*/ 454 h 513"/>
                <a:gd name="T36" fmla="*/ 81 w 313"/>
                <a:gd name="T37" fmla="*/ 368 h 513"/>
                <a:gd name="T38" fmla="*/ 120 w 313"/>
                <a:gd name="T39" fmla="*/ 349 h 513"/>
                <a:gd name="T40" fmla="*/ 139 w 313"/>
                <a:gd name="T41" fmla="*/ 388 h 513"/>
                <a:gd name="T42" fmla="*/ 100 w 313"/>
                <a:gd name="T43" fmla="*/ 407 h 513"/>
                <a:gd name="T44" fmla="*/ 81 w 313"/>
                <a:gd name="T45" fmla="*/ 368 h 513"/>
                <a:gd name="T46" fmla="*/ 247 w 313"/>
                <a:gd name="T47" fmla="*/ 178 h 513"/>
                <a:gd name="T48" fmla="*/ 244 w 313"/>
                <a:gd name="T49" fmla="*/ 180 h 513"/>
                <a:gd name="T50" fmla="*/ 130 w 313"/>
                <a:gd name="T51" fmla="*/ 140 h 513"/>
                <a:gd name="T52" fmla="*/ 130 w 313"/>
                <a:gd name="T53" fmla="*/ 137 h 513"/>
                <a:gd name="T54" fmla="*/ 134 w 313"/>
                <a:gd name="T55" fmla="*/ 124 h 513"/>
                <a:gd name="T56" fmla="*/ 137 w 313"/>
                <a:gd name="T57" fmla="*/ 122 h 513"/>
                <a:gd name="T58" fmla="*/ 251 w 313"/>
                <a:gd name="T59" fmla="*/ 162 h 513"/>
                <a:gd name="T60" fmla="*/ 251 w 313"/>
                <a:gd name="T61" fmla="*/ 165 h 513"/>
                <a:gd name="T62" fmla="*/ 247 w 313"/>
                <a:gd name="T63" fmla="*/ 178 h 513"/>
                <a:gd name="T64" fmla="*/ 140 w 313"/>
                <a:gd name="T65" fmla="*/ 110 h 513"/>
                <a:gd name="T66" fmla="*/ 146 w 313"/>
                <a:gd name="T67" fmla="*/ 94 h 513"/>
                <a:gd name="T68" fmla="*/ 261 w 313"/>
                <a:gd name="T69" fmla="*/ 135 h 513"/>
                <a:gd name="T70" fmla="*/ 255 w 313"/>
                <a:gd name="T71" fmla="*/ 150 h 513"/>
                <a:gd name="T72" fmla="*/ 140 w 313"/>
                <a:gd name="T73" fmla="*/ 110 h 513"/>
                <a:gd name="T74" fmla="*/ 266 w 313"/>
                <a:gd name="T75" fmla="*/ 123 h 513"/>
                <a:gd name="T76" fmla="*/ 264 w 313"/>
                <a:gd name="T77" fmla="*/ 125 h 513"/>
                <a:gd name="T78" fmla="*/ 150 w 313"/>
                <a:gd name="T79" fmla="*/ 85 h 513"/>
                <a:gd name="T80" fmla="*/ 149 w 313"/>
                <a:gd name="T81" fmla="*/ 81 h 513"/>
                <a:gd name="T82" fmla="*/ 154 w 313"/>
                <a:gd name="T83" fmla="*/ 69 h 513"/>
                <a:gd name="T84" fmla="*/ 156 w 313"/>
                <a:gd name="T85" fmla="*/ 67 h 513"/>
                <a:gd name="T86" fmla="*/ 270 w 313"/>
                <a:gd name="T87" fmla="*/ 107 h 513"/>
                <a:gd name="T88" fmla="*/ 271 w 313"/>
                <a:gd name="T89" fmla="*/ 110 h 513"/>
                <a:gd name="T90" fmla="*/ 266 w 313"/>
                <a:gd name="T91" fmla="*/ 123 h 5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513">
                  <a:moveTo>
                    <a:pt x="292" y="43"/>
                  </a:moveTo>
                  <a:cubicBezTo>
                    <a:pt x="185" y="5"/>
                    <a:pt x="185" y="5"/>
                    <a:pt x="185" y="5"/>
                  </a:cubicBezTo>
                  <a:cubicBezTo>
                    <a:pt x="173" y="1"/>
                    <a:pt x="161" y="0"/>
                    <a:pt x="160" y="4"/>
                  </a:cubicBezTo>
                  <a:cubicBezTo>
                    <a:pt x="1" y="456"/>
                    <a:pt x="1" y="456"/>
                    <a:pt x="1" y="456"/>
                  </a:cubicBezTo>
                  <a:cubicBezTo>
                    <a:pt x="0" y="460"/>
                    <a:pt x="9" y="466"/>
                    <a:pt x="21" y="471"/>
                  </a:cubicBezTo>
                  <a:cubicBezTo>
                    <a:pt x="128" y="508"/>
                    <a:pt x="128" y="508"/>
                    <a:pt x="128" y="508"/>
                  </a:cubicBezTo>
                  <a:cubicBezTo>
                    <a:pt x="140" y="513"/>
                    <a:pt x="152" y="513"/>
                    <a:pt x="153" y="510"/>
                  </a:cubicBezTo>
                  <a:cubicBezTo>
                    <a:pt x="312" y="58"/>
                    <a:pt x="312" y="58"/>
                    <a:pt x="312" y="58"/>
                  </a:cubicBezTo>
                  <a:cubicBezTo>
                    <a:pt x="313" y="54"/>
                    <a:pt x="304" y="47"/>
                    <a:pt x="292" y="43"/>
                  </a:cubicBezTo>
                  <a:close/>
                  <a:moveTo>
                    <a:pt x="150" y="454"/>
                  </a:moveTo>
                  <a:cubicBezTo>
                    <a:pt x="147" y="456"/>
                    <a:pt x="147" y="456"/>
                    <a:pt x="147" y="456"/>
                  </a:cubicBezTo>
                  <a:cubicBezTo>
                    <a:pt x="33" y="416"/>
                    <a:pt x="33" y="416"/>
                    <a:pt x="33" y="416"/>
                  </a:cubicBezTo>
                  <a:cubicBezTo>
                    <a:pt x="33" y="413"/>
                    <a:pt x="33" y="413"/>
                    <a:pt x="33" y="413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40" y="398"/>
                    <a:pt x="40" y="398"/>
                    <a:pt x="40" y="398"/>
                  </a:cubicBezTo>
                  <a:cubicBezTo>
                    <a:pt x="153" y="438"/>
                    <a:pt x="153" y="438"/>
                    <a:pt x="153" y="438"/>
                  </a:cubicBezTo>
                  <a:cubicBezTo>
                    <a:pt x="154" y="441"/>
                    <a:pt x="154" y="441"/>
                    <a:pt x="154" y="441"/>
                  </a:cubicBezTo>
                  <a:lnTo>
                    <a:pt x="150" y="454"/>
                  </a:lnTo>
                  <a:close/>
                  <a:moveTo>
                    <a:pt x="81" y="368"/>
                  </a:moveTo>
                  <a:cubicBezTo>
                    <a:pt x="86" y="352"/>
                    <a:pt x="104" y="343"/>
                    <a:pt x="120" y="349"/>
                  </a:cubicBezTo>
                  <a:cubicBezTo>
                    <a:pt x="136" y="355"/>
                    <a:pt x="145" y="372"/>
                    <a:pt x="139" y="388"/>
                  </a:cubicBezTo>
                  <a:cubicBezTo>
                    <a:pt x="133" y="404"/>
                    <a:pt x="116" y="413"/>
                    <a:pt x="100" y="407"/>
                  </a:cubicBezTo>
                  <a:cubicBezTo>
                    <a:pt x="84" y="402"/>
                    <a:pt x="75" y="384"/>
                    <a:pt x="81" y="368"/>
                  </a:cubicBezTo>
                  <a:close/>
                  <a:moveTo>
                    <a:pt x="247" y="178"/>
                  </a:moveTo>
                  <a:cubicBezTo>
                    <a:pt x="244" y="180"/>
                    <a:pt x="244" y="180"/>
                    <a:pt x="244" y="180"/>
                  </a:cubicBezTo>
                  <a:cubicBezTo>
                    <a:pt x="130" y="140"/>
                    <a:pt x="130" y="140"/>
                    <a:pt x="130" y="140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251" y="162"/>
                    <a:pt x="251" y="162"/>
                    <a:pt x="251" y="162"/>
                  </a:cubicBezTo>
                  <a:cubicBezTo>
                    <a:pt x="251" y="165"/>
                    <a:pt x="251" y="165"/>
                    <a:pt x="251" y="165"/>
                  </a:cubicBezTo>
                  <a:lnTo>
                    <a:pt x="247" y="178"/>
                  </a:lnTo>
                  <a:close/>
                  <a:moveTo>
                    <a:pt x="140" y="110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261" y="135"/>
                    <a:pt x="261" y="135"/>
                    <a:pt x="261" y="135"/>
                  </a:cubicBezTo>
                  <a:cubicBezTo>
                    <a:pt x="255" y="150"/>
                    <a:pt x="255" y="150"/>
                    <a:pt x="255" y="150"/>
                  </a:cubicBezTo>
                  <a:lnTo>
                    <a:pt x="140" y="110"/>
                  </a:lnTo>
                  <a:close/>
                  <a:moveTo>
                    <a:pt x="266" y="123"/>
                  </a:moveTo>
                  <a:cubicBezTo>
                    <a:pt x="264" y="125"/>
                    <a:pt x="264" y="125"/>
                    <a:pt x="264" y="12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71" y="110"/>
                    <a:pt x="271" y="110"/>
                    <a:pt x="271" y="110"/>
                  </a:cubicBezTo>
                  <a:lnTo>
                    <a:pt x="266" y="123"/>
                  </a:lnTo>
                  <a:close/>
                </a:path>
              </a:pathLst>
            </a:custGeom>
            <a:solidFill>
              <a:srgbClr val="263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2069"/>
            <p:cNvSpPr>
              <a:spLocks noEditPoints="1"/>
            </p:cNvSpPr>
            <p:nvPr/>
          </p:nvSpPr>
          <p:spPr bwMode="auto">
            <a:xfrm>
              <a:off x="9293226" y="5802317"/>
              <a:ext cx="107950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40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6 w 161"/>
                <a:gd name="T25" fmla="*/ 434 h 493"/>
                <a:gd name="T26" fmla="*/ 16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40 w 161"/>
                <a:gd name="T33" fmla="*/ 421 h 493"/>
                <a:gd name="T34" fmla="*/ 140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8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40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6 w 161"/>
                <a:gd name="T53" fmla="*/ 142 h 493"/>
                <a:gd name="T54" fmla="*/ 16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40 w 161"/>
                <a:gd name="T61" fmla="*/ 129 h 493"/>
                <a:gd name="T62" fmla="*/ 140 w 161"/>
                <a:gd name="T63" fmla="*/ 142 h 493"/>
                <a:gd name="T64" fmla="*/ 17 w 161"/>
                <a:gd name="T65" fmla="*/ 113 h 493"/>
                <a:gd name="T66" fmla="*/ 17 w 161"/>
                <a:gd name="T67" fmla="*/ 97 h 493"/>
                <a:gd name="T68" fmla="*/ 139 w 161"/>
                <a:gd name="T69" fmla="*/ 97 h 493"/>
                <a:gd name="T70" fmla="*/ 139 w 161"/>
                <a:gd name="T71" fmla="*/ 113 h 493"/>
                <a:gd name="T72" fmla="*/ 17 w 161"/>
                <a:gd name="T73" fmla="*/ 113 h 493"/>
                <a:gd name="T74" fmla="*/ 140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6 w 161"/>
                <a:gd name="T81" fmla="*/ 83 h 493"/>
                <a:gd name="T82" fmla="*/ 16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40 w 161"/>
                <a:gd name="T89" fmla="*/ 70 h 493"/>
                <a:gd name="T90" fmla="*/ 140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1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1" y="0"/>
                    <a:pt x="137" y="0"/>
                  </a:cubicBezTo>
                  <a:close/>
                  <a:moveTo>
                    <a:pt x="140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6" y="434"/>
                    <a:pt x="16" y="434"/>
                    <a:pt x="16" y="434"/>
                  </a:cubicBezTo>
                  <a:cubicBezTo>
                    <a:pt x="16" y="421"/>
                    <a:pt x="16" y="421"/>
                    <a:pt x="16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40" y="421"/>
                    <a:pt x="140" y="421"/>
                    <a:pt x="140" y="421"/>
                  </a:cubicBezTo>
                  <a:lnTo>
                    <a:pt x="140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8" y="359"/>
                    <a:pt x="108" y="376"/>
                  </a:cubicBezTo>
                  <a:cubicBezTo>
                    <a:pt x="108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40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40" y="129"/>
                    <a:pt x="140" y="129"/>
                    <a:pt x="140" y="129"/>
                  </a:cubicBezTo>
                  <a:lnTo>
                    <a:pt x="140" y="142"/>
                  </a:lnTo>
                  <a:close/>
                  <a:moveTo>
                    <a:pt x="17" y="113"/>
                  </a:moveTo>
                  <a:cubicBezTo>
                    <a:pt x="17" y="97"/>
                    <a:pt x="17" y="97"/>
                    <a:pt x="17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9" y="113"/>
                    <a:pt x="139" y="113"/>
                    <a:pt x="139" y="113"/>
                  </a:cubicBezTo>
                  <a:lnTo>
                    <a:pt x="17" y="113"/>
                  </a:lnTo>
                  <a:close/>
                  <a:moveTo>
                    <a:pt x="140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40" y="70"/>
                    <a:pt x="140" y="70"/>
                    <a:pt x="140" y="70"/>
                  </a:cubicBezTo>
                  <a:lnTo>
                    <a:pt x="140" y="83"/>
                  </a:lnTo>
                  <a:close/>
                </a:path>
              </a:pathLst>
            </a:custGeom>
            <a:solidFill>
              <a:srgbClr val="F0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2070"/>
            <p:cNvSpPr>
              <a:spLocks noEditPoints="1"/>
            </p:cNvSpPr>
            <p:nvPr/>
          </p:nvSpPr>
          <p:spPr bwMode="auto">
            <a:xfrm>
              <a:off x="9415463" y="5802313"/>
              <a:ext cx="106363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39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5 w 161"/>
                <a:gd name="T25" fmla="*/ 434 h 493"/>
                <a:gd name="T26" fmla="*/ 15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39 w 161"/>
                <a:gd name="T33" fmla="*/ 421 h 493"/>
                <a:gd name="T34" fmla="*/ 139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7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39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5 w 161"/>
                <a:gd name="T53" fmla="*/ 142 h 493"/>
                <a:gd name="T54" fmla="*/ 15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39 w 161"/>
                <a:gd name="T61" fmla="*/ 129 h 493"/>
                <a:gd name="T62" fmla="*/ 139 w 161"/>
                <a:gd name="T63" fmla="*/ 142 h 493"/>
                <a:gd name="T64" fmla="*/ 16 w 161"/>
                <a:gd name="T65" fmla="*/ 113 h 493"/>
                <a:gd name="T66" fmla="*/ 16 w 161"/>
                <a:gd name="T67" fmla="*/ 97 h 493"/>
                <a:gd name="T68" fmla="*/ 138 w 161"/>
                <a:gd name="T69" fmla="*/ 97 h 493"/>
                <a:gd name="T70" fmla="*/ 138 w 161"/>
                <a:gd name="T71" fmla="*/ 113 h 493"/>
                <a:gd name="T72" fmla="*/ 16 w 161"/>
                <a:gd name="T73" fmla="*/ 113 h 493"/>
                <a:gd name="T74" fmla="*/ 139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5 w 161"/>
                <a:gd name="T81" fmla="*/ 83 h 493"/>
                <a:gd name="T82" fmla="*/ 15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39 w 161"/>
                <a:gd name="T89" fmla="*/ 70 h 493"/>
                <a:gd name="T90" fmla="*/ 139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0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0" y="0"/>
                    <a:pt x="137" y="0"/>
                  </a:cubicBezTo>
                  <a:close/>
                  <a:moveTo>
                    <a:pt x="139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5" y="434"/>
                    <a:pt x="15" y="434"/>
                    <a:pt x="15" y="434"/>
                  </a:cubicBezTo>
                  <a:cubicBezTo>
                    <a:pt x="15" y="421"/>
                    <a:pt x="15" y="421"/>
                    <a:pt x="15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9" y="421"/>
                    <a:pt x="139" y="421"/>
                    <a:pt x="139" y="421"/>
                  </a:cubicBezTo>
                  <a:lnTo>
                    <a:pt x="139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7" y="359"/>
                    <a:pt x="107" y="376"/>
                  </a:cubicBezTo>
                  <a:cubicBezTo>
                    <a:pt x="107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39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39" y="129"/>
                    <a:pt x="139" y="129"/>
                    <a:pt x="139" y="129"/>
                  </a:cubicBezTo>
                  <a:lnTo>
                    <a:pt x="139" y="142"/>
                  </a:lnTo>
                  <a:close/>
                  <a:moveTo>
                    <a:pt x="16" y="113"/>
                  </a:moveTo>
                  <a:cubicBezTo>
                    <a:pt x="16" y="97"/>
                    <a:pt x="16" y="97"/>
                    <a:pt x="16" y="97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8" y="113"/>
                    <a:pt x="138" y="113"/>
                    <a:pt x="138" y="113"/>
                  </a:cubicBezTo>
                  <a:lnTo>
                    <a:pt x="16" y="113"/>
                  </a:lnTo>
                  <a:close/>
                  <a:moveTo>
                    <a:pt x="139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9" y="70"/>
                    <a:pt x="139" y="70"/>
                    <a:pt x="139" y="70"/>
                  </a:cubicBezTo>
                  <a:lnTo>
                    <a:pt x="139" y="83"/>
                  </a:lnTo>
                  <a:close/>
                </a:path>
              </a:pathLst>
            </a:custGeom>
            <a:solidFill>
              <a:srgbClr val="EC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圆角矩形 10"/>
          <p:cNvSpPr/>
          <p:nvPr userDrawn="1"/>
        </p:nvSpPr>
        <p:spPr>
          <a:xfrm>
            <a:off x="838200" y="221615"/>
            <a:ext cx="2426970" cy="731520"/>
          </a:xfrm>
          <a:prstGeom prst="roundRect">
            <a:avLst/>
          </a:prstGeom>
          <a:solidFill>
            <a:srgbClr val="013A57"/>
          </a:solidFill>
          <a:ln>
            <a:noFill/>
          </a:ln>
          <a:effectLst>
            <a:glow rad="762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9915" y="221615"/>
            <a:ext cx="2924175" cy="851535"/>
          </a:xfrm>
          <a:effectLst>
            <a:softEdge rad="12700"/>
          </a:effectLst>
        </p:spPr>
        <p:txBody>
          <a:bodyPr anchor="ctr" anchorCtr="0">
            <a:noAutofit/>
          </a:bodyPr>
          <a:lstStyle>
            <a:lvl1pPr algn="ctr">
              <a:defRPr sz="3400" b="1" u="none" strike="noStrike" kern="1200" cap="none" spc="300" normalizeH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16660"/>
            <a:ext cx="10515600" cy="5032375"/>
          </a:xfrm>
          <a:noFill/>
          <a:ln w="28575" cmpd="sng">
            <a:noFill/>
            <a:prstDash val="solid"/>
          </a:ln>
          <a:effectLst/>
        </p:spPr>
        <p:txBody>
          <a:bodyPr/>
          <a:lstStyle>
            <a:lvl1pPr eaLnBrk="1" fontAlgn="auto" latinLnBrk="0" hangingPunct="1">
              <a:lnSpc>
                <a:spcPct val="130000"/>
              </a:lnSpc>
              <a:defRPr sz="28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eaLnBrk="1" fontAlgn="auto" latinLnBrk="0" hangingPunct="1">
              <a:lnSpc>
                <a:spcPct val="130000"/>
              </a:lnSpc>
              <a:defRPr sz="28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30000"/>
              </a:lnSpc>
              <a:defRPr sz="28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30000"/>
              </a:lnSpc>
              <a:defRPr sz="28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30000"/>
              </a:lnSpc>
              <a:defRPr sz="28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838200" y="1124744"/>
            <a:ext cx="108000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 userDrawn="1"/>
        </p:nvGrpSpPr>
        <p:grpSpPr>
          <a:xfrm>
            <a:off x="119336" y="221615"/>
            <a:ext cx="576064" cy="704069"/>
            <a:chOff x="9042411" y="5681662"/>
            <a:chExt cx="554039" cy="55403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0" name="Rectangle 1410"/>
            <p:cNvSpPr>
              <a:spLocks noChangeArrowheads="1"/>
            </p:cNvSpPr>
            <p:nvPr/>
          </p:nvSpPr>
          <p:spPr bwMode="auto">
            <a:xfrm>
              <a:off x="9042411" y="5681662"/>
              <a:ext cx="554039" cy="554038"/>
            </a:xfrm>
            <a:prstGeom prst="rect">
              <a:avLst/>
            </a:prstGeom>
            <a:solidFill>
              <a:srgbClr val="56C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Freeform 2062"/>
            <p:cNvSpPr/>
            <p:nvPr/>
          </p:nvSpPr>
          <p:spPr bwMode="auto">
            <a:xfrm>
              <a:off x="9153536" y="5802312"/>
              <a:ext cx="125413" cy="142875"/>
            </a:xfrm>
            <a:custGeom>
              <a:gdLst>
                <a:gd name="T0" fmla="*/ 0 w 189"/>
                <a:gd name="T1" fmla="*/ 198 h 215"/>
                <a:gd name="T2" fmla="*/ 70 w 189"/>
                <a:gd name="T3" fmla="*/ 13 h 215"/>
                <a:gd name="T4" fmla="*/ 174 w 189"/>
                <a:gd name="T5" fmla="*/ 65 h 215"/>
                <a:gd name="T6" fmla="*/ 189 w 189"/>
                <a:gd name="T7" fmla="*/ 89 h 215"/>
                <a:gd name="T8" fmla="*/ 123 w 189"/>
                <a:gd name="T9" fmla="*/ 215 h 215"/>
                <a:gd name="T10" fmla="*/ 0 w 189"/>
                <a:gd name="T11" fmla="*/ 198 h 2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5">
                  <a:moveTo>
                    <a:pt x="0" y="198"/>
                  </a:moveTo>
                  <a:cubicBezTo>
                    <a:pt x="0" y="198"/>
                    <a:pt x="41" y="27"/>
                    <a:pt x="70" y="13"/>
                  </a:cubicBezTo>
                  <a:cubicBezTo>
                    <a:pt x="99" y="0"/>
                    <a:pt x="174" y="65"/>
                    <a:pt x="174" y="65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23" y="215"/>
                    <a:pt x="123" y="215"/>
                    <a:pt x="123" y="215"/>
                  </a:cubicBezTo>
                  <a:lnTo>
                    <a:pt x="0" y="1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Rectangle 2063"/>
            <p:cNvSpPr>
              <a:spLocks noChangeArrowheads="1"/>
            </p:cNvSpPr>
            <p:nvPr/>
          </p:nvSpPr>
          <p:spPr bwMode="auto">
            <a:xfrm>
              <a:off x="9299586" y="5832474"/>
              <a:ext cx="95250" cy="95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Rectangle 2064"/>
            <p:cNvSpPr>
              <a:spLocks noChangeArrowheads="1"/>
            </p:cNvSpPr>
            <p:nvPr/>
          </p:nvSpPr>
          <p:spPr bwMode="auto">
            <a:xfrm>
              <a:off x="9421824" y="5832474"/>
              <a:ext cx="88900" cy="87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Rectangle 2065"/>
            <p:cNvSpPr>
              <a:spLocks noChangeArrowheads="1"/>
            </p:cNvSpPr>
            <p:nvPr/>
          </p:nvSpPr>
          <p:spPr bwMode="auto">
            <a:xfrm>
              <a:off x="9299586" y="6015036"/>
              <a:ext cx="95250" cy="92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Rectangle 2066"/>
            <p:cNvSpPr>
              <a:spLocks noChangeArrowheads="1"/>
            </p:cNvSpPr>
            <p:nvPr/>
          </p:nvSpPr>
          <p:spPr bwMode="auto">
            <a:xfrm>
              <a:off x="9421824" y="6010273"/>
              <a:ext cx="93663" cy="968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2067"/>
            <p:cNvSpPr/>
            <p:nvPr/>
          </p:nvSpPr>
          <p:spPr bwMode="auto">
            <a:xfrm>
              <a:off x="9090036" y="5988049"/>
              <a:ext cx="115888" cy="123825"/>
            </a:xfrm>
            <a:custGeom>
              <a:gdLst>
                <a:gd name="T0" fmla="*/ 0 w 73"/>
                <a:gd name="T1" fmla="*/ 55 h 78"/>
                <a:gd name="T2" fmla="*/ 33 w 73"/>
                <a:gd name="T3" fmla="*/ 0 h 78"/>
                <a:gd name="T4" fmla="*/ 73 w 73"/>
                <a:gd name="T5" fmla="*/ 27 h 78"/>
                <a:gd name="T6" fmla="*/ 60 w 73"/>
                <a:gd name="T7" fmla="*/ 78 h 78"/>
                <a:gd name="T8" fmla="*/ 0 w 73"/>
                <a:gd name="T9" fmla="*/ 55 h 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0" y="55"/>
                  </a:moveTo>
                  <a:lnTo>
                    <a:pt x="33" y="0"/>
                  </a:lnTo>
                  <a:lnTo>
                    <a:pt x="73" y="27"/>
                  </a:lnTo>
                  <a:lnTo>
                    <a:pt x="6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2068"/>
            <p:cNvSpPr>
              <a:spLocks noEditPoints="1"/>
            </p:cNvSpPr>
            <p:nvPr/>
          </p:nvSpPr>
          <p:spPr bwMode="auto">
            <a:xfrm>
              <a:off x="9082095" y="5792792"/>
              <a:ext cx="207963" cy="342900"/>
            </a:xfrm>
            <a:custGeom>
              <a:gdLst>
                <a:gd name="T0" fmla="*/ 292 w 313"/>
                <a:gd name="T1" fmla="*/ 43 h 513"/>
                <a:gd name="T2" fmla="*/ 185 w 313"/>
                <a:gd name="T3" fmla="*/ 5 h 513"/>
                <a:gd name="T4" fmla="*/ 160 w 313"/>
                <a:gd name="T5" fmla="*/ 4 h 513"/>
                <a:gd name="T6" fmla="*/ 1 w 313"/>
                <a:gd name="T7" fmla="*/ 456 h 513"/>
                <a:gd name="T8" fmla="*/ 21 w 313"/>
                <a:gd name="T9" fmla="*/ 471 h 513"/>
                <a:gd name="T10" fmla="*/ 128 w 313"/>
                <a:gd name="T11" fmla="*/ 508 h 513"/>
                <a:gd name="T12" fmla="*/ 153 w 313"/>
                <a:gd name="T13" fmla="*/ 510 h 513"/>
                <a:gd name="T14" fmla="*/ 312 w 313"/>
                <a:gd name="T15" fmla="*/ 58 h 513"/>
                <a:gd name="T16" fmla="*/ 292 w 313"/>
                <a:gd name="T17" fmla="*/ 43 h 513"/>
                <a:gd name="T18" fmla="*/ 150 w 313"/>
                <a:gd name="T19" fmla="*/ 454 h 513"/>
                <a:gd name="T20" fmla="*/ 147 w 313"/>
                <a:gd name="T21" fmla="*/ 456 h 513"/>
                <a:gd name="T22" fmla="*/ 33 w 313"/>
                <a:gd name="T23" fmla="*/ 416 h 513"/>
                <a:gd name="T24" fmla="*/ 33 w 313"/>
                <a:gd name="T25" fmla="*/ 413 h 513"/>
                <a:gd name="T26" fmla="*/ 37 w 313"/>
                <a:gd name="T27" fmla="*/ 400 h 513"/>
                <a:gd name="T28" fmla="*/ 40 w 313"/>
                <a:gd name="T29" fmla="*/ 398 h 513"/>
                <a:gd name="T30" fmla="*/ 153 w 313"/>
                <a:gd name="T31" fmla="*/ 438 h 513"/>
                <a:gd name="T32" fmla="*/ 154 w 313"/>
                <a:gd name="T33" fmla="*/ 441 h 513"/>
                <a:gd name="T34" fmla="*/ 150 w 313"/>
                <a:gd name="T35" fmla="*/ 454 h 513"/>
                <a:gd name="T36" fmla="*/ 81 w 313"/>
                <a:gd name="T37" fmla="*/ 368 h 513"/>
                <a:gd name="T38" fmla="*/ 120 w 313"/>
                <a:gd name="T39" fmla="*/ 349 h 513"/>
                <a:gd name="T40" fmla="*/ 139 w 313"/>
                <a:gd name="T41" fmla="*/ 388 h 513"/>
                <a:gd name="T42" fmla="*/ 100 w 313"/>
                <a:gd name="T43" fmla="*/ 407 h 513"/>
                <a:gd name="T44" fmla="*/ 81 w 313"/>
                <a:gd name="T45" fmla="*/ 368 h 513"/>
                <a:gd name="T46" fmla="*/ 247 w 313"/>
                <a:gd name="T47" fmla="*/ 178 h 513"/>
                <a:gd name="T48" fmla="*/ 244 w 313"/>
                <a:gd name="T49" fmla="*/ 180 h 513"/>
                <a:gd name="T50" fmla="*/ 130 w 313"/>
                <a:gd name="T51" fmla="*/ 140 h 513"/>
                <a:gd name="T52" fmla="*/ 130 w 313"/>
                <a:gd name="T53" fmla="*/ 137 h 513"/>
                <a:gd name="T54" fmla="*/ 134 w 313"/>
                <a:gd name="T55" fmla="*/ 124 h 513"/>
                <a:gd name="T56" fmla="*/ 137 w 313"/>
                <a:gd name="T57" fmla="*/ 122 h 513"/>
                <a:gd name="T58" fmla="*/ 251 w 313"/>
                <a:gd name="T59" fmla="*/ 162 h 513"/>
                <a:gd name="T60" fmla="*/ 251 w 313"/>
                <a:gd name="T61" fmla="*/ 165 h 513"/>
                <a:gd name="T62" fmla="*/ 247 w 313"/>
                <a:gd name="T63" fmla="*/ 178 h 513"/>
                <a:gd name="T64" fmla="*/ 140 w 313"/>
                <a:gd name="T65" fmla="*/ 110 h 513"/>
                <a:gd name="T66" fmla="*/ 146 w 313"/>
                <a:gd name="T67" fmla="*/ 94 h 513"/>
                <a:gd name="T68" fmla="*/ 261 w 313"/>
                <a:gd name="T69" fmla="*/ 135 h 513"/>
                <a:gd name="T70" fmla="*/ 255 w 313"/>
                <a:gd name="T71" fmla="*/ 150 h 513"/>
                <a:gd name="T72" fmla="*/ 140 w 313"/>
                <a:gd name="T73" fmla="*/ 110 h 513"/>
                <a:gd name="T74" fmla="*/ 266 w 313"/>
                <a:gd name="T75" fmla="*/ 123 h 513"/>
                <a:gd name="T76" fmla="*/ 264 w 313"/>
                <a:gd name="T77" fmla="*/ 125 h 513"/>
                <a:gd name="T78" fmla="*/ 150 w 313"/>
                <a:gd name="T79" fmla="*/ 85 h 513"/>
                <a:gd name="T80" fmla="*/ 149 w 313"/>
                <a:gd name="T81" fmla="*/ 81 h 513"/>
                <a:gd name="T82" fmla="*/ 154 w 313"/>
                <a:gd name="T83" fmla="*/ 69 h 513"/>
                <a:gd name="T84" fmla="*/ 156 w 313"/>
                <a:gd name="T85" fmla="*/ 67 h 513"/>
                <a:gd name="T86" fmla="*/ 270 w 313"/>
                <a:gd name="T87" fmla="*/ 107 h 513"/>
                <a:gd name="T88" fmla="*/ 271 w 313"/>
                <a:gd name="T89" fmla="*/ 110 h 513"/>
                <a:gd name="T90" fmla="*/ 266 w 313"/>
                <a:gd name="T91" fmla="*/ 123 h 5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513">
                  <a:moveTo>
                    <a:pt x="292" y="43"/>
                  </a:moveTo>
                  <a:cubicBezTo>
                    <a:pt x="185" y="5"/>
                    <a:pt x="185" y="5"/>
                    <a:pt x="185" y="5"/>
                  </a:cubicBezTo>
                  <a:cubicBezTo>
                    <a:pt x="173" y="1"/>
                    <a:pt x="161" y="0"/>
                    <a:pt x="160" y="4"/>
                  </a:cubicBezTo>
                  <a:cubicBezTo>
                    <a:pt x="1" y="456"/>
                    <a:pt x="1" y="456"/>
                    <a:pt x="1" y="456"/>
                  </a:cubicBezTo>
                  <a:cubicBezTo>
                    <a:pt x="0" y="460"/>
                    <a:pt x="9" y="466"/>
                    <a:pt x="21" y="471"/>
                  </a:cubicBezTo>
                  <a:cubicBezTo>
                    <a:pt x="128" y="508"/>
                    <a:pt x="128" y="508"/>
                    <a:pt x="128" y="508"/>
                  </a:cubicBezTo>
                  <a:cubicBezTo>
                    <a:pt x="140" y="513"/>
                    <a:pt x="152" y="513"/>
                    <a:pt x="153" y="510"/>
                  </a:cubicBezTo>
                  <a:cubicBezTo>
                    <a:pt x="312" y="58"/>
                    <a:pt x="312" y="58"/>
                    <a:pt x="312" y="58"/>
                  </a:cubicBezTo>
                  <a:cubicBezTo>
                    <a:pt x="313" y="54"/>
                    <a:pt x="304" y="47"/>
                    <a:pt x="292" y="43"/>
                  </a:cubicBezTo>
                  <a:close/>
                  <a:moveTo>
                    <a:pt x="150" y="454"/>
                  </a:moveTo>
                  <a:cubicBezTo>
                    <a:pt x="147" y="456"/>
                    <a:pt x="147" y="456"/>
                    <a:pt x="147" y="456"/>
                  </a:cubicBezTo>
                  <a:cubicBezTo>
                    <a:pt x="33" y="416"/>
                    <a:pt x="33" y="416"/>
                    <a:pt x="33" y="416"/>
                  </a:cubicBezTo>
                  <a:cubicBezTo>
                    <a:pt x="33" y="413"/>
                    <a:pt x="33" y="413"/>
                    <a:pt x="33" y="413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40" y="398"/>
                    <a:pt x="40" y="398"/>
                    <a:pt x="40" y="398"/>
                  </a:cubicBezTo>
                  <a:cubicBezTo>
                    <a:pt x="153" y="438"/>
                    <a:pt x="153" y="438"/>
                    <a:pt x="153" y="438"/>
                  </a:cubicBezTo>
                  <a:cubicBezTo>
                    <a:pt x="154" y="441"/>
                    <a:pt x="154" y="441"/>
                    <a:pt x="154" y="441"/>
                  </a:cubicBezTo>
                  <a:lnTo>
                    <a:pt x="150" y="454"/>
                  </a:lnTo>
                  <a:close/>
                  <a:moveTo>
                    <a:pt x="81" y="368"/>
                  </a:moveTo>
                  <a:cubicBezTo>
                    <a:pt x="86" y="352"/>
                    <a:pt x="104" y="343"/>
                    <a:pt x="120" y="349"/>
                  </a:cubicBezTo>
                  <a:cubicBezTo>
                    <a:pt x="136" y="355"/>
                    <a:pt x="145" y="372"/>
                    <a:pt x="139" y="388"/>
                  </a:cubicBezTo>
                  <a:cubicBezTo>
                    <a:pt x="133" y="404"/>
                    <a:pt x="116" y="413"/>
                    <a:pt x="100" y="407"/>
                  </a:cubicBezTo>
                  <a:cubicBezTo>
                    <a:pt x="84" y="402"/>
                    <a:pt x="75" y="384"/>
                    <a:pt x="81" y="368"/>
                  </a:cubicBezTo>
                  <a:close/>
                  <a:moveTo>
                    <a:pt x="247" y="178"/>
                  </a:moveTo>
                  <a:cubicBezTo>
                    <a:pt x="244" y="180"/>
                    <a:pt x="244" y="180"/>
                    <a:pt x="244" y="180"/>
                  </a:cubicBezTo>
                  <a:cubicBezTo>
                    <a:pt x="130" y="140"/>
                    <a:pt x="130" y="140"/>
                    <a:pt x="130" y="140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251" y="162"/>
                    <a:pt x="251" y="162"/>
                    <a:pt x="251" y="162"/>
                  </a:cubicBezTo>
                  <a:cubicBezTo>
                    <a:pt x="251" y="165"/>
                    <a:pt x="251" y="165"/>
                    <a:pt x="251" y="165"/>
                  </a:cubicBezTo>
                  <a:lnTo>
                    <a:pt x="247" y="178"/>
                  </a:lnTo>
                  <a:close/>
                  <a:moveTo>
                    <a:pt x="140" y="110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261" y="135"/>
                    <a:pt x="261" y="135"/>
                    <a:pt x="261" y="135"/>
                  </a:cubicBezTo>
                  <a:cubicBezTo>
                    <a:pt x="255" y="150"/>
                    <a:pt x="255" y="150"/>
                    <a:pt x="255" y="150"/>
                  </a:cubicBezTo>
                  <a:lnTo>
                    <a:pt x="140" y="110"/>
                  </a:lnTo>
                  <a:close/>
                  <a:moveTo>
                    <a:pt x="266" y="123"/>
                  </a:moveTo>
                  <a:cubicBezTo>
                    <a:pt x="264" y="125"/>
                    <a:pt x="264" y="125"/>
                    <a:pt x="264" y="12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71" y="110"/>
                    <a:pt x="271" y="110"/>
                    <a:pt x="271" y="110"/>
                  </a:cubicBezTo>
                  <a:lnTo>
                    <a:pt x="266" y="123"/>
                  </a:lnTo>
                  <a:close/>
                </a:path>
              </a:pathLst>
            </a:custGeom>
            <a:solidFill>
              <a:srgbClr val="263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2069"/>
            <p:cNvSpPr>
              <a:spLocks noEditPoints="1"/>
            </p:cNvSpPr>
            <p:nvPr/>
          </p:nvSpPr>
          <p:spPr bwMode="auto">
            <a:xfrm>
              <a:off x="9293226" y="5802317"/>
              <a:ext cx="107950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40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6 w 161"/>
                <a:gd name="T25" fmla="*/ 434 h 493"/>
                <a:gd name="T26" fmla="*/ 16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40 w 161"/>
                <a:gd name="T33" fmla="*/ 421 h 493"/>
                <a:gd name="T34" fmla="*/ 140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8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40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6 w 161"/>
                <a:gd name="T53" fmla="*/ 142 h 493"/>
                <a:gd name="T54" fmla="*/ 16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40 w 161"/>
                <a:gd name="T61" fmla="*/ 129 h 493"/>
                <a:gd name="T62" fmla="*/ 140 w 161"/>
                <a:gd name="T63" fmla="*/ 142 h 493"/>
                <a:gd name="T64" fmla="*/ 17 w 161"/>
                <a:gd name="T65" fmla="*/ 113 h 493"/>
                <a:gd name="T66" fmla="*/ 17 w 161"/>
                <a:gd name="T67" fmla="*/ 97 h 493"/>
                <a:gd name="T68" fmla="*/ 139 w 161"/>
                <a:gd name="T69" fmla="*/ 97 h 493"/>
                <a:gd name="T70" fmla="*/ 139 w 161"/>
                <a:gd name="T71" fmla="*/ 113 h 493"/>
                <a:gd name="T72" fmla="*/ 17 w 161"/>
                <a:gd name="T73" fmla="*/ 113 h 493"/>
                <a:gd name="T74" fmla="*/ 140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6 w 161"/>
                <a:gd name="T81" fmla="*/ 83 h 493"/>
                <a:gd name="T82" fmla="*/ 16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40 w 161"/>
                <a:gd name="T89" fmla="*/ 70 h 493"/>
                <a:gd name="T90" fmla="*/ 140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1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1" y="0"/>
                    <a:pt x="137" y="0"/>
                  </a:cubicBezTo>
                  <a:close/>
                  <a:moveTo>
                    <a:pt x="140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6" y="434"/>
                    <a:pt x="16" y="434"/>
                    <a:pt x="16" y="434"/>
                  </a:cubicBezTo>
                  <a:cubicBezTo>
                    <a:pt x="16" y="421"/>
                    <a:pt x="16" y="421"/>
                    <a:pt x="16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40" y="421"/>
                    <a:pt x="140" y="421"/>
                    <a:pt x="140" y="421"/>
                  </a:cubicBezTo>
                  <a:lnTo>
                    <a:pt x="140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8" y="359"/>
                    <a:pt x="108" y="376"/>
                  </a:cubicBezTo>
                  <a:cubicBezTo>
                    <a:pt x="108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40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40" y="129"/>
                    <a:pt x="140" y="129"/>
                    <a:pt x="140" y="129"/>
                  </a:cubicBezTo>
                  <a:lnTo>
                    <a:pt x="140" y="142"/>
                  </a:lnTo>
                  <a:close/>
                  <a:moveTo>
                    <a:pt x="17" y="113"/>
                  </a:moveTo>
                  <a:cubicBezTo>
                    <a:pt x="17" y="97"/>
                    <a:pt x="17" y="97"/>
                    <a:pt x="17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9" y="113"/>
                    <a:pt x="139" y="113"/>
                    <a:pt x="139" y="113"/>
                  </a:cubicBezTo>
                  <a:lnTo>
                    <a:pt x="17" y="113"/>
                  </a:lnTo>
                  <a:close/>
                  <a:moveTo>
                    <a:pt x="140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40" y="70"/>
                    <a:pt x="140" y="70"/>
                    <a:pt x="140" y="70"/>
                  </a:cubicBezTo>
                  <a:lnTo>
                    <a:pt x="140" y="83"/>
                  </a:lnTo>
                  <a:close/>
                </a:path>
              </a:pathLst>
            </a:custGeom>
            <a:solidFill>
              <a:srgbClr val="F0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2070"/>
            <p:cNvSpPr>
              <a:spLocks noEditPoints="1"/>
            </p:cNvSpPr>
            <p:nvPr/>
          </p:nvSpPr>
          <p:spPr bwMode="auto">
            <a:xfrm>
              <a:off x="9415463" y="5802313"/>
              <a:ext cx="106363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39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5 w 161"/>
                <a:gd name="T25" fmla="*/ 434 h 493"/>
                <a:gd name="T26" fmla="*/ 15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39 w 161"/>
                <a:gd name="T33" fmla="*/ 421 h 493"/>
                <a:gd name="T34" fmla="*/ 139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7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39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5 w 161"/>
                <a:gd name="T53" fmla="*/ 142 h 493"/>
                <a:gd name="T54" fmla="*/ 15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39 w 161"/>
                <a:gd name="T61" fmla="*/ 129 h 493"/>
                <a:gd name="T62" fmla="*/ 139 w 161"/>
                <a:gd name="T63" fmla="*/ 142 h 493"/>
                <a:gd name="T64" fmla="*/ 16 w 161"/>
                <a:gd name="T65" fmla="*/ 113 h 493"/>
                <a:gd name="T66" fmla="*/ 16 w 161"/>
                <a:gd name="T67" fmla="*/ 97 h 493"/>
                <a:gd name="T68" fmla="*/ 138 w 161"/>
                <a:gd name="T69" fmla="*/ 97 h 493"/>
                <a:gd name="T70" fmla="*/ 138 w 161"/>
                <a:gd name="T71" fmla="*/ 113 h 493"/>
                <a:gd name="T72" fmla="*/ 16 w 161"/>
                <a:gd name="T73" fmla="*/ 113 h 493"/>
                <a:gd name="T74" fmla="*/ 139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5 w 161"/>
                <a:gd name="T81" fmla="*/ 83 h 493"/>
                <a:gd name="T82" fmla="*/ 15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39 w 161"/>
                <a:gd name="T89" fmla="*/ 70 h 493"/>
                <a:gd name="T90" fmla="*/ 139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0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0" y="0"/>
                    <a:pt x="137" y="0"/>
                  </a:cubicBezTo>
                  <a:close/>
                  <a:moveTo>
                    <a:pt x="139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5" y="434"/>
                    <a:pt x="15" y="434"/>
                    <a:pt x="15" y="434"/>
                  </a:cubicBezTo>
                  <a:cubicBezTo>
                    <a:pt x="15" y="421"/>
                    <a:pt x="15" y="421"/>
                    <a:pt x="15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9" y="421"/>
                    <a:pt x="139" y="421"/>
                    <a:pt x="139" y="421"/>
                  </a:cubicBezTo>
                  <a:lnTo>
                    <a:pt x="139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7" y="359"/>
                    <a:pt x="107" y="376"/>
                  </a:cubicBezTo>
                  <a:cubicBezTo>
                    <a:pt x="107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39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39" y="129"/>
                    <a:pt x="139" y="129"/>
                    <a:pt x="139" y="129"/>
                  </a:cubicBezTo>
                  <a:lnTo>
                    <a:pt x="139" y="142"/>
                  </a:lnTo>
                  <a:close/>
                  <a:moveTo>
                    <a:pt x="16" y="113"/>
                  </a:moveTo>
                  <a:cubicBezTo>
                    <a:pt x="16" y="97"/>
                    <a:pt x="16" y="97"/>
                    <a:pt x="16" y="97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8" y="113"/>
                    <a:pt x="138" y="113"/>
                    <a:pt x="138" y="113"/>
                  </a:cubicBezTo>
                  <a:lnTo>
                    <a:pt x="16" y="113"/>
                  </a:lnTo>
                  <a:close/>
                  <a:moveTo>
                    <a:pt x="139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9" y="70"/>
                    <a:pt x="139" y="70"/>
                    <a:pt x="139" y="70"/>
                  </a:cubicBezTo>
                  <a:lnTo>
                    <a:pt x="139" y="83"/>
                  </a:lnTo>
                  <a:close/>
                </a:path>
              </a:pathLst>
            </a:custGeom>
            <a:solidFill>
              <a:srgbClr val="EC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三项目录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-47549" y="364836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549" y="364836"/>
              <a:ext cx="12192000" cy="685800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47549" y="364836"/>
              <a:ext cx="12192000" cy="6858000"/>
            </a:xfrm>
            <a:prstGeom prst="rect">
              <a:avLst/>
            </a:prstGeom>
            <a:gradFill>
              <a:gsLst>
                <a:gs pos="100000">
                  <a:schemeClr val="accent1">
                    <a:alpha val="82000"/>
                  </a:schemeClr>
                </a:gs>
                <a:gs pos="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4546600" y="0"/>
            <a:ext cx="7645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6096000" y="1850215"/>
            <a:ext cx="4837042" cy="577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: 圆角 11"/>
          <p:cNvSpPr/>
          <p:nvPr userDrawn="1"/>
        </p:nvSpPr>
        <p:spPr>
          <a:xfrm>
            <a:off x="5534218" y="1793470"/>
            <a:ext cx="691322" cy="6913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文本框 12"/>
          <p:cNvSpPr txBox="1"/>
          <p:nvPr userDrawn="1"/>
        </p:nvSpPr>
        <p:spPr>
          <a:xfrm>
            <a:off x="5560445" y="1827484"/>
            <a:ext cx="83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D3A5C"/>
                </a:solidFill>
                <a:latin typeface="+mn-ea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01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6096000" y="3165914"/>
            <a:ext cx="4837042" cy="577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: 圆角 14"/>
          <p:cNvSpPr/>
          <p:nvPr userDrawn="1"/>
        </p:nvSpPr>
        <p:spPr>
          <a:xfrm>
            <a:off x="5534218" y="3109169"/>
            <a:ext cx="691322" cy="6913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6096000" y="4481613"/>
            <a:ext cx="4837042" cy="577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矩形: 圆角 16"/>
          <p:cNvSpPr/>
          <p:nvPr userDrawn="1"/>
        </p:nvSpPr>
        <p:spPr>
          <a:xfrm>
            <a:off x="5534218" y="4424868"/>
            <a:ext cx="691322" cy="6913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" name="文本框 20"/>
          <p:cNvSpPr txBox="1"/>
          <p:nvPr userDrawn="1"/>
        </p:nvSpPr>
        <p:spPr>
          <a:xfrm>
            <a:off x="5515165" y="4471874"/>
            <a:ext cx="83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D3A5C"/>
                </a:solidFill>
                <a:latin typeface="+mn-ea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03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5534218" y="3149679"/>
            <a:ext cx="83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D3A5C"/>
                </a:solidFill>
                <a:latin typeface="+mn-ea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02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任意多边形: 形状 30"/>
          <p:cNvSpPr/>
          <p:nvPr userDrawn="1"/>
        </p:nvSpPr>
        <p:spPr>
          <a:xfrm>
            <a:off x="1111493" y="1793470"/>
            <a:ext cx="1270596" cy="2631398"/>
          </a:xfrm>
          <a:custGeom>
            <a:gdLst>
              <a:gd name="connsiteX0" fmla="*/ 0 w 1270596"/>
              <a:gd name="connsiteY0" fmla="*/ 0 h 2631398"/>
              <a:gd name="connsiteX1" fmla="*/ 1270596 w 1270596"/>
              <a:gd name="connsiteY1" fmla="*/ 0 h 2631398"/>
              <a:gd name="connsiteX2" fmla="*/ 1270596 w 1270596"/>
              <a:gd name="connsiteY2" fmla="*/ 923749 h 2631398"/>
              <a:gd name="connsiteX3" fmla="*/ 1213851 w 1270596"/>
              <a:gd name="connsiteY3" fmla="*/ 923749 h 2631398"/>
              <a:gd name="connsiteX4" fmla="*/ 1213851 w 1270596"/>
              <a:gd name="connsiteY4" fmla="*/ 56745 h 2631398"/>
              <a:gd name="connsiteX5" fmla="*/ 56745 w 1270596"/>
              <a:gd name="connsiteY5" fmla="*/ 56745 h 2631398"/>
              <a:gd name="connsiteX6" fmla="*/ 56745 w 1270596"/>
              <a:gd name="connsiteY6" fmla="*/ 2574653 h 2631398"/>
              <a:gd name="connsiteX7" fmla="*/ 1213851 w 1270596"/>
              <a:gd name="connsiteY7" fmla="*/ 2574653 h 2631398"/>
              <a:gd name="connsiteX8" fmla="*/ 1213851 w 1270596"/>
              <a:gd name="connsiteY8" fmla="*/ 2407055 h 2631398"/>
              <a:gd name="connsiteX9" fmla="*/ 1270596 w 1270596"/>
              <a:gd name="connsiteY9" fmla="*/ 2407055 h 2631398"/>
              <a:gd name="connsiteX10" fmla="*/ 1270596 w 1270596"/>
              <a:gd name="connsiteY10" fmla="*/ 2631398 h 2631398"/>
              <a:gd name="connsiteX11" fmla="*/ 0 w 1270596"/>
              <a:gd name="connsiteY11" fmla="*/ 2631398 h 263139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0596" h="2631398">
                <a:moveTo>
                  <a:pt x="0" y="0"/>
                </a:moveTo>
                <a:lnTo>
                  <a:pt x="1270596" y="0"/>
                </a:lnTo>
                <a:lnTo>
                  <a:pt x="1270596" y="923749"/>
                </a:lnTo>
                <a:lnTo>
                  <a:pt x="1213851" y="923749"/>
                </a:lnTo>
                <a:lnTo>
                  <a:pt x="1213851" y="56745"/>
                </a:lnTo>
                <a:lnTo>
                  <a:pt x="56745" y="56745"/>
                </a:lnTo>
                <a:lnTo>
                  <a:pt x="56745" y="2574653"/>
                </a:lnTo>
                <a:lnTo>
                  <a:pt x="1213851" y="2574653"/>
                </a:lnTo>
                <a:lnTo>
                  <a:pt x="1213851" y="2407055"/>
                </a:lnTo>
                <a:lnTo>
                  <a:pt x="1270596" y="2407055"/>
                </a:lnTo>
                <a:lnTo>
                  <a:pt x="1270596" y="2631398"/>
                </a:lnTo>
                <a:lnTo>
                  <a:pt x="0" y="26313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2" name="文本框 31"/>
          <p:cNvSpPr txBox="1"/>
          <p:nvPr userDrawn="1"/>
        </p:nvSpPr>
        <p:spPr>
          <a:xfrm>
            <a:off x="1467278" y="271721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>
                <a:solidFill>
                  <a:schemeClr val="bg1"/>
                </a:solidFill>
                <a:latin typeface="+mj-ea"/>
                <a:ea typeface="+mj-ea"/>
              </a:rPr>
              <a:t>目录</a:t>
            </a:r>
            <a:endParaRPr lang="en-US" altLang="zh-CN" sz="6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3" name="矩形 32"/>
          <p:cNvSpPr/>
          <p:nvPr userDrawn="1"/>
        </p:nvSpPr>
        <p:spPr>
          <a:xfrm>
            <a:off x="1537705" y="3668630"/>
            <a:ext cx="2004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000">
                <a:solidFill>
                  <a:schemeClr val="bg1"/>
                </a:solidFill>
                <a:latin typeface="+mj-ea"/>
              </a:rPr>
              <a:t>CONTENT</a:t>
            </a:r>
            <a:endParaRPr lang="zh-CN" altLang="en-US" sz="2000">
              <a:solidFill>
                <a:schemeClr val="bg1"/>
              </a:solidFill>
              <a:latin typeface="+mj-ea"/>
            </a:endParaRPr>
          </a:p>
        </p:txBody>
      </p:sp>
      <p:sp>
        <p:nvSpPr>
          <p:cNvPr id="34" name="斜纹 33"/>
          <p:cNvSpPr/>
          <p:nvPr userDrawn="1"/>
        </p:nvSpPr>
        <p:spPr>
          <a:xfrm rot="8100000">
            <a:off x="2111606" y="1000054"/>
            <a:ext cx="4857891" cy="4857891"/>
          </a:xfrm>
          <a:prstGeom prst="diagStripe">
            <a:avLst>
              <a:gd name="adj" fmla="val 920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452886" y="1892516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工作业绩</a:t>
            </a:r>
          </a:p>
        </p:txBody>
      </p:sp>
      <p:sp>
        <p:nvSpPr>
          <p:cNvPr id="24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6452886" y="3207601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亮点经验</a:t>
            </a:r>
          </a:p>
        </p:txBody>
      </p:sp>
      <p:sp>
        <p:nvSpPr>
          <p:cNvPr id="25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6452886" y="4502763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问题分析</a:t>
            </a:r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四项目录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-6350"/>
            <a:ext cx="12192000" cy="6870065"/>
            <a:chOff x="-47549" y="352771"/>
            <a:chExt cx="12192000" cy="687006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549" y="364836"/>
              <a:ext cx="12192000" cy="685800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47549" y="352771"/>
              <a:ext cx="12192000" cy="6858000"/>
            </a:xfrm>
            <a:prstGeom prst="rect">
              <a:avLst/>
            </a:prstGeom>
            <a:gradFill>
              <a:gsLst>
                <a:gs pos="100000">
                  <a:schemeClr val="accent1">
                    <a:alpha val="82000"/>
                  </a:schemeClr>
                </a:gs>
                <a:gs pos="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4546600" y="0"/>
            <a:ext cx="7645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6103665" y="1113810"/>
            <a:ext cx="4837042" cy="577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: 圆角 11"/>
          <p:cNvSpPr/>
          <p:nvPr userDrawn="1"/>
        </p:nvSpPr>
        <p:spPr>
          <a:xfrm>
            <a:off x="5541883" y="1057065"/>
            <a:ext cx="691322" cy="6913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文本框 12"/>
          <p:cNvSpPr txBox="1"/>
          <p:nvPr userDrawn="1"/>
        </p:nvSpPr>
        <p:spPr>
          <a:xfrm>
            <a:off x="5568110" y="1091079"/>
            <a:ext cx="83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D3A5C"/>
                </a:solidFill>
                <a:latin typeface="+mn-ea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01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6103665" y="2429509"/>
            <a:ext cx="4837042" cy="577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: 圆角 14"/>
          <p:cNvSpPr/>
          <p:nvPr userDrawn="1"/>
        </p:nvSpPr>
        <p:spPr>
          <a:xfrm>
            <a:off x="5541883" y="2372764"/>
            <a:ext cx="691322" cy="6913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6103665" y="3745208"/>
            <a:ext cx="4837042" cy="577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矩形: 圆角 16"/>
          <p:cNvSpPr/>
          <p:nvPr userDrawn="1"/>
        </p:nvSpPr>
        <p:spPr>
          <a:xfrm>
            <a:off x="5541883" y="3688463"/>
            <a:ext cx="691322" cy="6913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" name="文本框 20"/>
          <p:cNvSpPr txBox="1"/>
          <p:nvPr userDrawn="1"/>
        </p:nvSpPr>
        <p:spPr>
          <a:xfrm>
            <a:off x="5522830" y="3735469"/>
            <a:ext cx="83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D3A5C"/>
                </a:solidFill>
                <a:latin typeface="+mn-ea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03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5541883" y="2413274"/>
            <a:ext cx="83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D3A5C"/>
                </a:solidFill>
                <a:latin typeface="+mn-ea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02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任意多边形: 形状 30"/>
          <p:cNvSpPr/>
          <p:nvPr userDrawn="1"/>
        </p:nvSpPr>
        <p:spPr>
          <a:xfrm>
            <a:off x="1111493" y="1793470"/>
            <a:ext cx="1270596" cy="2631398"/>
          </a:xfrm>
          <a:custGeom>
            <a:gdLst>
              <a:gd name="connsiteX0" fmla="*/ 0 w 1270596"/>
              <a:gd name="connsiteY0" fmla="*/ 0 h 2631398"/>
              <a:gd name="connsiteX1" fmla="*/ 1270596 w 1270596"/>
              <a:gd name="connsiteY1" fmla="*/ 0 h 2631398"/>
              <a:gd name="connsiteX2" fmla="*/ 1270596 w 1270596"/>
              <a:gd name="connsiteY2" fmla="*/ 923749 h 2631398"/>
              <a:gd name="connsiteX3" fmla="*/ 1213851 w 1270596"/>
              <a:gd name="connsiteY3" fmla="*/ 923749 h 2631398"/>
              <a:gd name="connsiteX4" fmla="*/ 1213851 w 1270596"/>
              <a:gd name="connsiteY4" fmla="*/ 56745 h 2631398"/>
              <a:gd name="connsiteX5" fmla="*/ 56745 w 1270596"/>
              <a:gd name="connsiteY5" fmla="*/ 56745 h 2631398"/>
              <a:gd name="connsiteX6" fmla="*/ 56745 w 1270596"/>
              <a:gd name="connsiteY6" fmla="*/ 2574653 h 2631398"/>
              <a:gd name="connsiteX7" fmla="*/ 1213851 w 1270596"/>
              <a:gd name="connsiteY7" fmla="*/ 2574653 h 2631398"/>
              <a:gd name="connsiteX8" fmla="*/ 1213851 w 1270596"/>
              <a:gd name="connsiteY8" fmla="*/ 2407055 h 2631398"/>
              <a:gd name="connsiteX9" fmla="*/ 1270596 w 1270596"/>
              <a:gd name="connsiteY9" fmla="*/ 2407055 h 2631398"/>
              <a:gd name="connsiteX10" fmla="*/ 1270596 w 1270596"/>
              <a:gd name="connsiteY10" fmla="*/ 2631398 h 2631398"/>
              <a:gd name="connsiteX11" fmla="*/ 0 w 1270596"/>
              <a:gd name="connsiteY11" fmla="*/ 2631398 h 263139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0596" h="2631398">
                <a:moveTo>
                  <a:pt x="0" y="0"/>
                </a:moveTo>
                <a:lnTo>
                  <a:pt x="1270596" y="0"/>
                </a:lnTo>
                <a:lnTo>
                  <a:pt x="1270596" y="923749"/>
                </a:lnTo>
                <a:lnTo>
                  <a:pt x="1213851" y="923749"/>
                </a:lnTo>
                <a:lnTo>
                  <a:pt x="1213851" y="56745"/>
                </a:lnTo>
                <a:lnTo>
                  <a:pt x="56745" y="56745"/>
                </a:lnTo>
                <a:lnTo>
                  <a:pt x="56745" y="2574653"/>
                </a:lnTo>
                <a:lnTo>
                  <a:pt x="1213851" y="2574653"/>
                </a:lnTo>
                <a:lnTo>
                  <a:pt x="1213851" y="2407055"/>
                </a:lnTo>
                <a:lnTo>
                  <a:pt x="1270596" y="2407055"/>
                </a:lnTo>
                <a:lnTo>
                  <a:pt x="1270596" y="2631398"/>
                </a:lnTo>
                <a:lnTo>
                  <a:pt x="0" y="26313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2" name="文本框 31"/>
          <p:cNvSpPr txBox="1"/>
          <p:nvPr userDrawn="1"/>
        </p:nvSpPr>
        <p:spPr>
          <a:xfrm>
            <a:off x="1467278" y="271721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>
                <a:solidFill>
                  <a:schemeClr val="bg1"/>
                </a:solidFill>
                <a:latin typeface="+mj-ea"/>
                <a:ea typeface="+mj-ea"/>
              </a:rPr>
              <a:t>目录</a:t>
            </a:r>
            <a:endParaRPr lang="en-US" altLang="zh-CN" sz="6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3" name="矩形 32"/>
          <p:cNvSpPr/>
          <p:nvPr userDrawn="1"/>
        </p:nvSpPr>
        <p:spPr>
          <a:xfrm>
            <a:off x="1537705" y="3668630"/>
            <a:ext cx="20041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000">
                <a:solidFill>
                  <a:schemeClr val="bg1"/>
                </a:solidFill>
                <a:latin typeface="+mj-ea"/>
              </a:rPr>
              <a:t>CONTENT</a:t>
            </a:r>
            <a:endParaRPr lang="zh-CN" altLang="en-US" sz="2000">
              <a:solidFill>
                <a:schemeClr val="bg1"/>
              </a:solidFill>
              <a:latin typeface="+mj-ea"/>
            </a:endParaRPr>
          </a:p>
        </p:txBody>
      </p:sp>
      <p:sp>
        <p:nvSpPr>
          <p:cNvPr id="34" name="斜纹 33"/>
          <p:cNvSpPr/>
          <p:nvPr userDrawn="1"/>
        </p:nvSpPr>
        <p:spPr>
          <a:xfrm rot="8100000">
            <a:off x="2111606" y="1000054"/>
            <a:ext cx="4857891" cy="4857891"/>
          </a:xfrm>
          <a:prstGeom prst="diagStripe">
            <a:avLst>
              <a:gd name="adj" fmla="val 920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 userDrawn="1"/>
        </p:nvSpPr>
        <p:spPr>
          <a:xfrm>
            <a:off x="6103665" y="5002948"/>
            <a:ext cx="4837042" cy="577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6" name="矩形: 圆角 35"/>
          <p:cNvSpPr/>
          <p:nvPr userDrawn="1"/>
        </p:nvSpPr>
        <p:spPr>
          <a:xfrm>
            <a:off x="5541883" y="4946203"/>
            <a:ext cx="691322" cy="6913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7" name="文本框 36"/>
          <p:cNvSpPr txBox="1"/>
          <p:nvPr userDrawn="1"/>
        </p:nvSpPr>
        <p:spPr>
          <a:xfrm>
            <a:off x="5522830" y="4993209"/>
            <a:ext cx="83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2D3A5C"/>
                </a:solidFill>
                <a:latin typeface="+mn-ea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</a:rPr>
              <a:t>04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7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395736" y="1146478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工作业绩</a:t>
            </a:r>
          </a:p>
        </p:txBody>
      </p:sp>
      <p:sp>
        <p:nvSpPr>
          <p:cNvPr id="28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6395736" y="2449453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亮点经验</a:t>
            </a:r>
          </a:p>
        </p:txBody>
      </p:sp>
      <p:sp>
        <p:nvSpPr>
          <p:cNvPr id="29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6395736" y="3766358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问题分析</a:t>
            </a:r>
          </a:p>
        </p:txBody>
      </p:sp>
      <p:sp>
        <p:nvSpPr>
          <p:cNvPr id="30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6395736" y="5024098"/>
            <a:ext cx="3832828" cy="535531"/>
          </a:xfrm>
        </p:spPr>
        <p:txBody>
          <a:bodyPr wrap="square">
            <a:sp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>
                <a:solidFill>
                  <a:schemeClr val="accent1"/>
                </a:solidFill>
                <a:latin typeface="Arial" panose="020b0604020202020204" pitchFamily="34" charset="0"/>
                <a:ea typeface="微软雅黑"/>
                <a:sym typeface="Arial" panose="020b0604020202020204" pitchFamily="34" charset="0"/>
              </a:rPr>
              <a:t>展望未来</a:t>
            </a:r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正文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矩形 7"/>
          <p:cNvSpPr/>
          <p:nvPr userDrawn="1"/>
        </p:nvSpPr>
        <p:spPr>
          <a:xfrm>
            <a:off x="0" y="279400"/>
            <a:ext cx="871538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0" y="965200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548043" y="279399"/>
            <a:ext cx="48585" cy="6857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/>
          <p:cNvSpPr/>
          <p:nvPr userDrawn="1"/>
        </p:nvSpPr>
        <p:spPr>
          <a:xfrm>
            <a:off x="248840" y="279399"/>
            <a:ext cx="48585" cy="6857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120378" y="368382"/>
            <a:ext cx="6076950" cy="507831"/>
          </a:xfrm>
        </p:spPr>
        <p:txBody>
          <a:bodyPr wrap="square">
            <a:spAutoFit/>
          </a:bodyPr>
          <a:lstStyle>
            <a:lvl1pPr marL="0" indent="0">
              <a:buNone/>
              <a:defRPr sz="3000" b="1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>
          <a:xfrm>
            <a:off x="838200" y="1578610"/>
            <a:ext cx="10515600" cy="4598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16660"/>
            <a:ext cx="10515600" cy="5032375"/>
          </a:xfrm>
          <a:noFill/>
          <a:ln w="28575" cmpd="sng">
            <a:noFill/>
            <a:prstDash val="solid"/>
          </a:ln>
          <a:effectLst/>
        </p:spPr>
        <p:txBody>
          <a:bodyPr/>
          <a:lstStyle>
            <a:lvl1pPr marL="0" indent="0" eaLnBrk="1" fontAlgn="auto" latinLnBrk="0" hangingPunct="1">
              <a:lnSpc>
                <a:spcPct val="120000"/>
              </a:lnSpc>
              <a:spcAft>
                <a:spcPct val="0"/>
              </a:spcAft>
              <a:buNone/>
              <a:defRPr sz="28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marL="457200" indent="0" eaLnBrk="1" fontAlgn="auto" latinLnBrk="0" hangingPunct="1">
              <a:lnSpc>
                <a:spcPct val="120000"/>
              </a:lnSpc>
              <a:spcAft>
                <a:spcPct val="0"/>
              </a:spcAft>
              <a:buNone/>
              <a:defRPr sz="28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31" name="组合 10">
            <a:extLst>
              <a:ext uri="{FF2B5EF4-FFF2-40B4-BE49-F238E27FC236}">
                <a16:creationId xmlns:a16="http://schemas.microsoft.com/office/drawing/2014/main" xmlns="" id="{9B17410A-E7D4-4CC7-BF26-133A63417ED2}"/>
              </a:ext>
            </a:extLst>
          </p:cNvPr>
          <p:cNvGrpSpPr/>
          <p:nvPr/>
        </p:nvGrpSpPr>
        <p:grpSpPr>
          <a:xfrm>
            <a:off x="-101600" y="332656"/>
            <a:ext cx="1013024" cy="530771"/>
            <a:chOff x="0" y="537328"/>
            <a:chExt cx="771176" cy="347209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xmlns="" id="{3D83D628-ABE1-4FE5-B29F-453887BFC14C}"/>
                </a:ext>
              </a:extLst>
            </p:cNvPr>
            <p:cNvSpPr/>
            <p:nvPr/>
          </p:nvSpPr>
          <p:spPr>
            <a:xfrm>
              <a:off x="86760" y="575413"/>
              <a:ext cx="684282" cy="309276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xmlns="" id="{5CFFC4C2-B1FD-4957-91B8-6A9B1BB1B269}"/>
                </a:ext>
              </a:extLst>
            </p:cNvPr>
            <p:cNvSpPr/>
            <p:nvPr/>
          </p:nvSpPr>
          <p:spPr>
            <a:xfrm>
              <a:off x="0" y="537798"/>
              <a:ext cx="684282" cy="309276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5" name="标题 1">
            <a:extLst>
              <a:ext uri="{FF2B5EF4-FFF2-40B4-BE49-F238E27FC236}">
                <a16:creationId xmlns:a16="http://schemas.microsoft.com/office/drawing/2014/main" xmlns="" id="{260C2996-660F-4C6A-B65D-897A0E2C0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557" y="337683"/>
            <a:ext cx="2908211" cy="571037"/>
          </a:xfrm>
          <a:effectLst>
            <a:softEdge rad="12700"/>
          </a:effectLst>
        </p:spPr>
        <p:txBody>
          <a:bodyPr anchor="b" anchorCtr="0">
            <a:noAutofit/>
          </a:bodyPr>
          <a:lstStyle>
            <a:lvl1pPr algn="l">
              <a:defRPr sz="3200" b="1" u="none" strike="noStrike" kern="1200" cap="none" spc="300" normalizeH="0">
                <a:solidFill>
                  <a:srgbClr val="00808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</p:spTree>
    <p:extLst>
      <p:ext uri="{BB962C8B-B14F-4D97-AF65-F5344CB8AC3E}">
        <p14:creationId xmlns:p14="http://schemas.microsoft.com/office/powerpoint/2010/main" val="3468645669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69852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627916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70308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16660"/>
            <a:ext cx="10515600" cy="5032375"/>
          </a:xfrm>
          <a:noFill/>
          <a:ln w="28575" cmpd="sng">
            <a:noFill/>
            <a:prstDash val="solid"/>
          </a:ln>
          <a:effectLst/>
        </p:spPr>
        <p:txBody>
          <a:bodyPr/>
          <a:lstStyle>
            <a:lvl1pPr marL="0" indent="0" eaLnBrk="1" fontAlgn="auto" latinLnBrk="0" hangingPunct="1">
              <a:lnSpc>
                <a:spcPct val="120000"/>
              </a:lnSpc>
              <a:spcAft>
                <a:spcPct val="0"/>
              </a:spcAft>
              <a:buNone/>
              <a:defRPr sz="28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marL="457200" indent="0" eaLnBrk="1" fontAlgn="auto" latinLnBrk="0" hangingPunct="1">
              <a:lnSpc>
                <a:spcPct val="120000"/>
              </a:lnSpc>
              <a:spcAft>
                <a:spcPct val="0"/>
              </a:spcAft>
              <a:buNone/>
              <a:defRPr sz="28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31" name="组合 10">
            <a:extLst>
              <a:ext uri="{FF2B5EF4-FFF2-40B4-BE49-F238E27FC236}">
                <a16:creationId xmlns:a16="http://schemas.microsoft.com/office/drawing/2014/main" xmlns="" id="{9B17410A-E7D4-4CC7-BF26-133A63417ED2}"/>
              </a:ext>
            </a:extLst>
          </p:cNvPr>
          <p:cNvGrpSpPr/>
          <p:nvPr/>
        </p:nvGrpSpPr>
        <p:grpSpPr>
          <a:xfrm>
            <a:off x="-101600" y="332656"/>
            <a:ext cx="1013024" cy="530771"/>
            <a:chOff x="0" y="537328"/>
            <a:chExt cx="771176" cy="347209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xmlns="" id="{3D83D628-ABE1-4FE5-B29F-453887BFC14C}"/>
                </a:ext>
              </a:extLst>
            </p:cNvPr>
            <p:cNvSpPr/>
            <p:nvPr/>
          </p:nvSpPr>
          <p:spPr>
            <a:xfrm>
              <a:off x="86760" y="575413"/>
              <a:ext cx="684282" cy="309276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xmlns="" id="{5CFFC4C2-B1FD-4957-91B8-6A9B1BB1B269}"/>
                </a:ext>
              </a:extLst>
            </p:cNvPr>
            <p:cNvSpPr/>
            <p:nvPr/>
          </p:nvSpPr>
          <p:spPr>
            <a:xfrm>
              <a:off x="0" y="537798"/>
              <a:ext cx="684282" cy="309276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5" name="标题 1">
            <a:extLst>
              <a:ext uri="{FF2B5EF4-FFF2-40B4-BE49-F238E27FC236}">
                <a16:creationId xmlns:a16="http://schemas.microsoft.com/office/drawing/2014/main" xmlns="" id="{260C2996-660F-4C6A-B65D-897A0E2C0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557" y="337683"/>
            <a:ext cx="2908211" cy="571037"/>
          </a:xfrm>
          <a:effectLst>
            <a:softEdge rad="12700"/>
          </a:effectLst>
        </p:spPr>
        <p:txBody>
          <a:bodyPr anchor="b" anchorCtr="0">
            <a:noAutofit/>
          </a:bodyPr>
          <a:lstStyle>
            <a:lvl1pPr algn="l">
              <a:defRPr sz="3200" b="1" u="none" strike="noStrike" kern="1200" cap="none" spc="300" normalizeH="0">
                <a:solidFill>
                  <a:srgbClr val="00808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</p:spTree>
    <p:extLst>
      <p:ext uri="{BB962C8B-B14F-4D97-AF65-F5344CB8AC3E}">
        <p14:creationId xmlns:p14="http://schemas.microsoft.com/office/powerpoint/2010/main" val="3611581087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16660"/>
            <a:ext cx="10515600" cy="5032375"/>
          </a:xfrm>
          <a:noFill/>
          <a:ln w="28575" cmpd="sng">
            <a:noFill/>
            <a:prstDash val="solid"/>
          </a:ln>
          <a:effectLst/>
        </p:spPr>
        <p:txBody>
          <a:bodyPr/>
          <a:lstStyle>
            <a:lvl1pPr marL="0" indent="0" eaLnBrk="1" fontAlgn="auto" latinLnBrk="0" hangingPunct="1">
              <a:lnSpc>
                <a:spcPct val="120000"/>
              </a:lnSpc>
              <a:spcAft>
                <a:spcPct val="0"/>
              </a:spcAft>
              <a:buNone/>
              <a:defRPr sz="28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marL="457200" indent="0" eaLnBrk="1" fontAlgn="auto" latinLnBrk="0" hangingPunct="1">
              <a:lnSpc>
                <a:spcPct val="120000"/>
              </a:lnSpc>
              <a:spcAft>
                <a:spcPct val="0"/>
              </a:spcAft>
              <a:buNone/>
              <a:defRPr sz="28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31" name="组合 10">
            <a:extLst>
              <a:ext uri="{FF2B5EF4-FFF2-40B4-BE49-F238E27FC236}">
                <a16:creationId xmlns:a16="http://schemas.microsoft.com/office/drawing/2014/main" xmlns="" id="{9B17410A-E7D4-4CC7-BF26-133A63417ED2}"/>
              </a:ext>
            </a:extLst>
          </p:cNvPr>
          <p:cNvGrpSpPr/>
          <p:nvPr/>
        </p:nvGrpSpPr>
        <p:grpSpPr>
          <a:xfrm>
            <a:off x="-101600" y="332656"/>
            <a:ext cx="1013024" cy="530771"/>
            <a:chOff x="0" y="537328"/>
            <a:chExt cx="771176" cy="347209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xmlns="" id="{3D83D628-ABE1-4FE5-B29F-453887BFC14C}"/>
                </a:ext>
              </a:extLst>
            </p:cNvPr>
            <p:cNvSpPr/>
            <p:nvPr/>
          </p:nvSpPr>
          <p:spPr>
            <a:xfrm>
              <a:off x="86760" y="575413"/>
              <a:ext cx="684282" cy="309276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xmlns="" id="{5CFFC4C2-B1FD-4957-91B8-6A9B1BB1B269}"/>
                </a:ext>
              </a:extLst>
            </p:cNvPr>
            <p:cNvSpPr/>
            <p:nvPr/>
          </p:nvSpPr>
          <p:spPr>
            <a:xfrm>
              <a:off x="0" y="537798"/>
              <a:ext cx="684282" cy="309276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5" name="标题 1">
            <a:extLst>
              <a:ext uri="{FF2B5EF4-FFF2-40B4-BE49-F238E27FC236}">
                <a16:creationId xmlns:a16="http://schemas.microsoft.com/office/drawing/2014/main" xmlns="" id="{260C2996-660F-4C6A-B65D-897A0E2C0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557" y="337683"/>
            <a:ext cx="2908211" cy="571037"/>
          </a:xfrm>
          <a:effectLst>
            <a:softEdge rad="12700"/>
          </a:effectLst>
        </p:spPr>
        <p:txBody>
          <a:bodyPr anchor="b" anchorCtr="0">
            <a:noAutofit/>
          </a:bodyPr>
          <a:lstStyle>
            <a:lvl1pPr algn="l">
              <a:defRPr sz="3200" b="1" u="none" strike="noStrike" kern="1200" cap="none" spc="300" normalizeH="0">
                <a:solidFill>
                  <a:srgbClr val="00808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4F15B816-C1C5-4233-A338-B35D56C30763}"/>
              </a:ext>
            </a:extLst>
          </p:cNvPr>
          <p:cNvCxnSpPr/>
          <p:nvPr userDrawn="1"/>
        </p:nvCxnSpPr>
        <p:spPr>
          <a:xfrm>
            <a:off x="767408" y="980728"/>
            <a:ext cx="10515600" cy="0"/>
          </a:xfrm>
          <a:prstGeom prst="line">
            <a:avLst/>
          </a:prstGeom>
          <a:ln w="190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0952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31" name="组合 10">
            <a:extLst>
              <a:ext uri="{FF2B5EF4-FFF2-40B4-BE49-F238E27FC236}">
                <a16:creationId xmlns:a16="http://schemas.microsoft.com/office/drawing/2014/main" xmlns="" id="{9B17410A-E7D4-4CC7-BF26-133A63417ED2}"/>
              </a:ext>
            </a:extLst>
          </p:cNvPr>
          <p:cNvGrpSpPr/>
          <p:nvPr/>
        </p:nvGrpSpPr>
        <p:grpSpPr>
          <a:xfrm>
            <a:off x="-101600" y="332656"/>
            <a:ext cx="1013024" cy="530771"/>
            <a:chOff x="0" y="537328"/>
            <a:chExt cx="771176" cy="347209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xmlns="" id="{3D83D628-ABE1-4FE5-B29F-453887BFC14C}"/>
                </a:ext>
              </a:extLst>
            </p:cNvPr>
            <p:cNvSpPr/>
            <p:nvPr/>
          </p:nvSpPr>
          <p:spPr>
            <a:xfrm>
              <a:off x="86760" y="575413"/>
              <a:ext cx="684282" cy="309276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xmlns="" id="{5CFFC4C2-B1FD-4957-91B8-6A9B1BB1B269}"/>
                </a:ext>
              </a:extLst>
            </p:cNvPr>
            <p:cNvSpPr/>
            <p:nvPr/>
          </p:nvSpPr>
          <p:spPr>
            <a:xfrm>
              <a:off x="0" y="537798"/>
              <a:ext cx="684282" cy="309276"/>
            </a:xfrm>
            <a:prstGeom prst="rect">
              <a:avLst/>
            </a:prstGeom>
            <a:solidFill>
              <a:srgbClr val="00808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5" name="标题 1">
            <a:extLst>
              <a:ext uri="{FF2B5EF4-FFF2-40B4-BE49-F238E27FC236}">
                <a16:creationId xmlns:a16="http://schemas.microsoft.com/office/drawing/2014/main" xmlns="" id="{260C2996-660F-4C6A-B65D-897A0E2C0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9557" y="337683"/>
            <a:ext cx="2908211" cy="571037"/>
          </a:xfrm>
          <a:effectLst>
            <a:softEdge rad="12700"/>
          </a:effectLst>
        </p:spPr>
        <p:txBody>
          <a:bodyPr anchor="b" anchorCtr="0">
            <a:noAutofit/>
          </a:bodyPr>
          <a:lstStyle>
            <a:lvl1pPr algn="l">
              <a:defRPr sz="3200" b="1" u="none" strike="noStrike" kern="1200" cap="none" spc="300" normalizeH="0">
                <a:solidFill>
                  <a:srgbClr val="00808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</p:spTree>
    <p:extLst>
      <p:ext uri="{BB962C8B-B14F-4D97-AF65-F5344CB8AC3E}">
        <p14:creationId xmlns:p14="http://schemas.microsoft.com/office/powerpoint/2010/main" val="644017185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圆角矩形 10"/>
          <p:cNvSpPr/>
          <p:nvPr userDrawn="1"/>
        </p:nvSpPr>
        <p:spPr>
          <a:xfrm>
            <a:off x="838200" y="221615"/>
            <a:ext cx="2426970" cy="731520"/>
          </a:xfrm>
          <a:prstGeom prst="roundRect">
            <a:avLst/>
          </a:prstGeom>
          <a:solidFill>
            <a:srgbClr val="013A57"/>
          </a:solidFill>
          <a:ln>
            <a:noFill/>
          </a:ln>
          <a:effectLst>
            <a:glow rad="762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9915" y="221615"/>
            <a:ext cx="2924175" cy="851535"/>
          </a:xfrm>
          <a:effectLst>
            <a:softEdge rad="12700"/>
          </a:effectLst>
        </p:spPr>
        <p:txBody>
          <a:bodyPr anchor="ctr" anchorCtr="0">
            <a:noAutofit/>
          </a:bodyPr>
          <a:lstStyle>
            <a:lvl1pPr algn="ctr">
              <a:defRPr sz="3400" b="1" u="none" strike="noStrike" kern="1200" cap="none" spc="300" normalizeH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16660"/>
            <a:ext cx="10515600" cy="5032375"/>
          </a:xfrm>
          <a:noFill/>
          <a:ln w="28575" cmpd="sng">
            <a:noFill/>
            <a:prstDash val="solid"/>
          </a:ln>
          <a:effectLst/>
        </p:spPr>
        <p:txBody>
          <a:bodyPr/>
          <a:lstStyle>
            <a:lvl1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19336" y="221615"/>
            <a:ext cx="576064" cy="704069"/>
            <a:chOff x="9042411" y="5681662"/>
            <a:chExt cx="554039" cy="55403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1" name="Rectangle 1410"/>
            <p:cNvSpPr>
              <a:spLocks noChangeArrowheads="1"/>
            </p:cNvSpPr>
            <p:nvPr/>
          </p:nvSpPr>
          <p:spPr bwMode="auto">
            <a:xfrm>
              <a:off x="9042411" y="5681662"/>
              <a:ext cx="554039" cy="554038"/>
            </a:xfrm>
            <a:prstGeom prst="rect">
              <a:avLst/>
            </a:prstGeom>
            <a:solidFill>
              <a:srgbClr val="56C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2062"/>
            <p:cNvSpPr/>
            <p:nvPr/>
          </p:nvSpPr>
          <p:spPr bwMode="auto">
            <a:xfrm>
              <a:off x="9153536" y="5802312"/>
              <a:ext cx="125413" cy="142875"/>
            </a:xfrm>
            <a:custGeom>
              <a:gdLst>
                <a:gd name="T0" fmla="*/ 0 w 189"/>
                <a:gd name="T1" fmla="*/ 198 h 215"/>
                <a:gd name="T2" fmla="*/ 70 w 189"/>
                <a:gd name="T3" fmla="*/ 13 h 215"/>
                <a:gd name="T4" fmla="*/ 174 w 189"/>
                <a:gd name="T5" fmla="*/ 65 h 215"/>
                <a:gd name="T6" fmla="*/ 189 w 189"/>
                <a:gd name="T7" fmla="*/ 89 h 215"/>
                <a:gd name="T8" fmla="*/ 123 w 189"/>
                <a:gd name="T9" fmla="*/ 215 h 215"/>
                <a:gd name="T10" fmla="*/ 0 w 189"/>
                <a:gd name="T11" fmla="*/ 198 h 2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5">
                  <a:moveTo>
                    <a:pt x="0" y="198"/>
                  </a:moveTo>
                  <a:cubicBezTo>
                    <a:pt x="0" y="198"/>
                    <a:pt x="41" y="27"/>
                    <a:pt x="70" y="13"/>
                  </a:cubicBezTo>
                  <a:cubicBezTo>
                    <a:pt x="99" y="0"/>
                    <a:pt x="174" y="65"/>
                    <a:pt x="174" y="65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23" y="215"/>
                    <a:pt x="123" y="215"/>
                    <a:pt x="123" y="215"/>
                  </a:cubicBezTo>
                  <a:lnTo>
                    <a:pt x="0" y="1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Rectangle 2063"/>
            <p:cNvSpPr>
              <a:spLocks noChangeArrowheads="1"/>
            </p:cNvSpPr>
            <p:nvPr/>
          </p:nvSpPr>
          <p:spPr bwMode="auto">
            <a:xfrm>
              <a:off x="9299586" y="5832474"/>
              <a:ext cx="95250" cy="95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Rectangle 2064"/>
            <p:cNvSpPr>
              <a:spLocks noChangeArrowheads="1"/>
            </p:cNvSpPr>
            <p:nvPr/>
          </p:nvSpPr>
          <p:spPr bwMode="auto">
            <a:xfrm>
              <a:off x="9421824" y="5832474"/>
              <a:ext cx="88900" cy="87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Rectangle 2065"/>
            <p:cNvSpPr>
              <a:spLocks noChangeArrowheads="1"/>
            </p:cNvSpPr>
            <p:nvPr/>
          </p:nvSpPr>
          <p:spPr bwMode="auto">
            <a:xfrm>
              <a:off x="9299586" y="6015036"/>
              <a:ext cx="95250" cy="92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Rectangle 2066"/>
            <p:cNvSpPr>
              <a:spLocks noChangeArrowheads="1"/>
            </p:cNvSpPr>
            <p:nvPr/>
          </p:nvSpPr>
          <p:spPr bwMode="auto">
            <a:xfrm>
              <a:off x="9421824" y="6010273"/>
              <a:ext cx="93663" cy="968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2067"/>
            <p:cNvSpPr/>
            <p:nvPr/>
          </p:nvSpPr>
          <p:spPr bwMode="auto">
            <a:xfrm>
              <a:off x="9090036" y="5988049"/>
              <a:ext cx="115888" cy="123825"/>
            </a:xfrm>
            <a:custGeom>
              <a:gdLst>
                <a:gd name="T0" fmla="*/ 0 w 73"/>
                <a:gd name="T1" fmla="*/ 55 h 78"/>
                <a:gd name="T2" fmla="*/ 33 w 73"/>
                <a:gd name="T3" fmla="*/ 0 h 78"/>
                <a:gd name="T4" fmla="*/ 73 w 73"/>
                <a:gd name="T5" fmla="*/ 27 h 78"/>
                <a:gd name="T6" fmla="*/ 60 w 73"/>
                <a:gd name="T7" fmla="*/ 78 h 78"/>
                <a:gd name="T8" fmla="*/ 0 w 73"/>
                <a:gd name="T9" fmla="*/ 55 h 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0" y="55"/>
                  </a:moveTo>
                  <a:lnTo>
                    <a:pt x="33" y="0"/>
                  </a:lnTo>
                  <a:lnTo>
                    <a:pt x="73" y="27"/>
                  </a:lnTo>
                  <a:lnTo>
                    <a:pt x="6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2068"/>
            <p:cNvSpPr>
              <a:spLocks noEditPoints="1"/>
            </p:cNvSpPr>
            <p:nvPr/>
          </p:nvSpPr>
          <p:spPr bwMode="auto">
            <a:xfrm>
              <a:off x="9082095" y="5792792"/>
              <a:ext cx="207963" cy="342900"/>
            </a:xfrm>
            <a:custGeom>
              <a:gdLst>
                <a:gd name="T0" fmla="*/ 292 w 313"/>
                <a:gd name="T1" fmla="*/ 43 h 513"/>
                <a:gd name="T2" fmla="*/ 185 w 313"/>
                <a:gd name="T3" fmla="*/ 5 h 513"/>
                <a:gd name="T4" fmla="*/ 160 w 313"/>
                <a:gd name="T5" fmla="*/ 4 h 513"/>
                <a:gd name="T6" fmla="*/ 1 w 313"/>
                <a:gd name="T7" fmla="*/ 456 h 513"/>
                <a:gd name="T8" fmla="*/ 21 w 313"/>
                <a:gd name="T9" fmla="*/ 471 h 513"/>
                <a:gd name="T10" fmla="*/ 128 w 313"/>
                <a:gd name="T11" fmla="*/ 508 h 513"/>
                <a:gd name="T12" fmla="*/ 153 w 313"/>
                <a:gd name="T13" fmla="*/ 510 h 513"/>
                <a:gd name="T14" fmla="*/ 312 w 313"/>
                <a:gd name="T15" fmla="*/ 58 h 513"/>
                <a:gd name="T16" fmla="*/ 292 w 313"/>
                <a:gd name="T17" fmla="*/ 43 h 513"/>
                <a:gd name="T18" fmla="*/ 150 w 313"/>
                <a:gd name="T19" fmla="*/ 454 h 513"/>
                <a:gd name="T20" fmla="*/ 147 w 313"/>
                <a:gd name="T21" fmla="*/ 456 h 513"/>
                <a:gd name="T22" fmla="*/ 33 w 313"/>
                <a:gd name="T23" fmla="*/ 416 h 513"/>
                <a:gd name="T24" fmla="*/ 33 w 313"/>
                <a:gd name="T25" fmla="*/ 413 h 513"/>
                <a:gd name="T26" fmla="*/ 37 w 313"/>
                <a:gd name="T27" fmla="*/ 400 h 513"/>
                <a:gd name="T28" fmla="*/ 40 w 313"/>
                <a:gd name="T29" fmla="*/ 398 h 513"/>
                <a:gd name="T30" fmla="*/ 153 w 313"/>
                <a:gd name="T31" fmla="*/ 438 h 513"/>
                <a:gd name="T32" fmla="*/ 154 w 313"/>
                <a:gd name="T33" fmla="*/ 441 h 513"/>
                <a:gd name="T34" fmla="*/ 150 w 313"/>
                <a:gd name="T35" fmla="*/ 454 h 513"/>
                <a:gd name="T36" fmla="*/ 81 w 313"/>
                <a:gd name="T37" fmla="*/ 368 h 513"/>
                <a:gd name="T38" fmla="*/ 120 w 313"/>
                <a:gd name="T39" fmla="*/ 349 h 513"/>
                <a:gd name="T40" fmla="*/ 139 w 313"/>
                <a:gd name="T41" fmla="*/ 388 h 513"/>
                <a:gd name="T42" fmla="*/ 100 w 313"/>
                <a:gd name="T43" fmla="*/ 407 h 513"/>
                <a:gd name="T44" fmla="*/ 81 w 313"/>
                <a:gd name="T45" fmla="*/ 368 h 513"/>
                <a:gd name="T46" fmla="*/ 247 w 313"/>
                <a:gd name="T47" fmla="*/ 178 h 513"/>
                <a:gd name="T48" fmla="*/ 244 w 313"/>
                <a:gd name="T49" fmla="*/ 180 h 513"/>
                <a:gd name="T50" fmla="*/ 130 w 313"/>
                <a:gd name="T51" fmla="*/ 140 h 513"/>
                <a:gd name="T52" fmla="*/ 130 w 313"/>
                <a:gd name="T53" fmla="*/ 137 h 513"/>
                <a:gd name="T54" fmla="*/ 134 w 313"/>
                <a:gd name="T55" fmla="*/ 124 h 513"/>
                <a:gd name="T56" fmla="*/ 137 w 313"/>
                <a:gd name="T57" fmla="*/ 122 h 513"/>
                <a:gd name="T58" fmla="*/ 251 w 313"/>
                <a:gd name="T59" fmla="*/ 162 h 513"/>
                <a:gd name="T60" fmla="*/ 251 w 313"/>
                <a:gd name="T61" fmla="*/ 165 h 513"/>
                <a:gd name="T62" fmla="*/ 247 w 313"/>
                <a:gd name="T63" fmla="*/ 178 h 513"/>
                <a:gd name="T64" fmla="*/ 140 w 313"/>
                <a:gd name="T65" fmla="*/ 110 h 513"/>
                <a:gd name="T66" fmla="*/ 146 w 313"/>
                <a:gd name="T67" fmla="*/ 94 h 513"/>
                <a:gd name="T68" fmla="*/ 261 w 313"/>
                <a:gd name="T69" fmla="*/ 135 h 513"/>
                <a:gd name="T70" fmla="*/ 255 w 313"/>
                <a:gd name="T71" fmla="*/ 150 h 513"/>
                <a:gd name="T72" fmla="*/ 140 w 313"/>
                <a:gd name="T73" fmla="*/ 110 h 513"/>
                <a:gd name="T74" fmla="*/ 266 w 313"/>
                <a:gd name="T75" fmla="*/ 123 h 513"/>
                <a:gd name="T76" fmla="*/ 264 w 313"/>
                <a:gd name="T77" fmla="*/ 125 h 513"/>
                <a:gd name="T78" fmla="*/ 150 w 313"/>
                <a:gd name="T79" fmla="*/ 85 h 513"/>
                <a:gd name="T80" fmla="*/ 149 w 313"/>
                <a:gd name="T81" fmla="*/ 81 h 513"/>
                <a:gd name="T82" fmla="*/ 154 w 313"/>
                <a:gd name="T83" fmla="*/ 69 h 513"/>
                <a:gd name="T84" fmla="*/ 156 w 313"/>
                <a:gd name="T85" fmla="*/ 67 h 513"/>
                <a:gd name="T86" fmla="*/ 270 w 313"/>
                <a:gd name="T87" fmla="*/ 107 h 513"/>
                <a:gd name="T88" fmla="*/ 271 w 313"/>
                <a:gd name="T89" fmla="*/ 110 h 513"/>
                <a:gd name="T90" fmla="*/ 266 w 313"/>
                <a:gd name="T91" fmla="*/ 123 h 5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513">
                  <a:moveTo>
                    <a:pt x="292" y="43"/>
                  </a:moveTo>
                  <a:cubicBezTo>
                    <a:pt x="185" y="5"/>
                    <a:pt x="185" y="5"/>
                    <a:pt x="185" y="5"/>
                  </a:cubicBezTo>
                  <a:cubicBezTo>
                    <a:pt x="173" y="1"/>
                    <a:pt x="161" y="0"/>
                    <a:pt x="160" y="4"/>
                  </a:cubicBezTo>
                  <a:cubicBezTo>
                    <a:pt x="1" y="456"/>
                    <a:pt x="1" y="456"/>
                    <a:pt x="1" y="456"/>
                  </a:cubicBezTo>
                  <a:cubicBezTo>
                    <a:pt x="0" y="460"/>
                    <a:pt x="9" y="466"/>
                    <a:pt x="21" y="471"/>
                  </a:cubicBezTo>
                  <a:cubicBezTo>
                    <a:pt x="128" y="508"/>
                    <a:pt x="128" y="508"/>
                    <a:pt x="128" y="508"/>
                  </a:cubicBezTo>
                  <a:cubicBezTo>
                    <a:pt x="140" y="513"/>
                    <a:pt x="152" y="513"/>
                    <a:pt x="153" y="510"/>
                  </a:cubicBezTo>
                  <a:cubicBezTo>
                    <a:pt x="312" y="58"/>
                    <a:pt x="312" y="58"/>
                    <a:pt x="312" y="58"/>
                  </a:cubicBezTo>
                  <a:cubicBezTo>
                    <a:pt x="313" y="54"/>
                    <a:pt x="304" y="47"/>
                    <a:pt x="292" y="43"/>
                  </a:cubicBezTo>
                  <a:close/>
                  <a:moveTo>
                    <a:pt x="150" y="454"/>
                  </a:moveTo>
                  <a:cubicBezTo>
                    <a:pt x="147" y="456"/>
                    <a:pt x="147" y="456"/>
                    <a:pt x="147" y="456"/>
                  </a:cubicBezTo>
                  <a:cubicBezTo>
                    <a:pt x="33" y="416"/>
                    <a:pt x="33" y="416"/>
                    <a:pt x="33" y="416"/>
                  </a:cubicBezTo>
                  <a:cubicBezTo>
                    <a:pt x="33" y="413"/>
                    <a:pt x="33" y="413"/>
                    <a:pt x="33" y="413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40" y="398"/>
                    <a:pt x="40" y="398"/>
                    <a:pt x="40" y="398"/>
                  </a:cubicBezTo>
                  <a:cubicBezTo>
                    <a:pt x="153" y="438"/>
                    <a:pt x="153" y="438"/>
                    <a:pt x="153" y="438"/>
                  </a:cubicBezTo>
                  <a:cubicBezTo>
                    <a:pt x="154" y="441"/>
                    <a:pt x="154" y="441"/>
                    <a:pt x="154" y="441"/>
                  </a:cubicBezTo>
                  <a:lnTo>
                    <a:pt x="150" y="454"/>
                  </a:lnTo>
                  <a:close/>
                  <a:moveTo>
                    <a:pt x="81" y="368"/>
                  </a:moveTo>
                  <a:cubicBezTo>
                    <a:pt x="86" y="352"/>
                    <a:pt x="104" y="343"/>
                    <a:pt x="120" y="349"/>
                  </a:cubicBezTo>
                  <a:cubicBezTo>
                    <a:pt x="136" y="355"/>
                    <a:pt x="145" y="372"/>
                    <a:pt x="139" y="388"/>
                  </a:cubicBezTo>
                  <a:cubicBezTo>
                    <a:pt x="133" y="404"/>
                    <a:pt x="116" y="413"/>
                    <a:pt x="100" y="407"/>
                  </a:cubicBezTo>
                  <a:cubicBezTo>
                    <a:pt x="84" y="402"/>
                    <a:pt x="75" y="384"/>
                    <a:pt x="81" y="368"/>
                  </a:cubicBezTo>
                  <a:close/>
                  <a:moveTo>
                    <a:pt x="247" y="178"/>
                  </a:moveTo>
                  <a:cubicBezTo>
                    <a:pt x="244" y="180"/>
                    <a:pt x="244" y="180"/>
                    <a:pt x="244" y="180"/>
                  </a:cubicBezTo>
                  <a:cubicBezTo>
                    <a:pt x="130" y="140"/>
                    <a:pt x="130" y="140"/>
                    <a:pt x="130" y="140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251" y="162"/>
                    <a:pt x="251" y="162"/>
                    <a:pt x="251" y="162"/>
                  </a:cubicBezTo>
                  <a:cubicBezTo>
                    <a:pt x="251" y="165"/>
                    <a:pt x="251" y="165"/>
                    <a:pt x="251" y="165"/>
                  </a:cubicBezTo>
                  <a:lnTo>
                    <a:pt x="247" y="178"/>
                  </a:lnTo>
                  <a:close/>
                  <a:moveTo>
                    <a:pt x="140" y="110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261" y="135"/>
                    <a:pt x="261" y="135"/>
                    <a:pt x="261" y="135"/>
                  </a:cubicBezTo>
                  <a:cubicBezTo>
                    <a:pt x="255" y="150"/>
                    <a:pt x="255" y="150"/>
                    <a:pt x="255" y="150"/>
                  </a:cubicBezTo>
                  <a:lnTo>
                    <a:pt x="140" y="110"/>
                  </a:lnTo>
                  <a:close/>
                  <a:moveTo>
                    <a:pt x="266" y="123"/>
                  </a:moveTo>
                  <a:cubicBezTo>
                    <a:pt x="264" y="125"/>
                    <a:pt x="264" y="125"/>
                    <a:pt x="264" y="12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71" y="110"/>
                    <a:pt x="271" y="110"/>
                    <a:pt x="271" y="110"/>
                  </a:cubicBezTo>
                  <a:lnTo>
                    <a:pt x="266" y="123"/>
                  </a:lnTo>
                  <a:close/>
                </a:path>
              </a:pathLst>
            </a:custGeom>
            <a:solidFill>
              <a:srgbClr val="263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2069"/>
            <p:cNvSpPr>
              <a:spLocks noEditPoints="1"/>
            </p:cNvSpPr>
            <p:nvPr/>
          </p:nvSpPr>
          <p:spPr bwMode="auto">
            <a:xfrm>
              <a:off x="9293226" y="5802317"/>
              <a:ext cx="107950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40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6 w 161"/>
                <a:gd name="T25" fmla="*/ 434 h 493"/>
                <a:gd name="T26" fmla="*/ 16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40 w 161"/>
                <a:gd name="T33" fmla="*/ 421 h 493"/>
                <a:gd name="T34" fmla="*/ 140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8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40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6 w 161"/>
                <a:gd name="T53" fmla="*/ 142 h 493"/>
                <a:gd name="T54" fmla="*/ 16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40 w 161"/>
                <a:gd name="T61" fmla="*/ 129 h 493"/>
                <a:gd name="T62" fmla="*/ 140 w 161"/>
                <a:gd name="T63" fmla="*/ 142 h 493"/>
                <a:gd name="T64" fmla="*/ 17 w 161"/>
                <a:gd name="T65" fmla="*/ 113 h 493"/>
                <a:gd name="T66" fmla="*/ 17 w 161"/>
                <a:gd name="T67" fmla="*/ 97 h 493"/>
                <a:gd name="T68" fmla="*/ 139 w 161"/>
                <a:gd name="T69" fmla="*/ 97 h 493"/>
                <a:gd name="T70" fmla="*/ 139 w 161"/>
                <a:gd name="T71" fmla="*/ 113 h 493"/>
                <a:gd name="T72" fmla="*/ 17 w 161"/>
                <a:gd name="T73" fmla="*/ 113 h 493"/>
                <a:gd name="T74" fmla="*/ 140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6 w 161"/>
                <a:gd name="T81" fmla="*/ 83 h 493"/>
                <a:gd name="T82" fmla="*/ 16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40 w 161"/>
                <a:gd name="T89" fmla="*/ 70 h 493"/>
                <a:gd name="T90" fmla="*/ 140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1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1" y="0"/>
                    <a:pt x="137" y="0"/>
                  </a:cubicBezTo>
                  <a:close/>
                  <a:moveTo>
                    <a:pt x="140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6" y="434"/>
                    <a:pt x="16" y="434"/>
                    <a:pt x="16" y="434"/>
                  </a:cubicBezTo>
                  <a:cubicBezTo>
                    <a:pt x="16" y="421"/>
                    <a:pt x="16" y="421"/>
                    <a:pt x="16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40" y="421"/>
                    <a:pt x="140" y="421"/>
                    <a:pt x="140" y="421"/>
                  </a:cubicBezTo>
                  <a:lnTo>
                    <a:pt x="140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8" y="359"/>
                    <a:pt x="108" y="376"/>
                  </a:cubicBezTo>
                  <a:cubicBezTo>
                    <a:pt x="108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40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40" y="129"/>
                    <a:pt x="140" y="129"/>
                    <a:pt x="140" y="129"/>
                  </a:cubicBezTo>
                  <a:lnTo>
                    <a:pt x="140" y="142"/>
                  </a:lnTo>
                  <a:close/>
                  <a:moveTo>
                    <a:pt x="17" y="113"/>
                  </a:moveTo>
                  <a:cubicBezTo>
                    <a:pt x="17" y="97"/>
                    <a:pt x="17" y="97"/>
                    <a:pt x="17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9" y="113"/>
                    <a:pt x="139" y="113"/>
                    <a:pt x="139" y="113"/>
                  </a:cubicBezTo>
                  <a:lnTo>
                    <a:pt x="17" y="113"/>
                  </a:lnTo>
                  <a:close/>
                  <a:moveTo>
                    <a:pt x="140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40" y="70"/>
                    <a:pt x="140" y="70"/>
                    <a:pt x="140" y="70"/>
                  </a:cubicBezTo>
                  <a:lnTo>
                    <a:pt x="140" y="83"/>
                  </a:lnTo>
                  <a:close/>
                </a:path>
              </a:pathLst>
            </a:custGeom>
            <a:solidFill>
              <a:srgbClr val="F0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2070"/>
            <p:cNvSpPr>
              <a:spLocks noEditPoints="1"/>
            </p:cNvSpPr>
            <p:nvPr/>
          </p:nvSpPr>
          <p:spPr bwMode="auto">
            <a:xfrm>
              <a:off x="9415463" y="5802313"/>
              <a:ext cx="106363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39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5 w 161"/>
                <a:gd name="T25" fmla="*/ 434 h 493"/>
                <a:gd name="T26" fmla="*/ 15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39 w 161"/>
                <a:gd name="T33" fmla="*/ 421 h 493"/>
                <a:gd name="T34" fmla="*/ 139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7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39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5 w 161"/>
                <a:gd name="T53" fmla="*/ 142 h 493"/>
                <a:gd name="T54" fmla="*/ 15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39 w 161"/>
                <a:gd name="T61" fmla="*/ 129 h 493"/>
                <a:gd name="T62" fmla="*/ 139 w 161"/>
                <a:gd name="T63" fmla="*/ 142 h 493"/>
                <a:gd name="T64" fmla="*/ 16 w 161"/>
                <a:gd name="T65" fmla="*/ 113 h 493"/>
                <a:gd name="T66" fmla="*/ 16 w 161"/>
                <a:gd name="T67" fmla="*/ 97 h 493"/>
                <a:gd name="T68" fmla="*/ 138 w 161"/>
                <a:gd name="T69" fmla="*/ 97 h 493"/>
                <a:gd name="T70" fmla="*/ 138 w 161"/>
                <a:gd name="T71" fmla="*/ 113 h 493"/>
                <a:gd name="T72" fmla="*/ 16 w 161"/>
                <a:gd name="T73" fmla="*/ 113 h 493"/>
                <a:gd name="T74" fmla="*/ 139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5 w 161"/>
                <a:gd name="T81" fmla="*/ 83 h 493"/>
                <a:gd name="T82" fmla="*/ 15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39 w 161"/>
                <a:gd name="T89" fmla="*/ 70 h 493"/>
                <a:gd name="T90" fmla="*/ 139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0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0" y="0"/>
                    <a:pt x="137" y="0"/>
                  </a:cubicBezTo>
                  <a:close/>
                  <a:moveTo>
                    <a:pt x="139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5" y="434"/>
                    <a:pt x="15" y="434"/>
                    <a:pt x="15" y="434"/>
                  </a:cubicBezTo>
                  <a:cubicBezTo>
                    <a:pt x="15" y="421"/>
                    <a:pt x="15" y="421"/>
                    <a:pt x="15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9" y="421"/>
                    <a:pt x="139" y="421"/>
                    <a:pt x="139" y="421"/>
                  </a:cubicBezTo>
                  <a:lnTo>
                    <a:pt x="139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7" y="359"/>
                    <a:pt x="107" y="376"/>
                  </a:cubicBezTo>
                  <a:cubicBezTo>
                    <a:pt x="107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39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39" y="129"/>
                    <a:pt x="139" y="129"/>
                    <a:pt x="139" y="129"/>
                  </a:cubicBezTo>
                  <a:lnTo>
                    <a:pt x="139" y="142"/>
                  </a:lnTo>
                  <a:close/>
                  <a:moveTo>
                    <a:pt x="16" y="113"/>
                  </a:moveTo>
                  <a:cubicBezTo>
                    <a:pt x="16" y="97"/>
                    <a:pt x="16" y="97"/>
                    <a:pt x="16" y="97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8" y="113"/>
                    <a:pt x="138" y="113"/>
                    <a:pt x="138" y="113"/>
                  </a:cubicBezTo>
                  <a:lnTo>
                    <a:pt x="16" y="113"/>
                  </a:lnTo>
                  <a:close/>
                  <a:moveTo>
                    <a:pt x="139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9" y="70"/>
                    <a:pt x="139" y="70"/>
                    <a:pt x="139" y="70"/>
                  </a:cubicBezTo>
                  <a:lnTo>
                    <a:pt x="139" y="83"/>
                  </a:lnTo>
                  <a:close/>
                </a:path>
              </a:pathLst>
            </a:custGeom>
            <a:solidFill>
              <a:srgbClr val="EC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59496" y="121992"/>
            <a:ext cx="4968552" cy="851535"/>
          </a:xfrm>
          <a:effectLst>
            <a:softEdge rad="12700"/>
          </a:effectLst>
        </p:spPr>
        <p:txBody>
          <a:bodyPr anchor="ctr" anchorCtr="0">
            <a:noAutofit/>
          </a:bodyPr>
          <a:lstStyle>
            <a:lvl1pPr algn="l">
              <a:defRPr sz="3400" b="1" u="none" strike="noStrike" kern="1200" cap="none" spc="300" normalizeH="0">
                <a:solidFill>
                  <a:srgbClr val="FFFF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16660"/>
            <a:ext cx="10515600" cy="5032375"/>
          </a:xfrm>
          <a:noFill/>
          <a:ln w="28575" cmpd="sng">
            <a:noFill/>
            <a:prstDash val="solid"/>
          </a:ln>
          <a:effectLst/>
        </p:spPr>
        <p:txBody>
          <a:bodyPr/>
          <a:lstStyle>
            <a:lvl1pPr eaLnBrk="1" fontAlgn="auto" latinLnBrk="0" hangingPunct="1">
              <a:lnSpc>
                <a:spcPct val="120000"/>
              </a:lnSpc>
              <a:spcAft>
                <a:spcPct val="0"/>
              </a:spcAft>
              <a:defRPr sz="32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1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19336" y="221615"/>
            <a:ext cx="576064" cy="704069"/>
            <a:chOff x="9042411" y="5681662"/>
            <a:chExt cx="554039" cy="55403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1" name="Rectangle 1410"/>
            <p:cNvSpPr>
              <a:spLocks noChangeArrowheads="1"/>
            </p:cNvSpPr>
            <p:nvPr/>
          </p:nvSpPr>
          <p:spPr bwMode="auto">
            <a:xfrm>
              <a:off x="9042411" y="5681662"/>
              <a:ext cx="554039" cy="554038"/>
            </a:xfrm>
            <a:prstGeom prst="rect">
              <a:avLst/>
            </a:prstGeom>
            <a:solidFill>
              <a:srgbClr val="56C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2062"/>
            <p:cNvSpPr/>
            <p:nvPr/>
          </p:nvSpPr>
          <p:spPr bwMode="auto">
            <a:xfrm>
              <a:off x="9153536" y="5802312"/>
              <a:ext cx="125413" cy="142875"/>
            </a:xfrm>
            <a:custGeom>
              <a:gdLst>
                <a:gd name="T0" fmla="*/ 0 w 189"/>
                <a:gd name="T1" fmla="*/ 198 h 215"/>
                <a:gd name="T2" fmla="*/ 70 w 189"/>
                <a:gd name="T3" fmla="*/ 13 h 215"/>
                <a:gd name="T4" fmla="*/ 174 w 189"/>
                <a:gd name="T5" fmla="*/ 65 h 215"/>
                <a:gd name="T6" fmla="*/ 189 w 189"/>
                <a:gd name="T7" fmla="*/ 89 h 215"/>
                <a:gd name="T8" fmla="*/ 123 w 189"/>
                <a:gd name="T9" fmla="*/ 215 h 215"/>
                <a:gd name="T10" fmla="*/ 0 w 189"/>
                <a:gd name="T11" fmla="*/ 198 h 2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5">
                  <a:moveTo>
                    <a:pt x="0" y="198"/>
                  </a:moveTo>
                  <a:cubicBezTo>
                    <a:pt x="0" y="198"/>
                    <a:pt x="41" y="27"/>
                    <a:pt x="70" y="13"/>
                  </a:cubicBezTo>
                  <a:cubicBezTo>
                    <a:pt x="99" y="0"/>
                    <a:pt x="174" y="65"/>
                    <a:pt x="174" y="65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23" y="215"/>
                    <a:pt x="123" y="215"/>
                    <a:pt x="123" y="215"/>
                  </a:cubicBezTo>
                  <a:lnTo>
                    <a:pt x="0" y="1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Rectangle 2063"/>
            <p:cNvSpPr>
              <a:spLocks noChangeArrowheads="1"/>
            </p:cNvSpPr>
            <p:nvPr/>
          </p:nvSpPr>
          <p:spPr bwMode="auto">
            <a:xfrm>
              <a:off x="9299586" y="5832474"/>
              <a:ext cx="95250" cy="95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Rectangle 2064"/>
            <p:cNvSpPr>
              <a:spLocks noChangeArrowheads="1"/>
            </p:cNvSpPr>
            <p:nvPr/>
          </p:nvSpPr>
          <p:spPr bwMode="auto">
            <a:xfrm>
              <a:off x="9421824" y="5832474"/>
              <a:ext cx="88900" cy="87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Rectangle 2065"/>
            <p:cNvSpPr>
              <a:spLocks noChangeArrowheads="1"/>
            </p:cNvSpPr>
            <p:nvPr/>
          </p:nvSpPr>
          <p:spPr bwMode="auto">
            <a:xfrm>
              <a:off x="9299586" y="6015036"/>
              <a:ext cx="95250" cy="92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Rectangle 2066"/>
            <p:cNvSpPr>
              <a:spLocks noChangeArrowheads="1"/>
            </p:cNvSpPr>
            <p:nvPr/>
          </p:nvSpPr>
          <p:spPr bwMode="auto">
            <a:xfrm>
              <a:off x="9421824" y="6010273"/>
              <a:ext cx="93663" cy="968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2067"/>
            <p:cNvSpPr/>
            <p:nvPr/>
          </p:nvSpPr>
          <p:spPr bwMode="auto">
            <a:xfrm>
              <a:off x="9090036" y="5988049"/>
              <a:ext cx="115888" cy="123825"/>
            </a:xfrm>
            <a:custGeom>
              <a:gdLst>
                <a:gd name="T0" fmla="*/ 0 w 73"/>
                <a:gd name="T1" fmla="*/ 55 h 78"/>
                <a:gd name="T2" fmla="*/ 33 w 73"/>
                <a:gd name="T3" fmla="*/ 0 h 78"/>
                <a:gd name="T4" fmla="*/ 73 w 73"/>
                <a:gd name="T5" fmla="*/ 27 h 78"/>
                <a:gd name="T6" fmla="*/ 60 w 73"/>
                <a:gd name="T7" fmla="*/ 78 h 78"/>
                <a:gd name="T8" fmla="*/ 0 w 73"/>
                <a:gd name="T9" fmla="*/ 55 h 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0" y="55"/>
                  </a:moveTo>
                  <a:lnTo>
                    <a:pt x="33" y="0"/>
                  </a:lnTo>
                  <a:lnTo>
                    <a:pt x="73" y="27"/>
                  </a:lnTo>
                  <a:lnTo>
                    <a:pt x="6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2068"/>
            <p:cNvSpPr>
              <a:spLocks noEditPoints="1"/>
            </p:cNvSpPr>
            <p:nvPr/>
          </p:nvSpPr>
          <p:spPr bwMode="auto">
            <a:xfrm>
              <a:off x="9082095" y="5792792"/>
              <a:ext cx="207963" cy="342900"/>
            </a:xfrm>
            <a:custGeom>
              <a:gdLst>
                <a:gd name="T0" fmla="*/ 292 w 313"/>
                <a:gd name="T1" fmla="*/ 43 h 513"/>
                <a:gd name="T2" fmla="*/ 185 w 313"/>
                <a:gd name="T3" fmla="*/ 5 h 513"/>
                <a:gd name="T4" fmla="*/ 160 w 313"/>
                <a:gd name="T5" fmla="*/ 4 h 513"/>
                <a:gd name="T6" fmla="*/ 1 w 313"/>
                <a:gd name="T7" fmla="*/ 456 h 513"/>
                <a:gd name="T8" fmla="*/ 21 w 313"/>
                <a:gd name="T9" fmla="*/ 471 h 513"/>
                <a:gd name="T10" fmla="*/ 128 w 313"/>
                <a:gd name="T11" fmla="*/ 508 h 513"/>
                <a:gd name="T12" fmla="*/ 153 w 313"/>
                <a:gd name="T13" fmla="*/ 510 h 513"/>
                <a:gd name="T14" fmla="*/ 312 w 313"/>
                <a:gd name="T15" fmla="*/ 58 h 513"/>
                <a:gd name="T16" fmla="*/ 292 w 313"/>
                <a:gd name="T17" fmla="*/ 43 h 513"/>
                <a:gd name="T18" fmla="*/ 150 w 313"/>
                <a:gd name="T19" fmla="*/ 454 h 513"/>
                <a:gd name="T20" fmla="*/ 147 w 313"/>
                <a:gd name="T21" fmla="*/ 456 h 513"/>
                <a:gd name="T22" fmla="*/ 33 w 313"/>
                <a:gd name="T23" fmla="*/ 416 h 513"/>
                <a:gd name="T24" fmla="*/ 33 w 313"/>
                <a:gd name="T25" fmla="*/ 413 h 513"/>
                <a:gd name="T26" fmla="*/ 37 w 313"/>
                <a:gd name="T27" fmla="*/ 400 h 513"/>
                <a:gd name="T28" fmla="*/ 40 w 313"/>
                <a:gd name="T29" fmla="*/ 398 h 513"/>
                <a:gd name="T30" fmla="*/ 153 w 313"/>
                <a:gd name="T31" fmla="*/ 438 h 513"/>
                <a:gd name="T32" fmla="*/ 154 w 313"/>
                <a:gd name="T33" fmla="*/ 441 h 513"/>
                <a:gd name="T34" fmla="*/ 150 w 313"/>
                <a:gd name="T35" fmla="*/ 454 h 513"/>
                <a:gd name="T36" fmla="*/ 81 w 313"/>
                <a:gd name="T37" fmla="*/ 368 h 513"/>
                <a:gd name="T38" fmla="*/ 120 w 313"/>
                <a:gd name="T39" fmla="*/ 349 h 513"/>
                <a:gd name="T40" fmla="*/ 139 w 313"/>
                <a:gd name="T41" fmla="*/ 388 h 513"/>
                <a:gd name="T42" fmla="*/ 100 w 313"/>
                <a:gd name="T43" fmla="*/ 407 h 513"/>
                <a:gd name="T44" fmla="*/ 81 w 313"/>
                <a:gd name="T45" fmla="*/ 368 h 513"/>
                <a:gd name="T46" fmla="*/ 247 w 313"/>
                <a:gd name="T47" fmla="*/ 178 h 513"/>
                <a:gd name="T48" fmla="*/ 244 w 313"/>
                <a:gd name="T49" fmla="*/ 180 h 513"/>
                <a:gd name="T50" fmla="*/ 130 w 313"/>
                <a:gd name="T51" fmla="*/ 140 h 513"/>
                <a:gd name="T52" fmla="*/ 130 w 313"/>
                <a:gd name="T53" fmla="*/ 137 h 513"/>
                <a:gd name="T54" fmla="*/ 134 w 313"/>
                <a:gd name="T55" fmla="*/ 124 h 513"/>
                <a:gd name="T56" fmla="*/ 137 w 313"/>
                <a:gd name="T57" fmla="*/ 122 h 513"/>
                <a:gd name="T58" fmla="*/ 251 w 313"/>
                <a:gd name="T59" fmla="*/ 162 h 513"/>
                <a:gd name="T60" fmla="*/ 251 w 313"/>
                <a:gd name="T61" fmla="*/ 165 h 513"/>
                <a:gd name="T62" fmla="*/ 247 w 313"/>
                <a:gd name="T63" fmla="*/ 178 h 513"/>
                <a:gd name="T64" fmla="*/ 140 w 313"/>
                <a:gd name="T65" fmla="*/ 110 h 513"/>
                <a:gd name="T66" fmla="*/ 146 w 313"/>
                <a:gd name="T67" fmla="*/ 94 h 513"/>
                <a:gd name="T68" fmla="*/ 261 w 313"/>
                <a:gd name="T69" fmla="*/ 135 h 513"/>
                <a:gd name="T70" fmla="*/ 255 w 313"/>
                <a:gd name="T71" fmla="*/ 150 h 513"/>
                <a:gd name="T72" fmla="*/ 140 w 313"/>
                <a:gd name="T73" fmla="*/ 110 h 513"/>
                <a:gd name="T74" fmla="*/ 266 w 313"/>
                <a:gd name="T75" fmla="*/ 123 h 513"/>
                <a:gd name="T76" fmla="*/ 264 w 313"/>
                <a:gd name="T77" fmla="*/ 125 h 513"/>
                <a:gd name="T78" fmla="*/ 150 w 313"/>
                <a:gd name="T79" fmla="*/ 85 h 513"/>
                <a:gd name="T80" fmla="*/ 149 w 313"/>
                <a:gd name="T81" fmla="*/ 81 h 513"/>
                <a:gd name="T82" fmla="*/ 154 w 313"/>
                <a:gd name="T83" fmla="*/ 69 h 513"/>
                <a:gd name="T84" fmla="*/ 156 w 313"/>
                <a:gd name="T85" fmla="*/ 67 h 513"/>
                <a:gd name="T86" fmla="*/ 270 w 313"/>
                <a:gd name="T87" fmla="*/ 107 h 513"/>
                <a:gd name="T88" fmla="*/ 271 w 313"/>
                <a:gd name="T89" fmla="*/ 110 h 513"/>
                <a:gd name="T90" fmla="*/ 266 w 313"/>
                <a:gd name="T91" fmla="*/ 123 h 5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513">
                  <a:moveTo>
                    <a:pt x="292" y="43"/>
                  </a:moveTo>
                  <a:cubicBezTo>
                    <a:pt x="185" y="5"/>
                    <a:pt x="185" y="5"/>
                    <a:pt x="185" y="5"/>
                  </a:cubicBezTo>
                  <a:cubicBezTo>
                    <a:pt x="173" y="1"/>
                    <a:pt x="161" y="0"/>
                    <a:pt x="160" y="4"/>
                  </a:cubicBezTo>
                  <a:cubicBezTo>
                    <a:pt x="1" y="456"/>
                    <a:pt x="1" y="456"/>
                    <a:pt x="1" y="456"/>
                  </a:cubicBezTo>
                  <a:cubicBezTo>
                    <a:pt x="0" y="460"/>
                    <a:pt x="9" y="466"/>
                    <a:pt x="21" y="471"/>
                  </a:cubicBezTo>
                  <a:cubicBezTo>
                    <a:pt x="128" y="508"/>
                    <a:pt x="128" y="508"/>
                    <a:pt x="128" y="508"/>
                  </a:cubicBezTo>
                  <a:cubicBezTo>
                    <a:pt x="140" y="513"/>
                    <a:pt x="152" y="513"/>
                    <a:pt x="153" y="510"/>
                  </a:cubicBezTo>
                  <a:cubicBezTo>
                    <a:pt x="312" y="58"/>
                    <a:pt x="312" y="58"/>
                    <a:pt x="312" y="58"/>
                  </a:cubicBezTo>
                  <a:cubicBezTo>
                    <a:pt x="313" y="54"/>
                    <a:pt x="304" y="47"/>
                    <a:pt x="292" y="43"/>
                  </a:cubicBezTo>
                  <a:close/>
                  <a:moveTo>
                    <a:pt x="150" y="454"/>
                  </a:moveTo>
                  <a:cubicBezTo>
                    <a:pt x="147" y="456"/>
                    <a:pt x="147" y="456"/>
                    <a:pt x="147" y="456"/>
                  </a:cubicBezTo>
                  <a:cubicBezTo>
                    <a:pt x="33" y="416"/>
                    <a:pt x="33" y="416"/>
                    <a:pt x="33" y="416"/>
                  </a:cubicBezTo>
                  <a:cubicBezTo>
                    <a:pt x="33" y="413"/>
                    <a:pt x="33" y="413"/>
                    <a:pt x="33" y="413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40" y="398"/>
                    <a:pt x="40" y="398"/>
                    <a:pt x="40" y="398"/>
                  </a:cubicBezTo>
                  <a:cubicBezTo>
                    <a:pt x="153" y="438"/>
                    <a:pt x="153" y="438"/>
                    <a:pt x="153" y="438"/>
                  </a:cubicBezTo>
                  <a:cubicBezTo>
                    <a:pt x="154" y="441"/>
                    <a:pt x="154" y="441"/>
                    <a:pt x="154" y="441"/>
                  </a:cubicBezTo>
                  <a:lnTo>
                    <a:pt x="150" y="454"/>
                  </a:lnTo>
                  <a:close/>
                  <a:moveTo>
                    <a:pt x="81" y="368"/>
                  </a:moveTo>
                  <a:cubicBezTo>
                    <a:pt x="86" y="352"/>
                    <a:pt x="104" y="343"/>
                    <a:pt x="120" y="349"/>
                  </a:cubicBezTo>
                  <a:cubicBezTo>
                    <a:pt x="136" y="355"/>
                    <a:pt x="145" y="372"/>
                    <a:pt x="139" y="388"/>
                  </a:cubicBezTo>
                  <a:cubicBezTo>
                    <a:pt x="133" y="404"/>
                    <a:pt x="116" y="413"/>
                    <a:pt x="100" y="407"/>
                  </a:cubicBezTo>
                  <a:cubicBezTo>
                    <a:pt x="84" y="402"/>
                    <a:pt x="75" y="384"/>
                    <a:pt x="81" y="368"/>
                  </a:cubicBezTo>
                  <a:close/>
                  <a:moveTo>
                    <a:pt x="247" y="178"/>
                  </a:moveTo>
                  <a:cubicBezTo>
                    <a:pt x="244" y="180"/>
                    <a:pt x="244" y="180"/>
                    <a:pt x="244" y="180"/>
                  </a:cubicBezTo>
                  <a:cubicBezTo>
                    <a:pt x="130" y="140"/>
                    <a:pt x="130" y="140"/>
                    <a:pt x="130" y="140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251" y="162"/>
                    <a:pt x="251" y="162"/>
                    <a:pt x="251" y="162"/>
                  </a:cubicBezTo>
                  <a:cubicBezTo>
                    <a:pt x="251" y="165"/>
                    <a:pt x="251" y="165"/>
                    <a:pt x="251" y="165"/>
                  </a:cubicBezTo>
                  <a:lnTo>
                    <a:pt x="247" y="178"/>
                  </a:lnTo>
                  <a:close/>
                  <a:moveTo>
                    <a:pt x="140" y="110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261" y="135"/>
                    <a:pt x="261" y="135"/>
                    <a:pt x="261" y="135"/>
                  </a:cubicBezTo>
                  <a:cubicBezTo>
                    <a:pt x="255" y="150"/>
                    <a:pt x="255" y="150"/>
                    <a:pt x="255" y="150"/>
                  </a:cubicBezTo>
                  <a:lnTo>
                    <a:pt x="140" y="110"/>
                  </a:lnTo>
                  <a:close/>
                  <a:moveTo>
                    <a:pt x="266" y="123"/>
                  </a:moveTo>
                  <a:cubicBezTo>
                    <a:pt x="264" y="125"/>
                    <a:pt x="264" y="125"/>
                    <a:pt x="264" y="12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71" y="110"/>
                    <a:pt x="271" y="110"/>
                    <a:pt x="271" y="110"/>
                  </a:cubicBezTo>
                  <a:lnTo>
                    <a:pt x="266" y="123"/>
                  </a:lnTo>
                  <a:close/>
                </a:path>
              </a:pathLst>
            </a:custGeom>
            <a:solidFill>
              <a:srgbClr val="263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2069"/>
            <p:cNvSpPr>
              <a:spLocks noEditPoints="1"/>
            </p:cNvSpPr>
            <p:nvPr/>
          </p:nvSpPr>
          <p:spPr bwMode="auto">
            <a:xfrm>
              <a:off x="9293226" y="5802317"/>
              <a:ext cx="107950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40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6 w 161"/>
                <a:gd name="T25" fmla="*/ 434 h 493"/>
                <a:gd name="T26" fmla="*/ 16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40 w 161"/>
                <a:gd name="T33" fmla="*/ 421 h 493"/>
                <a:gd name="T34" fmla="*/ 140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8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40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6 w 161"/>
                <a:gd name="T53" fmla="*/ 142 h 493"/>
                <a:gd name="T54" fmla="*/ 16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40 w 161"/>
                <a:gd name="T61" fmla="*/ 129 h 493"/>
                <a:gd name="T62" fmla="*/ 140 w 161"/>
                <a:gd name="T63" fmla="*/ 142 h 493"/>
                <a:gd name="T64" fmla="*/ 17 w 161"/>
                <a:gd name="T65" fmla="*/ 113 h 493"/>
                <a:gd name="T66" fmla="*/ 17 w 161"/>
                <a:gd name="T67" fmla="*/ 97 h 493"/>
                <a:gd name="T68" fmla="*/ 139 w 161"/>
                <a:gd name="T69" fmla="*/ 97 h 493"/>
                <a:gd name="T70" fmla="*/ 139 w 161"/>
                <a:gd name="T71" fmla="*/ 113 h 493"/>
                <a:gd name="T72" fmla="*/ 17 w 161"/>
                <a:gd name="T73" fmla="*/ 113 h 493"/>
                <a:gd name="T74" fmla="*/ 140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6 w 161"/>
                <a:gd name="T81" fmla="*/ 83 h 493"/>
                <a:gd name="T82" fmla="*/ 16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40 w 161"/>
                <a:gd name="T89" fmla="*/ 70 h 493"/>
                <a:gd name="T90" fmla="*/ 140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1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1" y="0"/>
                    <a:pt x="137" y="0"/>
                  </a:cubicBezTo>
                  <a:close/>
                  <a:moveTo>
                    <a:pt x="140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6" y="434"/>
                    <a:pt x="16" y="434"/>
                    <a:pt x="16" y="434"/>
                  </a:cubicBezTo>
                  <a:cubicBezTo>
                    <a:pt x="16" y="421"/>
                    <a:pt x="16" y="421"/>
                    <a:pt x="16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40" y="421"/>
                    <a:pt x="140" y="421"/>
                    <a:pt x="140" y="421"/>
                  </a:cubicBezTo>
                  <a:lnTo>
                    <a:pt x="140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8" y="359"/>
                    <a:pt x="108" y="376"/>
                  </a:cubicBezTo>
                  <a:cubicBezTo>
                    <a:pt x="108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40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40" y="129"/>
                    <a:pt x="140" y="129"/>
                    <a:pt x="140" y="129"/>
                  </a:cubicBezTo>
                  <a:lnTo>
                    <a:pt x="140" y="142"/>
                  </a:lnTo>
                  <a:close/>
                  <a:moveTo>
                    <a:pt x="17" y="113"/>
                  </a:moveTo>
                  <a:cubicBezTo>
                    <a:pt x="17" y="97"/>
                    <a:pt x="17" y="97"/>
                    <a:pt x="17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9" y="113"/>
                    <a:pt x="139" y="113"/>
                    <a:pt x="139" y="113"/>
                  </a:cubicBezTo>
                  <a:lnTo>
                    <a:pt x="17" y="113"/>
                  </a:lnTo>
                  <a:close/>
                  <a:moveTo>
                    <a:pt x="140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40" y="70"/>
                    <a:pt x="140" y="70"/>
                    <a:pt x="140" y="70"/>
                  </a:cubicBezTo>
                  <a:lnTo>
                    <a:pt x="140" y="83"/>
                  </a:lnTo>
                  <a:close/>
                </a:path>
              </a:pathLst>
            </a:custGeom>
            <a:solidFill>
              <a:srgbClr val="F0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2070"/>
            <p:cNvSpPr>
              <a:spLocks noEditPoints="1"/>
            </p:cNvSpPr>
            <p:nvPr/>
          </p:nvSpPr>
          <p:spPr bwMode="auto">
            <a:xfrm>
              <a:off x="9415463" y="5802313"/>
              <a:ext cx="106363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39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5 w 161"/>
                <a:gd name="T25" fmla="*/ 434 h 493"/>
                <a:gd name="T26" fmla="*/ 15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39 w 161"/>
                <a:gd name="T33" fmla="*/ 421 h 493"/>
                <a:gd name="T34" fmla="*/ 139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7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39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5 w 161"/>
                <a:gd name="T53" fmla="*/ 142 h 493"/>
                <a:gd name="T54" fmla="*/ 15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39 w 161"/>
                <a:gd name="T61" fmla="*/ 129 h 493"/>
                <a:gd name="T62" fmla="*/ 139 w 161"/>
                <a:gd name="T63" fmla="*/ 142 h 493"/>
                <a:gd name="T64" fmla="*/ 16 w 161"/>
                <a:gd name="T65" fmla="*/ 113 h 493"/>
                <a:gd name="T66" fmla="*/ 16 w 161"/>
                <a:gd name="T67" fmla="*/ 97 h 493"/>
                <a:gd name="T68" fmla="*/ 138 w 161"/>
                <a:gd name="T69" fmla="*/ 97 h 493"/>
                <a:gd name="T70" fmla="*/ 138 w 161"/>
                <a:gd name="T71" fmla="*/ 113 h 493"/>
                <a:gd name="T72" fmla="*/ 16 w 161"/>
                <a:gd name="T73" fmla="*/ 113 h 493"/>
                <a:gd name="T74" fmla="*/ 139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5 w 161"/>
                <a:gd name="T81" fmla="*/ 83 h 493"/>
                <a:gd name="T82" fmla="*/ 15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39 w 161"/>
                <a:gd name="T89" fmla="*/ 70 h 493"/>
                <a:gd name="T90" fmla="*/ 139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0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0" y="0"/>
                    <a:pt x="137" y="0"/>
                  </a:cubicBezTo>
                  <a:close/>
                  <a:moveTo>
                    <a:pt x="139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5" y="434"/>
                    <a:pt x="15" y="434"/>
                    <a:pt x="15" y="434"/>
                  </a:cubicBezTo>
                  <a:cubicBezTo>
                    <a:pt x="15" y="421"/>
                    <a:pt x="15" y="421"/>
                    <a:pt x="15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9" y="421"/>
                    <a:pt x="139" y="421"/>
                    <a:pt x="139" y="421"/>
                  </a:cubicBezTo>
                  <a:lnTo>
                    <a:pt x="139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7" y="359"/>
                    <a:pt x="107" y="376"/>
                  </a:cubicBezTo>
                  <a:cubicBezTo>
                    <a:pt x="107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39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39" y="129"/>
                    <a:pt x="139" y="129"/>
                    <a:pt x="139" y="129"/>
                  </a:cubicBezTo>
                  <a:lnTo>
                    <a:pt x="139" y="142"/>
                  </a:lnTo>
                  <a:close/>
                  <a:moveTo>
                    <a:pt x="16" y="113"/>
                  </a:moveTo>
                  <a:cubicBezTo>
                    <a:pt x="16" y="97"/>
                    <a:pt x="16" y="97"/>
                    <a:pt x="16" y="97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8" y="113"/>
                    <a:pt x="138" y="113"/>
                    <a:pt x="138" y="113"/>
                  </a:cubicBezTo>
                  <a:lnTo>
                    <a:pt x="16" y="113"/>
                  </a:lnTo>
                  <a:close/>
                  <a:moveTo>
                    <a:pt x="139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9" y="70"/>
                    <a:pt x="139" y="70"/>
                    <a:pt x="139" y="70"/>
                  </a:cubicBezTo>
                  <a:lnTo>
                    <a:pt x="139" y="83"/>
                  </a:lnTo>
                  <a:close/>
                </a:path>
              </a:pathLst>
            </a:custGeom>
            <a:solidFill>
              <a:srgbClr val="EC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pic>
        <p:nvPicPr>
          <p:cNvPr id="19" name="图片 62" descr="2020试题研究版式22"/>
          <p:cNvPicPr>
            <a:picLocks noChangeAspect="1" noChangeArrowheads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21992"/>
            <a:ext cx="6280150" cy="70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圆角矩形 10"/>
          <p:cNvSpPr/>
          <p:nvPr userDrawn="1"/>
        </p:nvSpPr>
        <p:spPr>
          <a:xfrm>
            <a:off x="838200" y="221615"/>
            <a:ext cx="2426970" cy="731520"/>
          </a:xfrm>
          <a:prstGeom prst="roundRect">
            <a:avLst/>
          </a:prstGeom>
          <a:solidFill>
            <a:srgbClr val="013A57"/>
          </a:solidFill>
          <a:ln>
            <a:noFill/>
          </a:ln>
          <a:effectLst>
            <a:glow rad="762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9915" y="221615"/>
            <a:ext cx="2924175" cy="851535"/>
          </a:xfrm>
          <a:effectLst>
            <a:softEdge rad="12700"/>
          </a:effectLst>
        </p:spPr>
        <p:txBody>
          <a:bodyPr anchor="ctr" anchorCtr="0">
            <a:noAutofit/>
          </a:bodyPr>
          <a:lstStyle>
            <a:lvl1pPr algn="ctr">
              <a:defRPr sz="3400" b="1" u="none" strike="noStrike" kern="1200" cap="none" spc="300" normalizeH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19336" y="221615"/>
            <a:ext cx="576064" cy="704069"/>
            <a:chOff x="9042411" y="5681662"/>
            <a:chExt cx="554039" cy="55403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1" name="Rectangle 1410"/>
            <p:cNvSpPr>
              <a:spLocks noChangeArrowheads="1"/>
            </p:cNvSpPr>
            <p:nvPr/>
          </p:nvSpPr>
          <p:spPr bwMode="auto">
            <a:xfrm>
              <a:off x="9042411" y="5681662"/>
              <a:ext cx="554039" cy="554038"/>
            </a:xfrm>
            <a:prstGeom prst="rect">
              <a:avLst/>
            </a:prstGeom>
            <a:solidFill>
              <a:srgbClr val="56C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2062"/>
            <p:cNvSpPr/>
            <p:nvPr/>
          </p:nvSpPr>
          <p:spPr bwMode="auto">
            <a:xfrm>
              <a:off x="9153536" y="5802312"/>
              <a:ext cx="125413" cy="142875"/>
            </a:xfrm>
            <a:custGeom>
              <a:gdLst>
                <a:gd name="T0" fmla="*/ 0 w 189"/>
                <a:gd name="T1" fmla="*/ 198 h 215"/>
                <a:gd name="T2" fmla="*/ 70 w 189"/>
                <a:gd name="T3" fmla="*/ 13 h 215"/>
                <a:gd name="T4" fmla="*/ 174 w 189"/>
                <a:gd name="T5" fmla="*/ 65 h 215"/>
                <a:gd name="T6" fmla="*/ 189 w 189"/>
                <a:gd name="T7" fmla="*/ 89 h 215"/>
                <a:gd name="T8" fmla="*/ 123 w 189"/>
                <a:gd name="T9" fmla="*/ 215 h 215"/>
                <a:gd name="T10" fmla="*/ 0 w 189"/>
                <a:gd name="T11" fmla="*/ 198 h 2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5">
                  <a:moveTo>
                    <a:pt x="0" y="198"/>
                  </a:moveTo>
                  <a:cubicBezTo>
                    <a:pt x="0" y="198"/>
                    <a:pt x="41" y="27"/>
                    <a:pt x="70" y="13"/>
                  </a:cubicBezTo>
                  <a:cubicBezTo>
                    <a:pt x="99" y="0"/>
                    <a:pt x="174" y="65"/>
                    <a:pt x="174" y="65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23" y="215"/>
                    <a:pt x="123" y="215"/>
                    <a:pt x="123" y="215"/>
                  </a:cubicBezTo>
                  <a:lnTo>
                    <a:pt x="0" y="1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Rectangle 2063"/>
            <p:cNvSpPr>
              <a:spLocks noChangeArrowheads="1"/>
            </p:cNvSpPr>
            <p:nvPr/>
          </p:nvSpPr>
          <p:spPr bwMode="auto">
            <a:xfrm>
              <a:off x="9299586" y="5832474"/>
              <a:ext cx="95250" cy="95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Rectangle 2064"/>
            <p:cNvSpPr>
              <a:spLocks noChangeArrowheads="1"/>
            </p:cNvSpPr>
            <p:nvPr/>
          </p:nvSpPr>
          <p:spPr bwMode="auto">
            <a:xfrm>
              <a:off x="9421824" y="5832474"/>
              <a:ext cx="88900" cy="87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Rectangle 2065"/>
            <p:cNvSpPr>
              <a:spLocks noChangeArrowheads="1"/>
            </p:cNvSpPr>
            <p:nvPr/>
          </p:nvSpPr>
          <p:spPr bwMode="auto">
            <a:xfrm>
              <a:off x="9299586" y="6015036"/>
              <a:ext cx="95250" cy="92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Rectangle 2066"/>
            <p:cNvSpPr>
              <a:spLocks noChangeArrowheads="1"/>
            </p:cNvSpPr>
            <p:nvPr/>
          </p:nvSpPr>
          <p:spPr bwMode="auto">
            <a:xfrm>
              <a:off x="9421824" y="6010273"/>
              <a:ext cx="93663" cy="968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2067"/>
            <p:cNvSpPr/>
            <p:nvPr/>
          </p:nvSpPr>
          <p:spPr bwMode="auto">
            <a:xfrm>
              <a:off x="9090036" y="5988049"/>
              <a:ext cx="115888" cy="123825"/>
            </a:xfrm>
            <a:custGeom>
              <a:gdLst>
                <a:gd name="T0" fmla="*/ 0 w 73"/>
                <a:gd name="T1" fmla="*/ 55 h 78"/>
                <a:gd name="T2" fmla="*/ 33 w 73"/>
                <a:gd name="T3" fmla="*/ 0 h 78"/>
                <a:gd name="T4" fmla="*/ 73 w 73"/>
                <a:gd name="T5" fmla="*/ 27 h 78"/>
                <a:gd name="T6" fmla="*/ 60 w 73"/>
                <a:gd name="T7" fmla="*/ 78 h 78"/>
                <a:gd name="T8" fmla="*/ 0 w 73"/>
                <a:gd name="T9" fmla="*/ 55 h 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0" y="55"/>
                  </a:moveTo>
                  <a:lnTo>
                    <a:pt x="33" y="0"/>
                  </a:lnTo>
                  <a:lnTo>
                    <a:pt x="73" y="27"/>
                  </a:lnTo>
                  <a:lnTo>
                    <a:pt x="6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2068"/>
            <p:cNvSpPr>
              <a:spLocks noEditPoints="1"/>
            </p:cNvSpPr>
            <p:nvPr/>
          </p:nvSpPr>
          <p:spPr bwMode="auto">
            <a:xfrm>
              <a:off x="9082095" y="5792792"/>
              <a:ext cx="207963" cy="342900"/>
            </a:xfrm>
            <a:custGeom>
              <a:gdLst>
                <a:gd name="T0" fmla="*/ 292 w 313"/>
                <a:gd name="T1" fmla="*/ 43 h 513"/>
                <a:gd name="T2" fmla="*/ 185 w 313"/>
                <a:gd name="T3" fmla="*/ 5 h 513"/>
                <a:gd name="T4" fmla="*/ 160 w 313"/>
                <a:gd name="T5" fmla="*/ 4 h 513"/>
                <a:gd name="T6" fmla="*/ 1 w 313"/>
                <a:gd name="T7" fmla="*/ 456 h 513"/>
                <a:gd name="T8" fmla="*/ 21 w 313"/>
                <a:gd name="T9" fmla="*/ 471 h 513"/>
                <a:gd name="T10" fmla="*/ 128 w 313"/>
                <a:gd name="T11" fmla="*/ 508 h 513"/>
                <a:gd name="T12" fmla="*/ 153 w 313"/>
                <a:gd name="T13" fmla="*/ 510 h 513"/>
                <a:gd name="T14" fmla="*/ 312 w 313"/>
                <a:gd name="T15" fmla="*/ 58 h 513"/>
                <a:gd name="T16" fmla="*/ 292 w 313"/>
                <a:gd name="T17" fmla="*/ 43 h 513"/>
                <a:gd name="T18" fmla="*/ 150 w 313"/>
                <a:gd name="T19" fmla="*/ 454 h 513"/>
                <a:gd name="T20" fmla="*/ 147 w 313"/>
                <a:gd name="T21" fmla="*/ 456 h 513"/>
                <a:gd name="T22" fmla="*/ 33 w 313"/>
                <a:gd name="T23" fmla="*/ 416 h 513"/>
                <a:gd name="T24" fmla="*/ 33 w 313"/>
                <a:gd name="T25" fmla="*/ 413 h 513"/>
                <a:gd name="T26" fmla="*/ 37 w 313"/>
                <a:gd name="T27" fmla="*/ 400 h 513"/>
                <a:gd name="T28" fmla="*/ 40 w 313"/>
                <a:gd name="T29" fmla="*/ 398 h 513"/>
                <a:gd name="T30" fmla="*/ 153 w 313"/>
                <a:gd name="T31" fmla="*/ 438 h 513"/>
                <a:gd name="T32" fmla="*/ 154 w 313"/>
                <a:gd name="T33" fmla="*/ 441 h 513"/>
                <a:gd name="T34" fmla="*/ 150 w 313"/>
                <a:gd name="T35" fmla="*/ 454 h 513"/>
                <a:gd name="T36" fmla="*/ 81 w 313"/>
                <a:gd name="T37" fmla="*/ 368 h 513"/>
                <a:gd name="T38" fmla="*/ 120 w 313"/>
                <a:gd name="T39" fmla="*/ 349 h 513"/>
                <a:gd name="T40" fmla="*/ 139 w 313"/>
                <a:gd name="T41" fmla="*/ 388 h 513"/>
                <a:gd name="T42" fmla="*/ 100 w 313"/>
                <a:gd name="T43" fmla="*/ 407 h 513"/>
                <a:gd name="T44" fmla="*/ 81 w 313"/>
                <a:gd name="T45" fmla="*/ 368 h 513"/>
                <a:gd name="T46" fmla="*/ 247 w 313"/>
                <a:gd name="T47" fmla="*/ 178 h 513"/>
                <a:gd name="T48" fmla="*/ 244 w 313"/>
                <a:gd name="T49" fmla="*/ 180 h 513"/>
                <a:gd name="T50" fmla="*/ 130 w 313"/>
                <a:gd name="T51" fmla="*/ 140 h 513"/>
                <a:gd name="T52" fmla="*/ 130 w 313"/>
                <a:gd name="T53" fmla="*/ 137 h 513"/>
                <a:gd name="T54" fmla="*/ 134 w 313"/>
                <a:gd name="T55" fmla="*/ 124 h 513"/>
                <a:gd name="T56" fmla="*/ 137 w 313"/>
                <a:gd name="T57" fmla="*/ 122 h 513"/>
                <a:gd name="T58" fmla="*/ 251 w 313"/>
                <a:gd name="T59" fmla="*/ 162 h 513"/>
                <a:gd name="T60" fmla="*/ 251 w 313"/>
                <a:gd name="T61" fmla="*/ 165 h 513"/>
                <a:gd name="T62" fmla="*/ 247 w 313"/>
                <a:gd name="T63" fmla="*/ 178 h 513"/>
                <a:gd name="T64" fmla="*/ 140 w 313"/>
                <a:gd name="T65" fmla="*/ 110 h 513"/>
                <a:gd name="T66" fmla="*/ 146 w 313"/>
                <a:gd name="T67" fmla="*/ 94 h 513"/>
                <a:gd name="T68" fmla="*/ 261 w 313"/>
                <a:gd name="T69" fmla="*/ 135 h 513"/>
                <a:gd name="T70" fmla="*/ 255 w 313"/>
                <a:gd name="T71" fmla="*/ 150 h 513"/>
                <a:gd name="T72" fmla="*/ 140 w 313"/>
                <a:gd name="T73" fmla="*/ 110 h 513"/>
                <a:gd name="T74" fmla="*/ 266 w 313"/>
                <a:gd name="T75" fmla="*/ 123 h 513"/>
                <a:gd name="T76" fmla="*/ 264 w 313"/>
                <a:gd name="T77" fmla="*/ 125 h 513"/>
                <a:gd name="T78" fmla="*/ 150 w 313"/>
                <a:gd name="T79" fmla="*/ 85 h 513"/>
                <a:gd name="T80" fmla="*/ 149 w 313"/>
                <a:gd name="T81" fmla="*/ 81 h 513"/>
                <a:gd name="T82" fmla="*/ 154 w 313"/>
                <a:gd name="T83" fmla="*/ 69 h 513"/>
                <a:gd name="T84" fmla="*/ 156 w 313"/>
                <a:gd name="T85" fmla="*/ 67 h 513"/>
                <a:gd name="T86" fmla="*/ 270 w 313"/>
                <a:gd name="T87" fmla="*/ 107 h 513"/>
                <a:gd name="T88" fmla="*/ 271 w 313"/>
                <a:gd name="T89" fmla="*/ 110 h 513"/>
                <a:gd name="T90" fmla="*/ 266 w 313"/>
                <a:gd name="T91" fmla="*/ 123 h 5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513">
                  <a:moveTo>
                    <a:pt x="292" y="43"/>
                  </a:moveTo>
                  <a:cubicBezTo>
                    <a:pt x="185" y="5"/>
                    <a:pt x="185" y="5"/>
                    <a:pt x="185" y="5"/>
                  </a:cubicBezTo>
                  <a:cubicBezTo>
                    <a:pt x="173" y="1"/>
                    <a:pt x="161" y="0"/>
                    <a:pt x="160" y="4"/>
                  </a:cubicBezTo>
                  <a:cubicBezTo>
                    <a:pt x="1" y="456"/>
                    <a:pt x="1" y="456"/>
                    <a:pt x="1" y="456"/>
                  </a:cubicBezTo>
                  <a:cubicBezTo>
                    <a:pt x="0" y="460"/>
                    <a:pt x="9" y="466"/>
                    <a:pt x="21" y="471"/>
                  </a:cubicBezTo>
                  <a:cubicBezTo>
                    <a:pt x="128" y="508"/>
                    <a:pt x="128" y="508"/>
                    <a:pt x="128" y="508"/>
                  </a:cubicBezTo>
                  <a:cubicBezTo>
                    <a:pt x="140" y="513"/>
                    <a:pt x="152" y="513"/>
                    <a:pt x="153" y="510"/>
                  </a:cubicBezTo>
                  <a:cubicBezTo>
                    <a:pt x="312" y="58"/>
                    <a:pt x="312" y="58"/>
                    <a:pt x="312" y="58"/>
                  </a:cubicBezTo>
                  <a:cubicBezTo>
                    <a:pt x="313" y="54"/>
                    <a:pt x="304" y="47"/>
                    <a:pt x="292" y="43"/>
                  </a:cubicBezTo>
                  <a:close/>
                  <a:moveTo>
                    <a:pt x="150" y="454"/>
                  </a:moveTo>
                  <a:cubicBezTo>
                    <a:pt x="147" y="456"/>
                    <a:pt x="147" y="456"/>
                    <a:pt x="147" y="456"/>
                  </a:cubicBezTo>
                  <a:cubicBezTo>
                    <a:pt x="33" y="416"/>
                    <a:pt x="33" y="416"/>
                    <a:pt x="33" y="416"/>
                  </a:cubicBezTo>
                  <a:cubicBezTo>
                    <a:pt x="33" y="413"/>
                    <a:pt x="33" y="413"/>
                    <a:pt x="33" y="413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40" y="398"/>
                    <a:pt x="40" y="398"/>
                    <a:pt x="40" y="398"/>
                  </a:cubicBezTo>
                  <a:cubicBezTo>
                    <a:pt x="153" y="438"/>
                    <a:pt x="153" y="438"/>
                    <a:pt x="153" y="438"/>
                  </a:cubicBezTo>
                  <a:cubicBezTo>
                    <a:pt x="154" y="441"/>
                    <a:pt x="154" y="441"/>
                    <a:pt x="154" y="441"/>
                  </a:cubicBezTo>
                  <a:lnTo>
                    <a:pt x="150" y="454"/>
                  </a:lnTo>
                  <a:close/>
                  <a:moveTo>
                    <a:pt x="81" y="368"/>
                  </a:moveTo>
                  <a:cubicBezTo>
                    <a:pt x="86" y="352"/>
                    <a:pt x="104" y="343"/>
                    <a:pt x="120" y="349"/>
                  </a:cubicBezTo>
                  <a:cubicBezTo>
                    <a:pt x="136" y="355"/>
                    <a:pt x="145" y="372"/>
                    <a:pt x="139" y="388"/>
                  </a:cubicBezTo>
                  <a:cubicBezTo>
                    <a:pt x="133" y="404"/>
                    <a:pt x="116" y="413"/>
                    <a:pt x="100" y="407"/>
                  </a:cubicBezTo>
                  <a:cubicBezTo>
                    <a:pt x="84" y="402"/>
                    <a:pt x="75" y="384"/>
                    <a:pt x="81" y="368"/>
                  </a:cubicBezTo>
                  <a:close/>
                  <a:moveTo>
                    <a:pt x="247" y="178"/>
                  </a:moveTo>
                  <a:cubicBezTo>
                    <a:pt x="244" y="180"/>
                    <a:pt x="244" y="180"/>
                    <a:pt x="244" y="180"/>
                  </a:cubicBezTo>
                  <a:cubicBezTo>
                    <a:pt x="130" y="140"/>
                    <a:pt x="130" y="140"/>
                    <a:pt x="130" y="140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251" y="162"/>
                    <a:pt x="251" y="162"/>
                    <a:pt x="251" y="162"/>
                  </a:cubicBezTo>
                  <a:cubicBezTo>
                    <a:pt x="251" y="165"/>
                    <a:pt x="251" y="165"/>
                    <a:pt x="251" y="165"/>
                  </a:cubicBezTo>
                  <a:lnTo>
                    <a:pt x="247" y="178"/>
                  </a:lnTo>
                  <a:close/>
                  <a:moveTo>
                    <a:pt x="140" y="110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261" y="135"/>
                    <a:pt x="261" y="135"/>
                    <a:pt x="261" y="135"/>
                  </a:cubicBezTo>
                  <a:cubicBezTo>
                    <a:pt x="255" y="150"/>
                    <a:pt x="255" y="150"/>
                    <a:pt x="255" y="150"/>
                  </a:cubicBezTo>
                  <a:lnTo>
                    <a:pt x="140" y="110"/>
                  </a:lnTo>
                  <a:close/>
                  <a:moveTo>
                    <a:pt x="266" y="123"/>
                  </a:moveTo>
                  <a:cubicBezTo>
                    <a:pt x="264" y="125"/>
                    <a:pt x="264" y="125"/>
                    <a:pt x="264" y="12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71" y="110"/>
                    <a:pt x="271" y="110"/>
                    <a:pt x="271" y="110"/>
                  </a:cubicBezTo>
                  <a:lnTo>
                    <a:pt x="266" y="123"/>
                  </a:lnTo>
                  <a:close/>
                </a:path>
              </a:pathLst>
            </a:custGeom>
            <a:solidFill>
              <a:srgbClr val="263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2069"/>
            <p:cNvSpPr>
              <a:spLocks noEditPoints="1"/>
            </p:cNvSpPr>
            <p:nvPr/>
          </p:nvSpPr>
          <p:spPr bwMode="auto">
            <a:xfrm>
              <a:off x="9293226" y="5802317"/>
              <a:ext cx="107950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40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6 w 161"/>
                <a:gd name="T25" fmla="*/ 434 h 493"/>
                <a:gd name="T26" fmla="*/ 16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40 w 161"/>
                <a:gd name="T33" fmla="*/ 421 h 493"/>
                <a:gd name="T34" fmla="*/ 140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8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40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6 w 161"/>
                <a:gd name="T53" fmla="*/ 142 h 493"/>
                <a:gd name="T54" fmla="*/ 16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40 w 161"/>
                <a:gd name="T61" fmla="*/ 129 h 493"/>
                <a:gd name="T62" fmla="*/ 140 w 161"/>
                <a:gd name="T63" fmla="*/ 142 h 493"/>
                <a:gd name="T64" fmla="*/ 17 w 161"/>
                <a:gd name="T65" fmla="*/ 113 h 493"/>
                <a:gd name="T66" fmla="*/ 17 w 161"/>
                <a:gd name="T67" fmla="*/ 97 h 493"/>
                <a:gd name="T68" fmla="*/ 139 w 161"/>
                <a:gd name="T69" fmla="*/ 97 h 493"/>
                <a:gd name="T70" fmla="*/ 139 w 161"/>
                <a:gd name="T71" fmla="*/ 113 h 493"/>
                <a:gd name="T72" fmla="*/ 17 w 161"/>
                <a:gd name="T73" fmla="*/ 113 h 493"/>
                <a:gd name="T74" fmla="*/ 140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6 w 161"/>
                <a:gd name="T81" fmla="*/ 83 h 493"/>
                <a:gd name="T82" fmla="*/ 16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40 w 161"/>
                <a:gd name="T89" fmla="*/ 70 h 493"/>
                <a:gd name="T90" fmla="*/ 140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1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1" y="0"/>
                    <a:pt x="137" y="0"/>
                  </a:cubicBezTo>
                  <a:close/>
                  <a:moveTo>
                    <a:pt x="140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6" y="434"/>
                    <a:pt x="16" y="434"/>
                    <a:pt x="16" y="434"/>
                  </a:cubicBezTo>
                  <a:cubicBezTo>
                    <a:pt x="16" y="421"/>
                    <a:pt x="16" y="421"/>
                    <a:pt x="16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40" y="421"/>
                    <a:pt x="140" y="421"/>
                    <a:pt x="140" y="421"/>
                  </a:cubicBezTo>
                  <a:lnTo>
                    <a:pt x="140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8" y="359"/>
                    <a:pt x="108" y="376"/>
                  </a:cubicBezTo>
                  <a:cubicBezTo>
                    <a:pt x="108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40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40" y="129"/>
                    <a:pt x="140" y="129"/>
                    <a:pt x="140" y="129"/>
                  </a:cubicBezTo>
                  <a:lnTo>
                    <a:pt x="140" y="142"/>
                  </a:lnTo>
                  <a:close/>
                  <a:moveTo>
                    <a:pt x="17" y="113"/>
                  </a:moveTo>
                  <a:cubicBezTo>
                    <a:pt x="17" y="97"/>
                    <a:pt x="17" y="97"/>
                    <a:pt x="17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9" y="113"/>
                    <a:pt x="139" y="113"/>
                    <a:pt x="139" y="113"/>
                  </a:cubicBezTo>
                  <a:lnTo>
                    <a:pt x="17" y="113"/>
                  </a:lnTo>
                  <a:close/>
                  <a:moveTo>
                    <a:pt x="140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40" y="70"/>
                    <a:pt x="140" y="70"/>
                    <a:pt x="140" y="70"/>
                  </a:cubicBezTo>
                  <a:lnTo>
                    <a:pt x="140" y="83"/>
                  </a:lnTo>
                  <a:close/>
                </a:path>
              </a:pathLst>
            </a:custGeom>
            <a:solidFill>
              <a:srgbClr val="F0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2070"/>
            <p:cNvSpPr>
              <a:spLocks noEditPoints="1"/>
            </p:cNvSpPr>
            <p:nvPr/>
          </p:nvSpPr>
          <p:spPr bwMode="auto">
            <a:xfrm>
              <a:off x="9415463" y="5802313"/>
              <a:ext cx="106363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39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5 w 161"/>
                <a:gd name="T25" fmla="*/ 434 h 493"/>
                <a:gd name="T26" fmla="*/ 15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39 w 161"/>
                <a:gd name="T33" fmla="*/ 421 h 493"/>
                <a:gd name="T34" fmla="*/ 139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7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39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5 w 161"/>
                <a:gd name="T53" fmla="*/ 142 h 493"/>
                <a:gd name="T54" fmla="*/ 15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39 w 161"/>
                <a:gd name="T61" fmla="*/ 129 h 493"/>
                <a:gd name="T62" fmla="*/ 139 w 161"/>
                <a:gd name="T63" fmla="*/ 142 h 493"/>
                <a:gd name="T64" fmla="*/ 16 w 161"/>
                <a:gd name="T65" fmla="*/ 113 h 493"/>
                <a:gd name="T66" fmla="*/ 16 w 161"/>
                <a:gd name="T67" fmla="*/ 97 h 493"/>
                <a:gd name="T68" fmla="*/ 138 w 161"/>
                <a:gd name="T69" fmla="*/ 97 h 493"/>
                <a:gd name="T70" fmla="*/ 138 w 161"/>
                <a:gd name="T71" fmla="*/ 113 h 493"/>
                <a:gd name="T72" fmla="*/ 16 w 161"/>
                <a:gd name="T73" fmla="*/ 113 h 493"/>
                <a:gd name="T74" fmla="*/ 139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5 w 161"/>
                <a:gd name="T81" fmla="*/ 83 h 493"/>
                <a:gd name="T82" fmla="*/ 15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39 w 161"/>
                <a:gd name="T89" fmla="*/ 70 h 493"/>
                <a:gd name="T90" fmla="*/ 139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0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0" y="0"/>
                    <a:pt x="137" y="0"/>
                  </a:cubicBezTo>
                  <a:close/>
                  <a:moveTo>
                    <a:pt x="139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5" y="434"/>
                    <a:pt x="15" y="434"/>
                    <a:pt x="15" y="434"/>
                  </a:cubicBezTo>
                  <a:cubicBezTo>
                    <a:pt x="15" y="421"/>
                    <a:pt x="15" y="421"/>
                    <a:pt x="15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9" y="421"/>
                    <a:pt x="139" y="421"/>
                    <a:pt x="139" y="421"/>
                  </a:cubicBezTo>
                  <a:lnTo>
                    <a:pt x="139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7" y="359"/>
                    <a:pt x="107" y="376"/>
                  </a:cubicBezTo>
                  <a:cubicBezTo>
                    <a:pt x="107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39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39" y="129"/>
                    <a:pt x="139" y="129"/>
                    <a:pt x="139" y="129"/>
                  </a:cubicBezTo>
                  <a:lnTo>
                    <a:pt x="139" y="142"/>
                  </a:lnTo>
                  <a:close/>
                  <a:moveTo>
                    <a:pt x="16" y="113"/>
                  </a:moveTo>
                  <a:cubicBezTo>
                    <a:pt x="16" y="97"/>
                    <a:pt x="16" y="97"/>
                    <a:pt x="16" y="97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8" y="113"/>
                    <a:pt x="138" y="113"/>
                    <a:pt x="138" y="113"/>
                  </a:cubicBezTo>
                  <a:lnTo>
                    <a:pt x="16" y="113"/>
                  </a:lnTo>
                  <a:close/>
                  <a:moveTo>
                    <a:pt x="139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9" y="70"/>
                    <a:pt x="139" y="70"/>
                    <a:pt x="139" y="70"/>
                  </a:cubicBezTo>
                  <a:lnTo>
                    <a:pt x="139" y="83"/>
                  </a:lnTo>
                  <a:close/>
                </a:path>
              </a:pathLst>
            </a:custGeom>
            <a:solidFill>
              <a:srgbClr val="EC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圆角矩形 10"/>
          <p:cNvSpPr/>
          <p:nvPr userDrawn="1"/>
        </p:nvSpPr>
        <p:spPr>
          <a:xfrm>
            <a:off x="838200" y="221615"/>
            <a:ext cx="2426970" cy="731520"/>
          </a:xfrm>
          <a:prstGeom prst="roundRect">
            <a:avLst/>
          </a:prstGeom>
          <a:solidFill>
            <a:srgbClr val="013A57"/>
          </a:solidFill>
          <a:ln>
            <a:noFill/>
          </a:ln>
          <a:effectLst>
            <a:glow rad="762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9915" y="221615"/>
            <a:ext cx="2924175" cy="851535"/>
          </a:xfrm>
          <a:effectLst>
            <a:softEdge rad="12700"/>
          </a:effectLst>
        </p:spPr>
        <p:txBody>
          <a:bodyPr anchor="ctr" anchorCtr="0">
            <a:noAutofit/>
          </a:bodyPr>
          <a:lstStyle>
            <a:lvl1pPr algn="ctr">
              <a:defRPr sz="3400" b="1" u="none" strike="noStrike" kern="1200" cap="none" spc="300" normalizeH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88415"/>
            <a:ext cx="10515600" cy="5032375"/>
          </a:xfrm>
          <a:noFill/>
          <a:ln w="28575" cmpd="sng">
            <a:noFill/>
            <a:prstDash val="solid"/>
          </a:ln>
          <a:effectLst/>
        </p:spPr>
        <p:txBody>
          <a:bodyPr/>
          <a:lstStyle>
            <a:lvl1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20000"/>
              </a:lnSpc>
              <a:spcAft>
                <a:spcPct val="0"/>
              </a:spcAft>
              <a:defRPr sz="2400" b="1" u="none" strike="noStrike" kern="1200" cap="none" spc="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9336" y="221615"/>
            <a:ext cx="576064" cy="704069"/>
            <a:chOff x="9042411" y="5681662"/>
            <a:chExt cx="554039" cy="55403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9" name="Rectangle 1410"/>
            <p:cNvSpPr>
              <a:spLocks noChangeArrowheads="1"/>
            </p:cNvSpPr>
            <p:nvPr/>
          </p:nvSpPr>
          <p:spPr bwMode="auto">
            <a:xfrm>
              <a:off x="9042411" y="5681662"/>
              <a:ext cx="554039" cy="554038"/>
            </a:xfrm>
            <a:prstGeom prst="rect">
              <a:avLst/>
            </a:prstGeom>
            <a:solidFill>
              <a:srgbClr val="56C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Freeform 2062"/>
            <p:cNvSpPr/>
            <p:nvPr/>
          </p:nvSpPr>
          <p:spPr bwMode="auto">
            <a:xfrm>
              <a:off x="9153536" y="5802312"/>
              <a:ext cx="125413" cy="142875"/>
            </a:xfrm>
            <a:custGeom>
              <a:gdLst>
                <a:gd name="T0" fmla="*/ 0 w 189"/>
                <a:gd name="T1" fmla="*/ 198 h 215"/>
                <a:gd name="T2" fmla="*/ 70 w 189"/>
                <a:gd name="T3" fmla="*/ 13 h 215"/>
                <a:gd name="T4" fmla="*/ 174 w 189"/>
                <a:gd name="T5" fmla="*/ 65 h 215"/>
                <a:gd name="T6" fmla="*/ 189 w 189"/>
                <a:gd name="T7" fmla="*/ 89 h 215"/>
                <a:gd name="T8" fmla="*/ 123 w 189"/>
                <a:gd name="T9" fmla="*/ 215 h 215"/>
                <a:gd name="T10" fmla="*/ 0 w 189"/>
                <a:gd name="T11" fmla="*/ 198 h 2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5">
                  <a:moveTo>
                    <a:pt x="0" y="198"/>
                  </a:moveTo>
                  <a:cubicBezTo>
                    <a:pt x="0" y="198"/>
                    <a:pt x="41" y="27"/>
                    <a:pt x="70" y="13"/>
                  </a:cubicBezTo>
                  <a:cubicBezTo>
                    <a:pt x="99" y="0"/>
                    <a:pt x="174" y="65"/>
                    <a:pt x="174" y="65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23" y="215"/>
                    <a:pt x="123" y="215"/>
                    <a:pt x="123" y="215"/>
                  </a:cubicBezTo>
                  <a:lnTo>
                    <a:pt x="0" y="1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Rectangle 2063"/>
            <p:cNvSpPr>
              <a:spLocks noChangeArrowheads="1"/>
            </p:cNvSpPr>
            <p:nvPr/>
          </p:nvSpPr>
          <p:spPr bwMode="auto">
            <a:xfrm>
              <a:off x="9299586" y="5832474"/>
              <a:ext cx="95250" cy="95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Rectangle 2064"/>
            <p:cNvSpPr>
              <a:spLocks noChangeArrowheads="1"/>
            </p:cNvSpPr>
            <p:nvPr/>
          </p:nvSpPr>
          <p:spPr bwMode="auto">
            <a:xfrm>
              <a:off x="9421824" y="5832474"/>
              <a:ext cx="88900" cy="87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Rectangle 2065"/>
            <p:cNvSpPr>
              <a:spLocks noChangeArrowheads="1"/>
            </p:cNvSpPr>
            <p:nvPr/>
          </p:nvSpPr>
          <p:spPr bwMode="auto">
            <a:xfrm>
              <a:off x="9299586" y="6015036"/>
              <a:ext cx="95250" cy="92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Rectangle 2066"/>
            <p:cNvSpPr>
              <a:spLocks noChangeArrowheads="1"/>
            </p:cNvSpPr>
            <p:nvPr/>
          </p:nvSpPr>
          <p:spPr bwMode="auto">
            <a:xfrm>
              <a:off x="9421824" y="6010273"/>
              <a:ext cx="93663" cy="968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Freeform 2067"/>
            <p:cNvSpPr/>
            <p:nvPr/>
          </p:nvSpPr>
          <p:spPr bwMode="auto">
            <a:xfrm>
              <a:off x="9090036" y="5988049"/>
              <a:ext cx="115888" cy="123825"/>
            </a:xfrm>
            <a:custGeom>
              <a:gdLst>
                <a:gd name="T0" fmla="*/ 0 w 73"/>
                <a:gd name="T1" fmla="*/ 55 h 78"/>
                <a:gd name="T2" fmla="*/ 33 w 73"/>
                <a:gd name="T3" fmla="*/ 0 h 78"/>
                <a:gd name="T4" fmla="*/ 73 w 73"/>
                <a:gd name="T5" fmla="*/ 27 h 78"/>
                <a:gd name="T6" fmla="*/ 60 w 73"/>
                <a:gd name="T7" fmla="*/ 78 h 78"/>
                <a:gd name="T8" fmla="*/ 0 w 73"/>
                <a:gd name="T9" fmla="*/ 55 h 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0" y="55"/>
                  </a:moveTo>
                  <a:lnTo>
                    <a:pt x="33" y="0"/>
                  </a:lnTo>
                  <a:lnTo>
                    <a:pt x="73" y="27"/>
                  </a:lnTo>
                  <a:lnTo>
                    <a:pt x="6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2068"/>
            <p:cNvSpPr>
              <a:spLocks noEditPoints="1"/>
            </p:cNvSpPr>
            <p:nvPr/>
          </p:nvSpPr>
          <p:spPr bwMode="auto">
            <a:xfrm>
              <a:off x="9082095" y="5792792"/>
              <a:ext cx="207963" cy="342900"/>
            </a:xfrm>
            <a:custGeom>
              <a:gdLst>
                <a:gd name="T0" fmla="*/ 292 w 313"/>
                <a:gd name="T1" fmla="*/ 43 h 513"/>
                <a:gd name="T2" fmla="*/ 185 w 313"/>
                <a:gd name="T3" fmla="*/ 5 h 513"/>
                <a:gd name="T4" fmla="*/ 160 w 313"/>
                <a:gd name="T5" fmla="*/ 4 h 513"/>
                <a:gd name="T6" fmla="*/ 1 w 313"/>
                <a:gd name="T7" fmla="*/ 456 h 513"/>
                <a:gd name="T8" fmla="*/ 21 w 313"/>
                <a:gd name="T9" fmla="*/ 471 h 513"/>
                <a:gd name="T10" fmla="*/ 128 w 313"/>
                <a:gd name="T11" fmla="*/ 508 h 513"/>
                <a:gd name="T12" fmla="*/ 153 w 313"/>
                <a:gd name="T13" fmla="*/ 510 h 513"/>
                <a:gd name="T14" fmla="*/ 312 w 313"/>
                <a:gd name="T15" fmla="*/ 58 h 513"/>
                <a:gd name="T16" fmla="*/ 292 w 313"/>
                <a:gd name="T17" fmla="*/ 43 h 513"/>
                <a:gd name="T18" fmla="*/ 150 w 313"/>
                <a:gd name="T19" fmla="*/ 454 h 513"/>
                <a:gd name="T20" fmla="*/ 147 w 313"/>
                <a:gd name="T21" fmla="*/ 456 h 513"/>
                <a:gd name="T22" fmla="*/ 33 w 313"/>
                <a:gd name="T23" fmla="*/ 416 h 513"/>
                <a:gd name="T24" fmla="*/ 33 w 313"/>
                <a:gd name="T25" fmla="*/ 413 h 513"/>
                <a:gd name="T26" fmla="*/ 37 w 313"/>
                <a:gd name="T27" fmla="*/ 400 h 513"/>
                <a:gd name="T28" fmla="*/ 40 w 313"/>
                <a:gd name="T29" fmla="*/ 398 h 513"/>
                <a:gd name="T30" fmla="*/ 153 w 313"/>
                <a:gd name="T31" fmla="*/ 438 h 513"/>
                <a:gd name="T32" fmla="*/ 154 w 313"/>
                <a:gd name="T33" fmla="*/ 441 h 513"/>
                <a:gd name="T34" fmla="*/ 150 w 313"/>
                <a:gd name="T35" fmla="*/ 454 h 513"/>
                <a:gd name="T36" fmla="*/ 81 w 313"/>
                <a:gd name="T37" fmla="*/ 368 h 513"/>
                <a:gd name="T38" fmla="*/ 120 w 313"/>
                <a:gd name="T39" fmla="*/ 349 h 513"/>
                <a:gd name="T40" fmla="*/ 139 w 313"/>
                <a:gd name="T41" fmla="*/ 388 h 513"/>
                <a:gd name="T42" fmla="*/ 100 w 313"/>
                <a:gd name="T43" fmla="*/ 407 h 513"/>
                <a:gd name="T44" fmla="*/ 81 w 313"/>
                <a:gd name="T45" fmla="*/ 368 h 513"/>
                <a:gd name="T46" fmla="*/ 247 w 313"/>
                <a:gd name="T47" fmla="*/ 178 h 513"/>
                <a:gd name="T48" fmla="*/ 244 w 313"/>
                <a:gd name="T49" fmla="*/ 180 h 513"/>
                <a:gd name="T50" fmla="*/ 130 w 313"/>
                <a:gd name="T51" fmla="*/ 140 h 513"/>
                <a:gd name="T52" fmla="*/ 130 w 313"/>
                <a:gd name="T53" fmla="*/ 137 h 513"/>
                <a:gd name="T54" fmla="*/ 134 w 313"/>
                <a:gd name="T55" fmla="*/ 124 h 513"/>
                <a:gd name="T56" fmla="*/ 137 w 313"/>
                <a:gd name="T57" fmla="*/ 122 h 513"/>
                <a:gd name="T58" fmla="*/ 251 w 313"/>
                <a:gd name="T59" fmla="*/ 162 h 513"/>
                <a:gd name="T60" fmla="*/ 251 w 313"/>
                <a:gd name="T61" fmla="*/ 165 h 513"/>
                <a:gd name="T62" fmla="*/ 247 w 313"/>
                <a:gd name="T63" fmla="*/ 178 h 513"/>
                <a:gd name="T64" fmla="*/ 140 w 313"/>
                <a:gd name="T65" fmla="*/ 110 h 513"/>
                <a:gd name="T66" fmla="*/ 146 w 313"/>
                <a:gd name="T67" fmla="*/ 94 h 513"/>
                <a:gd name="T68" fmla="*/ 261 w 313"/>
                <a:gd name="T69" fmla="*/ 135 h 513"/>
                <a:gd name="T70" fmla="*/ 255 w 313"/>
                <a:gd name="T71" fmla="*/ 150 h 513"/>
                <a:gd name="T72" fmla="*/ 140 w 313"/>
                <a:gd name="T73" fmla="*/ 110 h 513"/>
                <a:gd name="T74" fmla="*/ 266 w 313"/>
                <a:gd name="T75" fmla="*/ 123 h 513"/>
                <a:gd name="T76" fmla="*/ 264 w 313"/>
                <a:gd name="T77" fmla="*/ 125 h 513"/>
                <a:gd name="T78" fmla="*/ 150 w 313"/>
                <a:gd name="T79" fmla="*/ 85 h 513"/>
                <a:gd name="T80" fmla="*/ 149 w 313"/>
                <a:gd name="T81" fmla="*/ 81 h 513"/>
                <a:gd name="T82" fmla="*/ 154 w 313"/>
                <a:gd name="T83" fmla="*/ 69 h 513"/>
                <a:gd name="T84" fmla="*/ 156 w 313"/>
                <a:gd name="T85" fmla="*/ 67 h 513"/>
                <a:gd name="T86" fmla="*/ 270 w 313"/>
                <a:gd name="T87" fmla="*/ 107 h 513"/>
                <a:gd name="T88" fmla="*/ 271 w 313"/>
                <a:gd name="T89" fmla="*/ 110 h 513"/>
                <a:gd name="T90" fmla="*/ 266 w 313"/>
                <a:gd name="T91" fmla="*/ 123 h 5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513">
                  <a:moveTo>
                    <a:pt x="292" y="43"/>
                  </a:moveTo>
                  <a:cubicBezTo>
                    <a:pt x="185" y="5"/>
                    <a:pt x="185" y="5"/>
                    <a:pt x="185" y="5"/>
                  </a:cubicBezTo>
                  <a:cubicBezTo>
                    <a:pt x="173" y="1"/>
                    <a:pt x="161" y="0"/>
                    <a:pt x="160" y="4"/>
                  </a:cubicBezTo>
                  <a:cubicBezTo>
                    <a:pt x="1" y="456"/>
                    <a:pt x="1" y="456"/>
                    <a:pt x="1" y="456"/>
                  </a:cubicBezTo>
                  <a:cubicBezTo>
                    <a:pt x="0" y="460"/>
                    <a:pt x="9" y="466"/>
                    <a:pt x="21" y="471"/>
                  </a:cubicBezTo>
                  <a:cubicBezTo>
                    <a:pt x="128" y="508"/>
                    <a:pt x="128" y="508"/>
                    <a:pt x="128" y="508"/>
                  </a:cubicBezTo>
                  <a:cubicBezTo>
                    <a:pt x="140" y="513"/>
                    <a:pt x="152" y="513"/>
                    <a:pt x="153" y="510"/>
                  </a:cubicBezTo>
                  <a:cubicBezTo>
                    <a:pt x="312" y="58"/>
                    <a:pt x="312" y="58"/>
                    <a:pt x="312" y="58"/>
                  </a:cubicBezTo>
                  <a:cubicBezTo>
                    <a:pt x="313" y="54"/>
                    <a:pt x="304" y="47"/>
                    <a:pt x="292" y="43"/>
                  </a:cubicBezTo>
                  <a:close/>
                  <a:moveTo>
                    <a:pt x="150" y="454"/>
                  </a:moveTo>
                  <a:cubicBezTo>
                    <a:pt x="147" y="456"/>
                    <a:pt x="147" y="456"/>
                    <a:pt x="147" y="456"/>
                  </a:cubicBezTo>
                  <a:cubicBezTo>
                    <a:pt x="33" y="416"/>
                    <a:pt x="33" y="416"/>
                    <a:pt x="33" y="416"/>
                  </a:cubicBezTo>
                  <a:cubicBezTo>
                    <a:pt x="33" y="413"/>
                    <a:pt x="33" y="413"/>
                    <a:pt x="33" y="413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40" y="398"/>
                    <a:pt x="40" y="398"/>
                    <a:pt x="40" y="398"/>
                  </a:cubicBezTo>
                  <a:cubicBezTo>
                    <a:pt x="153" y="438"/>
                    <a:pt x="153" y="438"/>
                    <a:pt x="153" y="438"/>
                  </a:cubicBezTo>
                  <a:cubicBezTo>
                    <a:pt x="154" y="441"/>
                    <a:pt x="154" y="441"/>
                    <a:pt x="154" y="441"/>
                  </a:cubicBezTo>
                  <a:lnTo>
                    <a:pt x="150" y="454"/>
                  </a:lnTo>
                  <a:close/>
                  <a:moveTo>
                    <a:pt x="81" y="368"/>
                  </a:moveTo>
                  <a:cubicBezTo>
                    <a:pt x="86" y="352"/>
                    <a:pt x="104" y="343"/>
                    <a:pt x="120" y="349"/>
                  </a:cubicBezTo>
                  <a:cubicBezTo>
                    <a:pt x="136" y="355"/>
                    <a:pt x="145" y="372"/>
                    <a:pt x="139" y="388"/>
                  </a:cubicBezTo>
                  <a:cubicBezTo>
                    <a:pt x="133" y="404"/>
                    <a:pt x="116" y="413"/>
                    <a:pt x="100" y="407"/>
                  </a:cubicBezTo>
                  <a:cubicBezTo>
                    <a:pt x="84" y="402"/>
                    <a:pt x="75" y="384"/>
                    <a:pt x="81" y="368"/>
                  </a:cubicBezTo>
                  <a:close/>
                  <a:moveTo>
                    <a:pt x="247" y="178"/>
                  </a:moveTo>
                  <a:cubicBezTo>
                    <a:pt x="244" y="180"/>
                    <a:pt x="244" y="180"/>
                    <a:pt x="244" y="180"/>
                  </a:cubicBezTo>
                  <a:cubicBezTo>
                    <a:pt x="130" y="140"/>
                    <a:pt x="130" y="140"/>
                    <a:pt x="130" y="140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251" y="162"/>
                    <a:pt x="251" y="162"/>
                    <a:pt x="251" y="162"/>
                  </a:cubicBezTo>
                  <a:cubicBezTo>
                    <a:pt x="251" y="165"/>
                    <a:pt x="251" y="165"/>
                    <a:pt x="251" y="165"/>
                  </a:cubicBezTo>
                  <a:lnTo>
                    <a:pt x="247" y="178"/>
                  </a:lnTo>
                  <a:close/>
                  <a:moveTo>
                    <a:pt x="140" y="110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261" y="135"/>
                    <a:pt x="261" y="135"/>
                    <a:pt x="261" y="135"/>
                  </a:cubicBezTo>
                  <a:cubicBezTo>
                    <a:pt x="255" y="150"/>
                    <a:pt x="255" y="150"/>
                    <a:pt x="255" y="150"/>
                  </a:cubicBezTo>
                  <a:lnTo>
                    <a:pt x="140" y="110"/>
                  </a:lnTo>
                  <a:close/>
                  <a:moveTo>
                    <a:pt x="266" y="123"/>
                  </a:moveTo>
                  <a:cubicBezTo>
                    <a:pt x="264" y="125"/>
                    <a:pt x="264" y="125"/>
                    <a:pt x="264" y="12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71" y="110"/>
                    <a:pt x="271" y="110"/>
                    <a:pt x="271" y="110"/>
                  </a:cubicBezTo>
                  <a:lnTo>
                    <a:pt x="266" y="123"/>
                  </a:lnTo>
                  <a:close/>
                </a:path>
              </a:pathLst>
            </a:custGeom>
            <a:solidFill>
              <a:srgbClr val="263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2069"/>
            <p:cNvSpPr>
              <a:spLocks noEditPoints="1"/>
            </p:cNvSpPr>
            <p:nvPr/>
          </p:nvSpPr>
          <p:spPr bwMode="auto">
            <a:xfrm>
              <a:off x="9293226" y="5802317"/>
              <a:ext cx="107950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40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6 w 161"/>
                <a:gd name="T25" fmla="*/ 434 h 493"/>
                <a:gd name="T26" fmla="*/ 16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40 w 161"/>
                <a:gd name="T33" fmla="*/ 421 h 493"/>
                <a:gd name="T34" fmla="*/ 140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8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40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6 w 161"/>
                <a:gd name="T53" fmla="*/ 142 h 493"/>
                <a:gd name="T54" fmla="*/ 16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40 w 161"/>
                <a:gd name="T61" fmla="*/ 129 h 493"/>
                <a:gd name="T62" fmla="*/ 140 w 161"/>
                <a:gd name="T63" fmla="*/ 142 h 493"/>
                <a:gd name="T64" fmla="*/ 17 w 161"/>
                <a:gd name="T65" fmla="*/ 113 h 493"/>
                <a:gd name="T66" fmla="*/ 17 w 161"/>
                <a:gd name="T67" fmla="*/ 97 h 493"/>
                <a:gd name="T68" fmla="*/ 139 w 161"/>
                <a:gd name="T69" fmla="*/ 97 h 493"/>
                <a:gd name="T70" fmla="*/ 139 w 161"/>
                <a:gd name="T71" fmla="*/ 113 h 493"/>
                <a:gd name="T72" fmla="*/ 17 w 161"/>
                <a:gd name="T73" fmla="*/ 113 h 493"/>
                <a:gd name="T74" fmla="*/ 140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6 w 161"/>
                <a:gd name="T81" fmla="*/ 83 h 493"/>
                <a:gd name="T82" fmla="*/ 16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40 w 161"/>
                <a:gd name="T89" fmla="*/ 70 h 493"/>
                <a:gd name="T90" fmla="*/ 140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1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1" y="0"/>
                    <a:pt x="137" y="0"/>
                  </a:cubicBezTo>
                  <a:close/>
                  <a:moveTo>
                    <a:pt x="140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6" y="434"/>
                    <a:pt x="16" y="434"/>
                    <a:pt x="16" y="434"/>
                  </a:cubicBezTo>
                  <a:cubicBezTo>
                    <a:pt x="16" y="421"/>
                    <a:pt x="16" y="421"/>
                    <a:pt x="16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40" y="421"/>
                    <a:pt x="140" y="421"/>
                    <a:pt x="140" y="421"/>
                  </a:cubicBezTo>
                  <a:lnTo>
                    <a:pt x="140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8" y="359"/>
                    <a:pt x="108" y="376"/>
                  </a:cubicBezTo>
                  <a:cubicBezTo>
                    <a:pt x="108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40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40" y="129"/>
                    <a:pt x="140" y="129"/>
                    <a:pt x="140" y="129"/>
                  </a:cubicBezTo>
                  <a:lnTo>
                    <a:pt x="140" y="142"/>
                  </a:lnTo>
                  <a:close/>
                  <a:moveTo>
                    <a:pt x="17" y="113"/>
                  </a:moveTo>
                  <a:cubicBezTo>
                    <a:pt x="17" y="97"/>
                    <a:pt x="17" y="97"/>
                    <a:pt x="17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9" y="113"/>
                    <a:pt x="139" y="113"/>
                    <a:pt x="139" y="113"/>
                  </a:cubicBezTo>
                  <a:lnTo>
                    <a:pt x="17" y="113"/>
                  </a:lnTo>
                  <a:close/>
                  <a:moveTo>
                    <a:pt x="140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40" y="70"/>
                    <a:pt x="140" y="70"/>
                    <a:pt x="140" y="70"/>
                  </a:cubicBezTo>
                  <a:lnTo>
                    <a:pt x="140" y="83"/>
                  </a:lnTo>
                  <a:close/>
                </a:path>
              </a:pathLst>
            </a:custGeom>
            <a:solidFill>
              <a:srgbClr val="F0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2070"/>
            <p:cNvSpPr>
              <a:spLocks noEditPoints="1"/>
            </p:cNvSpPr>
            <p:nvPr/>
          </p:nvSpPr>
          <p:spPr bwMode="auto">
            <a:xfrm>
              <a:off x="9415463" y="5802313"/>
              <a:ext cx="106363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39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5 w 161"/>
                <a:gd name="T25" fmla="*/ 434 h 493"/>
                <a:gd name="T26" fmla="*/ 15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39 w 161"/>
                <a:gd name="T33" fmla="*/ 421 h 493"/>
                <a:gd name="T34" fmla="*/ 139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7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39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5 w 161"/>
                <a:gd name="T53" fmla="*/ 142 h 493"/>
                <a:gd name="T54" fmla="*/ 15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39 w 161"/>
                <a:gd name="T61" fmla="*/ 129 h 493"/>
                <a:gd name="T62" fmla="*/ 139 w 161"/>
                <a:gd name="T63" fmla="*/ 142 h 493"/>
                <a:gd name="T64" fmla="*/ 16 w 161"/>
                <a:gd name="T65" fmla="*/ 113 h 493"/>
                <a:gd name="T66" fmla="*/ 16 w 161"/>
                <a:gd name="T67" fmla="*/ 97 h 493"/>
                <a:gd name="T68" fmla="*/ 138 w 161"/>
                <a:gd name="T69" fmla="*/ 97 h 493"/>
                <a:gd name="T70" fmla="*/ 138 w 161"/>
                <a:gd name="T71" fmla="*/ 113 h 493"/>
                <a:gd name="T72" fmla="*/ 16 w 161"/>
                <a:gd name="T73" fmla="*/ 113 h 493"/>
                <a:gd name="T74" fmla="*/ 139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5 w 161"/>
                <a:gd name="T81" fmla="*/ 83 h 493"/>
                <a:gd name="T82" fmla="*/ 15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39 w 161"/>
                <a:gd name="T89" fmla="*/ 70 h 493"/>
                <a:gd name="T90" fmla="*/ 139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0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0" y="0"/>
                    <a:pt x="137" y="0"/>
                  </a:cubicBezTo>
                  <a:close/>
                  <a:moveTo>
                    <a:pt x="139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5" y="434"/>
                    <a:pt x="15" y="434"/>
                    <a:pt x="15" y="434"/>
                  </a:cubicBezTo>
                  <a:cubicBezTo>
                    <a:pt x="15" y="421"/>
                    <a:pt x="15" y="421"/>
                    <a:pt x="15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9" y="421"/>
                    <a:pt x="139" y="421"/>
                    <a:pt x="139" y="421"/>
                  </a:cubicBezTo>
                  <a:lnTo>
                    <a:pt x="139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7" y="359"/>
                    <a:pt x="107" y="376"/>
                  </a:cubicBezTo>
                  <a:cubicBezTo>
                    <a:pt x="107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39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39" y="129"/>
                    <a:pt x="139" y="129"/>
                    <a:pt x="139" y="129"/>
                  </a:cubicBezTo>
                  <a:lnTo>
                    <a:pt x="139" y="142"/>
                  </a:lnTo>
                  <a:close/>
                  <a:moveTo>
                    <a:pt x="16" y="113"/>
                  </a:moveTo>
                  <a:cubicBezTo>
                    <a:pt x="16" y="97"/>
                    <a:pt x="16" y="97"/>
                    <a:pt x="16" y="97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8" y="113"/>
                    <a:pt x="138" y="113"/>
                    <a:pt x="138" y="113"/>
                  </a:cubicBezTo>
                  <a:lnTo>
                    <a:pt x="16" y="113"/>
                  </a:lnTo>
                  <a:close/>
                  <a:moveTo>
                    <a:pt x="139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9" y="70"/>
                    <a:pt x="139" y="70"/>
                    <a:pt x="139" y="70"/>
                  </a:cubicBezTo>
                  <a:lnTo>
                    <a:pt x="139" y="83"/>
                  </a:lnTo>
                  <a:close/>
                </a:path>
              </a:pathLst>
            </a:custGeom>
            <a:solidFill>
              <a:srgbClr val="EC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圆角矩形 10"/>
          <p:cNvSpPr/>
          <p:nvPr userDrawn="1"/>
        </p:nvSpPr>
        <p:spPr>
          <a:xfrm>
            <a:off x="838200" y="196215"/>
            <a:ext cx="2426970" cy="669290"/>
          </a:xfrm>
          <a:prstGeom prst="roundRect">
            <a:avLst/>
          </a:prstGeom>
          <a:solidFill>
            <a:srgbClr val="00455C"/>
          </a:solidFill>
          <a:ln>
            <a:solidFill>
              <a:srgbClr val="013A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51485" y="93345"/>
            <a:ext cx="3199765" cy="843915"/>
          </a:xfrm>
          <a:effectLst>
            <a:softEdge rad="12700"/>
          </a:effectLst>
        </p:spPr>
        <p:txBody>
          <a:bodyPr anchor="b" anchorCtr="0">
            <a:noAutofit/>
          </a:bodyPr>
          <a:lstStyle>
            <a:lvl1pPr algn="ctr">
              <a:defRPr sz="3400" b="1" u="none" strike="noStrike" kern="1200" cap="none" spc="300" normalizeH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/>
              <a:t>单击此处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88415"/>
            <a:ext cx="10515600" cy="5032375"/>
          </a:xfrm>
          <a:noFill/>
          <a:ln w="28575" cmpd="sng">
            <a:solidFill>
              <a:srgbClr val="00455C"/>
            </a:solidFill>
            <a:prstDash val="solid"/>
          </a:ln>
          <a:effectLst/>
        </p:spPr>
        <p:txBody>
          <a:bodyPr/>
          <a:lstStyle>
            <a:lvl1pPr eaLnBrk="1" fontAlgn="auto" latinLnBrk="0" hangingPunct="1">
              <a:lnSpc>
                <a:spcPct val="130000"/>
              </a:lnSpc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1pPr>
            <a:lvl2pPr eaLnBrk="1" fontAlgn="auto" latinLnBrk="0" hangingPunct="1">
              <a:lnSpc>
                <a:spcPct val="130000"/>
              </a:lnSpc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2pPr>
            <a:lvl3pPr eaLnBrk="1" fontAlgn="auto" latinLnBrk="0" hangingPunct="1">
              <a:lnSpc>
                <a:spcPct val="130000"/>
              </a:lnSpc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3pPr>
            <a:lvl4pPr eaLnBrk="1" fontAlgn="auto" latinLnBrk="0" hangingPunct="1">
              <a:lnSpc>
                <a:spcPct val="130000"/>
              </a:lnSpc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4pPr>
            <a:lvl5pPr eaLnBrk="1" fontAlgn="auto" latinLnBrk="0" hangingPunct="1">
              <a:lnSpc>
                <a:spcPct val="130000"/>
              </a:lnSpc>
              <a:defRPr sz="2600" b="1" u="none" strike="noStrike" kern="1200" cap="none" spc="200" normalizeH="0">
                <a:solidFill>
                  <a:srgbClr val="002060"/>
                </a:solidFill>
                <a:uFillTx/>
                <a:latin typeface="黑体" panose="02010609060101010101" charset="-122"/>
                <a:ea typeface="黑体" panose="020106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9336" y="221615"/>
            <a:ext cx="576064" cy="704069"/>
            <a:chOff x="9042411" y="5681662"/>
            <a:chExt cx="554039" cy="55403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9" name="Rectangle 1410"/>
            <p:cNvSpPr>
              <a:spLocks noChangeArrowheads="1"/>
            </p:cNvSpPr>
            <p:nvPr/>
          </p:nvSpPr>
          <p:spPr bwMode="auto">
            <a:xfrm>
              <a:off x="9042411" y="5681662"/>
              <a:ext cx="554039" cy="554038"/>
            </a:xfrm>
            <a:prstGeom prst="rect">
              <a:avLst/>
            </a:prstGeom>
            <a:solidFill>
              <a:srgbClr val="56C0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Freeform 2062"/>
            <p:cNvSpPr/>
            <p:nvPr/>
          </p:nvSpPr>
          <p:spPr bwMode="auto">
            <a:xfrm>
              <a:off x="9153536" y="5802312"/>
              <a:ext cx="125413" cy="142875"/>
            </a:xfrm>
            <a:custGeom>
              <a:gdLst>
                <a:gd name="T0" fmla="*/ 0 w 189"/>
                <a:gd name="T1" fmla="*/ 198 h 215"/>
                <a:gd name="T2" fmla="*/ 70 w 189"/>
                <a:gd name="T3" fmla="*/ 13 h 215"/>
                <a:gd name="T4" fmla="*/ 174 w 189"/>
                <a:gd name="T5" fmla="*/ 65 h 215"/>
                <a:gd name="T6" fmla="*/ 189 w 189"/>
                <a:gd name="T7" fmla="*/ 89 h 215"/>
                <a:gd name="T8" fmla="*/ 123 w 189"/>
                <a:gd name="T9" fmla="*/ 215 h 215"/>
                <a:gd name="T10" fmla="*/ 0 w 189"/>
                <a:gd name="T11" fmla="*/ 198 h 21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15">
                  <a:moveTo>
                    <a:pt x="0" y="198"/>
                  </a:moveTo>
                  <a:cubicBezTo>
                    <a:pt x="0" y="198"/>
                    <a:pt x="41" y="27"/>
                    <a:pt x="70" y="13"/>
                  </a:cubicBezTo>
                  <a:cubicBezTo>
                    <a:pt x="99" y="0"/>
                    <a:pt x="174" y="65"/>
                    <a:pt x="174" y="65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23" y="215"/>
                    <a:pt x="123" y="215"/>
                    <a:pt x="123" y="215"/>
                  </a:cubicBezTo>
                  <a:lnTo>
                    <a:pt x="0" y="1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Rectangle 2063"/>
            <p:cNvSpPr>
              <a:spLocks noChangeArrowheads="1"/>
            </p:cNvSpPr>
            <p:nvPr/>
          </p:nvSpPr>
          <p:spPr bwMode="auto">
            <a:xfrm>
              <a:off x="9299586" y="5832474"/>
              <a:ext cx="95250" cy="95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Rectangle 2064"/>
            <p:cNvSpPr>
              <a:spLocks noChangeArrowheads="1"/>
            </p:cNvSpPr>
            <p:nvPr/>
          </p:nvSpPr>
          <p:spPr bwMode="auto">
            <a:xfrm>
              <a:off x="9421824" y="5832474"/>
              <a:ext cx="88900" cy="873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Rectangle 2065"/>
            <p:cNvSpPr>
              <a:spLocks noChangeArrowheads="1"/>
            </p:cNvSpPr>
            <p:nvPr/>
          </p:nvSpPr>
          <p:spPr bwMode="auto">
            <a:xfrm>
              <a:off x="9299586" y="6015036"/>
              <a:ext cx="95250" cy="920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Rectangle 2066"/>
            <p:cNvSpPr>
              <a:spLocks noChangeArrowheads="1"/>
            </p:cNvSpPr>
            <p:nvPr/>
          </p:nvSpPr>
          <p:spPr bwMode="auto">
            <a:xfrm>
              <a:off x="9421824" y="6010273"/>
              <a:ext cx="93663" cy="968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Freeform 2067"/>
            <p:cNvSpPr/>
            <p:nvPr/>
          </p:nvSpPr>
          <p:spPr bwMode="auto">
            <a:xfrm>
              <a:off x="9090036" y="5988049"/>
              <a:ext cx="115888" cy="123825"/>
            </a:xfrm>
            <a:custGeom>
              <a:gdLst>
                <a:gd name="T0" fmla="*/ 0 w 73"/>
                <a:gd name="T1" fmla="*/ 55 h 78"/>
                <a:gd name="T2" fmla="*/ 33 w 73"/>
                <a:gd name="T3" fmla="*/ 0 h 78"/>
                <a:gd name="T4" fmla="*/ 73 w 73"/>
                <a:gd name="T5" fmla="*/ 27 h 78"/>
                <a:gd name="T6" fmla="*/ 60 w 73"/>
                <a:gd name="T7" fmla="*/ 78 h 78"/>
                <a:gd name="T8" fmla="*/ 0 w 73"/>
                <a:gd name="T9" fmla="*/ 55 h 7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0" y="55"/>
                  </a:moveTo>
                  <a:lnTo>
                    <a:pt x="33" y="0"/>
                  </a:lnTo>
                  <a:lnTo>
                    <a:pt x="73" y="27"/>
                  </a:lnTo>
                  <a:lnTo>
                    <a:pt x="60" y="7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2068"/>
            <p:cNvSpPr>
              <a:spLocks noEditPoints="1"/>
            </p:cNvSpPr>
            <p:nvPr/>
          </p:nvSpPr>
          <p:spPr bwMode="auto">
            <a:xfrm>
              <a:off x="9082095" y="5792792"/>
              <a:ext cx="207963" cy="342900"/>
            </a:xfrm>
            <a:custGeom>
              <a:gdLst>
                <a:gd name="T0" fmla="*/ 292 w 313"/>
                <a:gd name="T1" fmla="*/ 43 h 513"/>
                <a:gd name="T2" fmla="*/ 185 w 313"/>
                <a:gd name="T3" fmla="*/ 5 h 513"/>
                <a:gd name="T4" fmla="*/ 160 w 313"/>
                <a:gd name="T5" fmla="*/ 4 h 513"/>
                <a:gd name="T6" fmla="*/ 1 w 313"/>
                <a:gd name="T7" fmla="*/ 456 h 513"/>
                <a:gd name="T8" fmla="*/ 21 w 313"/>
                <a:gd name="T9" fmla="*/ 471 h 513"/>
                <a:gd name="T10" fmla="*/ 128 w 313"/>
                <a:gd name="T11" fmla="*/ 508 h 513"/>
                <a:gd name="T12" fmla="*/ 153 w 313"/>
                <a:gd name="T13" fmla="*/ 510 h 513"/>
                <a:gd name="T14" fmla="*/ 312 w 313"/>
                <a:gd name="T15" fmla="*/ 58 h 513"/>
                <a:gd name="T16" fmla="*/ 292 w 313"/>
                <a:gd name="T17" fmla="*/ 43 h 513"/>
                <a:gd name="T18" fmla="*/ 150 w 313"/>
                <a:gd name="T19" fmla="*/ 454 h 513"/>
                <a:gd name="T20" fmla="*/ 147 w 313"/>
                <a:gd name="T21" fmla="*/ 456 h 513"/>
                <a:gd name="T22" fmla="*/ 33 w 313"/>
                <a:gd name="T23" fmla="*/ 416 h 513"/>
                <a:gd name="T24" fmla="*/ 33 w 313"/>
                <a:gd name="T25" fmla="*/ 413 h 513"/>
                <a:gd name="T26" fmla="*/ 37 w 313"/>
                <a:gd name="T27" fmla="*/ 400 h 513"/>
                <a:gd name="T28" fmla="*/ 40 w 313"/>
                <a:gd name="T29" fmla="*/ 398 h 513"/>
                <a:gd name="T30" fmla="*/ 153 w 313"/>
                <a:gd name="T31" fmla="*/ 438 h 513"/>
                <a:gd name="T32" fmla="*/ 154 w 313"/>
                <a:gd name="T33" fmla="*/ 441 h 513"/>
                <a:gd name="T34" fmla="*/ 150 w 313"/>
                <a:gd name="T35" fmla="*/ 454 h 513"/>
                <a:gd name="T36" fmla="*/ 81 w 313"/>
                <a:gd name="T37" fmla="*/ 368 h 513"/>
                <a:gd name="T38" fmla="*/ 120 w 313"/>
                <a:gd name="T39" fmla="*/ 349 h 513"/>
                <a:gd name="T40" fmla="*/ 139 w 313"/>
                <a:gd name="T41" fmla="*/ 388 h 513"/>
                <a:gd name="T42" fmla="*/ 100 w 313"/>
                <a:gd name="T43" fmla="*/ 407 h 513"/>
                <a:gd name="T44" fmla="*/ 81 w 313"/>
                <a:gd name="T45" fmla="*/ 368 h 513"/>
                <a:gd name="T46" fmla="*/ 247 w 313"/>
                <a:gd name="T47" fmla="*/ 178 h 513"/>
                <a:gd name="T48" fmla="*/ 244 w 313"/>
                <a:gd name="T49" fmla="*/ 180 h 513"/>
                <a:gd name="T50" fmla="*/ 130 w 313"/>
                <a:gd name="T51" fmla="*/ 140 h 513"/>
                <a:gd name="T52" fmla="*/ 130 w 313"/>
                <a:gd name="T53" fmla="*/ 137 h 513"/>
                <a:gd name="T54" fmla="*/ 134 w 313"/>
                <a:gd name="T55" fmla="*/ 124 h 513"/>
                <a:gd name="T56" fmla="*/ 137 w 313"/>
                <a:gd name="T57" fmla="*/ 122 h 513"/>
                <a:gd name="T58" fmla="*/ 251 w 313"/>
                <a:gd name="T59" fmla="*/ 162 h 513"/>
                <a:gd name="T60" fmla="*/ 251 w 313"/>
                <a:gd name="T61" fmla="*/ 165 h 513"/>
                <a:gd name="T62" fmla="*/ 247 w 313"/>
                <a:gd name="T63" fmla="*/ 178 h 513"/>
                <a:gd name="T64" fmla="*/ 140 w 313"/>
                <a:gd name="T65" fmla="*/ 110 h 513"/>
                <a:gd name="T66" fmla="*/ 146 w 313"/>
                <a:gd name="T67" fmla="*/ 94 h 513"/>
                <a:gd name="T68" fmla="*/ 261 w 313"/>
                <a:gd name="T69" fmla="*/ 135 h 513"/>
                <a:gd name="T70" fmla="*/ 255 w 313"/>
                <a:gd name="T71" fmla="*/ 150 h 513"/>
                <a:gd name="T72" fmla="*/ 140 w 313"/>
                <a:gd name="T73" fmla="*/ 110 h 513"/>
                <a:gd name="T74" fmla="*/ 266 w 313"/>
                <a:gd name="T75" fmla="*/ 123 h 513"/>
                <a:gd name="T76" fmla="*/ 264 w 313"/>
                <a:gd name="T77" fmla="*/ 125 h 513"/>
                <a:gd name="T78" fmla="*/ 150 w 313"/>
                <a:gd name="T79" fmla="*/ 85 h 513"/>
                <a:gd name="T80" fmla="*/ 149 w 313"/>
                <a:gd name="T81" fmla="*/ 81 h 513"/>
                <a:gd name="T82" fmla="*/ 154 w 313"/>
                <a:gd name="T83" fmla="*/ 69 h 513"/>
                <a:gd name="T84" fmla="*/ 156 w 313"/>
                <a:gd name="T85" fmla="*/ 67 h 513"/>
                <a:gd name="T86" fmla="*/ 270 w 313"/>
                <a:gd name="T87" fmla="*/ 107 h 513"/>
                <a:gd name="T88" fmla="*/ 271 w 313"/>
                <a:gd name="T89" fmla="*/ 110 h 513"/>
                <a:gd name="T90" fmla="*/ 266 w 313"/>
                <a:gd name="T91" fmla="*/ 123 h 51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513">
                  <a:moveTo>
                    <a:pt x="292" y="43"/>
                  </a:moveTo>
                  <a:cubicBezTo>
                    <a:pt x="185" y="5"/>
                    <a:pt x="185" y="5"/>
                    <a:pt x="185" y="5"/>
                  </a:cubicBezTo>
                  <a:cubicBezTo>
                    <a:pt x="173" y="1"/>
                    <a:pt x="161" y="0"/>
                    <a:pt x="160" y="4"/>
                  </a:cubicBezTo>
                  <a:cubicBezTo>
                    <a:pt x="1" y="456"/>
                    <a:pt x="1" y="456"/>
                    <a:pt x="1" y="456"/>
                  </a:cubicBezTo>
                  <a:cubicBezTo>
                    <a:pt x="0" y="460"/>
                    <a:pt x="9" y="466"/>
                    <a:pt x="21" y="471"/>
                  </a:cubicBezTo>
                  <a:cubicBezTo>
                    <a:pt x="128" y="508"/>
                    <a:pt x="128" y="508"/>
                    <a:pt x="128" y="508"/>
                  </a:cubicBezTo>
                  <a:cubicBezTo>
                    <a:pt x="140" y="513"/>
                    <a:pt x="152" y="513"/>
                    <a:pt x="153" y="510"/>
                  </a:cubicBezTo>
                  <a:cubicBezTo>
                    <a:pt x="312" y="58"/>
                    <a:pt x="312" y="58"/>
                    <a:pt x="312" y="58"/>
                  </a:cubicBezTo>
                  <a:cubicBezTo>
                    <a:pt x="313" y="54"/>
                    <a:pt x="304" y="47"/>
                    <a:pt x="292" y="43"/>
                  </a:cubicBezTo>
                  <a:close/>
                  <a:moveTo>
                    <a:pt x="150" y="454"/>
                  </a:moveTo>
                  <a:cubicBezTo>
                    <a:pt x="147" y="456"/>
                    <a:pt x="147" y="456"/>
                    <a:pt x="147" y="456"/>
                  </a:cubicBezTo>
                  <a:cubicBezTo>
                    <a:pt x="33" y="416"/>
                    <a:pt x="33" y="416"/>
                    <a:pt x="33" y="416"/>
                  </a:cubicBezTo>
                  <a:cubicBezTo>
                    <a:pt x="33" y="413"/>
                    <a:pt x="33" y="413"/>
                    <a:pt x="33" y="413"/>
                  </a:cubicBezTo>
                  <a:cubicBezTo>
                    <a:pt x="37" y="400"/>
                    <a:pt x="37" y="400"/>
                    <a:pt x="37" y="400"/>
                  </a:cubicBezTo>
                  <a:cubicBezTo>
                    <a:pt x="40" y="398"/>
                    <a:pt x="40" y="398"/>
                    <a:pt x="40" y="398"/>
                  </a:cubicBezTo>
                  <a:cubicBezTo>
                    <a:pt x="153" y="438"/>
                    <a:pt x="153" y="438"/>
                    <a:pt x="153" y="438"/>
                  </a:cubicBezTo>
                  <a:cubicBezTo>
                    <a:pt x="154" y="441"/>
                    <a:pt x="154" y="441"/>
                    <a:pt x="154" y="441"/>
                  </a:cubicBezTo>
                  <a:lnTo>
                    <a:pt x="150" y="454"/>
                  </a:lnTo>
                  <a:close/>
                  <a:moveTo>
                    <a:pt x="81" y="368"/>
                  </a:moveTo>
                  <a:cubicBezTo>
                    <a:pt x="86" y="352"/>
                    <a:pt x="104" y="343"/>
                    <a:pt x="120" y="349"/>
                  </a:cubicBezTo>
                  <a:cubicBezTo>
                    <a:pt x="136" y="355"/>
                    <a:pt x="145" y="372"/>
                    <a:pt x="139" y="388"/>
                  </a:cubicBezTo>
                  <a:cubicBezTo>
                    <a:pt x="133" y="404"/>
                    <a:pt x="116" y="413"/>
                    <a:pt x="100" y="407"/>
                  </a:cubicBezTo>
                  <a:cubicBezTo>
                    <a:pt x="84" y="402"/>
                    <a:pt x="75" y="384"/>
                    <a:pt x="81" y="368"/>
                  </a:cubicBezTo>
                  <a:close/>
                  <a:moveTo>
                    <a:pt x="247" y="178"/>
                  </a:moveTo>
                  <a:cubicBezTo>
                    <a:pt x="244" y="180"/>
                    <a:pt x="244" y="180"/>
                    <a:pt x="244" y="180"/>
                  </a:cubicBezTo>
                  <a:cubicBezTo>
                    <a:pt x="130" y="140"/>
                    <a:pt x="130" y="140"/>
                    <a:pt x="130" y="140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251" y="162"/>
                    <a:pt x="251" y="162"/>
                    <a:pt x="251" y="162"/>
                  </a:cubicBezTo>
                  <a:cubicBezTo>
                    <a:pt x="251" y="165"/>
                    <a:pt x="251" y="165"/>
                    <a:pt x="251" y="165"/>
                  </a:cubicBezTo>
                  <a:lnTo>
                    <a:pt x="247" y="178"/>
                  </a:lnTo>
                  <a:close/>
                  <a:moveTo>
                    <a:pt x="140" y="110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261" y="135"/>
                    <a:pt x="261" y="135"/>
                    <a:pt x="261" y="135"/>
                  </a:cubicBezTo>
                  <a:cubicBezTo>
                    <a:pt x="255" y="150"/>
                    <a:pt x="255" y="150"/>
                    <a:pt x="255" y="150"/>
                  </a:cubicBezTo>
                  <a:lnTo>
                    <a:pt x="140" y="110"/>
                  </a:lnTo>
                  <a:close/>
                  <a:moveTo>
                    <a:pt x="266" y="123"/>
                  </a:moveTo>
                  <a:cubicBezTo>
                    <a:pt x="264" y="125"/>
                    <a:pt x="264" y="125"/>
                    <a:pt x="264" y="12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49" y="81"/>
                    <a:pt x="149" y="81"/>
                    <a:pt x="149" y="81"/>
                  </a:cubicBezTo>
                  <a:cubicBezTo>
                    <a:pt x="154" y="69"/>
                    <a:pt x="154" y="69"/>
                    <a:pt x="154" y="69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71" y="110"/>
                    <a:pt x="271" y="110"/>
                    <a:pt x="271" y="110"/>
                  </a:cubicBezTo>
                  <a:lnTo>
                    <a:pt x="266" y="123"/>
                  </a:lnTo>
                  <a:close/>
                </a:path>
              </a:pathLst>
            </a:custGeom>
            <a:solidFill>
              <a:srgbClr val="263B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2069"/>
            <p:cNvSpPr>
              <a:spLocks noEditPoints="1"/>
            </p:cNvSpPr>
            <p:nvPr/>
          </p:nvSpPr>
          <p:spPr bwMode="auto">
            <a:xfrm>
              <a:off x="9293226" y="5802317"/>
              <a:ext cx="107950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40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6 w 161"/>
                <a:gd name="T25" fmla="*/ 434 h 493"/>
                <a:gd name="T26" fmla="*/ 16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40 w 161"/>
                <a:gd name="T33" fmla="*/ 421 h 493"/>
                <a:gd name="T34" fmla="*/ 140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8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40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6 w 161"/>
                <a:gd name="T53" fmla="*/ 142 h 493"/>
                <a:gd name="T54" fmla="*/ 16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40 w 161"/>
                <a:gd name="T61" fmla="*/ 129 h 493"/>
                <a:gd name="T62" fmla="*/ 140 w 161"/>
                <a:gd name="T63" fmla="*/ 142 h 493"/>
                <a:gd name="T64" fmla="*/ 17 w 161"/>
                <a:gd name="T65" fmla="*/ 113 h 493"/>
                <a:gd name="T66" fmla="*/ 17 w 161"/>
                <a:gd name="T67" fmla="*/ 97 h 493"/>
                <a:gd name="T68" fmla="*/ 139 w 161"/>
                <a:gd name="T69" fmla="*/ 97 h 493"/>
                <a:gd name="T70" fmla="*/ 139 w 161"/>
                <a:gd name="T71" fmla="*/ 113 h 493"/>
                <a:gd name="T72" fmla="*/ 17 w 161"/>
                <a:gd name="T73" fmla="*/ 113 h 493"/>
                <a:gd name="T74" fmla="*/ 140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6 w 161"/>
                <a:gd name="T81" fmla="*/ 83 h 493"/>
                <a:gd name="T82" fmla="*/ 16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40 w 161"/>
                <a:gd name="T89" fmla="*/ 70 h 493"/>
                <a:gd name="T90" fmla="*/ 140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1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1" y="0"/>
                    <a:pt x="137" y="0"/>
                  </a:cubicBezTo>
                  <a:close/>
                  <a:moveTo>
                    <a:pt x="140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6" y="434"/>
                    <a:pt x="16" y="434"/>
                    <a:pt x="16" y="434"/>
                  </a:cubicBezTo>
                  <a:cubicBezTo>
                    <a:pt x="16" y="421"/>
                    <a:pt x="16" y="421"/>
                    <a:pt x="16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40" y="421"/>
                    <a:pt x="140" y="421"/>
                    <a:pt x="140" y="421"/>
                  </a:cubicBezTo>
                  <a:lnTo>
                    <a:pt x="140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8" y="359"/>
                    <a:pt x="108" y="376"/>
                  </a:cubicBezTo>
                  <a:cubicBezTo>
                    <a:pt x="108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40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6" y="142"/>
                    <a:pt x="16" y="142"/>
                    <a:pt x="16" y="142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40" y="129"/>
                    <a:pt x="140" y="129"/>
                    <a:pt x="140" y="129"/>
                  </a:cubicBezTo>
                  <a:lnTo>
                    <a:pt x="140" y="142"/>
                  </a:lnTo>
                  <a:close/>
                  <a:moveTo>
                    <a:pt x="17" y="113"/>
                  </a:moveTo>
                  <a:cubicBezTo>
                    <a:pt x="17" y="97"/>
                    <a:pt x="17" y="97"/>
                    <a:pt x="17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9" y="113"/>
                    <a:pt x="139" y="113"/>
                    <a:pt x="139" y="113"/>
                  </a:cubicBezTo>
                  <a:lnTo>
                    <a:pt x="17" y="113"/>
                  </a:lnTo>
                  <a:close/>
                  <a:moveTo>
                    <a:pt x="140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40" y="70"/>
                    <a:pt x="140" y="70"/>
                    <a:pt x="140" y="70"/>
                  </a:cubicBezTo>
                  <a:lnTo>
                    <a:pt x="140" y="83"/>
                  </a:lnTo>
                  <a:close/>
                </a:path>
              </a:pathLst>
            </a:custGeom>
            <a:solidFill>
              <a:srgbClr val="F0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2070"/>
            <p:cNvSpPr>
              <a:spLocks noEditPoints="1"/>
            </p:cNvSpPr>
            <p:nvPr/>
          </p:nvSpPr>
          <p:spPr bwMode="auto">
            <a:xfrm>
              <a:off x="9415463" y="5802313"/>
              <a:ext cx="106363" cy="328613"/>
            </a:xfrm>
            <a:custGeom>
              <a:gdLst>
                <a:gd name="T0" fmla="*/ 137 w 161"/>
                <a:gd name="T1" fmla="*/ 0 h 493"/>
                <a:gd name="T2" fmla="*/ 24 w 161"/>
                <a:gd name="T3" fmla="*/ 0 h 493"/>
                <a:gd name="T4" fmla="*/ 0 w 161"/>
                <a:gd name="T5" fmla="*/ 7 h 493"/>
                <a:gd name="T6" fmla="*/ 0 w 161"/>
                <a:gd name="T7" fmla="*/ 486 h 493"/>
                <a:gd name="T8" fmla="*/ 24 w 161"/>
                <a:gd name="T9" fmla="*/ 493 h 493"/>
                <a:gd name="T10" fmla="*/ 137 w 161"/>
                <a:gd name="T11" fmla="*/ 493 h 493"/>
                <a:gd name="T12" fmla="*/ 161 w 161"/>
                <a:gd name="T13" fmla="*/ 486 h 493"/>
                <a:gd name="T14" fmla="*/ 161 w 161"/>
                <a:gd name="T15" fmla="*/ 7 h 493"/>
                <a:gd name="T16" fmla="*/ 137 w 161"/>
                <a:gd name="T17" fmla="*/ 0 h 493"/>
                <a:gd name="T18" fmla="*/ 139 w 161"/>
                <a:gd name="T19" fmla="*/ 434 h 493"/>
                <a:gd name="T20" fmla="*/ 138 w 161"/>
                <a:gd name="T21" fmla="*/ 437 h 493"/>
                <a:gd name="T22" fmla="*/ 17 w 161"/>
                <a:gd name="T23" fmla="*/ 437 h 493"/>
                <a:gd name="T24" fmla="*/ 15 w 161"/>
                <a:gd name="T25" fmla="*/ 434 h 493"/>
                <a:gd name="T26" fmla="*/ 15 w 161"/>
                <a:gd name="T27" fmla="*/ 421 h 493"/>
                <a:gd name="T28" fmla="*/ 17 w 161"/>
                <a:gd name="T29" fmla="*/ 418 h 493"/>
                <a:gd name="T30" fmla="*/ 138 w 161"/>
                <a:gd name="T31" fmla="*/ 418 h 493"/>
                <a:gd name="T32" fmla="*/ 139 w 161"/>
                <a:gd name="T33" fmla="*/ 421 h 493"/>
                <a:gd name="T34" fmla="*/ 139 w 161"/>
                <a:gd name="T35" fmla="*/ 434 h 493"/>
                <a:gd name="T36" fmla="*/ 46 w 161"/>
                <a:gd name="T37" fmla="*/ 376 h 493"/>
                <a:gd name="T38" fmla="*/ 77 w 161"/>
                <a:gd name="T39" fmla="*/ 345 h 493"/>
                <a:gd name="T40" fmla="*/ 107 w 161"/>
                <a:gd name="T41" fmla="*/ 376 h 493"/>
                <a:gd name="T42" fmla="*/ 77 w 161"/>
                <a:gd name="T43" fmla="*/ 407 h 493"/>
                <a:gd name="T44" fmla="*/ 46 w 161"/>
                <a:gd name="T45" fmla="*/ 376 h 493"/>
                <a:gd name="T46" fmla="*/ 139 w 161"/>
                <a:gd name="T47" fmla="*/ 142 h 493"/>
                <a:gd name="T48" fmla="*/ 138 w 161"/>
                <a:gd name="T49" fmla="*/ 145 h 493"/>
                <a:gd name="T50" fmla="*/ 17 w 161"/>
                <a:gd name="T51" fmla="*/ 145 h 493"/>
                <a:gd name="T52" fmla="*/ 15 w 161"/>
                <a:gd name="T53" fmla="*/ 142 h 493"/>
                <a:gd name="T54" fmla="*/ 15 w 161"/>
                <a:gd name="T55" fmla="*/ 129 h 493"/>
                <a:gd name="T56" fmla="*/ 17 w 161"/>
                <a:gd name="T57" fmla="*/ 126 h 493"/>
                <a:gd name="T58" fmla="*/ 138 w 161"/>
                <a:gd name="T59" fmla="*/ 126 h 493"/>
                <a:gd name="T60" fmla="*/ 139 w 161"/>
                <a:gd name="T61" fmla="*/ 129 h 493"/>
                <a:gd name="T62" fmla="*/ 139 w 161"/>
                <a:gd name="T63" fmla="*/ 142 h 493"/>
                <a:gd name="T64" fmla="*/ 16 w 161"/>
                <a:gd name="T65" fmla="*/ 113 h 493"/>
                <a:gd name="T66" fmla="*/ 16 w 161"/>
                <a:gd name="T67" fmla="*/ 97 h 493"/>
                <a:gd name="T68" fmla="*/ 138 w 161"/>
                <a:gd name="T69" fmla="*/ 97 h 493"/>
                <a:gd name="T70" fmla="*/ 138 w 161"/>
                <a:gd name="T71" fmla="*/ 113 h 493"/>
                <a:gd name="T72" fmla="*/ 16 w 161"/>
                <a:gd name="T73" fmla="*/ 113 h 493"/>
                <a:gd name="T74" fmla="*/ 139 w 161"/>
                <a:gd name="T75" fmla="*/ 83 h 493"/>
                <a:gd name="T76" fmla="*/ 138 w 161"/>
                <a:gd name="T77" fmla="*/ 86 h 493"/>
                <a:gd name="T78" fmla="*/ 17 w 161"/>
                <a:gd name="T79" fmla="*/ 86 h 493"/>
                <a:gd name="T80" fmla="*/ 15 w 161"/>
                <a:gd name="T81" fmla="*/ 83 h 493"/>
                <a:gd name="T82" fmla="*/ 15 w 161"/>
                <a:gd name="T83" fmla="*/ 70 h 493"/>
                <a:gd name="T84" fmla="*/ 17 w 161"/>
                <a:gd name="T85" fmla="*/ 67 h 493"/>
                <a:gd name="T86" fmla="*/ 138 w 161"/>
                <a:gd name="T87" fmla="*/ 67 h 493"/>
                <a:gd name="T88" fmla="*/ 139 w 161"/>
                <a:gd name="T89" fmla="*/ 70 h 493"/>
                <a:gd name="T90" fmla="*/ 139 w 161"/>
                <a:gd name="T91" fmla="*/ 83 h 49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492">
                  <a:moveTo>
                    <a:pt x="137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3"/>
                    <a:pt x="0" y="7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490"/>
                    <a:pt x="11" y="493"/>
                    <a:pt x="24" y="493"/>
                  </a:cubicBezTo>
                  <a:cubicBezTo>
                    <a:pt x="137" y="493"/>
                    <a:pt x="137" y="493"/>
                    <a:pt x="137" y="493"/>
                  </a:cubicBezTo>
                  <a:cubicBezTo>
                    <a:pt x="150" y="493"/>
                    <a:pt x="161" y="490"/>
                    <a:pt x="161" y="48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1" y="3"/>
                    <a:pt x="150" y="0"/>
                    <a:pt x="137" y="0"/>
                  </a:cubicBezTo>
                  <a:close/>
                  <a:moveTo>
                    <a:pt x="139" y="434"/>
                  </a:moveTo>
                  <a:cubicBezTo>
                    <a:pt x="138" y="437"/>
                    <a:pt x="138" y="437"/>
                    <a:pt x="138" y="437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15" y="434"/>
                    <a:pt x="15" y="434"/>
                    <a:pt x="15" y="434"/>
                  </a:cubicBezTo>
                  <a:cubicBezTo>
                    <a:pt x="15" y="421"/>
                    <a:pt x="15" y="421"/>
                    <a:pt x="15" y="421"/>
                  </a:cubicBezTo>
                  <a:cubicBezTo>
                    <a:pt x="17" y="418"/>
                    <a:pt x="17" y="418"/>
                    <a:pt x="17" y="418"/>
                  </a:cubicBezTo>
                  <a:cubicBezTo>
                    <a:pt x="138" y="418"/>
                    <a:pt x="138" y="418"/>
                    <a:pt x="138" y="418"/>
                  </a:cubicBezTo>
                  <a:cubicBezTo>
                    <a:pt x="139" y="421"/>
                    <a:pt x="139" y="421"/>
                    <a:pt x="139" y="421"/>
                  </a:cubicBezTo>
                  <a:lnTo>
                    <a:pt x="139" y="434"/>
                  </a:lnTo>
                  <a:close/>
                  <a:moveTo>
                    <a:pt x="46" y="376"/>
                  </a:moveTo>
                  <a:cubicBezTo>
                    <a:pt x="46" y="359"/>
                    <a:pt x="60" y="345"/>
                    <a:pt x="77" y="345"/>
                  </a:cubicBezTo>
                  <a:cubicBezTo>
                    <a:pt x="94" y="345"/>
                    <a:pt x="107" y="359"/>
                    <a:pt x="107" y="376"/>
                  </a:cubicBezTo>
                  <a:cubicBezTo>
                    <a:pt x="107" y="393"/>
                    <a:pt x="94" y="407"/>
                    <a:pt x="77" y="407"/>
                  </a:cubicBezTo>
                  <a:cubicBezTo>
                    <a:pt x="60" y="407"/>
                    <a:pt x="46" y="393"/>
                    <a:pt x="46" y="376"/>
                  </a:cubicBezTo>
                  <a:close/>
                  <a:moveTo>
                    <a:pt x="139" y="142"/>
                  </a:moveTo>
                  <a:cubicBezTo>
                    <a:pt x="138" y="145"/>
                    <a:pt x="138" y="145"/>
                    <a:pt x="138" y="145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5" y="142"/>
                    <a:pt x="15" y="142"/>
                    <a:pt x="15" y="142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38" y="126"/>
                    <a:pt x="138" y="126"/>
                    <a:pt x="138" y="126"/>
                  </a:cubicBezTo>
                  <a:cubicBezTo>
                    <a:pt x="139" y="129"/>
                    <a:pt x="139" y="129"/>
                    <a:pt x="139" y="129"/>
                  </a:cubicBezTo>
                  <a:lnTo>
                    <a:pt x="139" y="142"/>
                  </a:lnTo>
                  <a:close/>
                  <a:moveTo>
                    <a:pt x="16" y="113"/>
                  </a:moveTo>
                  <a:cubicBezTo>
                    <a:pt x="16" y="97"/>
                    <a:pt x="16" y="97"/>
                    <a:pt x="16" y="97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8" y="113"/>
                    <a:pt x="138" y="113"/>
                    <a:pt x="138" y="113"/>
                  </a:cubicBezTo>
                  <a:lnTo>
                    <a:pt x="16" y="113"/>
                  </a:lnTo>
                  <a:close/>
                  <a:moveTo>
                    <a:pt x="139" y="83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38" y="67"/>
                    <a:pt x="138" y="67"/>
                    <a:pt x="138" y="67"/>
                  </a:cubicBezTo>
                  <a:cubicBezTo>
                    <a:pt x="139" y="70"/>
                    <a:pt x="139" y="70"/>
                    <a:pt x="139" y="70"/>
                  </a:cubicBezTo>
                  <a:lnTo>
                    <a:pt x="139" y="83"/>
                  </a:lnTo>
                  <a:close/>
                </a:path>
              </a:pathLst>
            </a:custGeom>
            <a:solidFill>
              <a:srgbClr val="EC6D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18.xml" /><Relationship Id="rId3" Type="http://schemas.openxmlformats.org/officeDocument/2006/relationships/tags" Target="../tags/tag12.xml" /><Relationship Id="rId4" Type="http://schemas.openxmlformats.org/officeDocument/2006/relationships/tags" Target="../tags/tag13.xml" /><Relationship Id="rId5" Type="http://schemas.openxmlformats.org/officeDocument/2006/relationships/tags" Target="../tags/tag14.xml" /><Relationship Id="rId6" Type="http://schemas.openxmlformats.org/officeDocument/2006/relationships/tags" Target="../tags/tag15.xml" /><Relationship Id="rId7" Type="http://schemas.openxmlformats.org/officeDocument/2006/relationships/tags" Target="../tags/tag16.xml" /><Relationship Id="rId8" Type="http://schemas.openxmlformats.org/officeDocument/2006/relationships/tags" Target="../tags/tag17.xml" /><Relationship Id="rId9" Type="http://schemas.openxmlformats.org/officeDocument/2006/relationships/theme" Target="../theme/theme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E7892-1D1F-4D7A-A9A2-5C9C3F3E8B62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3E4D1-CB19-40F3-A7AF-C2BC654246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9" r:id="rId12"/>
    <p:sldLayoutId id="2147483660" r:id="rId13"/>
    <p:sldLayoutId id="2147483661" r:id="rId14"/>
    <p:sldLayoutId id="2147483697" r:id="rId15"/>
    <p:sldLayoutId id="2147483699" r:id="rId16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b="1" kern="1200">
          <a:solidFill>
            <a:srgbClr val="002060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</p:spTree>
    <p:custDataLst>
      <p:tags r:id="rId8"/>
    </p:custDataLst>
    <p:extLst>
      <p:ext uri="{BB962C8B-B14F-4D97-AF65-F5344CB8AC3E}">
        <p14:creationId xmlns:p14="http://schemas.microsoft.com/office/powerpoint/2010/main" val="413509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png" /><Relationship Id="rId3" Type="http://schemas.openxmlformats.org/officeDocument/2006/relationships/tags" Target="../tags/tag1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.jpeg" /><Relationship Id="rId3" Type="http://schemas.openxmlformats.org/officeDocument/2006/relationships/image" Target="../media/image19.png" /><Relationship Id="rId4" Type="http://schemas.openxmlformats.org/officeDocument/2006/relationships/image" Target="../media/image20.jpeg" /><Relationship Id="rId5" Type="http://schemas.openxmlformats.org/officeDocument/2006/relationships/image" Target="../media/image21.jpeg" /><Relationship Id="rId6" Type="http://schemas.openxmlformats.org/officeDocument/2006/relationships/image" Target="../media/image22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3.png" /><Relationship Id="rId3" Type="http://schemas.openxmlformats.org/officeDocument/2006/relationships/image" Target="../media/image2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5.jpeg" /><Relationship Id="rId3" Type="http://schemas.openxmlformats.org/officeDocument/2006/relationships/image" Target="../media/image26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7.png" /><Relationship Id="rId3" Type="http://schemas.openxmlformats.org/officeDocument/2006/relationships/image" Target="../media/image28.jpeg" /><Relationship Id="rId4" Type="http://schemas.openxmlformats.org/officeDocument/2006/relationships/image" Target="../media/image29.jpeg" /><Relationship Id="rId5" Type="http://schemas.openxmlformats.org/officeDocument/2006/relationships/image" Target="../media/image30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31.gif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32.jpeg" /><Relationship Id="rId3" Type="http://schemas.openxmlformats.org/officeDocument/2006/relationships/image" Target="../media/image33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34.png" /><Relationship Id="rId3" Type="http://schemas.openxmlformats.org/officeDocument/2006/relationships/image" Target="../media/image35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8.jpeg" /><Relationship Id="rId3" Type="http://schemas.openxmlformats.org/officeDocument/2006/relationships/image" Target="../media/image30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36.gif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jpeg" /><Relationship Id="rId3" Type="http://schemas.openxmlformats.org/officeDocument/2006/relationships/image" Target="../media/image5.png" /><Relationship Id="rId4" Type="http://schemas.openxmlformats.org/officeDocument/2006/relationships/image" Target="../media/image6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8.png" /><Relationship Id="rId3" Type="http://schemas.openxmlformats.org/officeDocument/2006/relationships/image" Target="../media/image9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0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1.jpeg" /><Relationship Id="rId3" Type="http://schemas.openxmlformats.org/officeDocument/2006/relationships/image" Target="../media/image12.gif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3.png" /><Relationship Id="rId3" Type="http://schemas.openxmlformats.org/officeDocument/2006/relationships/image" Target="../media/image14.png" /><Relationship Id="rId4" Type="http://schemas.openxmlformats.org/officeDocument/2006/relationships/image" Target="../media/image15.png" /><Relationship Id="rId5" Type="http://schemas.openxmlformats.org/officeDocument/2006/relationships/image" Target="../media/image16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3CB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1524000" y="2613297"/>
            <a:ext cx="9144000" cy="74369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013A57"/>
                </a:solidFill>
              </a:rPr>
              <a:t>人教版物理</a:t>
            </a:r>
            <a:r>
              <a:rPr lang="en-US" altLang="zh-CN" sz="2400">
                <a:solidFill>
                  <a:srgbClr val="013A57"/>
                </a:solidFill>
              </a:rPr>
              <a:t>		</a:t>
            </a:r>
            <a:r>
              <a:rPr lang="zh-CN" altLang="en-US" sz="2400">
                <a:solidFill>
                  <a:srgbClr val="013A57"/>
                </a:solidFill>
              </a:rPr>
              <a:t>第十三章</a:t>
            </a:r>
            <a:br>
              <a:rPr lang="en-US" altLang="zh-CN" sz="2400">
                <a:solidFill>
                  <a:srgbClr val="013A57"/>
                </a:solidFill>
              </a:rPr>
            </a:br>
            <a:r>
              <a:rPr lang="zh-CN" altLang="en-US" sz="4800">
                <a:solidFill>
                  <a:srgbClr val="013A57"/>
                </a:solidFill>
              </a:rPr>
              <a:t>第</a:t>
            </a:r>
            <a:r>
              <a:rPr lang="en-US" altLang="zh-CN" sz="4800">
                <a:solidFill>
                  <a:srgbClr val="013A57"/>
                </a:solidFill>
              </a:rPr>
              <a:t>3</a:t>
            </a:r>
            <a:r>
              <a:rPr lang="zh-CN" altLang="en-US" sz="4800">
                <a:solidFill>
                  <a:srgbClr val="013A57"/>
                </a:solidFill>
              </a:rPr>
              <a:t>节  比热容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idx="13"/>
          </p:nvPr>
        </p:nvSpPr>
        <p:spPr/>
        <p:txBody>
          <a:bodyPr>
            <a:normAutofit fontScale="97500"/>
          </a:bodyPr>
          <a:lstStyle/>
          <a:p>
            <a:r>
              <a:rPr lang="en-US" altLang="zh-CN">
                <a:solidFill>
                  <a:srgbClr val="013A57"/>
                </a:solidFill>
              </a:rPr>
              <a:t>1.</a:t>
            </a:r>
            <a:r>
              <a:rPr lang="zh-CN" altLang="en-US">
                <a:solidFill>
                  <a:srgbClr val="013A57"/>
                </a:solidFill>
              </a:rPr>
              <a:t>比热容；</a:t>
            </a:r>
            <a:r>
              <a:rPr lang="en-US" altLang="zh-CN">
                <a:solidFill>
                  <a:srgbClr val="013A57"/>
                </a:solidFill>
              </a:rPr>
              <a:t>2.</a:t>
            </a:r>
            <a:r>
              <a:rPr lang="zh-CN" altLang="en-US">
                <a:solidFill>
                  <a:srgbClr val="013A57"/>
                </a:solidFill>
              </a:rPr>
              <a:t>热量的计算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A74D47D-F409-4AD9-B84B-5559FFBFA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798"/>
            <a:ext cx="12192000" cy="812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7A4B712-01F6-4D01-B4C3-ECF07273C917}"/>
              </a:ext>
            </a:extLst>
          </p:cNvPr>
          <p:cNvSpPr/>
          <p:nvPr/>
        </p:nvSpPr>
        <p:spPr>
          <a:xfrm>
            <a:off x="0" y="1484784"/>
            <a:ext cx="12192000" cy="4608512"/>
          </a:xfrm>
          <a:prstGeom prst="rect">
            <a:avLst/>
          </a:prstGeom>
          <a:solidFill>
            <a:schemeClr val="accent1">
              <a:alpha val="5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2">
            <a:extLst>
              <a:ext uri="{FF2B5EF4-FFF2-40B4-BE49-F238E27FC236}">
                <a16:creationId xmlns:a16="http://schemas.microsoft.com/office/drawing/2014/main" xmlns="" id="{702C2656-7419-4C5C-B2AF-44D3990769F6}"/>
              </a:ext>
            </a:extLst>
          </p:cNvPr>
          <p:cNvSpPr txBox="1"/>
          <p:nvPr/>
        </p:nvSpPr>
        <p:spPr>
          <a:xfrm>
            <a:off x="1523379" y="2716477"/>
            <a:ext cx="9144000" cy="74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u="none" strike="noStrike" kern="1200" cap="none" spc="400" normalizeH="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ct val="0"/>
              </a:spcAft>
            </a:pPr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</a:rPr>
              <a:t>第</a:t>
            </a:r>
            <a:r>
              <a:rPr lang="en-US" altLang="zh-CN" sz="540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</a:rPr>
              <a:t>节  热机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66968C35-BE63-4C28-9539-4FC3202DC1A5}"/>
              </a:ext>
            </a:extLst>
          </p:cNvPr>
          <p:cNvSpPr/>
          <p:nvPr/>
        </p:nvSpPr>
        <p:spPr>
          <a:xfrm>
            <a:off x="5447928" y="13027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zh-CN" altLang="en-US" sz="2800" b="1">
                <a:solidFill>
                  <a:schemeClr val="accent2"/>
                </a:solidFill>
                <a:latin typeface="+mj-ea"/>
                <a:ea typeface="+mj-ea"/>
              </a:rPr>
              <a:t>人教版物理</a:t>
            </a:r>
            <a:r>
              <a:rPr lang="en-US" altLang="zh-CN" sz="2800" b="1">
                <a:solidFill>
                  <a:schemeClr val="accent2"/>
                </a:solidFill>
                <a:latin typeface="+mj-ea"/>
                <a:ea typeface="+mj-ea"/>
              </a:rPr>
              <a:t>	  </a:t>
            </a:r>
            <a:r>
              <a:rPr lang="zh-CN" altLang="en-US" sz="2800" b="1">
                <a:solidFill>
                  <a:schemeClr val="accent2"/>
                </a:solidFill>
                <a:latin typeface="+mj-ea"/>
                <a:ea typeface="+mj-ea"/>
              </a:rPr>
              <a:t>第十四章</a:t>
            </a:r>
            <a:br>
              <a:rPr lang="en-US" altLang="zh-CN" sz="2000" b="1">
                <a:solidFill>
                  <a:schemeClr val="accent2"/>
                </a:solidFill>
                <a:latin typeface="+mj-ea"/>
                <a:ea typeface="+mj-ea"/>
              </a:rPr>
            </a:br>
            <a:endParaRPr lang="zh-CN" altLang="en-US" sz="2000" b="1">
              <a:solidFill>
                <a:schemeClr val="accent2"/>
              </a:solidFill>
              <a:latin typeface="+mj-ea"/>
              <a:ea typeface="+mj-ea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75EE1FEC-6B9F-47F3-8F87-96BFA0579327}"/>
              </a:ext>
            </a:extLst>
          </p:cNvPr>
          <p:cNvCxnSpPr/>
          <p:nvPr/>
        </p:nvCxnSpPr>
        <p:spPr>
          <a:xfrm>
            <a:off x="2785816" y="3695132"/>
            <a:ext cx="6337100" cy="56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3"/>
    </p:custDataLst>
    <p:extLst>
      <p:ext uri="{BB962C8B-B14F-4D97-AF65-F5344CB8AC3E}">
        <p14:creationId xmlns:p14="http://schemas.microsoft.com/office/powerpoint/2010/main" val="211635898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xmlns="" id="{32BAFFE8-5818-4899-A8BB-DB55D958A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1008063"/>
            <a:ext cx="25298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．热机的种类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50A99F-C155-4482-B950-904EBD6A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一、热机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xmlns="" id="{0C4172CC-CBD9-42CC-AFF8-680A20A62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122" y="1412776"/>
            <a:ext cx="902869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/>
              <a:t>　　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利用内能做功的机器有很多，例如蒸汽机、内燃机、汽轮机、喷气发动机等。</a:t>
            </a:r>
          </a:p>
          <a:p>
            <a:pPr eaLnBrk="1" hangingPunct="1"/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xmlns="" id="{9F5E1F6B-AD61-4771-BBD1-73DAF4C131E5}"/>
              </a:ext>
            </a:extLst>
          </p:cNvPr>
          <p:cNvGrpSpPr/>
          <p:nvPr/>
        </p:nvGrpSpPr>
        <p:grpSpPr>
          <a:xfrm>
            <a:off x="1920227" y="2420888"/>
            <a:ext cx="2951163" cy="2235994"/>
            <a:chOff x="177" y="0"/>
            <a:chExt cx="1631" cy="1302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xmlns="" id="{9BB7854A-F5F6-4B12-9599-20B1AE2AD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" y="1069"/>
              <a:ext cx="127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b="1">
                  <a:solidFill>
                    <a:schemeClr val="tx2"/>
                  </a:solidFill>
                  <a:latin typeface="宋体" panose="02010600030101010101" pitchFamily="2" charset="-122"/>
                </a:rPr>
                <a:t> 蒸汽机车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xmlns="" id="{E4712EC8-65D2-4DB7-A301-B406CCC91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" y="0"/>
              <a:ext cx="1631" cy="1089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xmlns="" id="{BA098CCB-FC31-4639-A4FF-502C28888F52}"/>
              </a:ext>
            </a:extLst>
          </p:cNvPr>
          <p:cNvGrpSpPr/>
          <p:nvPr/>
        </p:nvGrpSpPr>
        <p:grpSpPr>
          <a:xfrm>
            <a:off x="5232971" y="2441525"/>
            <a:ext cx="3114675" cy="2170113"/>
            <a:chOff x="12" y="0"/>
            <a:chExt cx="1905" cy="1367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xmlns="" id="{B5292130-84CA-4DF7-86E6-FB3E0B8D4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" y="0"/>
              <a:ext cx="1905" cy="1164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xmlns="" id="{BE5AE6C7-8E46-4A2E-BCBD-BA0ED6D26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" y="1134"/>
              <a:ext cx="127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b="1">
                  <a:solidFill>
                    <a:schemeClr val="tx2"/>
                  </a:solidFill>
                  <a:latin typeface="宋体" panose="02010600030101010101" pitchFamily="2" charset="-122"/>
                </a:rPr>
                <a:t>内燃机车</a:t>
              </a:r>
            </a:p>
          </p:txBody>
        </p:sp>
      </p:grpSp>
      <p:grpSp>
        <p:nvGrpSpPr>
          <p:cNvPr id="19" name="Group 9">
            <a:extLst>
              <a:ext uri="{FF2B5EF4-FFF2-40B4-BE49-F238E27FC236}">
                <a16:creationId xmlns:a16="http://schemas.microsoft.com/office/drawing/2014/main" xmlns="" id="{82C4B40B-CC83-4794-B4CC-6059416CEC5C}"/>
              </a:ext>
            </a:extLst>
          </p:cNvPr>
          <p:cNvGrpSpPr/>
          <p:nvPr/>
        </p:nvGrpSpPr>
        <p:grpSpPr>
          <a:xfrm>
            <a:off x="5267327" y="4616401"/>
            <a:ext cx="2989263" cy="2200275"/>
            <a:chOff x="22" y="0"/>
            <a:chExt cx="1883" cy="1386"/>
          </a:xfrm>
        </p:grpSpPr>
        <p:pic>
          <p:nvPicPr>
            <p:cNvPr id="20" name="Picture 10">
              <a:extLst>
                <a:ext uri="{FF2B5EF4-FFF2-40B4-BE49-F238E27FC236}">
                  <a16:creationId xmlns:a16="http://schemas.microsoft.com/office/drawing/2014/main" xmlns="" id="{97CA0032-355A-4B16-94FE-4118BE8D12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27"/>
            <a:stretch>
              <a:fillRect/>
            </a:stretch>
          </p:blipFill>
          <p:spPr bwMode="auto">
            <a:xfrm>
              <a:off x="22" y="0"/>
              <a:ext cx="1883" cy="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xmlns="" id="{6286C1AE-F127-4129-AFA2-8EA7D8249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1153"/>
              <a:ext cx="14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b="1">
                  <a:solidFill>
                    <a:schemeClr val="tx2"/>
                  </a:solidFill>
                  <a:latin typeface="宋体" panose="02010600030101010101" pitchFamily="2" charset="-122"/>
                </a:rPr>
                <a:t> 喷气发动机</a:t>
              </a: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xmlns="" id="{6B8D7053-A892-4ED0-905F-1E008EFED453}"/>
              </a:ext>
            </a:extLst>
          </p:cNvPr>
          <p:cNvGrpSpPr/>
          <p:nvPr/>
        </p:nvGrpSpPr>
        <p:grpSpPr>
          <a:xfrm>
            <a:off x="8570757" y="2432001"/>
            <a:ext cx="2844957" cy="4368105"/>
            <a:chOff x="233" y="75"/>
            <a:chExt cx="1712" cy="2661"/>
          </a:xfrm>
        </p:grpSpPr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xmlns="" id="{8318DFA8-9C6E-43F0-8E0C-688D3E4D1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3" y="75"/>
              <a:ext cx="1712" cy="2455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xmlns="" id="{5060CB30-189E-46B7-9510-520931874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" y="2503"/>
              <a:ext cx="147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b="1">
                  <a:solidFill>
                    <a:schemeClr val="tx2"/>
                  </a:solidFill>
                  <a:latin typeface="宋体" panose="02010600030101010101" pitchFamily="2" charset="-122"/>
                </a:rPr>
                <a:t> 火箭发动机</a:t>
              </a:r>
            </a:p>
          </p:txBody>
        </p:sp>
      </p:grpSp>
      <p:grpSp>
        <p:nvGrpSpPr>
          <p:cNvPr id="25" name="Group 15">
            <a:extLst>
              <a:ext uri="{FF2B5EF4-FFF2-40B4-BE49-F238E27FC236}">
                <a16:creationId xmlns:a16="http://schemas.microsoft.com/office/drawing/2014/main" xmlns="" id="{84746C03-E95D-478F-BE15-D3CAD4E897DA}"/>
              </a:ext>
            </a:extLst>
          </p:cNvPr>
          <p:cNvGrpSpPr/>
          <p:nvPr/>
        </p:nvGrpSpPr>
        <p:grpSpPr>
          <a:xfrm>
            <a:off x="1775520" y="4616401"/>
            <a:ext cx="3240980" cy="2200275"/>
            <a:chExt cx="1996" cy="1386"/>
          </a:xfrm>
        </p:grpSpPr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xmlns="" id="{BFCCC816-B596-434C-9CC5-9BA867709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1" y="0"/>
              <a:ext cx="1841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17">
              <a:extLst>
                <a:ext uri="{FF2B5EF4-FFF2-40B4-BE49-F238E27FC236}">
                  <a16:creationId xmlns:a16="http://schemas.microsoft.com/office/drawing/2014/main" xmlns="" id="{949853E0-D440-4C8E-8201-25FE05AEF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53"/>
              <a:ext cx="19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b="1">
                  <a:solidFill>
                    <a:schemeClr val="tx2"/>
                  </a:solidFill>
                  <a:latin typeface="宋体" panose="02010600030101010101" pitchFamily="2" charset="-122"/>
                </a:rPr>
                <a:t> 火电站的汽轮机</a:t>
              </a:r>
            </a:p>
          </p:txBody>
        </p:sp>
      </p:grpSp>
      <p:sp>
        <p:nvSpPr>
          <p:cNvPr id="28" name="圆角矩形 30">
            <a:extLst>
              <a:ext uri="{FF2B5EF4-FFF2-40B4-BE49-F238E27FC236}">
                <a16:creationId xmlns:a16="http://schemas.microsoft.com/office/drawing/2014/main" xmlns="" id="{5923E200-A82A-46B8-8241-D0C8AAC59029}"/>
              </a:ext>
            </a:extLst>
          </p:cNvPr>
          <p:cNvSpPr/>
          <p:nvPr/>
        </p:nvSpPr>
        <p:spPr>
          <a:xfrm>
            <a:off x="1825449" y="961919"/>
            <a:ext cx="9295367" cy="1384995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7634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AF9AC80-97CC-4BE7-ACA0-E6E90CC0D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186957"/>
            <a:ext cx="3988634" cy="2492896"/>
          </a:xfrm>
          <a:prstGeom prst="rect">
            <a:avLst/>
          </a:prstGeom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xmlns="" id="{84DF6847-F7CC-49AE-9E9D-7AC650427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829" y="2622444"/>
            <a:ext cx="33328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使用汽油作为燃料</a:t>
            </a:r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xmlns="" id="{061A5239-DAC9-4714-B355-C3E2E092F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784" y="4777988"/>
            <a:ext cx="31835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使用柴油作为燃料</a:t>
            </a:r>
          </a:p>
        </p:txBody>
      </p:sp>
      <p:sp>
        <p:nvSpPr>
          <p:cNvPr id="9227" name="Rectangle 11">
            <a:extLst>
              <a:ext uri="{FF2B5EF4-FFF2-40B4-BE49-F238E27FC236}">
                <a16:creationId xmlns:a16="http://schemas.microsoft.com/office/drawing/2014/main" xmlns="" id="{1C1584EA-61AA-4D09-BC89-16BDB5179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8786" y="2095974"/>
            <a:ext cx="615553" cy="221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内燃机的分类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A98D69-82C6-4AC4-83FB-ED556A29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一、热机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417C8BB1-419F-4E6E-A860-2C9F42422334}"/>
              </a:ext>
            </a:extLst>
          </p:cNvPr>
          <p:cNvSpPr/>
          <p:nvPr/>
        </p:nvSpPr>
        <p:spPr>
          <a:xfrm>
            <a:off x="3354098" y="1772816"/>
            <a:ext cx="1790552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汽油机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B9A76766-FEB0-4B8F-9B5D-27CDDCAE164D}"/>
              </a:ext>
            </a:extLst>
          </p:cNvPr>
          <p:cNvSpPr/>
          <p:nvPr/>
        </p:nvSpPr>
        <p:spPr>
          <a:xfrm>
            <a:off x="3385278" y="4010091"/>
            <a:ext cx="1790552" cy="5710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10800000" scaled="1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柴油机</a:t>
            </a:r>
          </a:p>
        </p:txBody>
      </p:sp>
      <p:sp>
        <p:nvSpPr>
          <p:cNvPr id="12" name="左大括号 11">
            <a:extLst>
              <a:ext uri="{FF2B5EF4-FFF2-40B4-BE49-F238E27FC236}">
                <a16:creationId xmlns:a16="http://schemas.microsoft.com/office/drawing/2014/main" xmlns="" id="{C5A6E379-9C81-4438-9820-68155642C561}"/>
              </a:ext>
            </a:extLst>
          </p:cNvPr>
          <p:cNvSpPr/>
          <p:nvPr/>
        </p:nvSpPr>
        <p:spPr bwMode="auto">
          <a:xfrm>
            <a:off x="2986865" y="2037243"/>
            <a:ext cx="233362" cy="2318682"/>
          </a:xfrm>
          <a:prstGeom prst="leftBrace">
            <a:avLst>
              <a:gd name="adj1" fmla="val 20526"/>
              <a:gd name="adj2" fmla="val 50000"/>
            </a:avLst>
          </a:prstGeom>
          <a:noFill/>
          <a:ln w="19050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78719DA-EC8C-4362-87D7-D2ECA9D26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2893" y="3573016"/>
            <a:ext cx="2919024" cy="22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75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A98D69-82C6-4AC4-83FB-ED556A29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二、汽油机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xmlns="" id="{A5544727-32B4-4FE0-B780-42401B199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1268413"/>
            <a:ext cx="24114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．构造</a:t>
            </a:r>
          </a:p>
        </p:txBody>
      </p:sp>
      <p:pic>
        <p:nvPicPr>
          <p:cNvPr id="14" name="Picture 6" descr="14-1-2">
            <a:extLst>
              <a:ext uri="{FF2B5EF4-FFF2-40B4-BE49-F238E27FC236}">
                <a16:creationId xmlns:a16="http://schemas.microsoft.com/office/drawing/2014/main" xmlns="" id="{FAA05BED-BE7A-408B-B95C-4D17D38D7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5801" y="2097088"/>
            <a:ext cx="3457575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5" descr="ZD2B8AS{M%6J6}D9(WG]@D5">
            <a:extLst>
              <a:ext uri="{FF2B5EF4-FFF2-40B4-BE49-F238E27FC236}">
                <a16:creationId xmlns:a16="http://schemas.microsoft.com/office/drawing/2014/main" xmlns="" id="{CECD30B7-5F93-4ADF-A8B8-CE9A509DC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2151" y="1557338"/>
            <a:ext cx="4264025" cy="450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64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3314" name="Picture 9" descr="E:\李燃\教师教学用书\2012人教教师用书项目\ppt\物理\图标.png">
            <a:extLst>
              <a:ext uri="{FF2B5EF4-FFF2-40B4-BE49-F238E27FC236}">
                <a16:creationId xmlns:a16="http://schemas.microsoft.com/office/drawing/2014/main" xmlns="" id="{778F00D4-02C2-4C2B-9D5A-198472A09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67875" y="142875"/>
            <a:ext cx="8826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9">
            <a:extLst>
              <a:ext uri="{FF2B5EF4-FFF2-40B4-BE49-F238E27FC236}">
                <a16:creationId xmlns:a16="http://schemas.microsoft.com/office/drawing/2014/main" xmlns="" id="{E1B4869E-55DC-46E7-9188-1ABAFE6E6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725" y="1013735"/>
            <a:ext cx="2411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．工作过程</a:t>
            </a:r>
          </a:p>
        </p:txBody>
      </p:sp>
      <p:grpSp>
        <p:nvGrpSpPr>
          <p:cNvPr id="13326" name="Group 14">
            <a:extLst>
              <a:ext uri="{FF2B5EF4-FFF2-40B4-BE49-F238E27FC236}">
                <a16:creationId xmlns:a16="http://schemas.microsoft.com/office/drawing/2014/main" xmlns="" id="{9515CBB1-5244-42AD-907B-CD93744FD48A}"/>
              </a:ext>
            </a:extLst>
          </p:cNvPr>
          <p:cNvGrpSpPr/>
          <p:nvPr/>
        </p:nvGrpSpPr>
        <p:grpSpPr>
          <a:xfrm>
            <a:off x="5949950" y="260350"/>
            <a:ext cx="2160588" cy="3143250"/>
            <a:chOff x="2788" y="164"/>
            <a:chExt cx="1361" cy="1980"/>
          </a:xfrm>
        </p:grpSpPr>
        <p:pic>
          <p:nvPicPr>
            <p:cNvPr id="13316" name="Picture 8" descr="14-1-4甲乙">
              <a:extLst>
                <a:ext uri="{FF2B5EF4-FFF2-40B4-BE49-F238E27FC236}">
                  <a16:creationId xmlns:a16="http://schemas.microsoft.com/office/drawing/2014/main" xmlns="" id="{260999D5-61A9-4003-A07C-5ECEE5681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9"/>
            <a:stretch>
              <a:fillRect/>
            </a:stretch>
          </p:blipFill>
          <p:spPr bwMode="auto">
            <a:xfrm>
              <a:off x="2788" y="164"/>
              <a:ext cx="1361" cy="198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2" name="Picture 10" descr=")AVQFT}[$)C8`ZVNPEK6C{8">
              <a:extLst>
                <a:ext uri="{FF2B5EF4-FFF2-40B4-BE49-F238E27FC236}">
                  <a16:creationId xmlns:a16="http://schemas.microsoft.com/office/drawing/2014/main" xmlns="" id="{B8FD8217-2EB1-4A8C-AB0E-24D2EAD19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113"/>
            <a:stretch>
              <a:fillRect/>
            </a:stretch>
          </p:blipFill>
          <p:spPr bwMode="auto">
            <a:xfrm>
              <a:off x="2993" y="164"/>
              <a:ext cx="998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27" name="Group 15">
            <a:extLst>
              <a:ext uri="{FF2B5EF4-FFF2-40B4-BE49-F238E27FC236}">
                <a16:creationId xmlns:a16="http://schemas.microsoft.com/office/drawing/2014/main" xmlns="" id="{7F2FDA01-7665-44B9-B321-535A8D3FD3FD}"/>
              </a:ext>
            </a:extLst>
          </p:cNvPr>
          <p:cNvGrpSpPr/>
          <p:nvPr/>
        </p:nvGrpSpPr>
        <p:grpSpPr>
          <a:xfrm>
            <a:off x="8253413" y="260350"/>
            <a:ext cx="2163762" cy="3143250"/>
            <a:chOff x="4239" y="164"/>
            <a:chExt cx="1363" cy="1980"/>
          </a:xfrm>
        </p:grpSpPr>
        <p:pic>
          <p:nvPicPr>
            <p:cNvPr id="13319" name="Picture 8" descr="14-1-4甲乙">
              <a:extLst>
                <a:ext uri="{FF2B5EF4-FFF2-40B4-BE49-F238E27FC236}">
                  <a16:creationId xmlns:a16="http://schemas.microsoft.com/office/drawing/2014/main" xmlns="" id="{64018E2D-8AE6-495D-B3AA-BDBC5A201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04"/>
            <a:stretch>
              <a:fillRect/>
            </a:stretch>
          </p:blipFill>
          <p:spPr bwMode="auto">
            <a:xfrm>
              <a:off x="4239" y="164"/>
              <a:ext cx="1363" cy="198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3" name="Picture 11" descr=")AVQFT}[$)C8`ZVNPEK6C{8">
              <a:extLst>
                <a:ext uri="{FF2B5EF4-FFF2-40B4-BE49-F238E27FC236}">
                  <a16:creationId xmlns:a16="http://schemas.microsoft.com/office/drawing/2014/main" xmlns="" id="{CD3D1132-4805-4DF1-AE69-65FFF7CB4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92" r="53198"/>
            <a:stretch>
              <a:fillRect/>
            </a:stretch>
          </p:blipFill>
          <p:spPr bwMode="auto">
            <a:xfrm>
              <a:off x="4377" y="164"/>
              <a:ext cx="1089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28" name="Group 16">
            <a:extLst>
              <a:ext uri="{FF2B5EF4-FFF2-40B4-BE49-F238E27FC236}">
                <a16:creationId xmlns:a16="http://schemas.microsoft.com/office/drawing/2014/main" xmlns="" id="{B4186E53-38BA-4D31-B5FC-8859E8F2C289}"/>
              </a:ext>
            </a:extLst>
          </p:cNvPr>
          <p:cNvGrpSpPr/>
          <p:nvPr/>
        </p:nvGrpSpPr>
        <p:grpSpPr>
          <a:xfrm>
            <a:off x="5951538" y="3505201"/>
            <a:ext cx="2159000" cy="3236913"/>
            <a:chOff x="2789" y="2208"/>
            <a:chExt cx="1360" cy="2039"/>
          </a:xfrm>
        </p:grpSpPr>
        <p:pic>
          <p:nvPicPr>
            <p:cNvPr id="13320" name="Picture 5" descr="14-1-4丙丁">
              <a:extLst>
                <a:ext uri="{FF2B5EF4-FFF2-40B4-BE49-F238E27FC236}">
                  <a16:creationId xmlns:a16="http://schemas.microsoft.com/office/drawing/2014/main" xmlns="" id="{DCB9A6C1-3C3B-41D1-AAFB-2C153FDC3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4" r="47949"/>
            <a:stretch>
              <a:fillRect/>
            </a:stretch>
          </p:blipFill>
          <p:spPr bwMode="auto">
            <a:xfrm>
              <a:off x="2789" y="2208"/>
              <a:ext cx="1360" cy="203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4" name="Picture 12" descr=")AVQFT}[$)C8`ZVNPEK6C{8">
              <a:extLst>
                <a:ext uri="{FF2B5EF4-FFF2-40B4-BE49-F238E27FC236}">
                  <a16:creationId xmlns:a16="http://schemas.microsoft.com/office/drawing/2014/main" xmlns="" id="{1902F343-AF89-4CAF-88B8-389C82503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6" r="26590"/>
            <a:stretch>
              <a:fillRect/>
            </a:stretch>
          </p:blipFill>
          <p:spPr bwMode="auto">
            <a:xfrm>
              <a:off x="2925" y="2228"/>
              <a:ext cx="1066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29" name="Group 17">
            <a:extLst>
              <a:ext uri="{FF2B5EF4-FFF2-40B4-BE49-F238E27FC236}">
                <a16:creationId xmlns:a16="http://schemas.microsoft.com/office/drawing/2014/main" xmlns="" id="{3AFA1791-616B-47E6-BCDA-98267351764E}"/>
              </a:ext>
            </a:extLst>
          </p:cNvPr>
          <p:cNvGrpSpPr/>
          <p:nvPr/>
        </p:nvGrpSpPr>
        <p:grpSpPr>
          <a:xfrm>
            <a:off x="8255000" y="3505201"/>
            <a:ext cx="2122488" cy="3236913"/>
            <a:chOff x="4240" y="2208"/>
            <a:chExt cx="1337" cy="2039"/>
          </a:xfrm>
        </p:grpSpPr>
        <p:pic>
          <p:nvPicPr>
            <p:cNvPr id="13317" name="Picture 5" descr="14-1-4丙丁">
              <a:extLst>
                <a:ext uri="{FF2B5EF4-FFF2-40B4-BE49-F238E27FC236}">
                  <a16:creationId xmlns:a16="http://schemas.microsoft.com/office/drawing/2014/main" xmlns="" id="{BA7DDCF8-BFB2-4DA9-87A6-269A43170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48"/>
            <a:stretch>
              <a:fillRect/>
            </a:stretch>
          </p:blipFill>
          <p:spPr bwMode="auto">
            <a:xfrm>
              <a:off x="4240" y="2208"/>
              <a:ext cx="1337" cy="203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5" name="Picture 13" descr=")AVQFT}[$)C8`ZVNPEK6C{8">
              <a:extLst>
                <a:ext uri="{FF2B5EF4-FFF2-40B4-BE49-F238E27FC236}">
                  <a16:creationId xmlns:a16="http://schemas.microsoft.com/office/drawing/2014/main" xmlns="" id="{9EF36FB1-9E77-497B-A1E8-282CF99401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96" r="-455"/>
            <a:stretch>
              <a:fillRect/>
            </a:stretch>
          </p:blipFill>
          <p:spPr bwMode="auto">
            <a:xfrm>
              <a:off x="4354" y="2228"/>
              <a:ext cx="1044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3F44A14-1A6D-46F6-B622-CF43A0D1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二、汽油机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35B24E13-37D4-48F7-93FD-3A2061B24108}"/>
              </a:ext>
            </a:extLst>
          </p:cNvPr>
          <p:cNvSpPr/>
          <p:nvPr/>
        </p:nvSpPr>
        <p:spPr>
          <a:xfrm>
            <a:off x="1424406" y="2497428"/>
            <a:ext cx="4458869" cy="2221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吸气冲程（空气和汽油混合物）</a:t>
            </a:r>
            <a:endParaRPr lang="en-US" altLang="zh-CN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压缩冲程（机械能转化为内能）</a:t>
            </a:r>
            <a:endParaRPr lang="en-US" altLang="zh-CN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做功冲程（内能转化为机械能）</a:t>
            </a:r>
            <a:endParaRPr lang="en-US" altLang="zh-CN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排气冲程（排除废气）</a:t>
            </a:r>
            <a:endParaRPr lang="en-US" altLang="zh-CN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左大括号 19">
            <a:extLst>
              <a:ext uri="{FF2B5EF4-FFF2-40B4-BE49-F238E27FC236}">
                <a16:creationId xmlns:a16="http://schemas.microsoft.com/office/drawing/2014/main" xmlns="" id="{C976B8AF-71FF-4EEC-9795-993D347288C1}"/>
              </a:ext>
            </a:extLst>
          </p:cNvPr>
          <p:cNvSpPr/>
          <p:nvPr/>
        </p:nvSpPr>
        <p:spPr bwMode="auto">
          <a:xfrm>
            <a:off x="1046081" y="2741305"/>
            <a:ext cx="324849" cy="1955149"/>
          </a:xfrm>
          <a:prstGeom prst="leftBrace">
            <a:avLst>
              <a:gd name="adj1" fmla="val 20526"/>
              <a:gd name="adj2" fmla="val 50000"/>
            </a:avLst>
          </a:prstGeom>
          <a:noFill/>
          <a:ln w="19050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318" name="Rectangle 9">
            <a:extLst>
              <a:ext uri="{FF2B5EF4-FFF2-40B4-BE49-F238E27FC236}">
                <a16:creationId xmlns:a16="http://schemas.microsoft.com/office/drawing/2014/main" xmlns="" id="{E1B4869E-55DC-46E7-9188-1ABAFE6E6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749301"/>
            <a:ext cx="2411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latin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</a:rPr>
              <a:t>．工作过程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3F44A14-1A6D-46F6-B622-CF43A0D1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二、汽油机</a:t>
            </a:r>
          </a:p>
        </p:txBody>
      </p:sp>
      <p:pic>
        <p:nvPicPr>
          <p:cNvPr id="2050" name="Picture 2" descr="https://gimg2.baidu.com/image_search/src=http%3A%2F%2Fimg0.pcauto.com.cn%2Fpcauto%2F1805%2F07%2F11954837_1_thumb.gif&amp;refer=http%3A%2F%2Fimg0.pcauto.com.cn&amp;app=2002&amp;size=f9999,10000&amp;q=a80&amp;n=0&amp;g=0n&amp;fmt=jpeg?sec=1629385677&amp;t=84a2e5ad34626ceeddfb65cbed6bf5e3">
            <a:extLst>
              <a:ext uri="{FF2B5EF4-FFF2-40B4-BE49-F238E27FC236}">
                <a16:creationId xmlns:a16="http://schemas.microsoft.com/office/drawing/2014/main" xmlns="" id="{26F97478-96B6-4802-8375-8DB4C6DB7C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2750" y="1333906"/>
            <a:ext cx="62865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568062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xmlns="" id="{4C7496CB-A3A4-4DCD-B676-D67140C20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1268414"/>
            <a:ext cx="8712200" cy="388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</a:rPr>
              <a:t>1.</a:t>
            </a:r>
            <a:r>
              <a:rPr lang="zh-CN" altLang="en-US" sz="2800" b="1">
                <a:latin typeface="Times New Roman" panose="02020603050405020304" pitchFamily="18" charset="0"/>
              </a:rPr>
              <a:t>在四个冲程中，压缩冲程和做功冲程各发生了怎样的能量转化？</a:t>
            </a:r>
            <a:endParaRPr lang="en-US" altLang="zh-CN" sz="2800" b="1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zh-CN" sz="2800" b="1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zh-CN" altLang="en-US" sz="2800" b="1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</a:rPr>
              <a:t>2.</a:t>
            </a:r>
            <a:r>
              <a:rPr lang="zh-CN" altLang="en-US" sz="2800" b="1">
                <a:latin typeface="Times New Roman" panose="02020603050405020304" pitchFamily="18" charset="0"/>
              </a:rPr>
              <a:t>哪个冲程使汽车获得动力？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</a:rPr>
              <a:t>3.</a:t>
            </a:r>
            <a:r>
              <a:rPr lang="zh-CN" altLang="en-US" sz="2800" b="1">
                <a:latin typeface="Times New Roman" panose="02020603050405020304" pitchFamily="18" charset="0"/>
              </a:rPr>
              <a:t>哪个冲程排出了汽车的废气？</a:t>
            </a:r>
            <a:endParaRPr lang="en-US" altLang="zh-CN" sz="2800" b="1">
              <a:latin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4F5640-B2FE-4745-94AD-22E14E61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想想意义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67C93629-E460-4D7C-8E12-35441155C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088" y="3953501"/>
            <a:ext cx="24114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做功冲程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314D8D55-48E0-4994-85EC-FCDE5CEE3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2627889"/>
            <a:ext cx="7200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压缩冲程：机械能转化为内能；做功冲程：内能转化为机械能。  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AFBF9EA3-3F9D-47EB-915D-D72810FC9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088" y="4638265"/>
            <a:ext cx="24114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排气做功冲程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362" name="Oval 2">
            <a:extLst>
              <a:ext uri="{FF2B5EF4-FFF2-40B4-BE49-F238E27FC236}">
                <a16:creationId xmlns:a16="http://schemas.microsoft.com/office/drawing/2014/main" xmlns="" id="{7EDCDC36-1C58-4415-824E-1D97A1A096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92763" y="3790950"/>
            <a:ext cx="862012" cy="1727200"/>
          </a:xfrm>
          <a:prstGeom prst="ellipse">
            <a:avLst/>
          </a:prstGeom>
          <a:noFill/>
          <a:ln w="25400">
            <a:solidFill>
              <a:srgbClr val="990033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15363" name="Group 3">
            <a:extLst>
              <a:ext uri="{FF2B5EF4-FFF2-40B4-BE49-F238E27FC236}">
                <a16:creationId xmlns:a16="http://schemas.microsoft.com/office/drawing/2014/main" xmlns="" id="{59BE470A-8507-4FCC-9980-A15820E38850}"/>
              </a:ext>
            </a:extLst>
          </p:cNvPr>
          <p:cNvGrpSpPr/>
          <p:nvPr/>
        </p:nvGrpSpPr>
        <p:grpSpPr>
          <a:xfrm>
            <a:off x="1919288" y="549276"/>
            <a:ext cx="8280400" cy="5756275"/>
            <a:chExt cx="5216" cy="3626"/>
          </a:xfrm>
        </p:grpSpPr>
        <p:grpSp>
          <p:nvGrpSpPr>
            <p:cNvPr id="15364" name="Group 4">
              <a:extLst>
                <a:ext uri="{FF2B5EF4-FFF2-40B4-BE49-F238E27FC236}">
                  <a16:creationId xmlns:a16="http://schemas.microsoft.com/office/drawing/2014/main" xmlns="" id="{88E66FF2-4C0C-4C92-9140-0FA004AC2329}"/>
                </a:ext>
              </a:extLst>
            </p:cNvPr>
            <p:cNvGrpSpPr/>
            <p:nvPr/>
          </p:nvGrpSpPr>
          <p:grpSpPr>
            <a:xfrm>
              <a:off x="544" y="0"/>
              <a:ext cx="4672" cy="3197"/>
              <a:chExt cx="10886" cy="7995"/>
            </a:xfrm>
          </p:grpSpPr>
          <p:pic>
            <p:nvPicPr>
              <p:cNvPr id="15365" name="Picture 5" descr="好图0">
                <a:extLst>
                  <a:ext uri="{FF2B5EF4-FFF2-40B4-BE49-F238E27FC236}">
                    <a16:creationId xmlns:a16="http://schemas.microsoft.com/office/drawing/2014/main" xmlns="" id="{7C46D59D-32DD-47B4-8F6B-7554048E95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0"/>
                <a:ext cx="8966" cy="7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66" name="Oval 6">
                <a:extLst>
                  <a:ext uri="{FF2B5EF4-FFF2-40B4-BE49-F238E27FC236}">
                    <a16:creationId xmlns:a16="http://schemas.microsoft.com/office/drawing/2014/main" xmlns="" id="{AA23CAAD-07C7-47D8-B9F0-A29E684B5E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897" y="4876"/>
                <a:ext cx="1928" cy="2155"/>
              </a:xfrm>
              <a:prstGeom prst="ellipse">
                <a:avLst/>
              </a:prstGeom>
              <a:noFill/>
              <a:ln w="25400">
                <a:solidFill>
                  <a:srgbClr val="CC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67" name="AutoShape 7">
                <a:extLst>
                  <a:ext uri="{FF2B5EF4-FFF2-40B4-BE49-F238E27FC236}">
                    <a16:creationId xmlns:a16="http://schemas.microsoft.com/office/drawing/2014/main" xmlns="" id="{C5EDB05E-A24E-4B7C-B1A6-3F02311AA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5" y="5670"/>
                <a:ext cx="907" cy="567"/>
              </a:xfrm>
              <a:prstGeom prst="rightArrow">
                <a:avLst>
                  <a:gd name="adj1" fmla="val 50000"/>
                  <a:gd name="adj2" fmla="val 39991"/>
                </a:avLst>
              </a:prstGeom>
              <a:noFill/>
              <a:ln w="25400">
                <a:solidFill>
                  <a:srgbClr val="CC0000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15368" name="Text Box 8">
                <a:extLst>
                  <a:ext uri="{FF2B5EF4-FFF2-40B4-BE49-F238E27FC236}">
                    <a16:creationId xmlns:a16="http://schemas.microsoft.com/office/drawing/2014/main" xmlns="" id="{4F628004-5E70-46E4-A8D1-109343C2E4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59" y="5444"/>
                <a:ext cx="1927" cy="727"/>
              </a:xfrm>
              <a:prstGeom prst="rect">
                <a:avLst/>
              </a:prstGeom>
              <a:noFill/>
              <a:ln w="28575">
                <a:solidFill>
                  <a:srgbClr val="0066CC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zh-CN" altLang="en-US"/>
                  <a:t> </a:t>
                </a:r>
                <a:r>
                  <a:rPr lang="zh-CN" altLang="en-US" sz="2400" b="1"/>
                  <a:t>电动机</a:t>
                </a:r>
              </a:p>
            </p:txBody>
          </p:sp>
        </p:grpSp>
        <p:sp>
          <p:nvSpPr>
            <p:cNvPr id="15369" name="Text Box 9">
              <a:extLst>
                <a:ext uri="{FF2B5EF4-FFF2-40B4-BE49-F238E27FC236}">
                  <a16:creationId xmlns:a16="http://schemas.microsoft.com/office/drawing/2014/main" xmlns="" id="{82E39039-72F8-4E89-9285-FC3306BED2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8" y="3311"/>
              <a:ext cx="635" cy="291"/>
            </a:xfrm>
            <a:prstGeom prst="rect">
              <a:avLst/>
            </a:prstGeom>
            <a:noFill/>
            <a:ln w="28575">
              <a:solidFill>
                <a:srgbClr val="0066CC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400" b="1"/>
                <a:t>飞轮</a:t>
              </a:r>
            </a:p>
          </p:txBody>
        </p:sp>
        <p:pic>
          <p:nvPicPr>
            <p:cNvPr id="15370" name="Picture 10" descr="1264734859">
              <a:extLst>
                <a:ext uri="{FF2B5EF4-FFF2-40B4-BE49-F238E27FC236}">
                  <a16:creationId xmlns:a16="http://schemas.microsoft.com/office/drawing/2014/main" xmlns="" id="{161FB5D0-9DA3-4A0C-A10B-DE6FD9E1A6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2375"/>
              <a:ext cx="1633" cy="1251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1" name="Oval 11">
              <a:extLst>
                <a:ext uri="{FF2B5EF4-FFF2-40B4-BE49-F238E27FC236}">
                  <a16:creationId xmlns:a16="http://schemas.microsoft.com/office/drawing/2014/main" xmlns="" id="{F26AC5B3-EF9F-4360-9DC1-936ED931977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532" y="1769"/>
              <a:ext cx="544" cy="1089"/>
            </a:xfrm>
            <a:prstGeom prst="ellipse">
              <a:avLst/>
            </a:prstGeom>
            <a:noFill/>
            <a:ln w="25400">
              <a:solidFill>
                <a:srgbClr val="990033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5372" name="AutoShape 12">
              <a:extLst>
                <a:ext uri="{FF2B5EF4-FFF2-40B4-BE49-F238E27FC236}">
                  <a16:creationId xmlns:a16="http://schemas.microsoft.com/office/drawing/2014/main" xmlns="" id="{185BD64B-F162-46EB-B936-A1A8EF4F50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060000">
              <a:off x="2098" y="2432"/>
              <a:ext cx="136" cy="1098"/>
            </a:xfrm>
            <a:prstGeom prst="downArrow">
              <a:avLst>
                <a:gd name="adj1" fmla="val 50000"/>
                <a:gd name="adj2" fmla="val 201838"/>
              </a:avLst>
            </a:prstGeom>
            <a:noFill/>
            <a:ln w="25400">
              <a:solidFill>
                <a:srgbClr val="990033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anchor="ctr"/>
            <a:lstStyle/>
            <a:p>
              <a:endParaRPr lang="zh-CN" alt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F4353FF-AFE2-4502-871F-1BE29F631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二、汽油机</a:t>
            </a:r>
          </a:p>
        </p:txBody>
      </p: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A98D69-82C6-4AC4-83FB-ED556A29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三、柴油机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43EB10E3-0F96-459E-BB46-5350E8FDF89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9453" y="1212056"/>
            <a:ext cx="3728510" cy="279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8">
            <a:extLst>
              <a:ext uri="{FF2B5EF4-FFF2-40B4-BE49-F238E27FC236}">
                <a16:creationId xmlns:a16="http://schemas.microsoft.com/office/drawing/2014/main" xmlns="" id="{61F446A4-06C9-4790-94BB-09F8D6D3E7D7}"/>
              </a:ext>
            </a:extLst>
          </p:cNvPr>
          <p:cNvGrpSpPr/>
          <p:nvPr/>
        </p:nvGrpSpPr>
        <p:grpSpPr>
          <a:xfrm>
            <a:off x="5700714" y="1089025"/>
            <a:ext cx="4105275" cy="2952750"/>
            <a:chExt cx="2586" cy="1860"/>
          </a:xfrm>
        </p:grpSpPr>
        <p:pic>
          <p:nvPicPr>
            <p:cNvPr id="8" name="Picture 9" descr="柴5741">
              <a:extLst>
                <a:ext uri="{FF2B5EF4-FFF2-40B4-BE49-F238E27FC236}">
                  <a16:creationId xmlns:a16="http://schemas.microsoft.com/office/drawing/2014/main" xmlns="" id="{D9FF184B-48AA-4CD9-AB0C-8E65352E07D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160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10">
              <a:extLst>
                <a:ext uri="{FF2B5EF4-FFF2-40B4-BE49-F238E27FC236}">
                  <a16:creationId xmlns:a16="http://schemas.microsoft.com/office/drawing/2014/main" xmlns="" id="{ED919248-B811-4D8E-8E2C-2B34DE8E5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4" y="545"/>
              <a:ext cx="817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xmlns="" id="{99626D45-CB53-4D34-B83E-42FD443FC7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1" y="454"/>
              <a:ext cx="63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b="1"/>
                <a:t>喷油嘴</a:t>
              </a:r>
            </a:p>
          </p:txBody>
        </p:sp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75FE1F48-37FB-45C7-B6D5-99F7C7B2F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4186238"/>
            <a:ext cx="1015121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zh-CN" altLang="en-US" sz="2800" b="1">
                <a:latin typeface="宋体" panose="02010600030101010101" pitchFamily="2" charset="-122"/>
              </a:rPr>
              <a:t>柴油机结构和汽油机主要区别是：</a:t>
            </a:r>
            <a:endParaRPr lang="en-US" altLang="zh-CN" sz="2800" b="1">
              <a:latin typeface="宋体" panose="02010600030101010101" pitchFamily="2" charset="-122"/>
            </a:endParaRPr>
          </a:p>
          <a:p>
            <a:pPr algn="just" eaLnBrk="0" hangingPunct="0"/>
            <a:r>
              <a:rPr lang="zh-CN" altLang="en-US" sz="2800" b="1">
                <a:latin typeface="宋体" panose="02010600030101010101" pitchFamily="2" charset="-122"/>
              </a:rPr>
              <a:t>    柴油机通过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</a:rPr>
              <a:t>压缩空气直接点燃柴油</a:t>
            </a:r>
            <a:r>
              <a:rPr lang="zh-CN" altLang="en-US" sz="2800" b="1">
                <a:latin typeface="宋体" panose="02010600030101010101" pitchFamily="2" charset="-122"/>
              </a:rPr>
              <a:t>。柴油机的汽缸顶部没有火花塞，而有一个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</a:rPr>
              <a:t>喷油嘴</a:t>
            </a:r>
            <a:r>
              <a:rPr lang="zh-CN" altLang="en-US" sz="2800" b="1">
                <a:latin typeface="宋体" panose="02010600030101010101" pitchFamily="2" charset="-122"/>
              </a:rPr>
              <a:t>。吸入物质也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</a:rPr>
              <a:t>只有空气</a:t>
            </a:r>
            <a:r>
              <a:rPr lang="zh-CN" altLang="en-US" sz="2800" b="1">
                <a:latin typeface="宋体" panose="02010600030101010101" pitchFamily="2" charset="-122"/>
              </a:rPr>
              <a:t>，在压缩冲程结束时，压缩空气的温度已经超过柴油的燃点，此时从喷油嘴喷出的雾状柴油遇到热空气就立刻燃烧起来。</a:t>
            </a:r>
          </a:p>
        </p:txBody>
      </p:sp>
    </p:spTree>
    <p:extLst>
      <p:ext uri="{BB962C8B-B14F-4D97-AF65-F5344CB8AC3E}">
        <p14:creationId xmlns:p14="http://schemas.microsoft.com/office/powerpoint/2010/main" val="3960382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E181493E-FE5C-410A-947A-D968A3BAE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3176588"/>
            <a:ext cx="81359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</a:rPr>
              <a:t>　　柴油机比较笨重，主要用于载重汽车、拖拉机、火车轮船上。 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xmlns="" id="{EFD8C893-E567-4A1F-9FEE-3BA4B0344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1730365"/>
            <a:ext cx="8101013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zh-CN" altLang="en-US" sz="2800" b="1">
                <a:latin typeface="宋体" panose="02010600030101010101" pitchFamily="2" charset="-122"/>
              </a:rPr>
              <a:t>　　汽油机转速高，结构简单，质量轻，造价低</a:t>
            </a:r>
          </a:p>
          <a:p>
            <a:pPr algn="just" eaLnBrk="0" hangingPunct="0"/>
            <a:r>
              <a:rPr lang="zh-CN" altLang="en-US" sz="2800" b="1">
                <a:latin typeface="宋体" panose="02010600030101010101" pitchFamily="2" charset="-122"/>
              </a:rPr>
              <a:t>廉，运转平稳，使用维修方便。</a:t>
            </a:r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xmlns="" id="{83E247B4-A721-4919-A576-A6965ECDF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4395789"/>
            <a:ext cx="817245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</a:rPr>
              <a:t>　　柴油发动机与汽油发动机相比热效率高</a:t>
            </a:r>
            <a:r>
              <a:rPr lang="en-US" altLang="zh-CN" sz="2800" b="1">
                <a:latin typeface="Times New Roman" panose="02020603050405020304" pitchFamily="18" charset="0"/>
              </a:rPr>
              <a:t>30%</a:t>
            </a:r>
            <a:r>
              <a:rPr lang="zh-CN" altLang="en-US" sz="2800" b="1">
                <a:latin typeface="Times New Roman" panose="02020603050405020304" pitchFamily="18" charset="0"/>
              </a:rPr>
              <a:t>，因而从节约能源、降低燃料成本角度上讲，柴油</a:t>
            </a:r>
          </a:p>
          <a:p>
            <a:r>
              <a:rPr lang="zh-CN" altLang="en-US" sz="2800" b="1">
                <a:latin typeface="Times New Roman" panose="02020603050405020304" pitchFamily="18" charset="0"/>
              </a:rPr>
              <a:t>发动机轿车的推广使用具有重大意义。</a:t>
            </a:r>
          </a:p>
        </p:txBody>
      </p:sp>
      <p:sp>
        <p:nvSpPr>
          <p:cNvPr id="17417" name="Rectangle 9">
            <a:extLst>
              <a:ext uri="{FF2B5EF4-FFF2-40B4-BE49-F238E27FC236}">
                <a16:creationId xmlns:a16="http://schemas.microsoft.com/office/drawing/2014/main" xmlns="" id="{62C02A12-4C5F-4082-9C5A-9C111D97E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908720"/>
            <a:ext cx="41132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eaLnBrk="0" hangingPunct="0"/>
            <a:r>
              <a:rPr lang="zh-CN" altLang="en-US" sz="2800" b="1">
                <a:latin typeface="宋体" panose="02010600030101010101" pitchFamily="2" charset="-122"/>
              </a:rPr>
              <a:t>汽油机和柴油机的优缺点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B44C6A-C1C9-4BB8-B3F7-D198D857D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三、柴油机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4" grpId="0"/>
      <p:bldP spid="174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D52ECCEE-0E65-490A-B824-5E2F96067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3794602"/>
            <a:ext cx="8712200" cy="122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zh-CN" altLang="en-US" sz="2800" b="1">
                <a:latin typeface="Times New Roman" panose="02020603050405020304" pitchFamily="18" charset="0"/>
              </a:rPr>
              <a:t>　　</a:t>
            </a:r>
            <a:r>
              <a:rPr lang="en-US" altLang="zh-CN" sz="2800" b="1">
                <a:latin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</a:rPr>
              <a:t>．内燃机压缩冲程中</a:t>
            </a:r>
            <a:r>
              <a:rPr lang="zh-CN" altLang="en-US" sz="2800" b="1" u="sng">
                <a:latin typeface="Times New Roman" panose="02020603050405020304" pitchFamily="18" charset="0"/>
              </a:rPr>
              <a:t>           </a:t>
            </a:r>
            <a:r>
              <a:rPr lang="zh-CN" altLang="en-US" sz="2800" b="1">
                <a:latin typeface="Times New Roman" panose="02020603050405020304" pitchFamily="18" charset="0"/>
              </a:rPr>
              <a:t>能转化为</a:t>
            </a:r>
            <a:r>
              <a:rPr lang="zh-CN" altLang="en-US" sz="2800" b="1" u="sng">
                <a:latin typeface="Times New Roman" panose="02020603050405020304" pitchFamily="18" charset="0"/>
              </a:rPr>
              <a:t>           </a:t>
            </a:r>
            <a:r>
              <a:rPr lang="zh-CN" altLang="en-US" sz="2800" b="1">
                <a:latin typeface="Times New Roman" panose="02020603050405020304" pitchFamily="18" charset="0"/>
              </a:rPr>
              <a:t>；</a:t>
            </a:r>
          </a:p>
          <a:p>
            <a:pPr eaLnBrk="0" hangingPunct="0">
              <a:lnSpc>
                <a:spcPct val="140000"/>
              </a:lnSpc>
            </a:pPr>
            <a:r>
              <a:rPr lang="zh-CN" altLang="en-US" sz="2800" b="1">
                <a:latin typeface="Times New Roman" panose="02020603050405020304" pitchFamily="18" charset="0"/>
              </a:rPr>
              <a:t>在做功冲程中</a:t>
            </a:r>
            <a:r>
              <a:rPr lang="zh-CN" altLang="en-US" sz="2800" b="1" u="sng">
                <a:latin typeface="Times New Roman" panose="02020603050405020304" pitchFamily="18" charset="0"/>
              </a:rPr>
              <a:t>          </a:t>
            </a:r>
            <a:r>
              <a:rPr lang="zh-CN" altLang="en-US" sz="2800" b="1">
                <a:latin typeface="Times New Roman" panose="02020603050405020304" pitchFamily="18" charset="0"/>
              </a:rPr>
              <a:t>能转化为</a:t>
            </a:r>
            <a:r>
              <a:rPr lang="zh-CN" altLang="en-US" sz="2800" b="1" u="sng">
                <a:latin typeface="Times New Roman" panose="02020603050405020304" pitchFamily="18" charset="0"/>
              </a:rPr>
              <a:t>              </a:t>
            </a:r>
            <a:r>
              <a:rPr lang="zh-CN" altLang="en-US" sz="2800" b="1">
                <a:latin typeface="Times New Roman" panose="02020603050405020304" pitchFamily="18" charset="0"/>
              </a:rPr>
              <a:t>能。</a:t>
            </a:r>
            <a:endParaRPr lang="en-US" altLang="zh-CN" sz="2800" b="1">
              <a:latin typeface="Times New Roman" panose="02020603050405020304" pitchFamily="18" charset="0"/>
            </a:endParaRP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xmlns="" id="{587F3832-29B9-4B1A-B894-82B4E0375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9" y="3860801"/>
            <a:ext cx="13668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CC0000"/>
                </a:solidFill>
              </a:rPr>
              <a:t>机械</a:t>
            </a: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xmlns="" id="{0D602161-0897-4909-8E1C-E740463C6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9" y="3846513"/>
            <a:ext cx="936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CC0000"/>
                </a:solidFill>
              </a:rPr>
              <a:t>内能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xmlns="" id="{CCDEDF58-9731-4F64-9766-BD76F5C8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776" y="4487863"/>
            <a:ext cx="10080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CC0000"/>
                </a:solidFill>
              </a:rPr>
              <a:t>机械</a:t>
            </a: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xmlns="" id="{1DB5683C-E5DB-4FBC-9E52-F6E7ACCC6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163" y="4473576"/>
            <a:ext cx="7921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CC0000"/>
                </a:solidFill>
              </a:rPr>
              <a:t>内</a:t>
            </a:r>
          </a:p>
        </p:txBody>
      </p:sp>
      <p:sp>
        <p:nvSpPr>
          <p:cNvPr id="18441" name="Rectangle 9">
            <a:extLst>
              <a:ext uri="{FF2B5EF4-FFF2-40B4-BE49-F238E27FC236}">
                <a16:creationId xmlns:a16="http://schemas.microsoft.com/office/drawing/2014/main" xmlns="" id="{2C2B473A-B55E-4338-AB8F-563D5DA50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1268413"/>
            <a:ext cx="7920038" cy="105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</a:rPr>
              <a:t>　　</a:t>
            </a:r>
            <a:r>
              <a:rPr lang="en-US" altLang="zh-CN" sz="2800" b="1">
                <a:latin typeface="Times New Roman" panose="02020603050405020304" pitchFamily="18" charset="0"/>
              </a:rPr>
              <a:t>1</a:t>
            </a:r>
            <a:r>
              <a:rPr lang="zh-CN" altLang="en-US" sz="2800" b="1">
                <a:latin typeface="宋体" panose="02010600030101010101" pitchFamily="2" charset="-122"/>
              </a:rPr>
              <a:t>．请说出汽油机四个冲程工作过程，与柴油机的结构和工作过程中的主要不同之处。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8D8609-3033-4E5C-8477-2DE80B30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课堂巩固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/>
      <p:bldP spid="18436" grpId="0"/>
      <p:bldP spid="18437" grpId="0"/>
      <p:bldP spid="184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3" name="组合 9"/>
          <p:cNvGrpSpPr/>
          <p:nvPr/>
        </p:nvGrpSpPr>
        <p:grpSpPr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4" name="组合 10"/>
            <p:cNvGrpSpPr/>
            <p:nvPr/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学习目标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493838" y="2780928"/>
            <a:ext cx="10175795" cy="691640"/>
            <a:chOff x="2111375" y="3567623"/>
            <a:chExt cx="10175795" cy="691640"/>
          </a:xfrm>
        </p:grpSpPr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2927350" y="3567623"/>
              <a:ext cx="9359820" cy="662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lvl="0" fontAlgn="auto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zh-CN" altLang="en-US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rPr>
                <a:t>了解汽油机的构造和工作过程。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文本框 11"/>
              <p:cNvSpPr txBox="1">
                <a:spLocks noChangeArrowheads="1"/>
              </p:cNvSpPr>
              <p:nvPr/>
            </p:nvSpPr>
            <p:spPr bwMode="auto">
              <a:xfrm>
                <a:off x="7074897" y="4521020"/>
                <a:ext cx="574796" cy="552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02</a:t>
                </a: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1487488" y="1352906"/>
            <a:ext cx="9455785" cy="1284006"/>
            <a:chOff x="2105025" y="2140884"/>
            <a:chExt cx="9455785" cy="1284006"/>
          </a:xfrm>
        </p:grpSpPr>
        <p:sp>
          <p:nvSpPr>
            <p:cNvPr id="24" name="矩形 1"/>
            <p:cNvSpPr>
              <a:spLocks noChangeArrowheads="1"/>
            </p:cNvSpPr>
            <p:nvPr/>
          </p:nvSpPr>
          <p:spPr bwMode="auto">
            <a:xfrm>
              <a:off x="2927350" y="2140884"/>
              <a:ext cx="8633460" cy="1284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lvl="0" fontAlgn="auto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zh-CN" altLang="en-US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rPr>
                <a:t>知道热机的概念，初步了解热机的工作原理，体会内能的利用对人类发展的重要作用。</a:t>
              </a: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文本框 7"/>
              <p:cNvSpPr txBox="1">
                <a:spLocks noChangeArrowheads="1"/>
              </p:cNvSpPr>
              <p:nvPr/>
            </p:nvSpPr>
            <p:spPr bwMode="auto">
              <a:xfrm>
                <a:off x="7049531" y="1585499"/>
                <a:ext cx="561732" cy="536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01</a:t>
                </a: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1512888" y="3657421"/>
            <a:ext cx="10012729" cy="679450"/>
            <a:chOff x="2130425" y="4706938"/>
            <a:chExt cx="10012729" cy="679450"/>
          </a:xfrm>
        </p:grpSpPr>
        <p:grpSp>
          <p:nvGrpSpPr>
            <p:cNvPr id="29" name="组合 28"/>
            <p:cNvGrpSpPr/>
            <p:nvPr/>
          </p:nvGrpSpPr>
          <p:grpSpPr>
            <a:xfrm>
              <a:off x="2130425" y="4706938"/>
              <a:ext cx="682625" cy="679450"/>
              <a:chOff x="7003603" y="4439327"/>
              <a:chExt cx="717385" cy="717385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文本框 11"/>
              <p:cNvSpPr txBox="1">
                <a:spLocks noChangeArrowheads="1"/>
              </p:cNvSpPr>
              <p:nvPr/>
            </p:nvSpPr>
            <p:spPr bwMode="auto">
              <a:xfrm>
                <a:off x="7074897" y="4521020"/>
                <a:ext cx="574796" cy="552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03</a:t>
                </a:r>
              </a:p>
            </p:txBody>
          </p:sp>
        </p:grpSp>
        <p:sp>
          <p:nvSpPr>
            <p:cNvPr id="30" name="Rectangle 9"/>
            <p:cNvSpPr>
              <a:spLocks noChangeArrowheads="1"/>
            </p:cNvSpPr>
            <p:nvPr/>
          </p:nvSpPr>
          <p:spPr bwMode="auto">
            <a:xfrm>
              <a:off x="2908300" y="4742113"/>
              <a:ext cx="9234854" cy="63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lvl="0" fontAlgn="auto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zh-CN" altLang="en-US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rPr>
                <a:t>了解柴油机的构造和工作过程。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95D676F9-5DF4-4D0D-8DEE-223E5F3CA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1231350"/>
            <a:ext cx="8208963" cy="59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lvl="1" indent="0" eaLnBrk="1" hangingPunct="1">
              <a:lnSpc>
                <a:spcPct val="130000"/>
              </a:lnSpc>
              <a:spcAft>
                <a:spcPct val="0"/>
              </a:spcAft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3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．对外做功的冲程是（              ）</a:t>
            </a:r>
            <a:endParaRPr lang="en-US" altLang="zh-CN" sz="2800" b="1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xmlns="" id="{F99A69FB-692D-48E7-8DFD-229336142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330" y="1231350"/>
            <a:ext cx="610964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CC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pic>
        <p:nvPicPr>
          <p:cNvPr id="19461" name="Picture 8" descr="14-1-4甲乙">
            <a:extLst>
              <a:ext uri="{FF2B5EF4-FFF2-40B4-BE49-F238E27FC236}">
                <a16:creationId xmlns:a16="http://schemas.microsoft.com/office/drawing/2014/main" xmlns="" id="{B6DEC34D-6ACD-4208-BC38-A695472BF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9" b="9171"/>
          <a:stretch>
            <a:fillRect/>
          </a:stretch>
        </p:blipFill>
        <p:spPr bwMode="auto">
          <a:xfrm>
            <a:off x="4043363" y="2312989"/>
            <a:ext cx="1943100" cy="28781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2" name="Picture 5" descr="14-1-4丙丁">
            <a:extLst>
              <a:ext uri="{FF2B5EF4-FFF2-40B4-BE49-F238E27FC236}">
                <a16:creationId xmlns:a16="http://schemas.microsoft.com/office/drawing/2014/main" xmlns="" id="{CC67954D-F930-4D6D-96E7-E95AA4835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8" b="13141"/>
          <a:stretch>
            <a:fillRect/>
          </a:stretch>
        </p:blipFill>
        <p:spPr bwMode="auto">
          <a:xfrm>
            <a:off x="6132513" y="2314576"/>
            <a:ext cx="1943100" cy="2879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3" name="Picture 8" descr="14-1-4甲乙">
            <a:extLst>
              <a:ext uri="{FF2B5EF4-FFF2-40B4-BE49-F238E27FC236}">
                <a16:creationId xmlns:a16="http://schemas.microsoft.com/office/drawing/2014/main" xmlns="" id="{07ABFCF7-06A4-446B-8FB1-E75110C0B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4" b="8202"/>
          <a:stretch>
            <a:fillRect/>
          </a:stretch>
        </p:blipFill>
        <p:spPr bwMode="auto">
          <a:xfrm>
            <a:off x="8183564" y="2312989"/>
            <a:ext cx="2016125" cy="2886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5" name="Text Box 9">
            <a:extLst>
              <a:ext uri="{FF2B5EF4-FFF2-40B4-BE49-F238E27FC236}">
                <a16:creationId xmlns:a16="http://schemas.microsoft.com/office/drawing/2014/main" xmlns="" id="{70FC7D7A-E3BA-4711-83F3-5399ED25A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525" y="5337176"/>
            <a:ext cx="647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</a:rPr>
              <a:t>A</a:t>
            </a:r>
          </a:p>
        </p:txBody>
      </p:sp>
      <p:pic>
        <p:nvPicPr>
          <p:cNvPr id="19466" name="Picture 5" descr="14-1-4丙丁">
            <a:extLst>
              <a:ext uri="{FF2B5EF4-FFF2-40B4-BE49-F238E27FC236}">
                <a16:creationId xmlns:a16="http://schemas.microsoft.com/office/drawing/2014/main" xmlns="" id="{C9C1C3FB-22AC-4487-9513-340AE8FA6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r="47949" b="10670"/>
          <a:stretch>
            <a:fillRect/>
          </a:stretch>
        </p:blipFill>
        <p:spPr bwMode="auto">
          <a:xfrm>
            <a:off x="1919289" y="2312989"/>
            <a:ext cx="2014537" cy="2892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7" name="Text Box 11">
            <a:extLst>
              <a:ext uri="{FF2B5EF4-FFF2-40B4-BE49-F238E27FC236}">
                <a16:creationId xmlns:a16="http://schemas.microsoft.com/office/drawing/2014/main" xmlns="" id="{CB0275DA-3CBC-4DC9-842D-F2F552B46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5" y="5408613"/>
            <a:ext cx="647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19468" name="Text Box 12">
            <a:extLst>
              <a:ext uri="{FF2B5EF4-FFF2-40B4-BE49-F238E27FC236}">
                <a16:creationId xmlns:a16="http://schemas.microsoft.com/office/drawing/2014/main" xmlns="" id="{1BBAB756-AB97-41AA-BC90-57A764B9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088" y="5337176"/>
            <a:ext cx="647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9469" name="Text Box 13">
            <a:extLst>
              <a:ext uri="{FF2B5EF4-FFF2-40B4-BE49-F238E27FC236}">
                <a16:creationId xmlns:a16="http://schemas.microsoft.com/office/drawing/2014/main" xmlns="" id="{5E724263-FF0C-4A70-96E7-17374A2DD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650" y="5408613"/>
            <a:ext cx="6492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19470" name="Text Box 14">
            <a:extLst>
              <a:ext uri="{FF2B5EF4-FFF2-40B4-BE49-F238E27FC236}">
                <a16:creationId xmlns:a16="http://schemas.microsoft.com/office/drawing/2014/main" xmlns="" id="{6E38EC97-FC7E-49E1-A61A-4AC54816F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6491288"/>
            <a:ext cx="647700" cy="366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F1DA20-ABFF-4AD2-A647-DA0B5338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课堂巩固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1026882D-C64A-4527-AFC3-EA08538E2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1484784"/>
            <a:ext cx="10236200" cy="283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77888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400175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922463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44475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90195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915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1635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7355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lvl="1" indent="0" eaLnBrk="1" hangingPunct="1">
              <a:lnSpc>
                <a:spcPct val="130000"/>
              </a:lnSpc>
              <a:spcAft>
                <a:spcPct val="0"/>
              </a:spcAft>
            </a:pP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4．汽油机在压缩冲程中工作物质被压缩，汽缸中的（        ）</a:t>
            </a:r>
          </a:p>
          <a:p>
            <a:pPr marL="457200" lvl="1" indent="0" eaLnBrk="1" hangingPunct="1">
              <a:lnSpc>
                <a:spcPct val="130000"/>
              </a:lnSpc>
              <a:spcAft>
                <a:spcPct val="0"/>
              </a:spcAft>
            </a:pP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　 　A．压强增大，温度降低</a:t>
            </a:r>
          </a:p>
          <a:p>
            <a:pPr marL="457200" lvl="1" indent="0" eaLnBrk="1" hangingPunct="1">
              <a:lnSpc>
                <a:spcPct val="130000"/>
              </a:lnSpc>
              <a:spcAft>
                <a:spcPct val="0"/>
              </a:spcAft>
            </a:pP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　　 B．压强减小，温度升高</a:t>
            </a:r>
          </a:p>
          <a:p>
            <a:pPr marL="457200" lvl="1" indent="0" eaLnBrk="1" hangingPunct="1">
              <a:lnSpc>
                <a:spcPct val="130000"/>
              </a:lnSpc>
              <a:spcAft>
                <a:spcPct val="0"/>
              </a:spcAft>
            </a:pP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　　 C．压强增大，温度升高</a:t>
            </a:r>
          </a:p>
          <a:p>
            <a:pPr marL="457200" lvl="1" indent="0" eaLnBrk="1" hangingPunct="1">
              <a:lnSpc>
                <a:spcPct val="130000"/>
              </a:lnSpc>
              <a:spcAft>
                <a:spcPct val="0"/>
              </a:spcAft>
            </a:pP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　　 D．压强减小，温度降低</a:t>
            </a: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xmlns="" id="{DA5F6EF5-7CB9-4CE5-90F5-B235925B9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3884" y="1484784"/>
            <a:ext cx="6492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CC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7ABED4-4631-4E14-AAB0-24CC01E4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课堂巩固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F7129BA-263A-4533-9CD3-0208F17E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课堂巩固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xmlns="" id="{4EC9F016-4062-4576-A211-AD5F9C98E37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343472" y="1124744"/>
            <a:ext cx="10369152" cy="5400675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zh-CN" sz="2800">
                <a:latin typeface="Times New Roman" panose="02020603050405020304" pitchFamily="18" charset="0"/>
              </a:rPr>
              <a:t>5</a:t>
            </a:r>
            <a:r>
              <a:rPr lang="zh-CN" altLang="en-US" sz="2800">
                <a:latin typeface="Times New Roman" panose="02020603050405020304" pitchFamily="18" charset="0"/>
              </a:rPr>
              <a:t>．汽油机和柴油机相比较，下列叙述中正确的是</a:t>
            </a:r>
            <a:r>
              <a:rPr lang="en-US" altLang="zh-CN" sz="2800">
                <a:latin typeface="Times New Roman" panose="02020603050405020304" pitchFamily="18" charset="0"/>
              </a:rPr>
              <a:t>（       ）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A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．柴油机吸入汽缸的是柴油和空气的混合物，汽油机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	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吸入的是空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气</a:t>
            </a:r>
            <a:endParaRPr lang="en-US" altLang="zh-CN" sz="2800">
              <a:latin typeface="Times New Roman" panose="02020603050405020304" pitchFamily="18" charset="0"/>
            </a:endParaRP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B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．在压缩冲程中它们的压缩程度是一样的</a:t>
            </a:r>
            <a:endParaRPr lang="en-US" altLang="zh-CN" sz="2800" b="1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C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．柴油机里推动活塞做功的燃气的压强比汽油机里的高</a:t>
            </a:r>
            <a:endParaRPr lang="en-US" altLang="zh-CN" sz="2800" b="1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D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．在压缩冲程末，汽油机汽缸内的温度比柴油机的高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xmlns="" id="{AF8CA984-9A33-40A1-BFA5-03E4D9B81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2384" y="1119415"/>
            <a:ext cx="6492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CC0000"/>
                </a:solidFill>
                <a:latin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F7129BA-263A-4533-9CD3-0208F17E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课堂巩固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xmlns="" id="{4EC9F016-4062-4576-A211-AD5F9C98E37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343472" y="1124744"/>
            <a:ext cx="10369152" cy="5400675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zh-CN">
                <a:latin typeface="Times New Roman" panose="02020603050405020304" pitchFamily="18" charset="0"/>
              </a:rPr>
              <a:t>6</a:t>
            </a:r>
            <a:r>
              <a:rPr lang="zh-CN" altLang="en-US" sz="2800">
                <a:latin typeface="Times New Roman" panose="02020603050405020304" pitchFamily="18" charset="0"/>
              </a:rPr>
              <a:t>．</a:t>
            </a:r>
            <a:r>
              <a:rPr lang="zh-CN" altLang="en-US">
                <a:latin typeface="Times New Roman" panose="02020603050405020304" pitchFamily="18" charset="0"/>
              </a:rPr>
              <a:t>关于热机</a:t>
            </a:r>
            <a:r>
              <a:rPr lang="zh-CN" altLang="en-US" sz="2800">
                <a:latin typeface="Times New Roman" panose="02020603050405020304" pitchFamily="18" charset="0"/>
              </a:rPr>
              <a:t>，下列叙述中正确的是</a:t>
            </a:r>
            <a:r>
              <a:rPr lang="en-US" altLang="zh-CN" sz="2800">
                <a:latin typeface="Times New Roman" panose="02020603050405020304" pitchFamily="18" charset="0"/>
              </a:rPr>
              <a:t>（       ）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A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．汽油机顶部有喷油嘴，柴油机顶部有火花塞</a:t>
            </a:r>
            <a:endParaRPr lang="en-US" altLang="zh-CN" sz="2800">
              <a:latin typeface="Times New Roman" panose="02020603050405020304" pitchFamily="18" charset="0"/>
            </a:endParaRP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B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．柴油机在吸气冲程中，将柴油和空气的混合气吸入气缸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C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．汽油机和柴油机除了做功冲程外，其他三个冲程都是依靠飞轮的惯性完成的</a:t>
            </a:r>
            <a:endParaRPr lang="en-US" altLang="zh-CN" sz="2800" b="1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D</a:t>
            </a:r>
            <a:r>
              <a:rPr lang="zh-CN" alt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．改进技术后，热机的效率可以达到</a:t>
            </a: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charset="-122"/>
              </a:rPr>
              <a:t>100%</a:t>
            </a:r>
            <a:endParaRPr lang="zh-CN" altLang="en-US" sz="2800" b="1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xmlns="" id="{AF8CA984-9A33-40A1-BFA5-03E4D9B81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144" y="1124744"/>
            <a:ext cx="6492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CC0000"/>
                </a:solidFill>
                <a:latin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34116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21350" y="5733256"/>
            <a:ext cx="1717652" cy="521970"/>
          </a:xfrm>
          <a:prstGeom prst="rect">
            <a:avLst/>
          </a:prstGeom>
          <a:solidFill>
            <a:srgbClr val="007E8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240">
                <a:solidFill>
                  <a:srgbClr val="000000"/>
                </a:solidFill>
                <a:rou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1" hangingPunct="1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柴油机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136140" y="1250846"/>
            <a:ext cx="977900" cy="521970"/>
          </a:xfrm>
          <a:prstGeom prst="rect">
            <a:avLst/>
          </a:prstGeom>
          <a:solidFill>
            <a:srgbClr val="007E8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240">
                <a:solidFill>
                  <a:srgbClr val="000000"/>
                </a:solidFill>
                <a:round/>
              </a14:hiddenLine>
            </a:ext>
          </a:extLst>
        </p:spPr>
        <p:txBody>
          <a:bodyPr lIns="121917" tIns="60958" rIns="121917" bIns="60958" anchor="ctr"/>
          <a:lstStyle>
            <a:defPPr>
              <a:defRPr lang="zh-CN"/>
            </a:defPPr>
            <a:lvl1pPr algn="ctr" eaLnBrk="1" hangingPunct="1"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热机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123799" y="3429000"/>
            <a:ext cx="1715203" cy="521970"/>
          </a:xfrm>
          <a:prstGeom prst="rect">
            <a:avLst/>
          </a:prstGeom>
          <a:solidFill>
            <a:srgbClr val="007E8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240">
                <a:solidFill>
                  <a:srgbClr val="000000"/>
                </a:solidFill>
                <a:round/>
              </a14:hiddenLine>
            </a:ext>
          </a:extLst>
        </p:spPr>
        <p:txBody>
          <a:bodyPr lIns="121917" tIns="60958" rIns="121917" bIns="60958" anchor="ctr"/>
          <a:lstStyle>
            <a:defPPr>
              <a:defRPr lang="zh-CN"/>
            </a:defPPr>
            <a:lvl1pPr algn="ctr" eaLnBrk="1" hangingPunct="1"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/>
              <a:t>汽油机</a:t>
            </a:r>
          </a:p>
        </p:txBody>
      </p:sp>
      <p:sp>
        <p:nvSpPr>
          <p:cNvPr id="20" name="左大括号 19"/>
          <p:cNvSpPr/>
          <p:nvPr/>
        </p:nvSpPr>
        <p:spPr bwMode="auto">
          <a:xfrm>
            <a:off x="1678851" y="1585858"/>
            <a:ext cx="360025" cy="4579446"/>
          </a:xfrm>
          <a:prstGeom prst="leftBrace">
            <a:avLst>
              <a:gd name="adj1" fmla="val 20526"/>
              <a:gd name="adj2" fmla="val 50000"/>
            </a:avLst>
          </a:prstGeom>
          <a:noFill/>
          <a:ln w="19050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958802" y="2642278"/>
            <a:ext cx="772583" cy="2810933"/>
          </a:xfrm>
          <a:prstGeom prst="rect">
            <a:avLst/>
          </a:prstGeom>
          <a:solidFill>
            <a:srgbClr val="007E8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240">
                <a:solidFill>
                  <a:srgbClr val="000000"/>
                </a:solidFill>
                <a:rou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1" hangingPunct="1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热机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CBE0D2-2D4F-4E71-9603-BCF322791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课堂小结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C9C36329-3AA2-4036-BB6D-AB6E84557ED4}"/>
              </a:ext>
            </a:extLst>
          </p:cNvPr>
          <p:cNvSpPr/>
          <p:nvPr/>
        </p:nvSpPr>
        <p:spPr>
          <a:xfrm>
            <a:off x="3275692" y="1273110"/>
            <a:ext cx="7441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利用内能做功的机械。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E5662024-0629-4A44-8966-871284B2F7F6}"/>
              </a:ext>
            </a:extLst>
          </p:cNvPr>
          <p:cNvSpPr/>
          <p:nvPr/>
        </p:nvSpPr>
        <p:spPr>
          <a:xfrm>
            <a:off x="4185034" y="4015230"/>
            <a:ext cx="5885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吸气冲程（空气和汽油混合物）</a:t>
            </a:r>
            <a:endParaRPr lang="en-US" altLang="zh-CN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压缩冲程（机械能转化为内能）</a:t>
            </a:r>
            <a:endParaRPr lang="en-US" altLang="zh-CN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做功冲程（内能转化为机械能）</a:t>
            </a:r>
            <a:endParaRPr lang="en-US" altLang="zh-CN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排气冲程（排除废气）</a:t>
            </a:r>
            <a:endParaRPr lang="en-US" altLang="zh-CN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xmlns="" id="{89ADEF00-0A60-443D-83BB-2AE6D75D9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140" y="2276872"/>
            <a:ext cx="1717652" cy="521970"/>
          </a:xfrm>
          <a:prstGeom prst="rect">
            <a:avLst/>
          </a:prstGeom>
          <a:solidFill>
            <a:srgbClr val="007E8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240">
                <a:solidFill>
                  <a:srgbClr val="000000"/>
                </a:solidFill>
                <a:round/>
              </a14:hiddenLine>
            </a:ext>
          </a:extLst>
        </p:spPr>
        <p:txBody>
          <a:bodyPr lIns="121917" tIns="60958" rIns="121917" bIns="60958" anchor="ctr"/>
          <a:lstStyle/>
          <a:p>
            <a:pPr algn="ctr" eaLnBrk="1" hangingPunct="1"/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内燃机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xmlns="" id="{DCDE437D-1734-4909-8837-28AC01AC177D}"/>
              </a:ext>
            </a:extLst>
          </p:cNvPr>
          <p:cNvSpPr/>
          <p:nvPr/>
        </p:nvSpPr>
        <p:spPr>
          <a:xfrm>
            <a:off x="4331142" y="1747286"/>
            <a:ext cx="1790552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汽油机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A5CC092B-F736-4B35-8C40-FA3FDF633851}"/>
              </a:ext>
            </a:extLst>
          </p:cNvPr>
          <p:cNvSpPr/>
          <p:nvPr/>
        </p:nvSpPr>
        <p:spPr>
          <a:xfrm>
            <a:off x="4328270" y="2604094"/>
            <a:ext cx="1790552" cy="5710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10800000" scaled="1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柴油机</a:t>
            </a:r>
          </a:p>
        </p:txBody>
      </p:sp>
      <p:sp>
        <p:nvSpPr>
          <p:cNvPr id="23" name="左大括号 22">
            <a:extLst>
              <a:ext uri="{FF2B5EF4-FFF2-40B4-BE49-F238E27FC236}">
                <a16:creationId xmlns:a16="http://schemas.microsoft.com/office/drawing/2014/main" xmlns="" id="{25E1D99B-0FA0-42FD-945A-7F10BDDF64E2}"/>
              </a:ext>
            </a:extLst>
          </p:cNvPr>
          <p:cNvSpPr/>
          <p:nvPr/>
        </p:nvSpPr>
        <p:spPr bwMode="auto">
          <a:xfrm>
            <a:off x="3943630" y="1996745"/>
            <a:ext cx="233362" cy="858985"/>
          </a:xfrm>
          <a:prstGeom prst="leftBrace">
            <a:avLst>
              <a:gd name="adj1" fmla="val 20526"/>
              <a:gd name="adj2" fmla="val 50000"/>
            </a:avLst>
          </a:prstGeom>
          <a:noFill/>
          <a:ln w="19050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xmlns="" id="{47032A08-4F77-4E60-B398-34AABB1A7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429" y="1755948"/>
            <a:ext cx="33328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使用汽油作为燃料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xmlns="" id="{057048C5-2BA7-49E9-87DF-894775F53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429" y="2604094"/>
            <a:ext cx="33328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使用柴油作为燃料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3D591767-8249-4941-877A-0E7CE6E6B8C0}"/>
              </a:ext>
            </a:extLst>
          </p:cNvPr>
          <p:cNvSpPr/>
          <p:nvPr/>
        </p:nvSpPr>
        <p:spPr>
          <a:xfrm>
            <a:off x="3853792" y="5775647"/>
            <a:ext cx="7441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喷油嘴、吸气冲程吸进去的只有空气</a:t>
            </a:r>
          </a:p>
        </p:txBody>
      </p:sp>
      <p:sp>
        <p:nvSpPr>
          <p:cNvPr id="31" name="左大括号 30">
            <a:extLst>
              <a:ext uri="{FF2B5EF4-FFF2-40B4-BE49-F238E27FC236}">
                <a16:creationId xmlns:a16="http://schemas.microsoft.com/office/drawing/2014/main" xmlns="" id="{C45CA9DF-61C4-4E89-BF83-21D2EDC7A2BE}"/>
              </a:ext>
            </a:extLst>
          </p:cNvPr>
          <p:cNvSpPr/>
          <p:nvPr/>
        </p:nvSpPr>
        <p:spPr bwMode="auto">
          <a:xfrm>
            <a:off x="3951672" y="4169163"/>
            <a:ext cx="233362" cy="1312559"/>
          </a:xfrm>
          <a:prstGeom prst="leftBrace">
            <a:avLst>
              <a:gd name="adj1" fmla="val 20526"/>
              <a:gd name="adj2" fmla="val 50000"/>
            </a:avLst>
          </a:prstGeom>
          <a:noFill/>
          <a:ln w="19050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任意多边形: 形状 4"/>
          <p:cNvSpPr/>
          <p:nvPr/>
        </p:nvSpPr>
        <p:spPr>
          <a:xfrm>
            <a:off x="0" y="-27384"/>
            <a:ext cx="12192000" cy="6885384"/>
          </a:xfrm>
          <a:custGeom>
            <a:rect l="l" t="t" r="r" b="b"/>
            <a:pathLst>
              <a:path w="12192000" h="6885384">
                <a:moveTo>
                  <a:pt x="6750308" y="3310732"/>
                </a:moveTo>
                <a:cubicBezTo>
                  <a:pt x="6730009" y="3310348"/>
                  <a:pt x="6711247" y="3328367"/>
                  <a:pt x="6694023" y="3364789"/>
                </a:cubicBezTo>
                <a:cubicBezTo>
                  <a:pt x="6670777" y="3410316"/>
                  <a:pt x="6672764" y="3455716"/>
                  <a:pt x="6699982" y="3500991"/>
                </a:cubicBezTo>
                <a:cubicBezTo>
                  <a:pt x="6713754" y="3527557"/>
                  <a:pt x="6726815" y="3546502"/>
                  <a:pt x="6739164" y="3557828"/>
                </a:cubicBezTo>
                <a:cubicBezTo>
                  <a:pt x="6763817" y="3570311"/>
                  <a:pt x="6782133" y="3568784"/>
                  <a:pt x="6794112" y="3553248"/>
                </a:cubicBezTo>
                <a:cubicBezTo>
                  <a:pt x="6796706" y="3546147"/>
                  <a:pt x="6802869" y="3540035"/>
                  <a:pt x="6812601" y="3534913"/>
                </a:cubicBezTo>
                <a:cubicBezTo>
                  <a:pt x="6822334" y="3529791"/>
                  <a:pt x="6826948" y="3518884"/>
                  <a:pt x="6826444" y="3502191"/>
                </a:cubicBezTo>
                <a:cubicBezTo>
                  <a:pt x="6825940" y="3485499"/>
                  <a:pt x="6828497" y="3473098"/>
                  <a:pt x="6834116" y="3464989"/>
                </a:cubicBezTo>
                <a:lnTo>
                  <a:pt x="6859978" y="3429966"/>
                </a:lnTo>
                <a:cubicBezTo>
                  <a:pt x="6866026" y="3415719"/>
                  <a:pt x="6866504" y="3404634"/>
                  <a:pt x="6861412" y="3396710"/>
                </a:cubicBezTo>
                <a:cubicBezTo>
                  <a:pt x="6856319" y="3388786"/>
                  <a:pt x="6848270" y="3387615"/>
                  <a:pt x="6837262" y="3393197"/>
                </a:cubicBezTo>
                <a:cubicBezTo>
                  <a:pt x="6826255" y="3398778"/>
                  <a:pt x="6820681" y="3401076"/>
                  <a:pt x="6820540" y="3400090"/>
                </a:cubicBezTo>
                <a:cubicBezTo>
                  <a:pt x="6820399" y="3399104"/>
                  <a:pt x="6817690" y="3392193"/>
                  <a:pt x="6812412" y="3379354"/>
                </a:cubicBezTo>
                <a:cubicBezTo>
                  <a:pt x="6808380" y="3359222"/>
                  <a:pt x="6800412" y="3343204"/>
                  <a:pt x="6788508" y="3331300"/>
                </a:cubicBezTo>
                <a:cubicBezTo>
                  <a:pt x="6775221" y="3317819"/>
                  <a:pt x="6762488" y="3310963"/>
                  <a:pt x="6750308" y="3310732"/>
                </a:cubicBezTo>
                <a:close/>
                <a:moveTo>
                  <a:pt x="7283732" y="3272175"/>
                </a:moveTo>
                <a:cubicBezTo>
                  <a:pt x="7269630" y="3273303"/>
                  <a:pt x="7252898" y="3276879"/>
                  <a:pt x="7233537" y="3282901"/>
                </a:cubicBezTo>
                <a:cubicBezTo>
                  <a:pt x="7194815" y="3294946"/>
                  <a:pt x="7201634" y="3335799"/>
                  <a:pt x="7253995" y="3405460"/>
                </a:cubicBezTo>
                <a:cubicBezTo>
                  <a:pt x="7263246" y="3418047"/>
                  <a:pt x="7279998" y="3451862"/>
                  <a:pt x="7304251" y="3506906"/>
                </a:cubicBezTo>
                <a:cubicBezTo>
                  <a:pt x="7340437" y="3571008"/>
                  <a:pt x="7368582" y="3599212"/>
                  <a:pt x="7388685" y="3591518"/>
                </a:cubicBezTo>
                <a:cubicBezTo>
                  <a:pt x="7407142" y="3580636"/>
                  <a:pt x="7422974" y="3564033"/>
                  <a:pt x="7436183" y="3541707"/>
                </a:cubicBezTo>
                <a:cubicBezTo>
                  <a:pt x="7472992" y="3469599"/>
                  <a:pt x="7476076" y="3415082"/>
                  <a:pt x="7445433" y="3378154"/>
                </a:cubicBezTo>
                <a:cubicBezTo>
                  <a:pt x="7430490" y="3359682"/>
                  <a:pt x="7418067" y="3345495"/>
                  <a:pt x="7408164" y="3335592"/>
                </a:cubicBezTo>
                <a:cubicBezTo>
                  <a:pt x="7387291" y="3312732"/>
                  <a:pt x="7357286" y="3292912"/>
                  <a:pt x="7318149" y="3276130"/>
                </a:cubicBezTo>
                <a:cubicBezTo>
                  <a:pt x="7309306" y="3272365"/>
                  <a:pt x="7297834" y="3271046"/>
                  <a:pt x="7283732" y="3272175"/>
                </a:cubicBezTo>
                <a:close/>
                <a:moveTo>
                  <a:pt x="4029436" y="3097522"/>
                </a:moveTo>
                <a:cubicBezTo>
                  <a:pt x="4037916" y="3100072"/>
                  <a:pt x="4016346" y="3149179"/>
                  <a:pt x="3964726" y="3244843"/>
                </a:cubicBezTo>
                <a:cubicBezTo>
                  <a:pt x="3928821" y="3248193"/>
                  <a:pt x="3899816" y="3253552"/>
                  <a:pt x="3877713" y="3260920"/>
                </a:cubicBezTo>
                <a:cubicBezTo>
                  <a:pt x="3855239" y="3264656"/>
                  <a:pt x="3837716" y="3269214"/>
                  <a:pt x="3825144" y="3274596"/>
                </a:cubicBezTo>
                <a:cubicBezTo>
                  <a:pt x="3820445" y="3267005"/>
                  <a:pt x="3815709" y="3254627"/>
                  <a:pt x="3810935" y="3237460"/>
                </a:cubicBezTo>
                <a:lnTo>
                  <a:pt x="3797860" y="3194276"/>
                </a:lnTo>
                <a:cubicBezTo>
                  <a:pt x="3793368" y="3181734"/>
                  <a:pt x="3789877" y="3173773"/>
                  <a:pt x="3787386" y="3170393"/>
                </a:cubicBezTo>
                <a:cubicBezTo>
                  <a:pt x="3828836" y="3155376"/>
                  <a:pt x="3870267" y="3143212"/>
                  <a:pt x="3911680" y="3133902"/>
                </a:cubicBezTo>
                <a:cubicBezTo>
                  <a:pt x="3953093" y="3124592"/>
                  <a:pt x="3983294" y="3116038"/>
                  <a:pt x="4002284" y="3108241"/>
                </a:cubicBezTo>
                <a:cubicBezTo>
                  <a:pt x="4021275" y="3100443"/>
                  <a:pt x="4030325" y="3096870"/>
                  <a:pt x="4029436" y="3097522"/>
                </a:cubicBezTo>
                <a:close/>
                <a:moveTo>
                  <a:pt x="5043662" y="3054627"/>
                </a:moveTo>
                <a:cubicBezTo>
                  <a:pt x="5036213" y="3054479"/>
                  <a:pt x="5029671" y="3056362"/>
                  <a:pt x="5024038" y="3060275"/>
                </a:cubicBezTo>
                <a:cubicBezTo>
                  <a:pt x="5008249" y="3061402"/>
                  <a:pt x="4994318" y="3077524"/>
                  <a:pt x="4982243" y="3108641"/>
                </a:cubicBezTo>
                <a:cubicBezTo>
                  <a:pt x="4970169" y="3139758"/>
                  <a:pt x="4964651" y="3165197"/>
                  <a:pt x="4965688" y="3184958"/>
                </a:cubicBezTo>
                <a:cubicBezTo>
                  <a:pt x="4979223" y="3216179"/>
                  <a:pt x="4995515" y="3240366"/>
                  <a:pt x="5014565" y="3257518"/>
                </a:cubicBezTo>
                <a:cubicBezTo>
                  <a:pt x="5041190" y="3288086"/>
                  <a:pt x="5066792" y="3307736"/>
                  <a:pt x="5091371" y="3316468"/>
                </a:cubicBezTo>
                <a:cubicBezTo>
                  <a:pt x="5115951" y="3325200"/>
                  <a:pt x="5132629" y="3319885"/>
                  <a:pt x="5141405" y="3300524"/>
                </a:cubicBezTo>
                <a:cubicBezTo>
                  <a:pt x="5144384" y="3290058"/>
                  <a:pt x="5150103" y="3280677"/>
                  <a:pt x="5158561" y="3272383"/>
                </a:cubicBezTo>
                <a:cubicBezTo>
                  <a:pt x="5167018" y="3264089"/>
                  <a:pt x="5168919" y="3248378"/>
                  <a:pt x="5164264" y="3225252"/>
                </a:cubicBezTo>
                <a:cubicBezTo>
                  <a:pt x="5159609" y="3202125"/>
                  <a:pt x="5167178" y="3173358"/>
                  <a:pt x="5186969" y="3138950"/>
                </a:cubicBezTo>
                <a:cubicBezTo>
                  <a:pt x="5192291" y="3123488"/>
                  <a:pt x="5191720" y="3111680"/>
                  <a:pt x="5185256" y="3103526"/>
                </a:cubicBezTo>
                <a:cubicBezTo>
                  <a:pt x="5181980" y="3094780"/>
                  <a:pt x="5172403" y="3093431"/>
                  <a:pt x="5156526" y="3099479"/>
                </a:cubicBezTo>
                <a:cubicBezTo>
                  <a:pt x="5140649" y="3105528"/>
                  <a:pt x="5131421" y="3106691"/>
                  <a:pt x="5128841" y="3102970"/>
                </a:cubicBezTo>
                <a:cubicBezTo>
                  <a:pt x="5125950" y="3102970"/>
                  <a:pt x="5118382" y="3097063"/>
                  <a:pt x="5106137" y="3085247"/>
                </a:cubicBezTo>
                <a:cubicBezTo>
                  <a:pt x="5093892" y="3073432"/>
                  <a:pt x="5081424" y="3065405"/>
                  <a:pt x="5068734" y="3061165"/>
                </a:cubicBezTo>
                <a:cubicBezTo>
                  <a:pt x="5059469" y="3056955"/>
                  <a:pt x="5051111" y="3054775"/>
                  <a:pt x="5043662" y="3054627"/>
                </a:cubicBezTo>
                <a:close/>
                <a:moveTo>
                  <a:pt x="4086179" y="2945869"/>
                </a:moveTo>
                <a:cubicBezTo>
                  <a:pt x="4076914" y="2945633"/>
                  <a:pt x="4067910" y="2946781"/>
                  <a:pt x="4059167" y="2949313"/>
                </a:cubicBezTo>
                <a:cubicBezTo>
                  <a:pt x="4047663" y="2954249"/>
                  <a:pt x="4029358" y="2956947"/>
                  <a:pt x="4004253" y="2957407"/>
                </a:cubicBezTo>
                <a:cubicBezTo>
                  <a:pt x="3979147" y="2957866"/>
                  <a:pt x="3932879" y="2964701"/>
                  <a:pt x="3865449" y="2977909"/>
                </a:cubicBezTo>
                <a:cubicBezTo>
                  <a:pt x="3798019" y="2991118"/>
                  <a:pt x="3753630" y="3002103"/>
                  <a:pt x="3732283" y="3010865"/>
                </a:cubicBezTo>
                <a:cubicBezTo>
                  <a:pt x="3720853" y="3001866"/>
                  <a:pt x="3701447" y="2993338"/>
                  <a:pt x="3674066" y="2985281"/>
                </a:cubicBezTo>
                <a:cubicBezTo>
                  <a:pt x="3646685" y="2977224"/>
                  <a:pt x="3625141" y="2982164"/>
                  <a:pt x="3609434" y="3000102"/>
                </a:cubicBezTo>
                <a:cubicBezTo>
                  <a:pt x="3593728" y="3018040"/>
                  <a:pt x="3586111" y="3045021"/>
                  <a:pt x="3586586" y="3081045"/>
                </a:cubicBezTo>
                <a:cubicBezTo>
                  <a:pt x="3587060" y="3117069"/>
                  <a:pt x="3597600" y="3166468"/>
                  <a:pt x="3618207" y="3229243"/>
                </a:cubicBezTo>
                <a:cubicBezTo>
                  <a:pt x="3638813" y="3292018"/>
                  <a:pt x="3656514" y="3330804"/>
                  <a:pt x="3671309" y="3345598"/>
                </a:cubicBezTo>
                <a:lnTo>
                  <a:pt x="3691700" y="3378220"/>
                </a:lnTo>
                <a:lnTo>
                  <a:pt x="3713159" y="3403993"/>
                </a:lnTo>
                <a:cubicBezTo>
                  <a:pt x="3764867" y="3459496"/>
                  <a:pt x="3804167" y="3469110"/>
                  <a:pt x="3831059" y="3432834"/>
                </a:cubicBezTo>
                <a:cubicBezTo>
                  <a:pt x="3862681" y="3432834"/>
                  <a:pt x="3924914" y="3423065"/>
                  <a:pt x="4017761" y="3403526"/>
                </a:cubicBezTo>
                <a:cubicBezTo>
                  <a:pt x="4061702" y="3397018"/>
                  <a:pt x="4094275" y="3391470"/>
                  <a:pt x="4115482" y="3386881"/>
                </a:cubicBezTo>
                <a:cubicBezTo>
                  <a:pt x="4136689" y="3382293"/>
                  <a:pt x="4147918" y="3375018"/>
                  <a:pt x="4149171" y="3365056"/>
                </a:cubicBezTo>
                <a:cubicBezTo>
                  <a:pt x="4150424" y="3355094"/>
                  <a:pt x="4152766" y="3346681"/>
                  <a:pt x="4156198" y="3339817"/>
                </a:cubicBezTo>
                <a:cubicBezTo>
                  <a:pt x="4159630" y="3332953"/>
                  <a:pt x="4161346" y="3326471"/>
                  <a:pt x="4161346" y="3320371"/>
                </a:cubicBezTo>
                <a:cubicBezTo>
                  <a:pt x="4161346" y="3314270"/>
                  <a:pt x="4162043" y="3306847"/>
                  <a:pt x="4163436" y="3298100"/>
                </a:cubicBezTo>
                <a:cubicBezTo>
                  <a:pt x="4164830" y="3289354"/>
                  <a:pt x="4163262" y="3282297"/>
                  <a:pt x="4158733" y="3276931"/>
                </a:cubicBezTo>
                <a:cubicBezTo>
                  <a:pt x="4154204" y="3271564"/>
                  <a:pt x="4151821" y="3269748"/>
                  <a:pt x="4151584" y="3271482"/>
                </a:cubicBezTo>
                <a:lnTo>
                  <a:pt x="4185629" y="3213955"/>
                </a:lnTo>
                <a:lnTo>
                  <a:pt x="4232193" y="3119448"/>
                </a:lnTo>
                <a:cubicBezTo>
                  <a:pt x="4242629" y="3097819"/>
                  <a:pt x="4245972" y="3078002"/>
                  <a:pt x="4242222" y="3059997"/>
                </a:cubicBezTo>
                <a:cubicBezTo>
                  <a:pt x="4238471" y="3041993"/>
                  <a:pt x="4216605" y="3017106"/>
                  <a:pt x="4176623" y="2985337"/>
                </a:cubicBezTo>
                <a:cubicBezTo>
                  <a:pt x="4144123" y="2959731"/>
                  <a:pt x="4113975" y="2946575"/>
                  <a:pt x="4086179" y="2945869"/>
                </a:cubicBezTo>
                <a:close/>
                <a:moveTo>
                  <a:pt x="6453781" y="2708768"/>
                </a:moveTo>
                <a:cubicBezTo>
                  <a:pt x="6438320" y="2707787"/>
                  <a:pt x="6424615" y="2713489"/>
                  <a:pt x="6412669" y="2725875"/>
                </a:cubicBezTo>
                <a:cubicBezTo>
                  <a:pt x="6396740" y="2742390"/>
                  <a:pt x="6367035" y="2757897"/>
                  <a:pt x="6323554" y="2772395"/>
                </a:cubicBezTo>
                <a:lnTo>
                  <a:pt x="6180926" y="2814734"/>
                </a:lnTo>
                <a:cubicBezTo>
                  <a:pt x="6156806" y="2820486"/>
                  <a:pt x="6141877" y="2831653"/>
                  <a:pt x="6136140" y="2848234"/>
                </a:cubicBezTo>
                <a:cubicBezTo>
                  <a:pt x="6130403" y="2864816"/>
                  <a:pt x="6130225" y="2891059"/>
                  <a:pt x="6135607" y="2926964"/>
                </a:cubicBezTo>
                <a:cubicBezTo>
                  <a:pt x="6140988" y="2962870"/>
                  <a:pt x="6150112" y="2986671"/>
                  <a:pt x="6162980" y="2998368"/>
                </a:cubicBezTo>
                <a:cubicBezTo>
                  <a:pt x="6174277" y="3009857"/>
                  <a:pt x="6191955" y="3010902"/>
                  <a:pt x="6216016" y="3001503"/>
                </a:cubicBezTo>
                <a:cubicBezTo>
                  <a:pt x="6250987" y="2978821"/>
                  <a:pt x="6292889" y="2954827"/>
                  <a:pt x="6341722" y="2929522"/>
                </a:cubicBezTo>
                <a:cubicBezTo>
                  <a:pt x="6348230" y="2926453"/>
                  <a:pt x="6351135" y="2924974"/>
                  <a:pt x="6350438" y="2925086"/>
                </a:cubicBezTo>
                <a:cubicBezTo>
                  <a:pt x="6349742" y="2925197"/>
                  <a:pt x="6349393" y="2936526"/>
                  <a:pt x="6349393" y="2959075"/>
                </a:cubicBezTo>
                <a:cubicBezTo>
                  <a:pt x="6344738" y="3065931"/>
                  <a:pt x="6341948" y="3176653"/>
                  <a:pt x="6341021" y="3291240"/>
                </a:cubicBezTo>
                <a:cubicBezTo>
                  <a:pt x="6340094" y="3405827"/>
                  <a:pt x="6341492" y="3466575"/>
                  <a:pt x="6345213" y="3473483"/>
                </a:cubicBezTo>
                <a:lnTo>
                  <a:pt x="6295558" y="3510086"/>
                </a:lnTo>
                <a:cubicBezTo>
                  <a:pt x="6243997" y="3560504"/>
                  <a:pt x="6243382" y="3602065"/>
                  <a:pt x="6293712" y="3634769"/>
                </a:cubicBezTo>
                <a:cubicBezTo>
                  <a:pt x="6331500" y="3655493"/>
                  <a:pt x="6363017" y="3663021"/>
                  <a:pt x="6388263" y="3657350"/>
                </a:cubicBezTo>
                <a:cubicBezTo>
                  <a:pt x="6413510" y="3651680"/>
                  <a:pt x="6434401" y="3637415"/>
                  <a:pt x="6450938" y="3614555"/>
                </a:cubicBezTo>
                <a:cubicBezTo>
                  <a:pt x="6467476" y="3591695"/>
                  <a:pt x="6480769" y="3575240"/>
                  <a:pt x="6490821" y="3565189"/>
                </a:cubicBezTo>
                <a:cubicBezTo>
                  <a:pt x="6505082" y="3554738"/>
                  <a:pt x="6546539" y="3503755"/>
                  <a:pt x="6615192" y="3412243"/>
                </a:cubicBezTo>
                <a:cubicBezTo>
                  <a:pt x="6633812" y="3384832"/>
                  <a:pt x="6648711" y="3354338"/>
                  <a:pt x="6659889" y="3320760"/>
                </a:cubicBezTo>
                <a:cubicBezTo>
                  <a:pt x="6668161" y="3304037"/>
                  <a:pt x="6666538" y="3285173"/>
                  <a:pt x="6655019" y="3264167"/>
                </a:cubicBezTo>
                <a:cubicBezTo>
                  <a:pt x="6639883" y="3248793"/>
                  <a:pt x="6619899" y="3250795"/>
                  <a:pt x="6595068" y="3270170"/>
                </a:cubicBezTo>
                <a:lnTo>
                  <a:pt x="6506253" y="3356917"/>
                </a:lnTo>
                <a:lnTo>
                  <a:pt x="6509010" y="3295276"/>
                </a:lnTo>
                <a:cubicBezTo>
                  <a:pt x="6508091" y="3175656"/>
                  <a:pt x="6511271" y="3054835"/>
                  <a:pt x="6518550" y="2932813"/>
                </a:cubicBezTo>
                <a:cubicBezTo>
                  <a:pt x="6519366" y="2905876"/>
                  <a:pt x="6525347" y="2888172"/>
                  <a:pt x="6536495" y="2879700"/>
                </a:cubicBezTo>
                <a:cubicBezTo>
                  <a:pt x="6547644" y="2871227"/>
                  <a:pt x="6557939" y="2849683"/>
                  <a:pt x="6567383" y="2815068"/>
                </a:cubicBezTo>
                <a:cubicBezTo>
                  <a:pt x="6572215" y="2787983"/>
                  <a:pt x="6564774" y="2765998"/>
                  <a:pt x="6545057" y="2749113"/>
                </a:cubicBezTo>
                <a:cubicBezTo>
                  <a:pt x="6528824" y="2737950"/>
                  <a:pt x="6503748" y="2725571"/>
                  <a:pt x="6469829" y="2711977"/>
                </a:cubicBezTo>
                <a:cubicBezTo>
                  <a:pt x="6464284" y="2710165"/>
                  <a:pt x="6458935" y="2709095"/>
                  <a:pt x="6453781" y="2708768"/>
                </a:cubicBezTo>
                <a:close/>
                <a:moveTo>
                  <a:pt x="4058294" y="2641552"/>
                </a:moveTo>
                <a:cubicBezTo>
                  <a:pt x="4051471" y="2641626"/>
                  <a:pt x="4045736" y="2643717"/>
                  <a:pt x="4041088" y="2647823"/>
                </a:cubicBezTo>
                <a:cubicBezTo>
                  <a:pt x="4031793" y="2656036"/>
                  <a:pt x="3999724" y="2664179"/>
                  <a:pt x="3944880" y="2672250"/>
                </a:cubicBezTo>
                <a:cubicBezTo>
                  <a:pt x="3890036" y="2680323"/>
                  <a:pt x="3841629" y="2688120"/>
                  <a:pt x="3799661" y="2695644"/>
                </a:cubicBezTo>
                <a:cubicBezTo>
                  <a:pt x="3757692" y="2703168"/>
                  <a:pt x="3723025" y="2707174"/>
                  <a:pt x="3695658" y="2707663"/>
                </a:cubicBezTo>
                <a:cubicBezTo>
                  <a:pt x="3668292" y="2708152"/>
                  <a:pt x="3650250" y="2713370"/>
                  <a:pt x="3641533" y="2723318"/>
                </a:cubicBezTo>
                <a:cubicBezTo>
                  <a:pt x="3628606" y="2741448"/>
                  <a:pt x="3625715" y="2761773"/>
                  <a:pt x="3632861" y="2784292"/>
                </a:cubicBezTo>
                <a:cubicBezTo>
                  <a:pt x="3651688" y="2831330"/>
                  <a:pt x="3679907" y="2866420"/>
                  <a:pt x="3717517" y="2889562"/>
                </a:cubicBezTo>
                <a:cubicBezTo>
                  <a:pt x="3734521" y="2901036"/>
                  <a:pt x="3771397" y="2901514"/>
                  <a:pt x="3828146" y="2890996"/>
                </a:cubicBezTo>
                <a:cubicBezTo>
                  <a:pt x="3884895" y="2880478"/>
                  <a:pt x="3973324" y="2860557"/>
                  <a:pt x="4093434" y="2831234"/>
                </a:cubicBezTo>
                <a:cubicBezTo>
                  <a:pt x="4106954" y="2830271"/>
                  <a:pt x="4122179" y="2826275"/>
                  <a:pt x="4139109" y="2819248"/>
                </a:cubicBezTo>
                <a:cubicBezTo>
                  <a:pt x="4149071" y="2814949"/>
                  <a:pt x="4160152" y="2802296"/>
                  <a:pt x="4172353" y="2781290"/>
                </a:cubicBezTo>
                <a:cubicBezTo>
                  <a:pt x="4184554" y="2760283"/>
                  <a:pt x="4185099" y="2736767"/>
                  <a:pt x="4173988" y="2710743"/>
                </a:cubicBezTo>
                <a:cubicBezTo>
                  <a:pt x="4162876" y="2684718"/>
                  <a:pt x="4149271" y="2669630"/>
                  <a:pt x="4133172" y="2665479"/>
                </a:cubicBezTo>
                <a:cubicBezTo>
                  <a:pt x="4117072" y="2661328"/>
                  <a:pt x="4100024" y="2655295"/>
                  <a:pt x="4082027" y="2647378"/>
                </a:cubicBezTo>
                <a:cubicBezTo>
                  <a:pt x="4073028" y="2643420"/>
                  <a:pt x="4065117" y="2641478"/>
                  <a:pt x="4058294" y="2641552"/>
                </a:cubicBezTo>
                <a:close/>
                <a:moveTo>
                  <a:pt x="6979390" y="2595611"/>
                </a:moveTo>
                <a:cubicBezTo>
                  <a:pt x="6979909" y="2610924"/>
                  <a:pt x="6980854" y="2625672"/>
                  <a:pt x="6982225" y="2639851"/>
                </a:cubicBezTo>
                <a:cubicBezTo>
                  <a:pt x="6983597" y="2654031"/>
                  <a:pt x="6984282" y="2661840"/>
                  <a:pt x="6984282" y="2663278"/>
                </a:cubicBezTo>
                <a:cubicBezTo>
                  <a:pt x="6972452" y="2665457"/>
                  <a:pt x="6958584" y="2667911"/>
                  <a:pt x="6942677" y="2670638"/>
                </a:cubicBezTo>
                <a:cubicBezTo>
                  <a:pt x="6913665" y="2679933"/>
                  <a:pt x="6901635" y="2700814"/>
                  <a:pt x="6906586" y="2733280"/>
                </a:cubicBezTo>
                <a:cubicBezTo>
                  <a:pt x="6907327" y="2735518"/>
                  <a:pt x="6907965" y="2740096"/>
                  <a:pt x="6908499" y="2747011"/>
                </a:cubicBezTo>
                <a:cubicBezTo>
                  <a:pt x="6909032" y="2753927"/>
                  <a:pt x="6912902" y="2761758"/>
                  <a:pt x="6920106" y="2770505"/>
                </a:cubicBezTo>
                <a:cubicBezTo>
                  <a:pt x="6927311" y="2779251"/>
                  <a:pt x="6934879" y="2790429"/>
                  <a:pt x="6942810" y="2804038"/>
                </a:cubicBezTo>
                <a:cubicBezTo>
                  <a:pt x="6950741" y="2817647"/>
                  <a:pt x="6962824" y="2823518"/>
                  <a:pt x="6979057" y="2821650"/>
                </a:cubicBezTo>
                <a:lnTo>
                  <a:pt x="6989864" y="2818870"/>
                </a:lnTo>
                <a:lnTo>
                  <a:pt x="6989864" y="2871394"/>
                </a:lnTo>
                <a:cubicBezTo>
                  <a:pt x="6975921" y="2874403"/>
                  <a:pt x="6963567" y="2877763"/>
                  <a:pt x="6952800" y="2881473"/>
                </a:cubicBezTo>
                <a:lnTo>
                  <a:pt x="6925337" y="2893622"/>
                </a:lnTo>
                <a:lnTo>
                  <a:pt x="6923945" y="2890332"/>
                </a:lnTo>
                <a:cubicBezTo>
                  <a:pt x="6922509" y="2887005"/>
                  <a:pt x="6920077" y="2881460"/>
                  <a:pt x="6916649" y="2873696"/>
                </a:cubicBezTo>
                <a:cubicBezTo>
                  <a:pt x="6909792" y="2858167"/>
                  <a:pt x="6904996" y="2817792"/>
                  <a:pt x="6902261" y="2752571"/>
                </a:cubicBezTo>
                <a:cubicBezTo>
                  <a:pt x="6899526" y="2687349"/>
                  <a:pt x="6899166" y="2642931"/>
                  <a:pt x="6901183" y="2619315"/>
                </a:cubicBezTo>
                <a:cubicBezTo>
                  <a:pt x="6903629" y="2619315"/>
                  <a:pt x="6913950" y="2616684"/>
                  <a:pt x="6932148" y="2611421"/>
                </a:cubicBezTo>
                <a:cubicBezTo>
                  <a:pt x="6950345" y="2606158"/>
                  <a:pt x="6966093" y="2600888"/>
                  <a:pt x="6979390" y="2595611"/>
                </a:cubicBezTo>
                <a:close/>
                <a:moveTo>
                  <a:pt x="7252022" y="2520928"/>
                </a:moveTo>
                <a:cubicBezTo>
                  <a:pt x="7253571" y="2521113"/>
                  <a:pt x="7254636" y="2521621"/>
                  <a:pt x="7255218" y="2522451"/>
                </a:cubicBezTo>
                <a:cubicBezTo>
                  <a:pt x="7265299" y="2538358"/>
                  <a:pt x="7263016" y="2578281"/>
                  <a:pt x="7248369" y="2642219"/>
                </a:cubicBezTo>
                <a:cubicBezTo>
                  <a:pt x="7233722" y="2706158"/>
                  <a:pt x="7213064" y="2762952"/>
                  <a:pt x="7186395" y="2812599"/>
                </a:cubicBezTo>
                <a:cubicBezTo>
                  <a:pt x="7185653" y="2814808"/>
                  <a:pt x="7185320" y="2815868"/>
                  <a:pt x="7185394" y="2815779"/>
                </a:cubicBezTo>
                <a:cubicBezTo>
                  <a:pt x="7168153" y="2819886"/>
                  <a:pt x="7157294" y="2824452"/>
                  <a:pt x="7152817" y="2829477"/>
                </a:cubicBezTo>
                <a:cubicBezTo>
                  <a:pt x="7152476" y="2815453"/>
                  <a:pt x="7152305" y="2796982"/>
                  <a:pt x="7152305" y="2774063"/>
                </a:cubicBezTo>
                <a:cubicBezTo>
                  <a:pt x="7153817" y="2773307"/>
                  <a:pt x="7160288" y="2771024"/>
                  <a:pt x="7171718" y="2767214"/>
                </a:cubicBezTo>
                <a:cubicBezTo>
                  <a:pt x="7182807" y="2760276"/>
                  <a:pt x="7191991" y="2748928"/>
                  <a:pt x="7199270" y="2733169"/>
                </a:cubicBezTo>
                <a:cubicBezTo>
                  <a:pt x="7200204" y="2726735"/>
                  <a:pt x="7201760" y="2721324"/>
                  <a:pt x="7203940" y="2716936"/>
                </a:cubicBezTo>
                <a:cubicBezTo>
                  <a:pt x="7203940" y="2711866"/>
                  <a:pt x="7204636" y="2704906"/>
                  <a:pt x="7206030" y="2696055"/>
                </a:cubicBezTo>
                <a:cubicBezTo>
                  <a:pt x="7207424" y="2687205"/>
                  <a:pt x="7206756" y="2676983"/>
                  <a:pt x="7204029" y="2665391"/>
                </a:cubicBezTo>
                <a:cubicBezTo>
                  <a:pt x="7199893" y="2661254"/>
                  <a:pt x="7197061" y="2656892"/>
                  <a:pt x="7195534" y="2652304"/>
                </a:cubicBezTo>
                <a:cubicBezTo>
                  <a:pt x="7194007" y="2647716"/>
                  <a:pt x="7189530" y="2642768"/>
                  <a:pt x="7182103" y="2637461"/>
                </a:cubicBezTo>
                <a:cubicBezTo>
                  <a:pt x="7176470" y="2627795"/>
                  <a:pt x="7166811" y="2623266"/>
                  <a:pt x="7153128" y="2623874"/>
                </a:cubicBezTo>
                <a:lnTo>
                  <a:pt x="7146563" y="2624772"/>
                </a:lnTo>
                <a:lnTo>
                  <a:pt x="7143944" y="2553694"/>
                </a:lnTo>
                <a:lnTo>
                  <a:pt x="7225020" y="2527966"/>
                </a:lnTo>
                <a:cubicBezTo>
                  <a:pt x="7238374" y="2522718"/>
                  <a:pt x="7247374" y="2520372"/>
                  <a:pt x="7252022" y="2520928"/>
                </a:cubicBezTo>
                <a:close/>
                <a:moveTo>
                  <a:pt x="7917599" y="2394477"/>
                </a:moveTo>
                <a:cubicBezTo>
                  <a:pt x="7899542" y="2399636"/>
                  <a:pt x="7883665" y="2418004"/>
                  <a:pt x="7869967" y="2449580"/>
                </a:cubicBezTo>
                <a:cubicBezTo>
                  <a:pt x="7849124" y="2486760"/>
                  <a:pt x="7820001" y="2532695"/>
                  <a:pt x="7782598" y="2587383"/>
                </a:cubicBezTo>
                <a:lnTo>
                  <a:pt x="7671279" y="2756384"/>
                </a:lnTo>
                <a:cubicBezTo>
                  <a:pt x="7628362" y="2820783"/>
                  <a:pt x="7595362" y="2877517"/>
                  <a:pt x="7572280" y="2926586"/>
                </a:cubicBezTo>
                <a:cubicBezTo>
                  <a:pt x="7549361" y="2984818"/>
                  <a:pt x="7546307" y="3021902"/>
                  <a:pt x="7563119" y="3037838"/>
                </a:cubicBezTo>
                <a:cubicBezTo>
                  <a:pt x="7583621" y="3051862"/>
                  <a:pt x="7612985" y="3045002"/>
                  <a:pt x="7651210" y="3017258"/>
                </a:cubicBezTo>
                <a:cubicBezTo>
                  <a:pt x="7689436" y="2989513"/>
                  <a:pt x="7718570" y="2970508"/>
                  <a:pt x="7738613" y="2960242"/>
                </a:cubicBezTo>
                <a:cubicBezTo>
                  <a:pt x="7748635" y="2955109"/>
                  <a:pt x="7757104" y="2949710"/>
                  <a:pt x="7764022" y="2944045"/>
                </a:cubicBezTo>
                <a:lnTo>
                  <a:pt x="7772036" y="2935188"/>
                </a:lnTo>
                <a:lnTo>
                  <a:pt x="7764557" y="2987417"/>
                </a:lnTo>
                <a:cubicBezTo>
                  <a:pt x="7754614" y="3072966"/>
                  <a:pt x="7750688" y="3164823"/>
                  <a:pt x="7752778" y="3262988"/>
                </a:cubicBezTo>
                <a:cubicBezTo>
                  <a:pt x="7754646" y="3307462"/>
                  <a:pt x="7754880" y="3352989"/>
                  <a:pt x="7753479" y="3399568"/>
                </a:cubicBezTo>
                <a:cubicBezTo>
                  <a:pt x="7752077" y="3446147"/>
                  <a:pt x="7755910" y="3495732"/>
                  <a:pt x="7764975" y="3548322"/>
                </a:cubicBezTo>
                <a:cubicBezTo>
                  <a:pt x="7774041" y="3600913"/>
                  <a:pt x="7785444" y="3634813"/>
                  <a:pt x="7799187" y="3650023"/>
                </a:cubicBezTo>
                <a:cubicBezTo>
                  <a:pt x="7812929" y="3665233"/>
                  <a:pt x="7827165" y="3672186"/>
                  <a:pt x="7841893" y="3670881"/>
                </a:cubicBezTo>
                <a:cubicBezTo>
                  <a:pt x="7856622" y="3669577"/>
                  <a:pt x="7866313" y="3661957"/>
                  <a:pt x="7870968" y="3648022"/>
                </a:cubicBezTo>
                <a:cubicBezTo>
                  <a:pt x="7875623" y="3634087"/>
                  <a:pt x="7891797" y="3618802"/>
                  <a:pt x="7919489" y="3602169"/>
                </a:cubicBezTo>
                <a:cubicBezTo>
                  <a:pt x="7935248" y="3593838"/>
                  <a:pt x="7938943" y="3561787"/>
                  <a:pt x="7930574" y="3506016"/>
                </a:cubicBezTo>
                <a:cubicBezTo>
                  <a:pt x="7922206" y="3450246"/>
                  <a:pt x="7918021" y="3394594"/>
                  <a:pt x="7918021" y="3339061"/>
                </a:cubicBezTo>
                <a:lnTo>
                  <a:pt x="7918021" y="3193831"/>
                </a:lnTo>
                <a:cubicBezTo>
                  <a:pt x="7915116" y="3059934"/>
                  <a:pt x="7922298" y="2972995"/>
                  <a:pt x="7939569" y="2933013"/>
                </a:cubicBezTo>
                <a:cubicBezTo>
                  <a:pt x="7950317" y="2904579"/>
                  <a:pt x="7953363" y="2881742"/>
                  <a:pt x="7948708" y="2864501"/>
                </a:cubicBezTo>
                <a:cubicBezTo>
                  <a:pt x="7940392" y="2839517"/>
                  <a:pt x="7928769" y="2820692"/>
                  <a:pt x="7913840" y="2808026"/>
                </a:cubicBezTo>
                <a:lnTo>
                  <a:pt x="7897896" y="2797470"/>
                </a:lnTo>
                <a:lnTo>
                  <a:pt x="7932400" y="2762583"/>
                </a:lnTo>
                <a:cubicBezTo>
                  <a:pt x="8009915" y="2681396"/>
                  <a:pt x="8053413" y="2614923"/>
                  <a:pt x="8062896" y="2563167"/>
                </a:cubicBezTo>
                <a:cubicBezTo>
                  <a:pt x="8063667" y="2554821"/>
                  <a:pt x="8067387" y="2542838"/>
                  <a:pt x="8074058" y="2527221"/>
                </a:cubicBezTo>
                <a:cubicBezTo>
                  <a:pt x="8080730" y="2511603"/>
                  <a:pt x="8077313" y="2492668"/>
                  <a:pt x="8063807" y="2470416"/>
                </a:cubicBezTo>
                <a:cubicBezTo>
                  <a:pt x="8050302" y="2448165"/>
                  <a:pt x="8028232" y="2429419"/>
                  <a:pt x="7997597" y="2414179"/>
                </a:cubicBezTo>
                <a:cubicBezTo>
                  <a:pt x="7966961" y="2398939"/>
                  <a:pt x="7940296" y="2392372"/>
                  <a:pt x="7917599" y="2394477"/>
                </a:cubicBezTo>
                <a:close/>
                <a:moveTo>
                  <a:pt x="7336283" y="2390038"/>
                </a:moveTo>
                <a:cubicBezTo>
                  <a:pt x="7326877" y="2390666"/>
                  <a:pt x="7318786" y="2393654"/>
                  <a:pt x="7312011" y="2399002"/>
                </a:cubicBezTo>
                <a:cubicBezTo>
                  <a:pt x="7298462" y="2409698"/>
                  <a:pt x="7276581" y="2412489"/>
                  <a:pt x="7246368" y="2407374"/>
                </a:cubicBezTo>
                <a:cubicBezTo>
                  <a:pt x="7216155" y="2402260"/>
                  <a:pt x="7169539" y="2404424"/>
                  <a:pt x="7106519" y="2413867"/>
                </a:cubicBezTo>
                <a:lnTo>
                  <a:pt x="6891710" y="2445733"/>
                </a:lnTo>
                <a:cubicBezTo>
                  <a:pt x="6883334" y="2445733"/>
                  <a:pt x="6880717" y="2447134"/>
                  <a:pt x="6883860" y="2449936"/>
                </a:cubicBezTo>
                <a:cubicBezTo>
                  <a:pt x="6880821" y="2438254"/>
                  <a:pt x="6868049" y="2426780"/>
                  <a:pt x="6845546" y="2415513"/>
                </a:cubicBezTo>
                <a:cubicBezTo>
                  <a:pt x="6793733" y="2389155"/>
                  <a:pt x="6756724" y="2415661"/>
                  <a:pt x="6734516" y="2495033"/>
                </a:cubicBezTo>
                <a:cubicBezTo>
                  <a:pt x="6727074" y="2537446"/>
                  <a:pt x="6724999" y="2605617"/>
                  <a:pt x="6728290" y="2699546"/>
                </a:cubicBezTo>
                <a:cubicBezTo>
                  <a:pt x="6731581" y="2793476"/>
                  <a:pt x="6741076" y="2856666"/>
                  <a:pt x="6756775" y="2889117"/>
                </a:cubicBezTo>
                <a:cubicBezTo>
                  <a:pt x="6759814" y="2895269"/>
                  <a:pt x="6762264" y="2904872"/>
                  <a:pt x="6764125" y="2917925"/>
                </a:cubicBezTo>
                <a:cubicBezTo>
                  <a:pt x="6765985" y="2930978"/>
                  <a:pt x="6776114" y="2953968"/>
                  <a:pt x="6794512" y="2986893"/>
                </a:cubicBezTo>
                <a:cubicBezTo>
                  <a:pt x="6812805" y="3029292"/>
                  <a:pt x="6834131" y="3049565"/>
                  <a:pt x="6858488" y="3047711"/>
                </a:cubicBezTo>
                <a:cubicBezTo>
                  <a:pt x="6864521" y="3051432"/>
                  <a:pt x="6874594" y="3053293"/>
                  <a:pt x="6888708" y="3053293"/>
                </a:cubicBezTo>
                <a:lnTo>
                  <a:pt x="6991643" y="3029566"/>
                </a:lnTo>
                <a:lnTo>
                  <a:pt x="6992666" y="3065212"/>
                </a:lnTo>
                <a:cubicBezTo>
                  <a:pt x="6869873" y="3089006"/>
                  <a:pt x="6765263" y="3115935"/>
                  <a:pt x="6678835" y="3145999"/>
                </a:cubicBezTo>
                <a:cubicBezTo>
                  <a:pt x="6659207" y="3151440"/>
                  <a:pt x="6650145" y="3163696"/>
                  <a:pt x="6651650" y="3182768"/>
                </a:cubicBezTo>
                <a:cubicBezTo>
                  <a:pt x="6653155" y="3201840"/>
                  <a:pt x="6658358" y="3218970"/>
                  <a:pt x="6667260" y="3234158"/>
                </a:cubicBezTo>
                <a:cubicBezTo>
                  <a:pt x="6676162" y="3249346"/>
                  <a:pt x="6686043" y="3260468"/>
                  <a:pt x="6696902" y="3267524"/>
                </a:cubicBezTo>
                <a:cubicBezTo>
                  <a:pt x="6707761" y="3274581"/>
                  <a:pt x="6718943" y="3280763"/>
                  <a:pt x="6730447" y="3286070"/>
                </a:cubicBezTo>
                <a:cubicBezTo>
                  <a:pt x="6753662" y="3300183"/>
                  <a:pt x="6779457" y="3302236"/>
                  <a:pt x="6807832" y="3292230"/>
                </a:cubicBezTo>
                <a:cubicBezTo>
                  <a:pt x="6860859" y="3266642"/>
                  <a:pt x="6922471" y="3247459"/>
                  <a:pt x="6992666" y="3234680"/>
                </a:cubicBezTo>
                <a:cubicBezTo>
                  <a:pt x="6990813" y="3428676"/>
                  <a:pt x="6987195" y="3532990"/>
                  <a:pt x="6981814" y="3547622"/>
                </a:cubicBezTo>
                <a:cubicBezTo>
                  <a:pt x="6973008" y="3557228"/>
                  <a:pt x="6945820" y="3556917"/>
                  <a:pt x="6900249" y="3546688"/>
                </a:cubicBezTo>
                <a:cubicBezTo>
                  <a:pt x="6877938" y="3543901"/>
                  <a:pt x="6863576" y="3549112"/>
                  <a:pt x="6857164" y="3562320"/>
                </a:cubicBezTo>
                <a:cubicBezTo>
                  <a:pt x="6850753" y="3575529"/>
                  <a:pt x="6858710" y="3592544"/>
                  <a:pt x="6881036" y="3613365"/>
                </a:cubicBezTo>
                <a:cubicBezTo>
                  <a:pt x="6903362" y="3634187"/>
                  <a:pt x="6913824" y="3649215"/>
                  <a:pt x="6912423" y="3658451"/>
                </a:cubicBezTo>
                <a:cubicBezTo>
                  <a:pt x="6911022" y="3667687"/>
                  <a:pt x="6918064" y="3682159"/>
                  <a:pt x="6933549" y="3701869"/>
                </a:cubicBezTo>
                <a:cubicBezTo>
                  <a:pt x="6949033" y="3721578"/>
                  <a:pt x="6964614" y="3731433"/>
                  <a:pt x="6980291" y="3731433"/>
                </a:cubicBezTo>
                <a:cubicBezTo>
                  <a:pt x="6995968" y="3731433"/>
                  <a:pt x="7011397" y="3721671"/>
                  <a:pt x="7026577" y="3702147"/>
                </a:cubicBezTo>
                <a:cubicBezTo>
                  <a:pt x="7041609" y="3680058"/>
                  <a:pt x="7061830" y="3664540"/>
                  <a:pt x="7087240" y="3655593"/>
                </a:cubicBezTo>
                <a:cubicBezTo>
                  <a:pt x="7112649" y="3646647"/>
                  <a:pt x="7131873" y="3630436"/>
                  <a:pt x="7144911" y="3606961"/>
                </a:cubicBezTo>
                <a:cubicBezTo>
                  <a:pt x="7157949" y="3583486"/>
                  <a:pt x="7165536" y="3548378"/>
                  <a:pt x="7167671" y="3501636"/>
                </a:cubicBezTo>
                <a:cubicBezTo>
                  <a:pt x="7167671" y="3399019"/>
                  <a:pt x="7167160" y="3300346"/>
                  <a:pt x="7166137" y="3205616"/>
                </a:cubicBezTo>
                <a:cubicBezTo>
                  <a:pt x="7288796" y="3183127"/>
                  <a:pt x="7377099" y="3175567"/>
                  <a:pt x="7431046" y="3182935"/>
                </a:cubicBezTo>
                <a:cubicBezTo>
                  <a:pt x="7455003" y="3183943"/>
                  <a:pt x="7475891" y="3175671"/>
                  <a:pt x="7493710" y="3158118"/>
                </a:cubicBezTo>
                <a:cubicBezTo>
                  <a:pt x="7527510" y="3120671"/>
                  <a:pt x="7526087" y="3083046"/>
                  <a:pt x="7489441" y="3045243"/>
                </a:cubicBezTo>
                <a:cubicBezTo>
                  <a:pt x="7452794" y="3007440"/>
                  <a:pt x="7414175" y="2993898"/>
                  <a:pt x="7373585" y="3004616"/>
                </a:cubicBezTo>
                <a:cubicBezTo>
                  <a:pt x="7348858" y="3009923"/>
                  <a:pt x="7320569" y="3013266"/>
                  <a:pt x="7288718" y="3014645"/>
                </a:cubicBezTo>
                <a:cubicBezTo>
                  <a:pt x="7256868" y="3016024"/>
                  <a:pt x="7214658" y="3022672"/>
                  <a:pt x="7162090" y="3034592"/>
                </a:cubicBezTo>
                <a:lnTo>
                  <a:pt x="7162090" y="3018092"/>
                </a:lnTo>
                <a:cubicBezTo>
                  <a:pt x="7161156" y="3004082"/>
                  <a:pt x="7160689" y="2993957"/>
                  <a:pt x="7160689" y="2987716"/>
                </a:cubicBezTo>
                <a:cubicBezTo>
                  <a:pt x="7195927" y="2976494"/>
                  <a:pt x="7237666" y="2959060"/>
                  <a:pt x="7285905" y="2935414"/>
                </a:cubicBezTo>
                <a:cubicBezTo>
                  <a:pt x="7304747" y="2922843"/>
                  <a:pt x="7314168" y="2906306"/>
                  <a:pt x="7314168" y="2885804"/>
                </a:cubicBezTo>
                <a:lnTo>
                  <a:pt x="7338340" y="2864078"/>
                </a:lnTo>
                <a:cubicBezTo>
                  <a:pt x="7370598" y="2823992"/>
                  <a:pt x="7401612" y="2752989"/>
                  <a:pt x="7431380" y="2651070"/>
                </a:cubicBezTo>
                <a:cubicBezTo>
                  <a:pt x="7438555" y="2621643"/>
                  <a:pt x="7445070" y="2576235"/>
                  <a:pt x="7450926" y="2514846"/>
                </a:cubicBezTo>
                <a:cubicBezTo>
                  <a:pt x="7450926" y="2488932"/>
                  <a:pt x="7446830" y="2466421"/>
                  <a:pt x="7438640" y="2447312"/>
                </a:cubicBezTo>
                <a:cubicBezTo>
                  <a:pt x="7430449" y="2428203"/>
                  <a:pt x="7407053" y="2410843"/>
                  <a:pt x="7368449" y="2395233"/>
                </a:cubicBezTo>
                <a:cubicBezTo>
                  <a:pt x="7356411" y="2391141"/>
                  <a:pt x="7345689" y="2389409"/>
                  <a:pt x="7336283" y="2390038"/>
                </a:cubicBezTo>
                <a:close/>
                <a:moveTo>
                  <a:pt x="4367171" y="2382240"/>
                </a:moveTo>
                <a:cubicBezTo>
                  <a:pt x="4351355" y="2382013"/>
                  <a:pt x="4335678" y="2385877"/>
                  <a:pt x="4320140" y="2393832"/>
                </a:cubicBezTo>
                <a:cubicBezTo>
                  <a:pt x="4288845" y="2407041"/>
                  <a:pt x="4252647" y="2411117"/>
                  <a:pt x="4211546" y="2406062"/>
                </a:cubicBezTo>
                <a:cubicBezTo>
                  <a:pt x="4170445" y="2401007"/>
                  <a:pt x="4087934" y="2399888"/>
                  <a:pt x="3964015" y="2402705"/>
                </a:cubicBezTo>
                <a:cubicBezTo>
                  <a:pt x="3918562" y="2401741"/>
                  <a:pt x="3852422" y="2406629"/>
                  <a:pt x="3765594" y="2417370"/>
                </a:cubicBezTo>
                <a:cubicBezTo>
                  <a:pt x="3678766" y="2428110"/>
                  <a:pt x="3611113" y="2439425"/>
                  <a:pt x="3562637" y="2451315"/>
                </a:cubicBezTo>
                <a:cubicBezTo>
                  <a:pt x="3547678" y="2428989"/>
                  <a:pt x="3520631" y="2417826"/>
                  <a:pt x="3481493" y="2417826"/>
                </a:cubicBezTo>
                <a:cubicBezTo>
                  <a:pt x="3445870" y="2417826"/>
                  <a:pt x="3420661" y="2452693"/>
                  <a:pt x="3405866" y="2522429"/>
                </a:cubicBezTo>
                <a:cubicBezTo>
                  <a:pt x="3376112" y="2697775"/>
                  <a:pt x="3359835" y="2889517"/>
                  <a:pt x="3357033" y="3097656"/>
                </a:cubicBezTo>
                <a:cubicBezTo>
                  <a:pt x="3357033" y="3163552"/>
                  <a:pt x="3356333" y="3231938"/>
                  <a:pt x="3354932" y="3302814"/>
                </a:cubicBezTo>
                <a:cubicBezTo>
                  <a:pt x="3353531" y="3373691"/>
                  <a:pt x="3358879" y="3457139"/>
                  <a:pt x="3370976" y="3553159"/>
                </a:cubicBezTo>
                <a:cubicBezTo>
                  <a:pt x="3376965" y="3597010"/>
                  <a:pt x="3387179" y="3626674"/>
                  <a:pt x="3401618" y="3642151"/>
                </a:cubicBezTo>
                <a:cubicBezTo>
                  <a:pt x="3435937" y="3673772"/>
                  <a:pt x="3462288" y="3671734"/>
                  <a:pt x="3480671" y="3636036"/>
                </a:cubicBezTo>
                <a:cubicBezTo>
                  <a:pt x="3484288" y="3625866"/>
                  <a:pt x="3502233" y="3612094"/>
                  <a:pt x="3534507" y="3594720"/>
                </a:cubicBezTo>
                <a:cubicBezTo>
                  <a:pt x="3550532" y="3584090"/>
                  <a:pt x="3555617" y="3556479"/>
                  <a:pt x="3549761" y="3511887"/>
                </a:cubicBezTo>
                <a:cubicBezTo>
                  <a:pt x="3535930" y="3403919"/>
                  <a:pt x="3529474" y="3306921"/>
                  <a:pt x="3530393" y="3220893"/>
                </a:cubicBezTo>
                <a:cubicBezTo>
                  <a:pt x="3535952" y="2985329"/>
                  <a:pt x="3541504" y="2831960"/>
                  <a:pt x="3547048" y="2760787"/>
                </a:cubicBezTo>
                <a:cubicBezTo>
                  <a:pt x="3552593" y="2689614"/>
                  <a:pt x="3560643" y="2640092"/>
                  <a:pt x="3571198" y="2612222"/>
                </a:cubicBezTo>
                <a:cubicBezTo>
                  <a:pt x="3642223" y="2600214"/>
                  <a:pt x="3729907" y="2583025"/>
                  <a:pt x="3834251" y="2560654"/>
                </a:cubicBezTo>
                <a:cubicBezTo>
                  <a:pt x="3938594" y="2538284"/>
                  <a:pt x="4051984" y="2521962"/>
                  <a:pt x="4174421" y="2511688"/>
                </a:cubicBezTo>
                <a:cubicBezTo>
                  <a:pt x="4218836" y="2508100"/>
                  <a:pt x="4257187" y="2516291"/>
                  <a:pt x="4289475" y="2536260"/>
                </a:cubicBezTo>
                <a:cubicBezTo>
                  <a:pt x="4302537" y="2544740"/>
                  <a:pt x="4312187" y="2603794"/>
                  <a:pt x="4318429" y="2713422"/>
                </a:cubicBezTo>
                <a:cubicBezTo>
                  <a:pt x="4337033" y="3036674"/>
                  <a:pt x="4338893" y="3250135"/>
                  <a:pt x="4324009" y="3353804"/>
                </a:cubicBezTo>
                <a:cubicBezTo>
                  <a:pt x="4314833" y="3412613"/>
                  <a:pt x="4305505" y="3457740"/>
                  <a:pt x="4296024" y="3489183"/>
                </a:cubicBezTo>
                <a:cubicBezTo>
                  <a:pt x="4286544" y="3520626"/>
                  <a:pt x="4275422" y="3538742"/>
                  <a:pt x="4262658" y="3543530"/>
                </a:cubicBezTo>
                <a:cubicBezTo>
                  <a:pt x="4256490" y="3551239"/>
                  <a:pt x="4246628" y="3554901"/>
                  <a:pt x="4233071" y="3554515"/>
                </a:cubicBezTo>
                <a:cubicBezTo>
                  <a:pt x="4219514" y="3554130"/>
                  <a:pt x="4201543" y="3553196"/>
                  <a:pt x="4179158" y="3551713"/>
                </a:cubicBezTo>
                <a:cubicBezTo>
                  <a:pt x="4156772" y="3550231"/>
                  <a:pt x="4143923" y="3555027"/>
                  <a:pt x="4140610" y="3566101"/>
                </a:cubicBezTo>
                <a:cubicBezTo>
                  <a:pt x="4137297" y="3577175"/>
                  <a:pt x="4141996" y="3589709"/>
                  <a:pt x="4154708" y="3603703"/>
                </a:cubicBezTo>
                <a:cubicBezTo>
                  <a:pt x="4167420" y="3617698"/>
                  <a:pt x="4174495" y="3632812"/>
                  <a:pt x="4175933" y="3649045"/>
                </a:cubicBezTo>
                <a:cubicBezTo>
                  <a:pt x="4177371" y="3665278"/>
                  <a:pt x="4184869" y="3678479"/>
                  <a:pt x="4198426" y="3688649"/>
                </a:cubicBezTo>
                <a:cubicBezTo>
                  <a:pt x="4211983" y="3698819"/>
                  <a:pt x="4221260" y="3710819"/>
                  <a:pt x="4226256" y="3724651"/>
                </a:cubicBezTo>
                <a:cubicBezTo>
                  <a:pt x="4231251" y="3738482"/>
                  <a:pt x="4244027" y="3744097"/>
                  <a:pt x="4264582" y="3741495"/>
                </a:cubicBezTo>
                <a:cubicBezTo>
                  <a:pt x="4285136" y="3738893"/>
                  <a:pt x="4304938" y="3729231"/>
                  <a:pt x="4323987" y="3712509"/>
                </a:cubicBezTo>
                <a:cubicBezTo>
                  <a:pt x="4343037" y="3695787"/>
                  <a:pt x="4365537" y="3685539"/>
                  <a:pt x="4391488" y="3681766"/>
                </a:cubicBezTo>
                <a:cubicBezTo>
                  <a:pt x="4417438" y="3677994"/>
                  <a:pt x="4440895" y="3663039"/>
                  <a:pt x="4461857" y="3636903"/>
                </a:cubicBezTo>
                <a:cubicBezTo>
                  <a:pt x="4502091" y="3586944"/>
                  <a:pt x="4524602" y="3528913"/>
                  <a:pt x="4529391" y="3462810"/>
                </a:cubicBezTo>
                <a:cubicBezTo>
                  <a:pt x="4549048" y="3267213"/>
                  <a:pt x="4549056" y="3014704"/>
                  <a:pt x="4529413" y="2705284"/>
                </a:cubicBezTo>
                <a:cubicBezTo>
                  <a:pt x="4526596" y="2643287"/>
                  <a:pt x="4523253" y="2597293"/>
                  <a:pt x="4519384" y="2567303"/>
                </a:cubicBezTo>
                <a:cubicBezTo>
                  <a:pt x="4514833" y="2539121"/>
                  <a:pt x="4504719" y="2508860"/>
                  <a:pt x="4489041" y="2476520"/>
                </a:cubicBezTo>
                <a:cubicBezTo>
                  <a:pt x="4473364" y="2444180"/>
                  <a:pt x="4459485" y="2424497"/>
                  <a:pt x="4447403" y="2417470"/>
                </a:cubicBezTo>
                <a:cubicBezTo>
                  <a:pt x="4420274" y="2394362"/>
                  <a:pt x="4393530" y="2382619"/>
                  <a:pt x="4367171" y="2382240"/>
                </a:cubicBezTo>
                <a:close/>
                <a:moveTo>
                  <a:pt x="6405425" y="2372370"/>
                </a:moveTo>
                <a:cubicBezTo>
                  <a:pt x="6396623" y="2371961"/>
                  <a:pt x="6387300" y="2372677"/>
                  <a:pt x="6377456" y="2374519"/>
                </a:cubicBezTo>
                <a:cubicBezTo>
                  <a:pt x="6357769" y="2378203"/>
                  <a:pt x="6340728" y="2387468"/>
                  <a:pt x="6326334" y="2402315"/>
                </a:cubicBezTo>
                <a:cubicBezTo>
                  <a:pt x="6311939" y="2417162"/>
                  <a:pt x="6307147" y="2437424"/>
                  <a:pt x="6311957" y="2463100"/>
                </a:cubicBezTo>
                <a:cubicBezTo>
                  <a:pt x="6316768" y="2488777"/>
                  <a:pt x="6330744" y="2505669"/>
                  <a:pt x="6353885" y="2513778"/>
                </a:cubicBezTo>
                <a:cubicBezTo>
                  <a:pt x="6363447" y="2518567"/>
                  <a:pt x="6373987" y="2526294"/>
                  <a:pt x="6385506" y="2536960"/>
                </a:cubicBezTo>
                <a:cubicBezTo>
                  <a:pt x="6397025" y="2547627"/>
                  <a:pt x="6405386" y="2556744"/>
                  <a:pt x="6410589" y="2564312"/>
                </a:cubicBezTo>
                <a:cubicBezTo>
                  <a:pt x="6415793" y="2571880"/>
                  <a:pt x="6422894" y="2580163"/>
                  <a:pt x="6431893" y="2589162"/>
                </a:cubicBezTo>
                <a:cubicBezTo>
                  <a:pt x="6474054" y="2620427"/>
                  <a:pt x="6504311" y="2633421"/>
                  <a:pt x="6522664" y="2628143"/>
                </a:cubicBezTo>
                <a:cubicBezTo>
                  <a:pt x="6549838" y="2618759"/>
                  <a:pt x="6565619" y="2599265"/>
                  <a:pt x="6570007" y="2569660"/>
                </a:cubicBezTo>
                <a:cubicBezTo>
                  <a:pt x="6570970" y="2558868"/>
                  <a:pt x="6573146" y="2547456"/>
                  <a:pt x="6576533" y="2535426"/>
                </a:cubicBezTo>
                <a:cubicBezTo>
                  <a:pt x="6579920" y="2523396"/>
                  <a:pt x="6578827" y="2506907"/>
                  <a:pt x="6573253" y="2485960"/>
                </a:cubicBezTo>
                <a:cubicBezTo>
                  <a:pt x="6560282" y="2444110"/>
                  <a:pt x="6512620" y="2407782"/>
                  <a:pt x="6430269" y="2376976"/>
                </a:cubicBezTo>
                <a:cubicBezTo>
                  <a:pt x="6422509" y="2374315"/>
                  <a:pt x="6414227" y="2372780"/>
                  <a:pt x="6405425" y="2372370"/>
                </a:cubicBezTo>
                <a:close/>
                <a:moveTo>
                  <a:pt x="8478349" y="2300614"/>
                </a:moveTo>
                <a:cubicBezTo>
                  <a:pt x="8457210" y="2300614"/>
                  <a:pt x="8442000" y="2308605"/>
                  <a:pt x="8432719" y="2324586"/>
                </a:cubicBezTo>
                <a:cubicBezTo>
                  <a:pt x="8425010" y="2338165"/>
                  <a:pt x="8418365" y="2352782"/>
                  <a:pt x="8412784" y="2368437"/>
                </a:cubicBezTo>
                <a:cubicBezTo>
                  <a:pt x="8407202" y="2384092"/>
                  <a:pt x="8409704" y="2407330"/>
                  <a:pt x="8420288" y="2438150"/>
                </a:cubicBezTo>
                <a:cubicBezTo>
                  <a:pt x="8425522" y="2458816"/>
                  <a:pt x="8427208" y="2489166"/>
                  <a:pt x="8425347" y="2529200"/>
                </a:cubicBezTo>
                <a:cubicBezTo>
                  <a:pt x="8423487" y="2569234"/>
                  <a:pt x="8422556" y="2596122"/>
                  <a:pt x="8422556" y="2609865"/>
                </a:cubicBezTo>
                <a:lnTo>
                  <a:pt x="8367987" y="2626098"/>
                </a:lnTo>
                <a:lnTo>
                  <a:pt x="8362105" y="2627540"/>
                </a:lnTo>
                <a:lnTo>
                  <a:pt x="8351579" y="2608586"/>
                </a:lnTo>
                <a:cubicBezTo>
                  <a:pt x="8336641" y="2589273"/>
                  <a:pt x="8312439" y="2576031"/>
                  <a:pt x="8278973" y="2568860"/>
                </a:cubicBezTo>
                <a:cubicBezTo>
                  <a:pt x="8251947" y="2565850"/>
                  <a:pt x="8228609" y="2569623"/>
                  <a:pt x="8208959" y="2580178"/>
                </a:cubicBezTo>
                <a:cubicBezTo>
                  <a:pt x="8189310" y="2590733"/>
                  <a:pt x="8178228" y="2603783"/>
                  <a:pt x="8175715" y="2619327"/>
                </a:cubicBezTo>
                <a:cubicBezTo>
                  <a:pt x="8173202" y="2634870"/>
                  <a:pt x="8157447" y="2660646"/>
                  <a:pt x="8128450" y="2696656"/>
                </a:cubicBezTo>
                <a:lnTo>
                  <a:pt x="8034988" y="2812800"/>
                </a:lnTo>
                <a:cubicBezTo>
                  <a:pt x="8004998" y="2854501"/>
                  <a:pt x="7997263" y="2885704"/>
                  <a:pt x="8011784" y="2906406"/>
                </a:cubicBezTo>
                <a:cubicBezTo>
                  <a:pt x="8026304" y="2927109"/>
                  <a:pt x="8064044" y="2914274"/>
                  <a:pt x="8125004" y="2867903"/>
                </a:cubicBezTo>
                <a:cubicBezTo>
                  <a:pt x="8137782" y="2857867"/>
                  <a:pt x="8150450" y="2850054"/>
                  <a:pt x="8163006" y="2844465"/>
                </a:cubicBezTo>
                <a:cubicBezTo>
                  <a:pt x="8175563" y="2838876"/>
                  <a:pt x="8190047" y="2830908"/>
                  <a:pt x="8206457" y="2820560"/>
                </a:cubicBezTo>
                <a:lnTo>
                  <a:pt x="8265941" y="2778910"/>
                </a:lnTo>
                <a:cubicBezTo>
                  <a:pt x="8282783" y="2767955"/>
                  <a:pt x="8302054" y="2757289"/>
                  <a:pt x="8323758" y="2746911"/>
                </a:cubicBezTo>
                <a:lnTo>
                  <a:pt x="8325174" y="2744528"/>
                </a:lnTo>
                <a:lnTo>
                  <a:pt x="8330818" y="2756625"/>
                </a:lnTo>
                <a:cubicBezTo>
                  <a:pt x="8342293" y="2777575"/>
                  <a:pt x="8355668" y="2791674"/>
                  <a:pt x="8370945" y="2798924"/>
                </a:cubicBezTo>
                <a:cubicBezTo>
                  <a:pt x="8381767" y="2805595"/>
                  <a:pt x="8390758" y="2812058"/>
                  <a:pt x="8397918" y="2818314"/>
                </a:cubicBezTo>
                <a:cubicBezTo>
                  <a:pt x="8407524" y="2825519"/>
                  <a:pt x="8415738" y="2829907"/>
                  <a:pt x="8422556" y="2831479"/>
                </a:cubicBezTo>
                <a:lnTo>
                  <a:pt x="8422556" y="2943820"/>
                </a:lnTo>
                <a:cubicBezTo>
                  <a:pt x="8420081" y="2944309"/>
                  <a:pt x="8416160" y="2945451"/>
                  <a:pt x="8410794" y="2947245"/>
                </a:cubicBezTo>
                <a:cubicBezTo>
                  <a:pt x="8261464" y="2978970"/>
                  <a:pt x="8136500" y="3012533"/>
                  <a:pt x="8035900" y="3047934"/>
                </a:cubicBezTo>
                <a:cubicBezTo>
                  <a:pt x="8013663" y="3054664"/>
                  <a:pt x="8003297" y="3068462"/>
                  <a:pt x="8004802" y="3089328"/>
                </a:cubicBezTo>
                <a:cubicBezTo>
                  <a:pt x="8006306" y="3110194"/>
                  <a:pt x="8012477" y="3129399"/>
                  <a:pt x="8023314" y="3146944"/>
                </a:cubicBezTo>
                <a:cubicBezTo>
                  <a:pt x="8034151" y="3164489"/>
                  <a:pt x="8045610" y="3177798"/>
                  <a:pt x="8057692" y="3186871"/>
                </a:cubicBezTo>
                <a:cubicBezTo>
                  <a:pt x="8069774" y="3195943"/>
                  <a:pt x="8086578" y="3205946"/>
                  <a:pt x="8108103" y="3216880"/>
                </a:cubicBezTo>
                <a:cubicBezTo>
                  <a:pt x="8129629" y="3227813"/>
                  <a:pt x="8158440" y="3225934"/>
                  <a:pt x="8194538" y="3211242"/>
                </a:cubicBezTo>
                <a:cubicBezTo>
                  <a:pt x="8252859" y="3185729"/>
                  <a:pt x="8329799" y="3163774"/>
                  <a:pt x="8425358" y="3145376"/>
                </a:cubicBezTo>
                <a:cubicBezTo>
                  <a:pt x="8425358" y="3151366"/>
                  <a:pt x="8426518" y="3177338"/>
                  <a:pt x="8428839" y="3223295"/>
                </a:cubicBezTo>
                <a:cubicBezTo>
                  <a:pt x="8431159" y="3269251"/>
                  <a:pt x="8430940" y="3341685"/>
                  <a:pt x="8428182" y="3440595"/>
                </a:cubicBezTo>
                <a:cubicBezTo>
                  <a:pt x="8425366" y="3499627"/>
                  <a:pt x="8429832" y="3565745"/>
                  <a:pt x="8441580" y="3638949"/>
                </a:cubicBezTo>
                <a:cubicBezTo>
                  <a:pt x="8453329" y="3712153"/>
                  <a:pt x="8469462" y="3749497"/>
                  <a:pt x="8489980" y="3750979"/>
                </a:cubicBezTo>
                <a:cubicBezTo>
                  <a:pt x="8515078" y="3750979"/>
                  <a:pt x="8530310" y="3738905"/>
                  <a:pt x="8535676" y="3714755"/>
                </a:cubicBezTo>
                <a:cubicBezTo>
                  <a:pt x="8541043" y="3690606"/>
                  <a:pt x="8548870" y="3667301"/>
                  <a:pt x="8559159" y="3644842"/>
                </a:cubicBezTo>
                <a:cubicBezTo>
                  <a:pt x="8569447" y="3622383"/>
                  <a:pt x="8578379" y="3595505"/>
                  <a:pt x="8585954" y="3564211"/>
                </a:cubicBezTo>
                <a:cubicBezTo>
                  <a:pt x="8586636" y="3558844"/>
                  <a:pt x="8593612" y="3549527"/>
                  <a:pt x="8606879" y="3536259"/>
                </a:cubicBezTo>
                <a:cubicBezTo>
                  <a:pt x="8625722" y="3517416"/>
                  <a:pt x="8631451" y="3377523"/>
                  <a:pt x="8624068" y="3116579"/>
                </a:cubicBezTo>
                <a:cubicBezTo>
                  <a:pt x="8738767" y="3096714"/>
                  <a:pt x="8821800" y="3090036"/>
                  <a:pt x="8873168" y="3096544"/>
                </a:cubicBezTo>
                <a:cubicBezTo>
                  <a:pt x="8900696" y="3099331"/>
                  <a:pt x="8924958" y="3090555"/>
                  <a:pt x="8945949" y="3070215"/>
                </a:cubicBezTo>
                <a:cubicBezTo>
                  <a:pt x="8976948" y="3037749"/>
                  <a:pt x="8985531" y="3002400"/>
                  <a:pt x="8971700" y="2964167"/>
                </a:cubicBezTo>
                <a:cubicBezTo>
                  <a:pt x="8967193" y="2952900"/>
                  <a:pt x="8956690" y="2940047"/>
                  <a:pt x="8940190" y="2925608"/>
                </a:cubicBezTo>
                <a:cubicBezTo>
                  <a:pt x="8899170" y="2885700"/>
                  <a:pt x="8852272" y="2871653"/>
                  <a:pt x="8799496" y="2883469"/>
                </a:cubicBezTo>
                <a:cubicBezTo>
                  <a:pt x="8772500" y="2889562"/>
                  <a:pt x="8743589" y="2893539"/>
                  <a:pt x="8712761" y="2895399"/>
                </a:cubicBezTo>
                <a:cubicBezTo>
                  <a:pt x="8681934" y="2897260"/>
                  <a:pt x="8650316" y="2901792"/>
                  <a:pt x="8617908" y="2908997"/>
                </a:cubicBezTo>
                <a:cubicBezTo>
                  <a:pt x="8617375" y="2880252"/>
                  <a:pt x="8617108" y="2838520"/>
                  <a:pt x="8617108" y="2783802"/>
                </a:cubicBezTo>
                <a:cubicBezTo>
                  <a:pt x="8617939" y="2783209"/>
                  <a:pt x="8622267" y="2782127"/>
                  <a:pt x="8630094" y="2780556"/>
                </a:cubicBezTo>
                <a:lnTo>
                  <a:pt x="8708702" y="2749691"/>
                </a:lnTo>
                <a:cubicBezTo>
                  <a:pt x="8728568" y="2744013"/>
                  <a:pt x="8738500" y="2734425"/>
                  <a:pt x="8738500" y="2720927"/>
                </a:cubicBezTo>
                <a:cubicBezTo>
                  <a:pt x="8738500" y="2707430"/>
                  <a:pt x="8740116" y="2696059"/>
                  <a:pt x="8743348" y="2686816"/>
                </a:cubicBezTo>
                <a:cubicBezTo>
                  <a:pt x="8746580" y="2677573"/>
                  <a:pt x="8747940" y="2668585"/>
                  <a:pt x="8747428" y="2659853"/>
                </a:cubicBezTo>
                <a:cubicBezTo>
                  <a:pt x="8746917" y="2651122"/>
                  <a:pt x="8746928" y="2640403"/>
                  <a:pt x="8747462" y="2627699"/>
                </a:cubicBezTo>
                <a:cubicBezTo>
                  <a:pt x="8747996" y="2614994"/>
                  <a:pt x="8743681" y="2605135"/>
                  <a:pt x="8734520" y="2598123"/>
                </a:cubicBezTo>
                <a:cubicBezTo>
                  <a:pt x="8725358" y="2591111"/>
                  <a:pt x="8717957" y="2584525"/>
                  <a:pt x="8712316" y="2578366"/>
                </a:cubicBezTo>
                <a:cubicBezTo>
                  <a:pt x="8706676" y="2572206"/>
                  <a:pt x="8700600" y="2567373"/>
                  <a:pt x="8694093" y="2563867"/>
                </a:cubicBezTo>
                <a:cubicBezTo>
                  <a:pt x="8687585" y="2560361"/>
                  <a:pt x="8679502" y="2554913"/>
                  <a:pt x="8669844" y="2547523"/>
                </a:cubicBezTo>
                <a:cubicBezTo>
                  <a:pt x="8660185" y="2540133"/>
                  <a:pt x="8647603" y="2538632"/>
                  <a:pt x="8632096" y="2543020"/>
                </a:cubicBezTo>
                <a:lnTo>
                  <a:pt x="8617420" y="2548586"/>
                </a:lnTo>
                <a:lnTo>
                  <a:pt x="8620419" y="2504311"/>
                </a:lnTo>
                <a:cubicBezTo>
                  <a:pt x="8622256" y="2489097"/>
                  <a:pt x="8624824" y="2474960"/>
                  <a:pt x="8628126" y="2461900"/>
                </a:cubicBezTo>
                <a:cubicBezTo>
                  <a:pt x="8634731" y="2435779"/>
                  <a:pt x="8630466" y="2411177"/>
                  <a:pt x="8615329" y="2388095"/>
                </a:cubicBezTo>
                <a:cubicBezTo>
                  <a:pt x="8574562" y="2332028"/>
                  <a:pt x="8528902" y="2302868"/>
                  <a:pt x="8478349" y="2300614"/>
                </a:cubicBezTo>
                <a:close/>
                <a:moveTo>
                  <a:pt x="5414642" y="2261844"/>
                </a:moveTo>
                <a:cubicBezTo>
                  <a:pt x="5395689" y="2262963"/>
                  <a:pt x="5380594" y="2269142"/>
                  <a:pt x="5369357" y="2280379"/>
                </a:cubicBezTo>
                <a:cubicBezTo>
                  <a:pt x="5343873" y="2314031"/>
                  <a:pt x="5331131" y="2390178"/>
                  <a:pt x="5331131" y="2508820"/>
                </a:cubicBezTo>
                <a:lnTo>
                  <a:pt x="5331131" y="2783513"/>
                </a:lnTo>
                <a:cubicBezTo>
                  <a:pt x="5301704" y="2786463"/>
                  <a:pt x="5243095" y="2797627"/>
                  <a:pt x="5155303" y="2817002"/>
                </a:cubicBezTo>
                <a:cubicBezTo>
                  <a:pt x="5155303" y="2816943"/>
                  <a:pt x="5156296" y="2785322"/>
                  <a:pt x="5158282" y="2722139"/>
                </a:cubicBezTo>
                <a:cubicBezTo>
                  <a:pt x="5157319" y="2709731"/>
                  <a:pt x="5153101" y="2681616"/>
                  <a:pt x="5145630" y="2637794"/>
                </a:cubicBezTo>
                <a:cubicBezTo>
                  <a:pt x="5143999" y="2625534"/>
                  <a:pt x="5143643" y="2610402"/>
                  <a:pt x="5144563" y="2592397"/>
                </a:cubicBezTo>
                <a:cubicBezTo>
                  <a:pt x="5145482" y="2574393"/>
                  <a:pt x="5144866" y="2555195"/>
                  <a:pt x="5142717" y="2534804"/>
                </a:cubicBezTo>
                <a:cubicBezTo>
                  <a:pt x="5140567" y="2514412"/>
                  <a:pt x="5127959" y="2498442"/>
                  <a:pt x="5104892" y="2486894"/>
                </a:cubicBezTo>
                <a:cubicBezTo>
                  <a:pt x="5092409" y="2480178"/>
                  <a:pt x="5077663" y="2472570"/>
                  <a:pt x="5060651" y="2464067"/>
                </a:cubicBezTo>
                <a:cubicBezTo>
                  <a:pt x="5043640" y="2455566"/>
                  <a:pt x="5027692" y="2453879"/>
                  <a:pt x="5012808" y="2459009"/>
                </a:cubicBezTo>
                <a:cubicBezTo>
                  <a:pt x="4984078" y="2466199"/>
                  <a:pt x="4969713" y="2490837"/>
                  <a:pt x="4969713" y="2532925"/>
                </a:cubicBezTo>
                <a:cubicBezTo>
                  <a:pt x="4969713" y="2575012"/>
                  <a:pt x="4974397" y="2613371"/>
                  <a:pt x="4983766" y="2648001"/>
                </a:cubicBezTo>
                <a:cubicBezTo>
                  <a:pt x="4984731" y="2661358"/>
                  <a:pt x="4988362" y="2681383"/>
                  <a:pt x="4994663" y="2708074"/>
                </a:cubicBezTo>
                <a:cubicBezTo>
                  <a:pt x="5000963" y="2734766"/>
                  <a:pt x="5007078" y="2762707"/>
                  <a:pt x="5013008" y="2791897"/>
                </a:cubicBezTo>
                <a:cubicBezTo>
                  <a:pt x="5018938" y="2821087"/>
                  <a:pt x="5024972" y="2837527"/>
                  <a:pt x="5031109" y="2841218"/>
                </a:cubicBezTo>
                <a:cubicBezTo>
                  <a:pt x="4973145" y="2850395"/>
                  <a:pt x="4906493" y="2868170"/>
                  <a:pt x="4831154" y="2894543"/>
                </a:cubicBezTo>
                <a:cubicBezTo>
                  <a:pt x="4800497" y="2905498"/>
                  <a:pt x="4782181" y="2921709"/>
                  <a:pt x="4776206" y="2943175"/>
                </a:cubicBezTo>
                <a:cubicBezTo>
                  <a:pt x="4772190" y="2960446"/>
                  <a:pt x="4780980" y="2985752"/>
                  <a:pt x="4802579" y="3019092"/>
                </a:cubicBezTo>
                <a:cubicBezTo>
                  <a:pt x="4824179" y="3052433"/>
                  <a:pt x="4844200" y="3072280"/>
                  <a:pt x="4862642" y="3078632"/>
                </a:cubicBezTo>
                <a:cubicBezTo>
                  <a:pt x="4881083" y="3084984"/>
                  <a:pt x="4916885" y="3079459"/>
                  <a:pt x="4970046" y="3062054"/>
                </a:cubicBezTo>
                <a:cubicBezTo>
                  <a:pt x="5054161" y="3032583"/>
                  <a:pt x="5131013" y="3009553"/>
                  <a:pt x="5200600" y="2992964"/>
                </a:cubicBezTo>
                <a:cubicBezTo>
                  <a:pt x="5270187" y="2976375"/>
                  <a:pt x="5309079" y="2966717"/>
                  <a:pt x="5317277" y="2963989"/>
                </a:cubicBezTo>
                <a:cubicBezTo>
                  <a:pt x="5318137" y="3080422"/>
                  <a:pt x="5315773" y="3178613"/>
                  <a:pt x="5310184" y="3258563"/>
                </a:cubicBezTo>
                <a:cubicBezTo>
                  <a:pt x="5310184" y="3268688"/>
                  <a:pt x="5306697" y="3278102"/>
                  <a:pt x="5299721" y="3286804"/>
                </a:cubicBezTo>
                <a:cubicBezTo>
                  <a:pt x="5292746" y="3295506"/>
                  <a:pt x="5292261" y="3308804"/>
                  <a:pt x="5298265" y="3326697"/>
                </a:cubicBezTo>
                <a:cubicBezTo>
                  <a:pt x="5304269" y="3344590"/>
                  <a:pt x="5310347" y="3360534"/>
                  <a:pt x="5316500" y="3374529"/>
                </a:cubicBezTo>
                <a:cubicBezTo>
                  <a:pt x="5318037" y="3378028"/>
                  <a:pt x="5319524" y="3381063"/>
                  <a:pt x="5320960" y="3383636"/>
                </a:cubicBezTo>
                <a:lnTo>
                  <a:pt x="5324572" y="3389137"/>
                </a:lnTo>
                <a:lnTo>
                  <a:pt x="5319893" y="3389986"/>
                </a:lnTo>
                <a:cubicBezTo>
                  <a:pt x="5318227" y="3390655"/>
                  <a:pt x="5316474" y="3391707"/>
                  <a:pt x="5314632" y="3393141"/>
                </a:cubicBezTo>
                <a:cubicBezTo>
                  <a:pt x="5227922" y="3473328"/>
                  <a:pt x="5159239" y="3530844"/>
                  <a:pt x="5108583" y="3565689"/>
                </a:cubicBezTo>
                <a:cubicBezTo>
                  <a:pt x="5057927" y="3600535"/>
                  <a:pt x="4999303" y="3646628"/>
                  <a:pt x="4932710" y="3703970"/>
                </a:cubicBezTo>
                <a:cubicBezTo>
                  <a:pt x="4884826" y="3743760"/>
                  <a:pt x="4864317" y="3770611"/>
                  <a:pt x="4871181" y="3784524"/>
                </a:cubicBezTo>
                <a:cubicBezTo>
                  <a:pt x="4878044" y="3798437"/>
                  <a:pt x="4893696" y="3800464"/>
                  <a:pt x="4918134" y="3790606"/>
                </a:cubicBezTo>
                <a:cubicBezTo>
                  <a:pt x="4942573" y="3780747"/>
                  <a:pt x="4964624" y="3774880"/>
                  <a:pt x="4984289" y="3773005"/>
                </a:cubicBezTo>
                <a:cubicBezTo>
                  <a:pt x="5003954" y="3771130"/>
                  <a:pt x="5028581" y="3762442"/>
                  <a:pt x="5058172" y="3746943"/>
                </a:cubicBezTo>
                <a:cubicBezTo>
                  <a:pt x="5087762" y="3731444"/>
                  <a:pt x="5115202" y="3721360"/>
                  <a:pt x="5140493" y="3716690"/>
                </a:cubicBezTo>
                <a:cubicBezTo>
                  <a:pt x="5192884" y="3705245"/>
                  <a:pt x="5272886" y="3650905"/>
                  <a:pt x="5380497" y="3553670"/>
                </a:cubicBezTo>
                <a:cubicBezTo>
                  <a:pt x="5448883" y="3494653"/>
                  <a:pt x="5515794" y="3431493"/>
                  <a:pt x="5581230" y="3364189"/>
                </a:cubicBezTo>
                <a:lnTo>
                  <a:pt x="5778184" y="3171394"/>
                </a:lnTo>
                <a:cubicBezTo>
                  <a:pt x="5810279" y="3143434"/>
                  <a:pt x="5831100" y="3115112"/>
                  <a:pt x="5840648" y="3086426"/>
                </a:cubicBezTo>
                <a:cubicBezTo>
                  <a:pt x="5850195" y="3057740"/>
                  <a:pt x="5853067" y="3037419"/>
                  <a:pt x="5849264" y="3025463"/>
                </a:cubicBezTo>
                <a:cubicBezTo>
                  <a:pt x="5845462" y="3013507"/>
                  <a:pt x="5843175" y="3005209"/>
                  <a:pt x="5842404" y="3000569"/>
                </a:cubicBezTo>
                <a:cubicBezTo>
                  <a:pt x="5842404" y="2977250"/>
                  <a:pt x="5833806" y="2959275"/>
                  <a:pt x="5816609" y="2946644"/>
                </a:cubicBezTo>
                <a:cubicBezTo>
                  <a:pt x="5796062" y="2930856"/>
                  <a:pt x="5771621" y="2926853"/>
                  <a:pt x="5743283" y="2934636"/>
                </a:cubicBezTo>
                <a:cubicBezTo>
                  <a:pt x="5714946" y="2942419"/>
                  <a:pt x="5694439" y="2959241"/>
                  <a:pt x="5681764" y="2985103"/>
                </a:cubicBezTo>
                <a:cubicBezTo>
                  <a:pt x="5669089" y="3010965"/>
                  <a:pt x="5655518" y="3032575"/>
                  <a:pt x="5641048" y="3049935"/>
                </a:cubicBezTo>
                <a:lnTo>
                  <a:pt x="5499154" y="3232723"/>
                </a:lnTo>
                <a:cubicBezTo>
                  <a:pt x="5503631" y="3207388"/>
                  <a:pt x="5507212" y="3106840"/>
                  <a:pt x="5509894" y="2931078"/>
                </a:cubicBezTo>
                <a:cubicBezTo>
                  <a:pt x="5561944" y="2922139"/>
                  <a:pt x="5627965" y="2913063"/>
                  <a:pt x="5707959" y="2903849"/>
                </a:cubicBezTo>
                <a:cubicBezTo>
                  <a:pt x="5787953" y="2894636"/>
                  <a:pt x="5840195" y="2893950"/>
                  <a:pt x="5864686" y="2901792"/>
                </a:cubicBezTo>
                <a:cubicBezTo>
                  <a:pt x="5892897" y="2912555"/>
                  <a:pt x="5915194" y="2915657"/>
                  <a:pt x="5931576" y="2911098"/>
                </a:cubicBezTo>
                <a:cubicBezTo>
                  <a:pt x="5947956" y="2906540"/>
                  <a:pt x="5962892" y="2899865"/>
                  <a:pt x="5976383" y="2891074"/>
                </a:cubicBezTo>
                <a:cubicBezTo>
                  <a:pt x="5989873" y="2882283"/>
                  <a:pt x="5997686" y="2861862"/>
                  <a:pt x="5999820" y="2829811"/>
                </a:cubicBezTo>
                <a:cubicBezTo>
                  <a:pt x="6001866" y="2773033"/>
                  <a:pt x="5975582" y="2739062"/>
                  <a:pt x="5920968" y="2727899"/>
                </a:cubicBezTo>
                <a:cubicBezTo>
                  <a:pt x="5895662" y="2725364"/>
                  <a:pt x="5876916" y="2719626"/>
                  <a:pt x="5864730" y="2710687"/>
                </a:cubicBezTo>
                <a:cubicBezTo>
                  <a:pt x="5845873" y="2701496"/>
                  <a:pt x="5832424" y="2698979"/>
                  <a:pt x="5824381" y="2703138"/>
                </a:cubicBezTo>
                <a:cubicBezTo>
                  <a:pt x="5816339" y="2707296"/>
                  <a:pt x="5803430" y="2712485"/>
                  <a:pt x="5785656" y="2718704"/>
                </a:cubicBezTo>
                <a:cubicBezTo>
                  <a:pt x="5767881" y="2724923"/>
                  <a:pt x="5726990" y="2731030"/>
                  <a:pt x="5662985" y="2737027"/>
                </a:cubicBezTo>
                <a:cubicBezTo>
                  <a:pt x="5598979" y="2743023"/>
                  <a:pt x="5549232" y="2750113"/>
                  <a:pt x="5513741" y="2758297"/>
                </a:cubicBezTo>
                <a:lnTo>
                  <a:pt x="5511718" y="2689762"/>
                </a:lnTo>
                <a:lnTo>
                  <a:pt x="5511718" y="2648694"/>
                </a:lnTo>
                <a:lnTo>
                  <a:pt x="5524382" y="2646978"/>
                </a:lnTo>
                <a:cubicBezTo>
                  <a:pt x="5537064" y="2645095"/>
                  <a:pt x="5564023" y="2636000"/>
                  <a:pt x="5605258" y="2619693"/>
                </a:cubicBezTo>
                <a:cubicBezTo>
                  <a:pt x="5646492" y="2603386"/>
                  <a:pt x="5687664" y="2581216"/>
                  <a:pt x="5728773" y="2553183"/>
                </a:cubicBezTo>
                <a:cubicBezTo>
                  <a:pt x="5740856" y="2547149"/>
                  <a:pt x="5747234" y="2537083"/>
                  <a:pt x="5747908" y="2522985"/>
                </a:cubicBezTo>
                <a:cubicBezTo>
                  <a:pt x="5748583" y="2508886"/>
                  <a:pt x="5748920" y="2498442"/>
                  <a:pt x="5748920" y="2491653"/>
                </a:cubicBezTo>
                <a:cubicBezTo>
                  <a:pt x="5748920" y="2484863"/>
                  <a:pt x="5745555" y="2468971"/>
                  <a:pt x="5738824" y="2443976"/>
                </a:cubicBezTo>
                <a:cubicBezTo>
                  <a:pt x="5737520" y="2426928"/>
                  <a:pt x="5731156" y="2416121"/>
                  <a:pt x="5719735" y="2411555"/>
                </a:cubicBezTo>
                <a:cubicBezTo>
                  <a:pt x="5708311" y="2406989"/>
                  <a:pt x="5699606" y="2402460"/>
                  <a:pt x="5693617" y="2397968"/>
                </a:cubicBezTo>
                <a:cubicBezTo>
                  <a:pt x="5687627" y="2393476"/>
                  <a:pt x="5681346" y="2390470"/>
                  <a:pt x="5674771" y="2388951"/>
                </a:cubicBezTo>
                <a:cubicBezTo>
                  <a:pt x="5668196" y="2387431"/>
                  <a:pt x="5659535" y="2384422"/>
                  <a:pt x="5648787" y="2379923"/>
                </a:cubicBezTo>
                <a:cubicBezTo>
                  <a:pt x="5638039" y="2375423"/>
                  <a:pt x="5625497" y="2377881"/>
                  <a:pt x="5611162" y="2387294"/>
                </a:cubicBezTo>
                <a:cubicBezTo>
                  <a:pt x="5590823" y="2401111"/>
                  <a:pt x="5564182" y="2415476"/>
                  <a:pt x="5531242" y="2430390"/>
                </a:cubicBezTo>
                <a:cubicBezTo>
                  <a:pt x="5536593" y="2416454"/>
                  <a:pt x="5540259" y="2399640"/>
                  <a:pt x="5542238" y="2379945"/>
                </a:cubicBezTo>
                <a:cubicBezTo>
                  <a:pt x="5544217" y="2360250"/>
                  <a:pt x="5534882" y="2339937"/>
                  <a:pt x="5514231" y="2319004"/>
                </a:cubicBezTo>
                <a:cubicBezTo>
                  <a:pt x="5499717" y="2307590"/>
                  <a:pt x="5484229" y="2294929"/>
                  <a:pt x="5467766" y="2281023"/>
                </a:cubicBezTo>
                <a:cubicBezTo>
                  <a:pt x="5451304" y="2267118"/>
                  <a:pt x="5433595" y="2260725"/>
                  <a:pt x="5414642" y="226184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5384"/>
                </a:lnTo>
                <a:lnTo>
                  <a:pt x="0" y="6885384"/>
                </a:lnTo>
                <a:close/>
              </a:path>
            </a:pathLst>
          </a:custGeom>
          <a:solidFill>
            <a:srgbClr val="1BA7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47EBCC0-F2DF-41D7-97CC-BB0D6D36E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00"/>
            <a:ext cx="12192000" cy="5702300"/>
          </a:xfrm>
          <a:prstGeom prst="rect">
            <a:avLst/>
          </a:prstGeom>
        </p:spPr>
      </p:pic>
      <p:sp>
        <p:nvSpPr>
          <p:cNvPr id="4102" name="Text Box 6">
            <a:extLst>
              <a:ext uri="{FF2B5EF4-FFF2-40B4-BE49-F238E27FC236}">
                <a16:creationId xmlns:a16="http://schemas.microsoft.com/office/drawing/2014/main" xmlns="" id="{C9C477FA-7140-411D-B314-B49A79D55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52" y="1720508"/>
            <a:ext cx="89284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+mn-ea"/>
                <a:ea typeface="+mn-ea"/>
              </a:rPr>
              <a:t>庞大的飞机是靠什么提供动力，飞翔在天空的？？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721EC5-FB22-47B0-A1D5-51779EACA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思考一下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E991D8-5E11-4FA2-8A61-C2B37E739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499" flipH="1">
            <a:off x="9739645" y="5899875"/>
            <a:ext cx="2135560" cy="61400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848F5D0-51B4-43D3-8344-06EDFFE23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036" y="4467958"/>
            <a:ext cx="2219848" cy="14813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06 -7.40741E-07 L -0.97696 -0.50995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54" y="-25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06 -1.11111E-06 L -0.97696 -0.50995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54" y="-2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0ECCC80-DF37-421A-963A-0E6DD2426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166" y="908720"/>
            <a:ext cx="8659668" cy="5773112"/>
          </a:xfrm>
          <a:prstGeom prst="rect">
            <a:avLst/>
          </a:prstGeom>
        </p:spPr>
      </p:pic>
      <p:sp>
        <p:nvSpPr>
          <p:cNvPr id="4102" name="Text Box 6">
            <a:extLst>
              <a:ext uri="{FF2B5EF4-FFF2-40B4-BE49-F238E27FC236}">
                <a16:creationId xmlns:a16="http://schemas.microsoft.com/office/drawing/2014/main" xmlns="" id="{C9C477FA-7140-411D-B314-B49A79D55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983" y="1628800"/>
            <a:ext cx="61300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</a:rPr>
              <a:t>　　</a:t>
            </a:r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陆地上最快的汽车</a:t>
            </a:r>
            <a:r>
              <a:rPr lang="en-US" altLang="zh-CN" sz="2800" b="1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1600km/h</a:t>
            </a:r>
            <a:endParaRPr lang="zh-CN" altLang="en-US" sz="2800" b="1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721EC5-FB22-47B0-A1D5-51779EACA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你知道吗？</a:t>
            </a:r>
          </a:p>
        </p:txBody>
      </p:sp>
    </p:spTree>
    <p:extLst>
      <p:ext uri="{BB962C8B-B14F-4D97-AF65-F5344CB8AC3E}">
        <p14:creationId xmlns:p14="http://schemas.microsoft.com/office/powerpoint/2010/main" val="3541155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C1DB9B0E-1500-48D8-A1B4-FCDD34E80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5129120"/>
            <a:ext cx="8280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CC0000"/>
                </a:solidFill>
                <a:latin typeface="宋体" panose="02010600030101010101" pitchFamily="2" charset="-122"/>
              </a:rPr>
              <a:t>　　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热蒸汽为我们提供了强大的推力，把人们从繁重的体力劳作中解放出来。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xmlns="" id="{D38F4C54-302F-4450-995E-AD3B5489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6050" y="1412216"/>
            <a:ext cx="4679950" cy="3431963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放8">
            <a:extLst>
              <a:ext uri="{FF2B5EF4-FFF2-40B4-BE49-F238E27FC236}">
                <a16:creationId xmlns:a16="http://schemas.microsoft.com/office/drawing/2014/main" xmlns="" id="{3C177F53-FA90-4814-9C3C-DA1250DBD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5674" y="1412216"/>
            <a:ext cx="4330692" cy="3431963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5">
            <a:extLst>
              <a:ext uri="{FF2B5EF4-FFF2-40B4-BE49-F238E27FC236}">
                <a16:creationId xmlns:a16="http://schemas.microsoft.com/office/drawing/2014/main" xmlns="" id="{9E0C2309-A6A7-4A44-8A01-4530CF006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782730"/>
            <a:ext cx="6804025" cy="55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蒸汽机带来一场革命！第一次工业革命！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5EF093-FDE9-4CC1-9364-FE33E98CF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你知道吗？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53" name="Rectangle 9">
            <a:extLst>
              <a:ext uri="{FF2B5EF4-FFF2-40B4-BE49-F238E27FC236}">
                <a16:creationId xmlns:a16="http://schemas.microsoft.com/office/drawing/2014/main" xmlns="" id="{59823AB4-7ABB-4622-A081-2FCA6478B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557" y="1196752"/>
            <a:ext cx="5832028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/>
              <a:t>　　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世界上第一台蒸汽机是由古希腊数学家希罗于 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1 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世纪发明的汽转球，但它只不过是一个玩具而已。 </a:t>
            </a:r>
          </a:p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　　</a:t>
            </a:r>
            <a:r>
              <a:rPr lang="en-US" altLang="zh-CN" sz="2800" b="1" err="1">
                <a:latin typeface="黑体" panose="02010609060101010101" pitchFamily="49" charset="-122"/>
                <a:ea typeface="黑体" panose="02010609060101010101" pitchFamily="49" charset="-122"/>
              </a:rPr>
              <a:t>瓦特在前人的启迪下，对蒸汽机作出一系列重大改进，在工业上得到广泛应用。他开辟了人类利用能源新时代，标志着工业革命的开始。</a:t>
            </a:r>
          </a:p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　　其实，瓦特观察水壶中的水烧开，推动壶盖，从而发明了蒸汽机，是一个善意的杜撰。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FF08E9-02E9-42B7-ACD8-A61273A5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557" y="337683"/>
            <a:ext cx="2908211" cy="571037"/>
          </a:xfrm>
        </p:spPr>
        <p:txBody>
          <a:bodyPr/>
          <a:lstStyle/>
          <a:p>
            <a:r>
              <a:rPr lang="zh-CN" altLang="en-US"/>
              <a:t>你知道吗？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1F8CA77-A2F1-4FB3-BF54-7C45156D5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152" y="1340768"/>
            <a:ext cx="3240360" cy="39273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CC3AE2D5-3C85-41E9-B9CC-A6EE32E79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264" y="5488471"/>
            <a:ext cx="1349785" cy="54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瓦特</a:t>
            </a: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0" name="Picture 2" descr="v">
            <a:extLst>
              <a:ext uri="{FF2B5EF4-FFF2-40B4-BE49-F238E27FC236}">
                <a16:creationId xmlns:a16="http://schemas.microsoft.com/office/drawing/2014/main" xmlns="" id="{74156D11-ACAF-4FE3-AB4E-5B5A03CE7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5800" y="1520825"/>
            <a:ext cx="4251154" cy="2124199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Rectangle 7">
            <a:extLst>
              <a:ext uri="{FF2B5EF4-FFF2-40B4-BE49-F238E27FC236}">
                <a16:creationId xmlns:a16="http://schemas.microsoft.com/office/drawing/2014/main" xmlns="" id="{75A39080-1A6D-44C4-B7FF-CD8F08EA9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821655"/>
            <a:ext cx="4827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蒸汽机的遗憾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体积太庞大</a:t>
            </a: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xmlns="" id="{1A2A75BD-9188-4330-ABA6-A4A5D6B55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315" y="2513701"/>
            <a:ext cx="313372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0066CC"/>
                </a:solidFill>
                <a:latin typeface="宋体" panose="02010600030101010101" pitchFamily="2" charset="-122"/>
              </a:rPr>
              <a:t>　　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用什么来代替高温高压的水蒸气呢？那样，笨重的锅炉就可以不要啦！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309D94-0AF3-403D-BBB3-60757504D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你知道吗？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0F5E55A-6A0A-4236-930F-0FCC61C59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3984617"/>
            <a:ext cx="4392786" cy="2705116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EA0CF9ED-1CEA-4B8B-B0BE-E6DEE2153399}"/>
              </a:ext>
            </a:extLst>
          </p:cNvPr>
          <p:cNvSpPr/>
          <p:nvPr/>
        </p:nvSpPr>
        <p:spPr>
          <a:xfrm>
            <a:off x="6783388" y="1609201"/>
            <a:ext cx="1790552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思考一下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8208" name="Group 16">
            <a:extLst>
              <a:ext uri="{FF2B5EF4-FFF2-40B4-BE49-F238E27FC236}">
                <a16:creationId xmlns:a16="http://schemas.microsoft.com/office/drawing/2014/main" xmlns="" id="{60444EC7-439A-43D7-ACD9-CD0ACA69A345}"/>
              </a:ext>
            </a:extLst>
          </p:cNvPr>
          <p:cNvGrpSpPr/>
          <p:nvPr/>
        </p:nvGrpSpPr>
        <p:grpSpPr>
          <a:xfrm>
            <a:off x="1343472" y="2276872"/>
            <a:ext cx="4565649" cy="3135314"/>
            <a:chOff x="1389" y="2639"/>
            <a:chExt cx="2876" cy="1975"/>
          </a:xfrm>
        </p:grpSpPr>
        <p:pic>
          <p:nvPicPr>
            <p:cNvPr id="8200" name="Picture 8">
              <a:extLst>
                <a:ext uri="{FF2B5EF4-FFF2-40B4-BE49-F238E27FC236}">
                  <a16:creationId xmlns:a16="http://schemas.microsoft.com/office/drawing/2014/main" xmlns="" id="{89CE5074-BA71-4BA2-9E3C-C120E7CDF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77"/>
            <a:stretch>
              <a:fillRect/>
            </a:stretch>
          </p:blipFill>
          <p:spPr bwMode="auto">
            <a:xfrm>
              <a:off x="1389" y="2639"/>
              <a:ext cx="2876" cy="1542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1" name="Rectangle 9">
              <a:extLst>
                <a:ext uri="{FF2B5EF4-FFF2-40B4-BE49-F238E27FC236}">
                  <a16:creationId xmlns:a16="http://schemas.microsoft.com/office/drawing/2014/main" xmlns="" id="{5B1C69C2-CD37-4800-A683-3BBA6F0A5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" y="4323"/>
              <a:ext cx="154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2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巨无霸矿车</a:t>
              </a:r>
            </a:p>
          </p:txBody>
        </p:sp>
      </p:grpSp>
      <p:sp>
        <p:nvSpPr>
          <p:cNvPr id="8202" name="Rectangle 10">
            <a:extLst>
              <a:ext uri="{FF2B5EF4-FFF2-40B4-BE49-F238E27FC236}">
                <a16:creationId xmlns:a16="http://schemas.microsoft.com/office/drawing/2014/main" xmlns="" id="{4D3AFEF1-2657-4BA6-B088-ED21AAE63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1122745"/>
            <a:ext cx="62563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内燃机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电气时代　第二次工业革命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D42AB7-F809-4A50-91E0-71369AD1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你知道吗？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A0187AB-E118-4D5A-93D1-22C5CBB12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10" y="1413029"/>
            <a:ext cx="4669760" cy="2918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B3D6F6E-CCAA-4F1D-8DEE-D215C2152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221088"/>
            <a:ext cx="3698674" cy="1974523"/>
          </a:xfrm>
          <a:prstGeom prst="rect">
            <a:avLst/>
          </a:prstGeom>
        </p:spPr>
      </p:pic>
      <p:pic>
        <p:nvPicPr>
          <p:cNvPr id="820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2242800" y="10807700"/>
            <a:ext cx="304800" cy="2286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xmlns="" id="{32BAFFE8-5818-4899-A8BB-DB55D958A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1" y="1008063"/>
            <a:ext cx="48750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．热机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利用内能做功的机械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50A99F-C155-4482-B950-904EBD6A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一、热机</a:t>
            </a:r>
          </a:p>
        </p:txBody>
      </p:sp>
      <p:pic>
        <p:nvPicPr>
          <p:cNvPr id="11" name="Picture 8" descr="14-1-1">
            <a:extLst>
              <a:ext uri="{FF2B5EF4-FFF2-40B4-BE49-F238E27FC236}">
                <a16:creationId xmlns:a16="http://schemas.microsoft.com/office/drawing/2014/main" xmlns="" id="{FE9A8D51-FC5D-4358-A086-B22A18F4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2176" y="1881189"/>
            <a:ext cx="29495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xmlns="" id="{0C4172CC-CBD9-42CC-AFF8-680A20A62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314" y="2565400"/>
            <a:ext cx="356393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/>
              <a:t>　　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讨论这个实验中能量转化的情况。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A94FA91A-0C1E-43F0-A7B9-050BC78F1C59}"/>
              </a:ext>
            </a:extLst>
          </p:cNvPr>
          <p:cNvSpPr/>
          <p:nvPr/>
        </p:nvSpPr>
        <p:spPr>
          <a:xfrm>
            <a:off x="1419300" y="1803862"/>
            <a:ext cx="1790552" cy="571037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演示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xmlns="" id="{F1C6F469-3BBE-4B76-A045-EE579BDC53BB}"/>
              </a:ext>
            </a:extLst>
          </p:cNvPr>
          <p:cNvSpPr/>
          <p:nvPr/>
        </p:nvSpPr>
        <p:spPr>
          <a:xfrm>
            <a:off x="2175567" y="5084764"/>
            <a:ext cx="7840866" cy="1152128"/>
          </a:xfrm>
          <a:prstGeom prst="roundRect">
            <a:avLst/>
          </a:prstGeom>
          <a:solidFill>
            <a:srgbClr val="007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/>
            <a:r>
              <a:rPr lang="zh-CN" altLang="en-US"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燃料燃烧时</a:t>
            </a:r>
            <a:r>
              <a:rPr lang="zh-CN" altLang="en-US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化学能</a:t>
            </a:r>
            <a:r>
              <a:rPr lang="zh-CN" altLang="en-US"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转化为</a:t>
            </a:r>
            <a:r>
              <a:rPr lang="zh-CN" altLang="en-US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内能</a:t>
            </a:r>
            <a:r>
              <a:rPr lang="zh-CN" altLang="en-US"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，传给水和水蒸气；水蒸气把塞子冲出去，内能转化为塞子的</a:t>
            </a:r>
            <a:r>
              <a:rPr lang="zh-CN" altLang="en-US" sz="2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动能</a:t>
            </a:r>
            <a:r>
              <a:rPr lang="zh-CN" altLang="en-US"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8" name="圆角矩形 30">
            <a:extLst>
              <a:ext uri="{FF2B5EF4-FFF2-40B4-BE49-F238E27FC236}">
                <a16:creationId xmlns:a16="http://schemas.microsoft.com/office/drawing/2014/main" xmlns="" id="{E402B4C7-2AE2-4987-9CCB-9C94669336DA}"/>
              </a:ext>
            </a:extLst>
          </p:cNvPr>
          <p:cNvSpPr/>
          <p:nvPr/>
        </p:nvSpPr>
        <p:spPr>
          <a:xfrm>
            <a:off x="1825449" y="961919"/>
            <a:ext cx="9295367" cy="666881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5795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8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9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2_Office 主题​​">
  <a:themeElements>
    <a:clrScheme name="自定义 5">
      <a:dk1>
        <a:srgbClr val="080808"/>
      </a:dk1>
      <a:lt1>
        <a:srgbClr val="FFFFFF"/>
      </a:lt1>
      <a:dk2>
        <a:srgbClr val="000000"/>
      </a:dk2>
      <a:lt2>
        <a:srgbClr val="FFFFFF"/>
      </a:lt2>
      <a:accent1>
        <a:srgbClr val="1F3864"/>
      </a:accent1>
      <a:accent2>
        <a:srgbClr val="FFC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模板字体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131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微软雅黑</vt:lpstr>
      <vt:lpstr>黑体</vt:lpstr>
      <vt:lpstr>思源黑体 CN Bold</vt:lpstr>
      <vt:lpstr>Wingdings</vt:lpstr>
      <vt:lpstr>Calibri Light</vt:lpstr>
      <vt:lpstr>Calibri</vt:lpstr>
      <vt:lpstr>宋体</vt:lpstr>
      <vt:lpstr>Times New Roman</vt:lpstr>
      <vt:lpstr>2_Office 主题​​</vt:lpstr>
      <vt:lpstr>人教版物理		第十三章第3节  比热容</vt:lpstr>
      <vt:lpstr>PowerPoint Presentation</vt:lpstr>
      <vt:lpstr>思考一下</vt:lpstr>
      <vt:lpstr>你知道吗？</vt:lpstr>
      <vt:lpstr>你知道吗？</vt:lpstr>
      <vt:lpstr>你知道吗？</vt:lpstr>
      <vt:lpstr>你知道吗？</vt:lpstr>
      <vt:lpstr>你知道吗？</vt:lpstr>
      <vt:lpstr>一、热机</vt:lpstr>
      <vt:lpstr>一、热机</vt:lpstr>
      <vt:lpstr>一、热机</vt:lpstr>
      <vt:lpstr>二、汽油机</vt:lpstr>
      <vt:lpstr>二、汽油机</vt:lpstr>
      <vt:lpstr>二、汽油机</vt:lpstr>
      <vt:lpstr>想想意义</vt:lpstr>
      <vt:lpstr>二、汽油机</vt:lpstr>
      <vt:lpstr>三、柴油机</vt:lpstr>
      <vt:lpstr>三、柴油机</vt:lpstr>
      <vt:lpstr>课堂巩固</vt:lpstr>
      <vt:lpstr>课堂巩固</vt:lpstr>
      <vt:lpstr>课堂巩固</vt:lpstr>
      <vt:lpstr>课堂巩固</vt:lpstr>
      <vt:lpstr>课堂巩固</vt:lpstr>
      <vt:lpstr>课堂小结</vt:lpstr>
      <vt:lpstr>PowerPoint Presentation</vt:lpstr>
    </vt:vector>
  </TitlesOfParts>
  <LinksUpToDate>false</LinksUpToDate>
  <SharedDoc>false</SharedDoc>
  <HyperlinksChanged>false</HyperlinksChanged>
  <AppVersion>20.1100</AppVersion>
  <TotalTime>0</TotalTime>
  <Application>Aspose.Slides for Java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2021-07-23T09:47:06Z</cp:lastPrinted>
  <dcterms:created xsi:type="dcterms:W3CDTF">2021-07-23T09:47:06Z</dcterms:created>
  <dcterms:modified xsi:type="dcterms:W3CDTF">2021-07-23T01:47:08Z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