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359" r:id="rId4"/>
    <p:sldId id="385" r:id="rId5"/>
    <p:sldId id="360" r:id="rId6"/>
    <p:sldId id="300" r:id="rId7"/>
    <p:sldId id="384" r:id="rId8"/>
    <p:sldId id="386" r:id="rId9"/>
    <p:sldId id="301" r:id="rId10"/>
    <p:sldId id="322" r:id="rId11"/>
    <p:sldId id="387" r:id="rId12"/>
    <p:sldId id="388" r:id="rId13"/>
    <p:sldId id="389" r:id="rId14"/>
    <p:sldId id="390" r:id="rId15"/>
    <p:sldId id="393" r:id="rId16"/>
    <p:sldId id="394" r:id="rId17"/>
    <p:sldId id="392" r:id="rId18"/>
    <p:sldId id="391" r:id="rId19"/>
    <p:sldId id="418" r:id="rId20"/>
    <p:sldId id="419" r:id="rId21"/>
    <p:sldId id="420" r:id="rId22"/>
    <p:sldId id="426" r:id="rId23"/>
    <p:sldId id="427" r:id="rId24"/>
    <p:sldId id="428" r:id="rId25"/>
    <p:sldId id="429" r:id="rId26"/>
    <p:sldId id="431" r:id="rId27"/>
    <p:sldId id="430" r:id="rId28"/>
    <p:sldId id="432" r:id="rId29"/>
    <p:sldId id="433" r:id="rId30"/>
    <p:sldId id="435" r:id="rId31"/>
    <p:sldId id="436" r:id="rId32"/>
    <p:sldId id="434" r:id="rId33"/>
    <p:sldId id="267" r:id="rId34"/>
    <p:sldId id="348" r:id="rId35"/>
    <p:sldId id="437" r:id="rId36"/>
    <p:sldId id="438" r:id="rId37"/>
    <p:sldId id="439" r:id="rId38"/>
    <p:sldId id="440" r:id="rId39"/>
    <p:sldId id="441" r:id="rId40"/>
    <p:sldId id="442" r:id="rId41"/>
    <p:sldId id="329" r:id="rId42"/>
    <p:sldId id="443" r:id="rId43"/>
    <p:sldId id="444" r:id="rId44"/>
    <p:sldId id="447" r:id="rId45"/>
    <p:sldId id="448" r:id="rId46"/>
    <p:sldId id="450" r:id="rId47"/>
    <p:sldId id="451" r:id="rId48"/>
    <p:sldId id="452" r:id="rId49"/>
  </p:sldIdLst>
  <p:sldSz cx="12192000" cy="6858000"/>
  <p:notesSz cx="6858000" cy="9144000"/>
  <p:custDataLst>
    <p:tags r:id="rId5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205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tags" Target="tags/tag594.xml" /><Relationship Id="rId51" Type="http://schemas.openxmlformats.org/officeDocument/2006/relationships/presProps" Target="presProps.xml" /><Relationship Id="rId52" Type="http://schemas.openxmlformats.org/officeDocument/2006/relationships/viewProps" Target="viewProps.xml" /><Relationship Id="rId53" Type="http://schemas.openxmlformats.org/officeDocument/2006/relationships/theme" Target="theme/theme1.xml" /><Relationship Id="rId54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8.xml" /><Relationship Id="rId2" Type="http://schemas.openxmlformats.org/officeDocument/2006/relationships/tags" Target="../tags/tag99.xml" /><Relationship Id="rId3" Type="http://schemas.openxmlformats.org/officeDocument/2006/relationships/tags" Target="../tags/tag100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28674" name="页眉占位符 28673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28675" name="日期占位符 28674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28676" name="幻灯片图像占位符 28675"/>
          <p:cNvSpPr>
            <a:spLocks noRo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677" name="文本占位符 28676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8678" name="页脚占位符 28677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28679" name="灯片编号占位符 28678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0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7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tags" Target="../tags/tag82.xml" /><Relationship Id="rId7" Type="http://schemas.openxmlformats.org/officeDocument/2006/relationships/tags" Target="../tags/tag83.xml" /><Relationship Id="rId8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xAndMedia" preserve="1">
  <p:cSld name="标题，文本与媒体剪辑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xAndObj" preserve="1">
  <p:cSld name="标题，文本与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bl" preserve="1">
  <p:cSld name="标题和表格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tags" Target="../tags/tag90.xml" /><Relationship Id="rId16" Type="http://schemas.openxmlformats.org/officeDocument/2006/relationships/image" Target="../media/image1.jpeg" /><Relationship Id="rId17" Type="http://schemas.openxmlformats.org/officeDocument/2006/relationships/tags" Target="../tags/tag91.xml" /><Relationship Id="rId18" Type="http://schemas.openxmlformats.org/officeDocument/2006/relationships/tags" Target="../tags/tag92.xml" /><Relationship Id="rId19" Type="http://schemas.openxmlformats.org/officeDocument/2006/relationships/tags" Target="../tags/tag93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94.xml" /><Relationship Id="rId21" Type="http://schemas.openxmlformats.org/officeDocument/2006/relationships/tags" Target="../tags/tag95.xml" /><Relationship Id="rId22" Type="http://schemas.openxmlformats.org/officeDocument/2006/relationships/tags" Target="../tags/tag96.xml" /><Relationship Id="rId23" Type="http://schemas.openxmlformats.org/officeDocument/2006/relationships/image" Target="file:///D:\qq&#25991;&#20214;\712321467\Image\C2C\Image2\%7b75232B38-A165-1FB7-499C-2E1C792CACB5%7d.png" TargetMode="External" /><Relationship Id="rId24" Type="http://schemas.openxmlformats.org/officeDocument/2006/relationships/image" Target="../media/image2.png" /><Relationship Id="rId25" Type="http://schemas.openxmlformats.org/officeDocument/2006/relationships/tags" Target="../tags/tag97.xml" /><Relationship Id="rId26" Type="http://schemas.openxmlformats.org/officeDocument/2006/relationships/image" Target="../media/image3.png" /><Relationship Id="rId27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5"/>
          </p:custDataLst>
        </p:nvPr>
      </p:nvGrpSpPr>
      <p:grpSpPr/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62.xml" /><Relationship Id="rId11" Type="http://schemas.openxmlformats.org/officeDocument/2006/relationships/image" Target="../media/image23.jpeg" /><Relationship Id="rId12" Type="http://schemas.openxmlformats.org/officeDocument/2006/relationships/tags" Target="../tags/tag163.xml" /><Relationship Id="rId13" Type="http://schemas.openxmlformats.org/officeDocument/2006/relationships/tags" Target="../tags/tag164.xml" /><Relationship Id="rId2" Type="http://schemas.openxmlformats.org/officeDocument/2006/relationships/tags" Target="../tags/tag156.xml" /><Relationship Id="rId3" Type="http://schemas.openxmlformats.org/officeDocument/2006/relationships/tags" Target="../tags/tag157.xml" /><Relationship Id="rId4" Type="http://schemas.openxmlformats.org/officeDocument/2006/relationships/tags" Target="../tags/tag158.xml" /><Relationship Id="rId5" Type="http://schemas.openxmlformats.org/officeDocument/2006/relationships/image" Target="../media/image21.jpeg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image" Target="../media/image22.jpeg" /><Relationship Id="rId9" Type="http://schemas.openxmlformats.org/officeDocument/2006/relationships/tags" Target="../tags/tag16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65.xml" /><Relationship Id="rId3" Type="http://schemas.openxmlformats.org/officeDocument/2006/relationships/tags" Target="../tags/tag166.xml" /><Relationship Id="rId4" Type="http://schemas.openxmlformats.org/officeDocument/2006/relationships/tags" Target="../tags/tag16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ideo" Target="../media/media1.mp4" /><Relationship Id="rId11" Type="http://schemas.microsoft.com/office/2007/relationships/media" Target="../media/media1.mp4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image" Target="../media/image24.jpeg" /><Relationship Id="rId6" Type="http://schemas.openxmlformats.org/officeDocument/2006/relationships/tags" Target="../tags/tag171.xml" /><Relationship Id="rId7" Type="http://schemas.openxmlformats.org/officeDocument/2006/relationships/tags" Target="../tags/tag172.xml" /><Relationship Id="rId8" Type="http://schemas.openxmlformats.org/officeDocument/2006/relationships/image" Target="../media/image25.png" /><Relationship Id="rId9" Type="http://schemas.openxmlformats.org/officeDocument/2006/relationships/tags" Target="../tags/tag17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79.xml" /><Relationship Id="rId11" Type="http://schemas.openxmlformats.org/officeDocument/2006/relationships/video" Target="../media/media2.mp4" /><Relationship Id="rId12" Type="http://schemas.microsoft.com/office/2007/relationships/media" Target="../media/media2.mp4" /><Relationship Id="rId2" Type="http://schemas.openxmlformats.org/officeDocument/2006/relationships/tags" Target="../tags/tag174.xml" /><Relationship Id="rId3" Type="http://schemas.openxmlformats.org/officeDocument/2006/relationships/tags" Target="../tags/tag175.xml" /><Relationship Id="rId4" Type="http://schemas.openxmlformats.org/officeDocument/2006/relationships/tags" Target="../tags/tag176.xml" /><Relationship Id="rId5" Type="http://schemas.openxmlformats.org/officeDocument/2006/relationships/tags" Target="../tags/tag177.xml" /><Relationship Id="rId6" Type="http://schemas.openxmlformats.org/officeDocument/2006/relationships/image" Target="../media/image26.png" /><Relationship Id="rId7" Type="http://schemas.microsoft.com/office/2007/relationships/hdphoto" Target="../media/image27.wdp" /><Relationship Id="rId8" Type="http://schemas.openxmlformats.org/officeDocument/2006/relationships/tags" Target="../tags/tag178.xml" /><Relationship Id="rId9" Type="http://schemas.openxmlformats.org/officeDocument/2006/relationships/image" Target="../media/image28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ideo" Target="../media/media3.mp4" /><Relationship Id="rId11" Type="http://schemas.microsoft.com/office/2007/relationships/media" Target="../media/media3.mp4" /><Relationship Id="rId2" Type="http://schemas.openxmlformats.org/officeDocument/2006/relationships/tags" Target="../tags/tag180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image" Target="../media/image29.jpeg" /><Relationship Id="rId7" Type="http://schemas.openxmlformats.org/officeDocument/2006/relationships/tags" Target="../tags/tag184.xml" /><Relationship Id="rId8" Type="http://schemas.openxmlformats.org/officeDocument/2006/relationships/image" Target="../media/image30.png" /><Relationship Id="rId9" Type="http://schemas.openxmlformats.org/officeDocument/2006/relationships/tags" Target="../tags/tag18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ideo" Target="../media/media4.mp4" /><Relationship Id="rId11" Type="http://schemas.microsoft.com/office/2007/relationships/media" Target="../media/media4.mp4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image" Target="../media/image31.jpeg" /><Relationship Id="rId7" Type="http://schemas.openxmlformats.org/officeDocument/2006/relationships/tags" Target="../tags/tag190.xml" /><Relationship Id="rId8" Type="http://schemas.openxmlformats.org/officeDocument/2006/relationships/image" Target="../media/image32.png" /><Relationship Id="rId9" Type="http://schemas.openxmlformats.org/officeDocument/2006/relationships/tags" Target="../tags/tag19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92.xml" /><Relationship Id="rId3" Type="http://schemas.openxmlformats.org/officeDocument/2006/relationships/tags" Target="../tags/tag193.xml" /><Relationship Id="rId4" Type="http://schemas.openxmlformats.org/officeDocument/2006/relationships/tags" Target="../tags/tag194.xml" /><Relationship Id="rId5" Type="http://schemas.openxmlformats.org/officeDocument/2006/relationships/tags" Target="../tags/tag195.xml" /><Relationship Id="rId6" Type="http://schemas.openxmlformats.org/officeDocument/2006/relationships/image" Target="../media/image11.jpeg" /><Relationship Id="rId7" Type="http://schemas.openxmlformats.org/officeDocument/2006/relationships/tags" Target="../tags/tag19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microsoft.com/office/2007/relationships/media" Target="../media/media5.mp4" /><Relationship Id="rId2" Type="http://schemas.openxmlformats.org/officeDocument/2006/relationships/tags" Target="../tags/tag197.xml" /><Relationship Id="rId3" Type="http://schemas.openxmlformats.org/officeDocument/2006/relationships/tags" Target="../tags/tag198.xml" /><Relationship Id="rId4" Type="http://schemas.openxmlformats.org/officeDocument/2006/relationships/tags" Target="../tags/tag199.xml" /><Relationship Id="rId5" Type="http://schemas.openxmlformats.org/officeDocument/2006/relationships/image" Target="../media/image33.jpeg" /><Relationship Id="rId6" Type="http://schemas.openxmlformats.org/officeDocument/2006/relationships/tags" Target="../tags/tag200.xml" /><Relationship Id="rId7" Type="http://schemas.openxmlformats.org/officeDocument/2006/relationships/image" Target="../media/image34.png" /><Relationship Id="rId8" Type="http://schemas.openxmlformats.org/officeDocument/2006/relationships/tags" Target="../tags/tag201.xml" /><Relationship Id="rId9" Type="http://schemas.openxmlformats.org/officeDocument/2006/relationships/video" Target="../media/media5.mp4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02.xml" /><Relationship Id="rId3" Type="http://schemas.openxmlformats.org/officeDocument/2006/relationships/tags" Target="../tags/tag203.xml" /><Relationship Id="rId4" Type="http://schemas.openxmlformats.org/officeDocument/2006/relationships/tags" Target="../tags/tag204.xml" /><Relationship Id="rId5" Type="http://schemas.openxmlformats.org/officeDocument/2006/relationships/tags" Target="../tags/tag205.xml" /><Relationship Id="rId6" Type="http://schemas.openxmlformats.org/officeDocument/2006/relationships/slide" Target="slide1.xml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11.xml" /><Relationship Id="rId11" Type="http://schemas.openxmlformats.org/officeDocument/2006/relationships/tags" Target="../tags/tag212.xml" /><Relationship Id="rId12" Type="http://schemas.openxmlformats.org/officeDocument/2006/relationships/tags" Target="../tags/tag213.xml" /><Relationship Id="rId13" Type="http://schemas.openxmlformats.org/officeDocument/2006/relationships/tags" Target="../tags/tag214.xml" /><Relationship Id="rId14" Type="http://schemas.openxmlformats.org/officeDocument/2006/relationships/tags" Target="../tags/tag215.xml" /><Relationship Id="rId2" Type="http://schemas.openxmlformats.org/officeDocument/2006/relationships/tags" Target="../tags/tag206.xml" /><Relationship Id="rId3" Type="http://schemas.openxmlformats.org/officeDocument/2006/relationships/image" Target="../media/image24.jpeg" /><Relationship Id="rId4" Type="http://schemas.openxmlformats.org/officeDocument/2006/relationships/tags" Target="../tags/tag207.xml" /><Relationship Id="rId5" Type="http://schemas.openxmlformats.org/officeDocument/2006/relationships/tags" Target="../tags/tag208.xml" /><Relationship Id="rId6" Type="http://schemas.openxmlformats.org/officeDocument/2006/relationships/image" Target="../media/image26.png" /><Relationship Id="rId7" Type="http://schemas.microsoft.com/office/2007/relationships/hdphoto" Target="../media/image27.wdp" /><Relationship Id="rId8" Type="http://schemas.openxmlformats.org/officeDocument/2006/relationships/tags" Target="../tags/tag209.xml" /><Relationship Id="rId9" Type="http://schemas.openxmlformats.org/officeDocument/2006/relationships/tags" Target="../tags/tag21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08.xml" /><Relationship Id="rId3" Type="http://schemas.openxmlformats.org/officeDocument/2006/relationships/image" Target="../media/image4.png" /><Relationship Id="rId4" Type="http://schemas.openxmlformats.org/officeDocument/2006/relationships/tags" Target="../tags/tag109.xml" /><Relationship Id="rId5" Type="http://schemas.openxmlformats.org/officeDocument/2006/relationships/tags" Target="../tags/tag110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16.xml" /><Relationship Id="rId3" Type="http://schemas.openxmlformats.org/officeDocument/2006/relationships/tags" Target="../tags/tag217.xml" /><Relationship Id="rId4" Type="http://schemas.openxmlformats.org/officeDocument/2006/relationships/slide" Target="slide1.xml" TargetMode="Internal" /><Relationship Id="rId5" Type="http://schemas.openxmlformats.org/officeDocument/2006/relationships/image" Target="../media/image35.jpeg" /><Relationship Id="rId6" Type="http://schemas.openxmlformats.org/officeDocument/2006/relationships/tags" Target="../tags/tag218.xml" /><Relationship Id="rId7" Type="http://schemas.openxmlformats.org/officeDocument/2006/relationships/image" Target="../media/image36.jpeg" /><Relationship Id="rId8" Type="http://schemas.openxmlformats.org/officeDocument/2006/relationships/tags" Target="../tags/tag219.xml" /><Relationship Id="rId9" Type="http://schemas.openxmlformats.org/officeDocument/2006/relationships/tags" Target="../tags/tag22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26.xml" /><Relationship Id="rId11" Type="http://schemas.openxmlformats.org/officeDocument/2006/relationships/tags" Target="../tags/tag227.xml" /><Relationship Id="rId12" Type="http://schemas.openxmlformats.org/officeDocument/2006/relationships/tags" Target="../tags/tag228.xml" /><Relationship Id="rId13" Type="http://schemas.openxmlformats.org/officeDocument/2006/relationships/tags" Target="../tags/tag229.xml" /><Relationship Id="rId14" Type="http://schemas.openxmlformats.org/officeDocument/2006/relationships/tags" Target="../tags/tag230.xml" /><Relationship Id="rId15" Type="http://schemas.openxmlformats.org/officeDocument/2006/relationships/tags" Target="../tags/tag231.xml" /><Relationship Id="rId16" Type="http://schemas.openxmlformats.org/officeDocument/2006/relationships/tags" Target="../tags/tag232.xml" /><Relationship Id="rId17" Type="http://schemas.openxmlformats.org/officeDocument/2006/relationships/tags" Target="../tags/tag233.xml" /><Relationship Id="rId18" Type="http://schemas.openxmlformats.org/officeDocument/2006/relationships/tags" Target="../tags/tag234.xml" /><Relationship Id="rId19" Type="http://schemas.openxmlformats.org/officeDocument/2006/relationships/tags" Target="../tags/tag235.xml" /><Relationship Id="rId2" Type="http://schemas.openxmlformats.org/officeDocument/2006/relationships/tags" Target="../tags/tag221.xml" /><Relationship Id="rId20" Type="http://schemas.openxmlformats.org/officeDocument/2006/relationships/tags" Target="../tags/tag236.xml" /><Relationship Id="rId21" Type="http://schemas.openxmlformats.org/officeDocument/2006/relationships/tags" Target="../tags/tag237.xml" /><Relationship Id="rId22" Type="http://schemas.openxmlformats.org/officeDocument/2006/relationships/tags" Target="../tags/tag238.xml" /><Relationship Id="rId23" Type="http://schemas.openxmlformats.org/officeDocument/2006/relationships/tags" Target="../tags/tag239.xml" /><Relationship Id="rId24" Type="http://schemas.openxmlformats.org/officeDocument/2006/relationships/tags" Target="../tags/tag240.xml" /><Relationship Id="rId3" Type="http://schemas.openxmlformats.org/officeDocument/2006/relationships/tags" Target="../tags/tag222.xml" /><Relationship Id="rId4" Type="http://schemas.openxmlformats.org/officeDocument/2006/relationships/slide" Target="slide1.xml" TargetMode="Internal" /><Relationship Id="rId5" Type="http://schemas.openxmlformats.org/officeDocument/2006/relationships/tags" Target="../tags/tag223.xml" /><Relationship Id="rId6" Type="http://schemas.openxmlformats.org/officeDocument/2006/relationships/image" Target="../media/image37.jpeg" /><Relationship Id="rId7" Type="http://schemas.openxmlformats.org/officeDocument/2006/relationships/tags" Target="../tags/tag224.xml" /><Relationship Id="rId8" Type="http://schemas.openxmlformats.org/officeDocument/2006/relationships/tags" Target="../tags/tag225.xml" /><Relationship Id="rId9" Type="http://schemas.openxmlformats.org/officeDocument/2006/relationships/image" Target="../media/image38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47.xml" /><Relationship Id="rId11" Type="http://schemas.openxmlformats.org/officeDocument/2006/relationships/tags" Target="../tags/tag248.xml" /><Relationship Id="rId12" Type="http://schemas.openxmlformats.org/officeDocument/2006/relationships/image" Target="../media/image41.jpeg" /><Relationship Id="rId13" Type="http://schemas.openxmlformats.org/officeDocument/2006/relationships/tags" Target="../tags/tag249.xml" /><Relationship Id="rId14" Type="http://schemas.openxmlformats.org/officeDocument/2006/relationships/tags" Target="../tags/tag250.xml" /><Relationship Id="rId15" Type="http://schemas.openxmlformats.org/officeDocument/2006/relationships/tags" Target="../tags/tag251.xml" /><Relationship Id="rId16" Type="http://schemas.openxmlformats.org/officeDocument/2006/relationships/tags" Target="../tags/tag252.xml" /><Relationship Id="rId17" Type="http://schemas.openxmlformats.org/officeDocument/2006/relationships/tags" Target="../tags/tag253.xml" /><Relationship Id="rId2" Type="http://schemas.openxmlformats.org/officeDocument/2006/relationships/tags" Target="../tags/tag241.xml" /><Relationship Id="rId3" Type="http://schemas.openxmlformats.org/officeDocument/2006/relationships/tags" Target="../tags/tag242.xml" /><Relationship Id="rId4" Type="http://schemas.openxmlformats.org/officeDocument/2006/relationships/image" Target="../media/image39.jpeg" /><Relationship Id="rId5" Type="http://schemas.openxmlformats.org/officeDocument/2006/relationships/tags" Target="../tags/tag243.xml" /><Relationship Id="rId6" Type="http://schemas.openxmlformats.org/officeDocument/2006/relationships/tags" Target="../tags/tag244.xml" /><Relationship Id="rId7" Type="http://schemas.openxmlformats.org/officeDocument/2006/relationships/tags" Target="../tags/tag245.xml" /><Relationship Id="rId8" Type="http://schemas.openxmlformats.org/officeDocument/2006/relationships/image" Target="../media/image40.jpeg" /><Relationship Id="rId9" Type="http://schemas.openxmlformats.org/officeDocument/2006/relationships/tags" Target="../tags/tag246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59.xml" /><Relationship Id="rId11" Type="http://schemas.openxmlformats.org/officeDocument/2006/relationships/tags" Target="../tags/tag260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image" Target="NULL" TargetMode="External" /><Relationship Id="rId5" Type="http://schemas.openxmlformats.org/officeDocument/2006/relationships/image" Target="../media/image42.jpeg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image" Target="../media/image43.jpeg" /><Relationship Id="rId9" Type="http://schemas.openxmlformats.org/officeDocument/2006/relationships/tags" Target="../tags/tag258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69.xml" /><Relationship Id="rId11" Type="http://schemas.openxmlformats.org/officeDocument/2006/relationships/tags" Target="../tags/tag270.xml" /><Relationship Id="rId12" Type="http://schemas.openxmlformats.org/officeDocument/2006/relationships/tags" Target="../tags/tag271.xml" /><Relationship Id="rId13" Type="http://schemas.openxmlformats.org/officeDocument/2006/relationships/tags" Target="../tags/tag272.xml" /><Relationship Id="rId14" Type="http://schemas.openxmlformats.org/officeDocument/2006/relationships/tags" Target="../tags/tag273.xml" /><Relationship Id="rId15" Type="http://schemas.openxmlformats.org/officeDocument/2006/relationships/tags" Target="../tags/tag274.xml" /><Relationship Id="rId16" Type="http://schemas.openxmlformats.org/officeDocument/2006/relationships/tags" Target="../tags/tag275.xml" /><Relationship Id="rId17" Type="http://schemas.openxmlformats.org/officeDocument/2006/relationships/tags" Target="../tags/tag276.xml" /><Relationship Id="rId18" Type="http://schemas.openxmlformats.org/officeDocument/2006/relationships/tags" Target="../tags/tag277.xml" /><Relationship Id="rId19" Type="http://schemas.openxmlformats.org/officeDocument/2006/relationships/tags" Target="../tags/tag278.xml" /><Relationship Id="rId2" Type="http://schemas.openxmlformats.org/officeDocument/2006/relationships/tags" Target="../tags/tag261.xml" /><Relationship Id="rId20" Type="http://schemas.openxmlformats.org/officeDocument/2006/relationships/tags" Target="../tags/tag279.xml" /><Relationship Id="rId21" Type="http://schemas.openxmlformats.org/officeDocument/2006/relationships/tags" Target="../tags/tag280.xml" /><Relationship Id="rId22" Type="http://schemas.openxmlformats.org/officeDocument/2006/relationships/tags" Target="../tags/tag281.xml" /><Relationship Id="rId23" Type="http://schemas.openxmlformats.org/officeDocument/2006/relationships/tags" Target="../tags/tag282.xml" /><Relationship Id="rId24" Type="http://schemas.openxmlformats.org/officeDocument/2006/relationships/tags" Target="../tags/tag283.xml" /><Relationship Id="rId25" Type="http://schemas.openxmlformats.org/officeDocument/2006/relationships/tags" Target="../tags/tag284.xml" /><Relationship Id="rId26" Type="http://schemas.openxmlformats.org/officeDocument/2006/relationships/tags" Target="../tags/tag285.xml" /><Relationship Id="rId27" Type="http://schemas.openxmlformats.org/officeDocument/2006/relationships/tags" Target="../tags/tag286.xml" /><Relationship Id="rId28" Type="http://schemas.openxmlformats.org/officeDocument/2006/relationships/tags" Target="../tags/tag287.xml" /><Relationship Id="rId29" Type="http://schemas.openxmlformats.org/officeDocument/2006/relationships/tags" Target="../tags/tag288.xml" /><Relationship Id="rId3" Type="http://schemas.openxmlformats.org/officeDocument/2006/relationships/tags" Target="../tags/tag262.xml" /><Relationship Id="rId30" Type="http://schemas.openxmlformats.org/officeDocument/2006/relationships/tags" Target="../tags/tag289.xml" /><Relationship Id="rId31" Type="http://schemas.openxmlformats.org/officeDocument/2006/relationships/tags" Target="../tags/tag290.xml" /><Relationship Id="rId32" Type="http://schemas.openxmlformats.org/officeDocument/2006/relationships/tags" Target="../tags/tag291.xml" /><Relationship Id="rId33" Type="http://schemas.openxmlformats.org/officeDocument/2006/relationships/tags" Target="../tags/tag292.xml" /><Relationship Id="rId34" Type="http://schemas.openxmlformats.org/officeDocument/2006/relationships/tags" Target="../tags/tag293.xml" /><Relationship Id="rId35" Type="http://schemas.openxmlformats.org/officeDocument/2006/relationships/tags" Target="../tags/tag294.xml" /><Relationship Id="rId36" Type="http://schemas.openxmlformats.org/officeDocument/2006/relationships/tags" Target="../tags/tag295.xml" /><Relationship Id="rId37" Type="http://schemas.openxmlformats.org/officeDocument/2006/relationships/tags" Target="../tags/tag296.xml" /><Relationship Id="rId38" Type="http://schemas.openxmlformats.org/officeDocument/2006/relationships/tags" Target="../tags/tag297.xml" /><Relationship Id="rId39" Type="http://schemas.openxmlformats.org/officeDocument/2006/relationships/tags" Target="../tags/tag298.xml" /><Relationship Id="rId4" Type="http://schemas.openxmlformats.org/officeDocument/2006/relationships/tags" Target="../tags/tag263.xml" /><Relationship Id="rId40" Type="http://schemas.openxmlformats.org/officeDocument/2006/relationships/tags" Target="../tags/tag299.xml" /><Relationship Id="rId41" Type="http://schemas.openxmlformats.org/officeDocument/2006/relationships/tags" Target="../tags/tag300.xml" /><Relationship Id="rId42" Type="http://schemas.openxmlformats.org/officeDocument/2006/relationships/tags" Target="../tags/tag301.xml" /><Relationship Id="rId43" Type="http://schemas.openxmlformats.org/officeDocument/2006/relationships/image" Target="../media/image44.png" /><Relationship Id="rId44" Type="http://schemas.openxmlformats.org/officeDocument/2006/relationships/tags" Target="../tags/tag302.xml" /><Relationship Id="rId45" Type="http://schemas.openxmlformats.org/officeDocument/2006/relationships/video" Target="file:///C:\Users\&#26446;&#31168;&#25935;\Desktop\&#35270;&#39057;1.wmv" TargetMode="External" /><Relationship Id="rId46" Type="http://schemas.microsoft.com/office/2007/relationships/media" Target="file:///C:\Users\&#26446;&#31168;&#25935;\Desktop\&#35270;&#39057;1.wmv" TargetMode="External" /><Relationship Id="rId47" Type="http://schemas.openxmlformats.org/officeDocument/2006/relationships/tags" Target="../tags/tag303.xml" /><Relationship Id="rId48" Type="http://schemas.openxmlformats.org/officeDocument/2006/relationships/tags" Target="../tags/tag304.xml" /><Relationship Id="rId49" Type="http://schemas.openxmlformats.org/officeDocument/2006/relationships/tags" Target="../tags/tag305.xml" /><Relationship Id="rId5" Type="http://schemas.openxmlformats.org/officeDocument/2006/relationships/tags" Target="../tags/tag264.xml" /><Relationship Id="rId50" Type="http://schemas.openxmlformats.org/officeDocument/2006/relationships/tags" Target="../tags/tag306.xml" /><Relationship Id="rId51" Type="http://schemas.openxmlformats.org/officeDocument/2006/relationships/tags" Target="../tags/tag307.xml" /><Relationship Id="rId52" Type="http://schemas.openxmlformats.org/officeDocument/2006/relationships/tags" Target="../tags/tag308.xml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tags" Target="../tags/tag267.xml" /><Relationship Id="rId9" Type="http://schemas.openxmlformats.org/officeDocument/2006/relationships/tags" Target="../tags/tag268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09.xml" /><Relationship Id="rId3" Type="http://schemas.openxmlformats.org/officeDocument/2006/relationships/image" Target="../media/image45.jpeg" /><Relationship Id="rId4" Type="http://schemas.openxmlformats.org/officeDocument/2006/relationships/tags" Target="../tags/tag310.xml" /><Relationship Id="rId5" Type="http://schemas.openxmlformats.org/officeDocument/2006/relationships/tags" Target="../tags/tag311.xml" /><Relationship Id="rId6" Type="http://schemas.openxmlformats.org/officeDocument/2006/relationships/tags" Target="../tags/tag31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18.xml" /><Relationship Id="rId11" Type="http://schemas.openxmlformats.org/officeDocument/2006/relationships/tags" Target="../tags/tag319.xml" /><Relationship Id="rId12" Type="http://schemas.openxmlformats.org/officeDocument/2006/relationships/tags" Target="../tags/tag320.xml" /><Relationship Id="rId13" Type="http://schemas.openxmlformats.org/officeDocument/2006/relationships/tags" Target="../tags/tag321.xml" /><Relationship Id="rId14" Type="http://schemas.openxmlformats.org/officeDocument/2006/relationships/tags" Target="../tags/tag322.xml" /><Relationship Id="rId15" Type="http://schemas.openxmlformats.org/officeDocument/2006/relationships/tags" Target="../tags/tag323.xml" /><Relationship Id="rId16" Type="http://schemas.openxmlformats.org/officeDocument/2006/relationships/tags" Target="../tags/tag324.xml" /><Relationship Id="rId17" Type="http://schemas.openxmlformats.org/officeDocument/2006/relationships/tags" Target="../tags/tag325.xml" /><Relationship Id="rId18" Type="http://schemas.openxmlformats.org/officeDocument/2006/relationships/tags" Target="../tags/tag326.xml" /><Relationship Id="rId19" Type="http://schemas.openxmlformats.org/officeDocument/2006/relationships/tags" Target="../tags/tag327.xml" /><Relationship Id="rId2" Type="http://schemas.openxmlformats.org/officeDocument/2006/relationships/tags" Target="../tags/tag313.xml" /><Relationship Id="rId20" Type="http://schemas.openxmlformats.org/officeDocument/2006/relationships/tags" Target="../tags/tag328.xml" /><Relationship Id="rId21" Type="http://schemas.openxmlformats.org/officeDocument/2006/relationships/tags" Target="../tags/tag329.xml" /><Relationship Id="rId22" Type="http://schemas.openxmlformats.org/officeDocument/2006/relationships/tags" Target="../tags/tag330.xml" /><Relationship Id="rId23" Type="http://schemas.openxmlformats.org/officeDocument/2006/relationships/tags" Target="../tags/tag331.xml" /><Relationship Id="rId24" Type="http://schemas.openxmlformats.org/officeDocument/2006/relationships/tags" Target="../tags/tag332.xml" /><Relationship Id="rId25" Type="http://schemas.openxmlformats.org/officeDocument/2006/relationships/tags" Target="../tags/tag333.xml" /><Relationship Id="rId26" Type="http://schemas.openxmlformats.org/officeDocument/2006/relationships/tags" Target="../tags/tag334.xml" /><Relationship Id="rId27" Type="http://schemas.openxmlformats.org/officeDocument/2006/relationships/tags" Target="../tags/tag335.xml" /><Relationship Id="rId28" Type="http://schemas.openxmlformats.org/officeDocument/2006/relationships/tags" Target="../tags/tag336.xml" /><Relationship Id="rId29" Type="http://schemas.openxmlformats.org/officeDocument/2006/relationships/tags" Target="../tags/tag337.xml" /><Relationship Id="rId3" Type="http://schemas.openxmlformats.org/officeDocument/2006/relationships/tags" Target="../tags/tag314.xml" /><Relationship Id="rId30" Type="http://schemas.openxmlformats.org/officeDocument/2006/relationships/tags" Target="../tags/tag338.xml" /><Relationship Id="rId31" Type="http://schemas.openxmlformats.org/officeDocument/2006/relationships/tags" Target="../tags/tag339.xml" /><Relationship Id="rId32" Type="http://schemas.openxmlformats.org/officeDocument/2006/relationships/tags" Target="../tags/tag340.xml" /><Relationship Id="rId33" Type="http://schemas.openxmlformats.org/officeDocument/2006/relationships/tags" Target="../tags/tag341.xml" /><Relationship Id="rId34" Type="http://schemas.openxmlformats.org/officeDocument/2006/relationships/tags" Target="../tags/tag342.xml" /><Relationship Id="rId35" Type="http://schemas.openxmlformats.org/officeDocument/2006/relationships/tags" Target="../tags/tag343.xml" /><Relationship Id="rId36" Type="http://schemas.openxmlformats.org/officeDocument/2006/relationships/tags" Target="../tags/tag344.xml" /><Relationship Id="rId37" Type="http://schemas.openxmlformats.org/officeDocument/2006/relationships/tags" Target="../tags/tag345.xml" /><Relationship Id="rId38" Type="http://schemas.openxmlformats.org/officeDocument/2006/relationships/tags" Target="../tags/tag346.xml" /><Relationship Id="rId39" Type="http://schemas.openxmlformats.org/officeDocument/2006/relationships/tags" Target="../tags/tag347.xml" /><Relationship Id="rId4" Type="http://schemas.openxmlformats.org/officeDocument/2006/relationships/image" Target="../media/image46.png" /><Relationship Id="rId40" Type="http://schemas.openxmlformats.org/officeDocument/2006/relationships/tags" Target="../tags/tag348.xml" /><Relationship Id="rId41" Type="http://schemas.openxmlformats.org/officeDocument/2006/relationships/tags" Target="../tags/tag349.xml" /><Relationship Id="rId42" Type="http://schemas.openxmlformats.org/officeDocument/2006/relationships/tags" Target="../tags/tag350.xml" /><Relationship Id="rId43" Type="http://schemas.openxmlformats.org/officeDocument/2006/relationships/tags" Target="../tags/tag351.xml" /><Relationship Id="rId5" Type="http://schemas.openxmlformats.org/officeDocument/2006/relationships/tags" Target="../tags/tag315.xml" /><Relationship Id="rId6" Type="http://schemas.openxmlformats.org/officeDocument/2006/relationships/video" Target="file:///C:\Users\&#26446;&#31168;&#25935;\Desktop\&#35270;&#39057;2.wmv" TargetMode="External" /><Relationship Id="rId7" Type="http://schemas.microsoft.com/office/2007/relationships/media" Target="file:///C:\Users\&#26446;&#31168;&#25935;\Desktop\&#35270;&#39057;2.wmv" TargetMode="External" /><Relationship Id="rId8" Type="http://schemas.openxmlformats.org/officeDocument/2006/relationships/tags" Target="../tags/tag316.xml" /><Relationship Id="rId9" Type="http://schemas.openxmlformats.org/officeDocument/2006/relationships/tags" Target="../tags/tag317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56.xml" /><Relationship Id="rId2" Type="http://schemas.openxmlformats.org/officeDocument/2006/relationships/tags" Target="../tags/tag352.xml" /><Relationship Id="rId3" Type="http://schemas.openxmlformats.org/officeDocument/2006/relationships/image" Target="../media/image47.jpeg" /><Relationship Id="rId4" Type="http://schemas.openxmlformats.org/officeDocument/2006/relationships/tags" Target="../tags/tag353.xml" /><Relationship Id="rId5" Type="http://schemas.openxmlformats.org/officeDocument/2006/relationships/image" Target="../media/image48.png" /><Relationship Id="rId6" Type="http://schemas.openxmlformats.org/officeDocument/2006/relationships/tags" Target="../tags/tag354.xml" /><Relationship Id="rId7" Type="http://schemas.openxmlformats.org/officeDocument/2006/relationships/image" Target="../media/image49.jpeg" /><Relationship Id="rId8" Type="http://schemas.openxmlformats.org/officeDocument/2006/relationships/tags" Target="../tags/tag355.xml" /><Relationship Id="rId9" Type="http://schemas.openxmlformats.org/officeDocument/2006/relationships/image" Target="../media/image50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61.xml" /><Relationship Id="rId11" Type="http://schemas.openxmlformats.org/officeDocument/2006/relationships/tags" Target="../tags/tag362.xml" /><Relationship Id="rId2" Type="http://schemas.openxmlformats.org/officeDocument/2006/relationships/tags" Target="../tags/tag357.xml" /><Relationship Id="rId3" Type="http://schemas.openxmlformats.org/officeDocument/2006/relationships/image" Target="../media/image51.png" /><Relationship Id="rId4" Type="http://schemas.openxmlformats.org/officeDocument/2006/relationships/tags" Target="../tags/tag358.xml" /><Relationship Id="rId5" Type="http://schemas.openxmlformats.org/officeDocument/2006/relationships/video" Target="../media/media6.mp4" /><Relationship Id="rId6" Type="http://schemas.microsoft.com/office/2007/relationships/media" Target="../media/media6.mp4" /><Relationship Id="rId7" Type="http://schemas.openxmlformats.org/officeDocument/2006/relationships/tags" Target="../tags/tag359.xml" /><Relationship Id="rId8" Type="http://schemas.openxmlformats.org/officeDocument/2006/relationships/image" Target="../media/image52.png" /><Relationship Id="rId9" Type="http://schemas.openxmlformats.org/officeDocument/2006/relationships/tags" Target="../tags/tag360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63.xml" /><Relationship Id="rId3" Type="http://schemas.openxmlformats.org/officeDocument/2006/relationships/tags" Target="../tags/tag364.xml" /><Relationship Id="rId4" Type="http://schemas.openxmlformats.org/officeDocument/2006/relationships/image" Target="../media/image53.jpeg" /><Relationship Id="rId5" Type="http://schemas.openxmlformats.org/officeDocument/2006/relationships/tags" Target="../tags/tag365.xml" /><Relationship Id="rId6" Type="http://schemas.openxmlformats.org/officeDocument/2006/relationships/tags" Target="../tags/tag366.xml" /><Relationship Id="rId7" Type="http://schemas.openxmlformats.org/officeDocument/2006/relationships/tags" Target="../tags/tag367.xml" /><Relationship Id="rId8" Type="http://schemas.openxmlformats.org/officeDocument/2006/relationships/image" Target="../media/image11.jpeg" /><Relationship Id="rId9" Type="http://schemas.openxmlformats.org/officeDocument/2006/relationships/tags" Target="../tags/tag36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1.xml" /><Relationship Id="rId3" Type="http://schemas.openxmlformats.org/officeDocument/2006/relationships/image" Target="../media/image5.jpeg" /><Relationship Id="rId4" Type="http://schemas.openxmlformats.org/officeDocument/2006/relationships/tags" Target="../tags/tag112.xml" /><Relationship Id="rId5" Type="http://schemas.openxmlformats.org/officeDocument/2006/relationships/tags" Target="../tags/tag113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77.xml" /><Relationship Id="rId11" Type="http://schemas.openxmlformats.org/officeDocument/2006/relationships/tags" Target="../tags/tag378.xml" /><Relationship Id="rId12" Type="http://schemas.openxmlformats.org/officeDocument/2006/relationships/tags" Target="../tags/tag379.xml" /><Relationship Id="rId13" Type="http://schemas.openxmlformats.org/officeDocument/2006/relationships/tags" Target="../tags/tag380.xml" /><Relationship Id="rId14" Type="http://schemas.openxmlformats.org/officeDocument/2006/relationships/tags" Target="../tags/tag381.xml" /><Relationship Id="rId15" Type="http://schemas.openxmlformats.org/officeDocument/2006/relationships/tags" Target="../tags/tag382.xml" /><Relationship Id="rId16" Type="http://schemas.openxmlformats.org/officeDocument/2006/relationships/tags" Target="../tags/tag383.xml" /><Relationship Id="rId17" Type="http://schemas.openxmlformats.org/officeDocument/2006/relationships/tags" Target="../tags/tag384.xml" /><Relationship Id="rId18" Type="http://schemas.openxmlformats.org/officeDocument/2006/relationships/tags" Target="../tags/tag385.xml" /><Relationship Id="rId19" Type="http://schemas.openxmlformats.org/officeDocument/2006/relationships/tags" Target="../tags/tag386.xml" /><Relationship Id="rId2" Type="http://schemas.openxmlformats.org/officeDocument/2006/relationships/tags" Target="../tags/tag369.xml" /><Relationship Id="rId20" Type="http://schemas.openxmlformats.org/officeDocument/2006/relationships/tags" Target="../tags/tag387.xml" /><Relationship Id="rId21" Type="http://schemas.openxmlformats.org/officeDocument/2006/relationships/tags" Target="../tags/tag388.xml" /><Relationship Id="rId22" Type="http://schemas.openxmlformats.org/officeDocument/2006/relationships/tags" Target="../tags/tag389.xml" /><Relationship Id="rId23" Type="http://schemas.openxmlformats.org/officeDocument/2006/relationships/tags" Target="../tags/tag390.xml" /><Relationship Id="rId24" Type="http://schemas.openxmlformats.org/officeDocument/2006/relationships/tags" Target="../tags/tag391.xml" /><Relationship Id="rId25" Type="http://schemas.openxmlformats.org/officeDocument/2006/relationships/tags" Target="../tags/tag392.xml" /><Relationship Id="rId26" Type="http://schemas.openxmlformats.org/officeDocument/2006/relationships/tags" Target="../tags/tag393.xml" /><Relationship Id="rId27" Type="http://schemas.openxmlformats.org/officeDocument/2006/relationships/tags" Target="../tags/tag394.xml" /><Relationship Id="rId28" Type="http://schemas.openxmlformats.org/officeDocument/2006/relationships/tags" Target="../tags/tag395.xml" /><Relationship Id="rId29" Type="http://schemas.openxmlformats.org/officeDocument/2006/relationships/tags" Target="../tags/tag396.xml" /><Relationship Id="rId3" Type="http://schemas.openxmlformats.org/officeDocument/2006/relationships/tags" Target="../tags/tag370.xml" /><Relationship Id="rId30" Type="http://schemas.openxmlformats.org/officeDocument/2006/relationships/tags" Target="../tags/tag397.xml" /><Relationship Id="rId31" Type="http://schemas.openxmlformats.org/officeDocument/2006/relationships/tags" Target="../tags/tag398.xml" /><Relationship Id="rId32" Type="http://schemas.openxmlformats.org/officeDocument/2006/relationships/tags" Target="../tags/tag399.xml" /><Relationship Id="rId33" Type="http://schemas.openxmlformats.org/officeDocument/2006/relationships/tags" Target="../tags/tag400.xml" /><Relationship Id="rId34" Type="http://schemas.openxmlformats.org/officeDocument/2006/relationships/tags" Target="../tags/tag401.xml" /><Relationship Id="rId35" Type="http://schemas.openxmlformats.org/officeDocument/2006/relationships/tags" Target="../tags/tag402.xml" /><Relationship Id="rId36" Type="http://schemas.openxmlformats.org/officeDocument/2006/relationships/tags" Target="../tags/tag403.xml" /><Relationship Id="rId37" Type="http://schemas.openxmlformats.org/officeDocument/2006/relationships/tags" Target="../tags/tag404.xml" /><Relationship Id="rId38" Type="http://schemas.openxmlformats.org/officeDocument/2006/relationships/tags" Target="../tags/tag405.xml" /><Relationship Id="rId39" Type="http://schemas.openxmlformats.org/officeDocument/2006/relationships/tags" Target="../tags/tag406.xml" /><Relationship Id="rId4" Type="http://schemas.openxmlformats.org/officeDocument/2006/relationships/tags" Target="../tags/tag371.xml" /><Relationship Id="rId40" Type="http://schemas.openxmlformats.org/officeDocument/2006/relationships/tags" Target="../tags/tag407.xml" /><Relationship Id="rId41" Type="http://schemas.openxmlformats.org/officeDocument/2006/relationships/tags" Target="../tags/tag408.xml" /><Relationship Id="rId42" Type="http://schemas.openxmlformats.org/officeDocument/2006/relationships/tags" Target="../tags/tag409.xml" /><Relationship Id="rId43" Type="http://schemas.openxmlformats.org/officeDocument/2006/relationships/tags" Target="../tags/tag410.xml" /><Relationship Id="rId44" Type="http://schemas.openxmlformats.org/officeDocument/2006/relationships/tags" Target="../tags/tag411.xml" /><Relationship Id="rId45" Type="http://schemas.openxmlformats.org/officeDocument/2006/relationships/tags" Target="../tags/tag412.xml" /><Relationship Id="rId46" Type="http://schemas.openxmlformats.org/officeDocument/2006/relationships/tags" Target="../tags/tag413.xml" /><Relationship Id="rId47" Type="http://schemas.openxmlformats.org/officeDocument/2006/relationships/tags" Target="../tags/tag414.xml" /><Relationship Id="rId5" Type="http://schemas.openxmlformats.org/officeDocument/2006/relationships/tags" Target="../tags/tag372.xml" /><Relationship Id="rId6" Type="http://schemas.openxmlformats.org/officeDocument/2006/relationships/tags" Target="../tags/tag373.xml" /><Relationship Id="rId7" Type="http://schemas.openxmlformats.org/officeDocument/2006/relationships/tags" Target="../tags/tag374.xml" /><Relationship Id="rId8" Type="http://schemas.openxmlformats.org/officeDocument/2006/relationships/tags" Target="../tags/tag375.xml" /><Relationship Id="rId9" Type="http://schemas.openxmlformats.org/officeDocument/2006/relationships/tags" Target="../tags/tag376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23.xml" /><Relationship Id="rId11" Type="http://schemas.openxmlformats.org/officeDocument/2006/relationships/tags" Target="../tags/tag424.xml" /><Relationship Id="rId12" Type="http://schemas.openxmlformats.org/officeDocument/2006/relationships/tags" Target="../tags/tag425.xml" /><Relationship Id="rId13" Type="http://schemas.openxmlformats.org/officeDocument/2006/relationships/tags" Target="../tags/tag426.xml" /><Relationship Id="rId14" Type="http://schemas.openxmlformats.org/officeDocument/2006/relationships/tags" Target="../tags/tag427.xml" /><Relationship Id="rId15" Type="http://schemas.openxmlformats.org/officeDocument/2006/relationships/tags" Target="../tags/tag428.xml" /><Relationship Id="rId16" Type="http://schemas.openxmlformats.org/officeDocument/2006/relationships/tags" Target="../tags/tag429.xml" /><Relationship Id="rId17" Type="http://schemas.openxmlformats.org/officeDocument/2006/relationships/tags" Target="../tags/tag430.xml" /><Relationship Id="rId18" Type="http://schemas.openxmlformats.org/officeDocument/2006/relationships/tags" Target="../tags/tag431.xml" /><Relationship Id="rId19" Type="http://schemas.openxmlformats.org/officeDocument/2006/relationships/tags" Target="../tags/tag432.xml" /><Relationship Id="rId2" Type="http://schemas.openxmlformats.org/officeDocument/2006/relationships/tags" Target="../tags/tag415.xml" /><Relationship Id="rId20" Type="http://schemas.openxmlformats.org/officeDocument/2006/relationships/tags" Target="../tags/tag433.xml" /><Relationship Id="rId21" Type="http://schemas.openxmlformats.org/officeDocument/2006/relationships/tags" Target="../tags/tag434.xml" /><Relationship Id="rId22" Type="http://schemas.openxmlformats.org/officeDocument/2006/relationships/tags" Target="../tags/tag435.xml" /><Relationship Id="rId23" Type="http://schemas.openxmlformats.org/officeDocument/2006/relationships/tags" Target="../tags/tag436.xml" /><Relationship Id="rId24" Type="http://schemas.openxmlformats.org/officeDocument/2006/relationships/tags" Target="../tags/tag437.xml" /><Relationship Id="rId25" Type="http://schemas.openxmlformats.org/officeDocument/2006/relationships/tags" Target="../tags/tag438.xml" /><Relationship Id="rId26" Type="http://schemas.openxmlformats.org/officeDocument/2006/relationships/tags" Target="../tags/tag439.xml" /><Relationship Id="rId27" Type="http://schemas.openxmlformats.org/officeDocument/2006/relationships/tags" Target="../tags/tag440.xml" /><Relationship Id="rId28" Type="http://schemas.openxmlformats.org/officeDocument/2006/relationships/tags" Target="../tags/tag441.xml" /><Relationship Id="rId29" Type="http://schemas.openxmlformats.org/officeDocument/2006/relationships/tags" Target="../tags/tag442.xml" /><Relationship Id="rId3" Type="http://schemas.openxmlformats.org/officeDocument/2006/relationships/tags" Target="../tags/tag416.xml" /><Relationship Id="rId30" Type="http://schemas.openxmlformats.org/officeDocument/2006/relationships/tags" Target="../tags/tag443.xml" /><Relationship Id="rId31" Type="http://schemas.openxmlformats.org/officeDocument/2006/relationships/tags" Target="../tags/tag444.xml" /><Relationship Id="rId32" Type="http://schemas.openxmlformats.org/officeDocument/2006/relationships/tags" Target="../tags/tag445.xml" /><Relationship Id="rId33" Type="http://schemas.openxmlformats.org/officeDocument/2006/relationships/tags" Target="../tags/tag446.xml" /><Relationship Id="rId34" Type="http://schemas.openxmlformats.org/officeDocument/2006/relationships/tags" Target="../tags/tag447.xml" /><Relationship Id="rId35" Type="http://schemas.openxmlformats.org/officeDocument/2006/relationships/tags" Target="../tags/tag448.xml" /><Relationship Id="rId36" Type="http://schemas.openxmlformats.org/officeDocument/2006/relationships/tags" Target="../tags/tag449.xml" /><Relationship Id="rId37" Type="http://schemas.openxmlformats.org/officeDocument/2006/relationships/tags" Target="../tags/tag450.xml" /><Relationship Id="rId38" Type="http://schemas.openxmlformats.org/officeDocument/2006/relationships/tags" Target="../tags/tag451.xml" /><Relationship Id="rId39" Type="http://schemas.openxmlformats.org/officeDocument/2006/relationships/tags" Target="../tags/tag452.xml" /><Relationship Id="rId4" Type="http://schemas.openxmlformats.org/officeDocument/2006/relationships/tags" Target="../tags/tag417.xml" /><Relationship Id="rId40" Type="http://schemas.openxmlformats.org/officeDocument/2006/relationships/tags" Target="../tags/tag453.xml" /><Relationship Id="rId41" Type="http://schemas.openxmlformats.org/officeDocument/2006/relationships/tags" Target="../tags/tag454.xml" /><Relationship Id="rId42" Type="http://schemas.openxmlformats.org/officeDocument/2006/relationships/tags" Target="../tags/tag455.xml" /><Relationship Id="rId43" Type="http://schemas.openxmlformats.org/officeDocument/2006/relationships/tags" Target="../tags/tag456.xml" /><Relationship Id="rId44" Type="http://schemas.openxmlformats.org/officeDocument/2006/relationships/tags" Target="../tags/tag457.xml" /><Relationship Id="rId45" Type="http://schemas.openxmlformats.org/officeDocument/2006/relationships/tags" Target="../tags/tag458.xml" /><Relationship Id="rId46" Type="http://schemas.openxmlformats.org/officeDocument/2006/relationships/tags" Target="../tags/tag459.xml" /><Relationship Id="rId47" Type="http://schemas.openxmlformats.org/officeDocument/2006/relationships/tags" Target="../tags/tag460.xml" /><Relationship Id="rId5" Type="http://schemas.openxmlformats.org/officeDocument/2006/relationships/tags" Target="../tags/tag418.xml" /><Relationship Id="rId6" Type="http://schemas.openxmlformats.org/officeDocument/2006/relationships/tags" Target="../tags/tag419.xml" /><Relationship Id="rId7" Type="http://schemas.openxmlformats.org/officeDocument/2006/relationships/tags" Target="../tags/tag420.xml" /><Relationship Id="rId8" Type="http://schemas.openxmlformats.org/officeDocument/2006/relationships/tags" Target="../tags/tag421.xml" /><Relationship Id="rId9" Type="http://schemas.openxmlformats.org/officeDocument/2006/relationships/tags" Target="../tags/tag422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67.xml" /><Relationship Id="rId11" Type="http://schemas.openxmlformats.org/officeDocument/2006/relationships/tags" Target="../tags/tag468.xml" /><Relationship Id="rId12" Type="http://schemas.openxmlformats.org/officeDocument/2006/relationships/tags" Target="../tags/tag469.xml" /><Relationship Id="rId2" Type="http://schemas.openxmlformats.org/officeDocument/2006/relationships/tags" Target="../tags/tag461.xml" /><Relationship Id="rId3" Type="http://schemas.openxmlformats.org/officeDocument/2006/relationships/tags" Target="../tags/tag462.xml" /><Relationship Id="rId4" Type="http://schemas.openxmlformats.org/officeDocument/2006/relationships/image" Target="../media/image47.jpeg" /><Relationship Id="rId5" Type="http://schemas.openxmlformats.org/officeDocument/2006/relationships/tags" Target="../tags/tag463.xml" /><Relationship Id="rId6" Type="http://schemas.openxmlformats.org/officeDocument/2006/relationships/image" Target="../media/image48.png" /><Relationship Id="rId7" Type="http://schemas.openxmlformats.org/officeDocument/2006/relationships/tags" Target="../tags/tag464.xml" /><Relationship Id="rId8" Type="http://schemas.openxmlformats.org/officeDocument/2006/relationships/tags" Target="../tags/tag465.xml" /><Relationship Id="rId9" Type="http://schemas.openxmlformats.org/officeDocument/2006/relationships/tags" Target="../tags/tag466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70.xml" /><Relationship Id="rId3" Type="http://schemas.openxmlformats.org/officeDocument/2006/relationships/tags" Target="../tags/tag471.xml" /><Relationship Id="rId4" Type="http://schemas.openxmlformats.org/officeDocument/2006/relationships/slide" Target="slide1.xml" TargetMode="Internal" /><Relationship Id="rId5" Type="http://schemas.openxmlformats.org/officeDocument/2006/relationships/tags" Target="../tags/tag472.xml" /><Relationship Id="rId6" Type="http://schemas.openxmlformats.org/officeDocument/2006/relationships/image" Target="../media/image54.png" /><Relationship Id="rId7" Type="http://schemas.openxmlformats.org/officeDocument/2006/relationships/tags" Target="../tags/tag473.xml" /><Relationship Id="rId8" Type="http://schemas.openxmlformats.org/officeDocument/2006/relationships/image" Target="../media/image55.gif" /><Relationship Id="rId9" Type="http://schemas.openxmlformats.org/officeDocument/2006/relationships/tags" Target="../tags/tag474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79.xml" /><Relationship Id="rId11" Type="http://schemas.openxmlformats.org/officeDocument/2006/relationships/tags" Target="../tags/tag480.xml" /><Relationship Id="rId12" Type="http://schemas.openxmlformats.org/officeDocument/2006/relationships/tags" Target="../tags/tag481.xml" /><Relationship Id="rId13" Type="http://schemas.openxmlformats.org/officeDocument/2006/relationships/tags" Target="../tags/tag482.xml" /><Relationship Id="rId14" Type="http://schemas.openxmlformats.org/officeDocument/2006/relationships/tags" Target="../tags/tag483.xml" /><Relationship Id="rId15" Type="http://schemas.openxmlformats.org/officeDocument/2006/relationships/image" Target="../media/image59.jpeg" /><Relationship Id="rId16" Type="http://schemas.openxmlformats.org/officeDocument/2006/relationships/tags" Target="../tags/tag484.xml" /><Relationship Id="rId17" Type="http://schemas.openxmlformats.org/officeDocument/2006/relationships/tags" Target="../tags/tag485.xml" /><Relationship Id="rId2" Type="http://schemas.openxmlformats.org/officeDocument/2006/relationships/tags" Target="../tags/tag475.xml" /><Relationship Id="rId3" Type="http://schemas.openxmlformats.org/officeDocument/2006/relationships/tags" Target="../tags/tag476.xml" /><Relationship Id="rId4" Type="http://schemas.openxmlformats.org/officeDocument/2006/relationships/slide" Target="slide1.xml" TargetMode="Internal" /><Relationship Id="rId5" Type="http://schemas.openxmlformats.org/officeDocument/2006/relationships/tags" Target="../tags/tag477.xml" /><Relationship Id="rId6" Type="http://schemas.openxmlformats.org/officeDocument/2006/relationships/image" Target="../media/image56.png" /><Relationship Id="rId7" Type="http://schemas.openxmlformats.org/officeDocument/2006/relationships/tags" Target="../tags/tag478.xml" /><Relationship Id="rId8" Type="http://schemas.openxmlformats.org/officeDocument/2006/relationships/image" Target="../media/image57.png" /><Relationship Id="rId9" Type="http://schemas.microsoft.com/office/2007/relationships/hdphoto" Target="../media/image58.wdp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0.xml" /><Relationship Id="rId11" Type="http://schemas.openxmlformats.org/officeDocument/2006/relationships/image" Target="../media/image63.jpeg" /><Relationship Id="rId12" Type="http://schemas.openxmlformats.org/officeDocument/2006/relationships/tags" Target="../tags/tag491.xml" /><Relationship Id="rId13" Type="http://schemas.openxmlformats.org/officeDocument/2006/relationships/image" Target="../media/image64.gif" /><Relationship Id="rId14" Type="http://schemas.openxmlformats.org/officeDocument/2006/relationships/tags" Target="../tags/tag492.xml" /><Relationship Id="rId2" Type="http://schemas.openxmlformats.org/officeDocument/2006/relationships/tags" Target="../tags/tag486.xml" /><Relationship Id="rId3" Type="http://schemas.openxmlformats.org/officeDocument/2006/relationships/tags" Target="../tags/tag487.xml" /><Relationship Id="rId4" Type="http://schemas.openxmlformats.org/officeDocument/2006/relationships/slide" Target="slide1.xml" TargetMode="Internal" /><Relationship Id="rId5" Type="http://schemas.openxmlformats.org/officeDocument/2006/relationships/tags" Target="../tags/tag488.xml" /><Relationship Id="rId6" Type="http://schemas.openxmlformats.org/officeDocument/2006/relationships/image" Target="../media/image60.png" /><Relationship Id="rId7" Type="http://schemas.microsoft.com/office/2007/relationships/hdphoto" Target="../media/image61.wdp" /><Relationship Id="rId8" Type="http://schemas.openxmlformats.org/officeDocument/2006/relationships/tags" Target="../tags/tag489.xml" /><Relationship Id="rId9" Type="http://schemas.openxmlformats.org/officeDocument/2006/relationships/image" Target="../media/image62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8.xml" /><Relationship Id="rId11" Type="http://schemas.openxmlformats.org/officeDocument/2006/relationships/tags" Target="../tags/tag499.xml" /><Relationship Id="rId2" Type="http://schemas.openxmlformats.org/officeDocument/2006/relationships/tags" Target="../tags/tag493.xml" /><Relationship Id="rId3" Type="http://schemas.openxmlformats.org/officeDocument/2006/relationships/tags" Target="../tags/tag494.xml" /><Relationship Id="rId4" Type="http://schemas.openxmlformats.org/officeDocument/2006/relationships/tags" Target="../tags/tag495.xml" /><Relationship Id="rId5" Type="http://schemas.openxmlformats.org/officeDocument/2006/relationships/image" Target="../media/image11.jpeg" /><Relationship Id="rId6" Type="http://schemas.openxmlformats.org/officeDocument/2006/relationships/tags" Target="../tags/tag496.xml" /><Relationship Id="rId7" Type="http://schemas.openxmlformats.org/officeDocument/2006/relationships/image" Target="../media/image65.png" /><Relationship Id="rId8" Type="http://schemas.microsoft.com/office/2007/relationships/hdphoto" Target="../media/image66.wdp" /><Relationship Id="rId9" Type="http://schemas.openxmlformats.org/officeDocument/2006/relationships/tags" Target="../tags/tag497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00.xml" /><Relationship Id="rId3" Type="http://schemas.openxmlformats.org/officeDocument/2006/relationships/tags" Target="../tags/tag501.xml" /><Relationship Id="rId4" Type="http://schemas.openxmlformats.org/officeDocument/2006/relationships/tags" Target="../tags/tag502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10.xml" /><Relationship Id="rId11" Type="http://schemas.openxmlformats.org/officeDocument/2006/relationships/tags" Target="../tags/tag511.xml" /><Relationship Id="rId12" Type="http://schemas.openxmlformats.org/officeDocument/2006/relationships/tags" Target="../tags/tag512.xml" /><Relationship Id="rId2" Type="http://schemas.openxmlformats.org/officeDocument/2006/relationships/tags" Target="../tags/tag503.xml" /><Relationship Id="rId3" Type="http://schemas.openxmlformats.org/officeDocument/2006/relationships/tags" Target="../tags/tag504.xml" /><Relationship Id="rId4" Type="http://schemas.openxmlformats.org/officeDocument/2006/relationships/tags" Target="../tags/tag505.xml" /><Relationship Id="rId5" Type="http://schemas.openxmlformats.org/officeDocument/2006/relationships/image" Target="../media/image67.png" /><Relationship Id="rId6" Type="http://schemas.openxmlformats.org/officeDocument/2006/relationships/tags" Target="../tags/tag506.xml" /><Relationship Id="rId7" Type="http://schemas.openxmlformats.org/officeDocument/2006/relationships/tags" Target="../tags/tag507.xml" /><Relationship Id="rId8" Type="http://schemas.openxmlformats.org/officeDocument/2006/relationships/tags" Target="../tags/tag508.xml" /><Relationship Id="rId9" Type="http://schemas.openxmlformats.org/officeDocument/2006/relationships/tags" Target="../tags/tag509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13.xml" /><Relationship Id="rId3" Type="http://schemas.openxmlformats.org/officeDocument/2006/relationships/tags" Target="../tags/tag514.xml" /><Relationship Id="rId4" Type="http://schemas.openxmlformats.org/officeDocument/2006/relationships/tags" Target="../tags/tag515.xml" /><Relationship Id="rId5" Type="http://schemas.openxmlformats.org/officeDocument/2006/relationships/image" Target="../media/image11.jpeg" /><Relationship Id="rId6" Type="http://schemas.openxmlformats.org/officeDocument/2006/relationships/tags" Target="../tags/tag51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14.xml" /><Relationship Id="rId3" Type="http://schemas.openxmlformats.org/officeDocument/2006/relationships/image" Target="../media/image6.png" /><Relationship Id="rId4" Type="http://schemas.openxmlformats.org/officeDocument/2006/relationships/tags" Target="../tags/tag115.xml" /><Relationship Id="rId5" Type="http://schemas.openxmlformats.org/officeDocument/2006/relationships/tags" Target="../tags/tag116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525.xml" /><Relationship Id="rId11" Type="http://schemas.openxmlformats.org/officeDocument/2006/relationships/tags" Target="../tags/tag526.xml" /><Relationship Id="rId12" Type="http://schemas.openxmlformats.org/officeDocument/2006/relationships/tags" Target="../tags/tag527.xml" /><Relationship Id="rId13" Type="http://schemas.openxmlformats.org/officeDocument/2006/relationships/tags" Target="../tags/tag528.xml" /><Relationship Id="rId14" Type="http://schemas.openxmlformats.org/officeDocument/2006/relationships/tags" Target="../tags/tag529.xml" /><Relationship Id="rId15" Type="http://schemas.openxmlformats.org/officeDocument/2006/relationships/tags" Target="../tags/tag530.xml" /><Relationship Id="rId16" Type="http://schemas.openxmlformats.org/officeDocument/2006/relationships/tags" Target="../tags/tag531.xml" /><Relationship Id="rId17" Type="http://schemas.openxmlformats.org/officeDocument/2006/relationships/tags" Target="../tags/tag532.xml" /><Relationship Id="rId18" Type="http://schemas.openxmlformats.org/officeDocument/2006/relationships/tags" Target="../tags/tag533.xml" /><Relationship Id="rId19" Type="http://schemas.openxmlformats.org/officeDocument/2006/relationships/tags" Target="../tags/tag534.xml" /><Relationship Id="rId2" Type="http://schemas.openxmlformats.org/officeDocument/2006/relationships/tags" Target="../tags/tag517.xml" /><Relationship Id="rId20" Type="http://schemas.openxmlformats.org/officeDocument/2006/relationships/tags" Target="../tags/tag535.xml" /><Relationship Id="rId21" Type="http://schemas.openxmlformats.org/officeDocument/2006/relationships/tags" Target="../tags/tag536.xml" /><Relationship Id="rId22" Type="http://schemas.openxmlformats.org/officeDocument/2006/relationships/tags" Target="../tags/tag537.xml" /><Relationship Id="rId23" Type="http://schemas.openxmlformats.org/officeDocument/2006/relationships/tags" Target="../tags/tag538.xml" /><Relationship Id="rId3" Type="http://schemas.openxmlformats.org/officeDocument/2006/relationships/tags" Target="../tags/tag518.xml" /><Relationship Id="rId4" Type="http://schemas.openxmlformats.org/officeDocument/2006/relationships/tags" Target="../tags/tag519.xml" /><Relationship Id="rId5" Type="http://schemas.openxmlformats.org/officeDocument/2006/relationships/tags" Target="../tags/tag520.xml" /><Relationship Id="rId6" Type="http://schemas.openxmlformats.org/officeDocument/2006/relationships/tags" Target="../tags/tag521.xml" /><Relationship Id="rId7" Type="http://schemas.openxmlformats.org/officeDocument/2006/relationships/tags" Target="../tags/tag522.xml" /><Relationship Id="rId8" Type="http://schemas.openxmlformats.org/officeDocument/2006/relationships/tags" Target="../tags/tag523.xml" /><Relationship Id="rId9" Type="http://schemas.openxmlformats.org/officeDocument/2006/relationships/tags" Target="../tags/tag524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539.xml" /><Relationship Id="rId3" Type="http://schemas.openxmlformats.org/officeDocument/2006/relationships/tags" Target="../tags/tag540.xml" /><Relationship Id="rId4" Type="http://schemas.openxmlformats.org/officeDocument/2006/relationships/tags" Target="../tags/tag541.xml" /><Relationship Id="rId5" Type="http://schemas.openxmlformats.org/officeDocument/2006/relationships/tags" Target="../tags/tag542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543.xml" /><Relationship Id="rId3" Type="http://schemas.openxmlformats.org/officeDocument/2006/relationships/tags" Target="../tags/tag544.xml" /><Relationship Id="rId4" Type="http://schemas.openxmlformats.org/officeDocument/2006/relationships/tags" Target="../tags/tag545.xml" /><Relationship Id="rId5" Type="http://schemas.openxmlformats.org/officeDocument/2006/relationships/tags" Target="../tags/tag546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547.xml" /><Relationship Id="rId3" Type="http://schemas.openxmlformats.org/officeDocument/2006/relationships/tags" Target="../tags/tag548.xml" /><Relationship Id="rId4" Type="http://schemas.openxmlformats.org/officeDocument/2006/relationships/tags" Target="../tags/tag549.xml" /><Relationship Id="rId5" Type="http://schemas.openxmlformats.org/officeDocument/2006/relationships/tags" Target="../tags/tag550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551.xml" /><Relationship Id="rId3" Type="http://schemas.openxmlformats.org/officeDocument/2006/relationships/tags" Target="../tags/tag552.xml" /><Relationship Id="rId4" Type="http://schemas.openxmlformats.org/officeDocument/2006/relationships/tags" Target="../tags/tag553.xml" /><Relationship Id="rId5" Type="http://schemas.openxmlformats.org/officeDocument/2006/relationships/tags" Target="../tags/tag554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562.xml" /><Relationship Id="rId2" Type="http://schemas.openxmlformats.org/officeDocument/2006/relationships/tags" Target="../tags/tag555.xml" /><Relationship Id="rId3" Type="http://schemas.openxmlformats.org/officeDocument/2006/relationships/tags" Target="../tags/tag556.xml" /><Relationship Id="rId4" Type="http://schemas.openxmlformats.org/officeDocument/2006/relationships/tags" Target="../tags/tag557.xml" /><Relationship Id="rId5" Type="http://schemas.openxmlformats.org/officeDocument/2006/relationships/tags" Target="../tags/tag558.xml" /><Relationship Id="rId6" Type="http://schemas.openxmlformats.org/officeDocument/2006/relationships/tags" Target="../tags/tag559.xml" /><Relationship Id="rId7" Type="http://schemas.openxmlformats.org/officeDocument/2006/relationships/tags" Target="../tags/tag560.xml" /><Relationship Id="rId8" Type="http://schemas.openxmlformats.org/officeDocument/2006/relationships/image" Target="../media/image68.png" /><Relationship Id="rId9" Type="http://schemas.openxmlformats.org/officeDocument/2006/relationships/tags" Target="../tags/tag561.xm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571.xml" /><Relationship Id="rId11" Type="http://schemas.openxmlformats.org/officeDocument/2006/relationships/tags" Target="../tags/tag572.xml" /><Relationship Id="rId12" Type="http://schemas.openxmlformats.org/officeDocument/2006/relationships/tags" Target="../tags/tag573.xml" /><Relationship Id="rId13" Type="http://schemas.openxmlformats.org/officeDocument/2006/relationships/image" Target="../media/image69.png" /><Relationship Id="rId14" Type="http://schemas.openxmlformats.org/officeDocument/2006/relationships/tags" Target="../tags/tag574.xml" /><Relationship Id="rId15" Type="http://schemas.openxmlformats.org/officeDocument/2006/relationships/tags" Target="../tags/tag575.xml" /><Relationship Id="rId16" Type="http://schemas.openxmlformats.org/officeDocument/2006/relationships/tags" Target="../tags/tag576.xml" /><Relationship Id="rId17" Type="http://schemas.openxmlformats.org/officeDocument/2006/relationships/tags" Target="../tags/tag577.xml" /><Relationship Id="rId18" Type="http://schemas.openxmlformats.org/officeDocument/2006/relationships/tags" Target="../tags/tag578.xml" /><Relationship Id="rId19" Type="http://schemas.openxmlformats.org/officeDocument/2006/relationships/tags" Target="../tags/tag579.xml" /><Relationship Id="rId2" Type="http://schemas.openxmlformats.org/officeDocument/2006/relationships/tags" Target="../tags/tag563.xml" /><Relationship Id="rId20" Type="http://schemas.openxmlformats.org/officeDocument/2006/relationships/tags" Target="../tags/tag580.xml" /><Relationship Id="rId21" Type="http://schemas.openxmlformats.org/officeDocument/2006/relationships/tags" Target="../tags/tag581.xml" /><Relationship Id="rId22" Type="http://schemas.openxmlformats.org/officeDocument/2006/relationships/tags" Target="../tags/tag582.xml" /><Relationship Id="rId3" Type="http://schemas.openxmlformats.org/officeDocument/2006/relationships/tags" Target="../tags/tag564.xml" /><Relationship Id="rId4" Type="http://schemas.openxmlformats.org/officeDocument/2006/relationships/tags" Target="../tags/tag565.xml" /><Relationship Id="rId5" Type="http://schemas.openxmlformats.org/officeDocument/2006/relationships/tags" Target="../tags/tag566.xml" /><Relationship Id="rId6" Type="http://schemas.openxmlformats.org/officeDocument/2006/relationships/tags" Target="../tags/tag567.xml" /><Relationship Id="rId7" Type="http://schemas.openxmlformats.org/officeDocument/2006/relationships/tags" Target="../tags/tag568.xml" /><Relationship Id="rId8" Type="http://schemas.openxmlformats.org/officeDocument/2006/relationships/tags" Target="../tags/tag569.xml" /><Relationship Id="rId9" Type="http://schemas.openxmlformats.org/officeDocument/2006/relationships/tags" Target="../tags/tag570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tags" Target="../tags/tag590.xml" /><Relationship Id="rId11" Type="http://schemas.openxmlformats.org/officeDocument/2006/relationships/tags" Target="../tags/tag591.xml" /><Relationship Id="rId12" Type="http://schemas.openxmlformats.org/officeDocument/2006/relationships/tags" Target="../tags/tag592.xml" /><Relationship Id="rId13" Type="http://schemas.openxmlformats.org/officeDocument/2006/relationships/tags" Target="../tags/tag593.xml" /><Relationship Id="rId2" Type="http://schemas.openxmlformats.org/officeDocument/2006/relationships/tags" Target="../tags/tag583.xml" /><Relationship Id="rId3" Type="http://schemas.openxmlformats.org/officeDocument/2006/relationships/tags" Target="../tags/tag584.xml" /><Relationship Id="rId4" Type="http://schemas.openxmlformats.org/officeDocument/2006/relationships/tags" Target="../tags/tag585.xml" /><Relationship Id="rId5" Type="http://schemas.openxmlformats.org/officeDocument/2006/relationships/image" Target="../media/image70.png" /><Relationship Id="rId6" Type="http://schemas.openxmlformats.org/officeDocument/2006/relationships/tags" Target="../tags/tag586.xml" /><Relationship Id="rId7" Type="http://schemas.openxmlformats.org/officeDocument/2006/relationships/tags" Target="../tags/tag587.xml" /><Relationship Id="rId8" Type="http://schemas.openxmlformats.org/officeDocument/2006/relationships/tags" Target="../tags/tag588.xml" /><Relationship Id="rId9" Type="http://schemas.openxmlformats.org/officeDocument/2006/relationships/tags" Target="../tags/tag58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1.xml" /><Relationship Id="rId2" Type="http://schemas.openxmlformats.org/officeDocument/2006/relationships/tags" Target="../tags/tag117.xml" /><Relationship Id="rId3" Type="http://schemas.openxmlformats.org/officeDocument/2006/relationships/image" Target="../media/image7.jpeg" /><Relationship Id="rId4" Type="http://schemas.openxmlformats.org/officeDocument/2006/relationships/tags" Target="../tags/tag118.xml" /><Relationship Id="rId5" Type="http://schemas.openxmlformats.org/officeDocument/2006/relationships/tags" Target="../tags/tag119.xml" /><Relationship Id="rId6" Type="http://schemas.openxmlformats.org/officeDocument/2006/relationships/hyperlink" Target="&#31070;&#22855;&#25163;&#24433;&#65288;&#27969;&#30021;&#65289;.flv" TargetMode="External" /><Relationship Id="rId7" Type="http://schemas.openxmlformats.org/officeDocument/2006/relationships/image" Target="../media/image8.jpeg" /><Relationship Id="rId8" Type="http://schemas.openxmlformats.org/officeDocument/2006/relationships/tags" Target="../tags/tag120.xml" /><Relationship Id="rId9" Type="http://schemas.openxmlformats.org/officeDocument/2006/relationships/image" Target="../media/image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22.xml" /><Relationship Id="rId3" Type="http://schemas.openxmlformats.org/officeDocument/2006/relationships/image" Target="../media/image10.png" /><Relationship Id="rId4" Type="http://schemas.openxmlformats.org/officeDocument/2006/relationships/tags" Target="../tags/tag123.xml" /><Relationship Id="rId5" Type="http://schemas.openxmlformats.org/officeDocument/2006/relationships/tags" Target="../tags/tag124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25.xml" /><Relationship Id="rId3" Type="http://schemas.openxmlformats.org/officeDocument/2006/relationships/tags" Target="../tags/tag126.xml" /><Relationship Id="rId4" Type="http://schemas.openxmlformats.org/officeDocument/2006/relationships/image" Target="../media/image11.jpeg" /><Relationship Id="rId5" Type="http://schemas.openxmlformats.org/officeDocument/2006/relationships/tags" Target="../tags/tag12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37.xml" /><Relationship Id="rId11" Type="http://schemas.openxmlformats.org/officeDocument/2006/relationships/image" Target="../media/image14.png" /><Relationship Id="rId12" Type="http://schemas.openxmlformats.org/officeDocument/2006/relationships/tags" Target="../tags/tag138.xml" /><Relationship Id="rId13" Type="http://schemas.openxmlformats.org/officeDocument/2006/relationships/image" Target="../media/image15.jpeg" /><Relationship Id="rId14" Type="http://schemas.openxmlformats.org/officeDocument/2006/relationships/tags" Target="../tags/tag139.xml" /><Relationship Id="rId15" Type="http://schemas.openxmlformats.org/officeDocument/2006/relationships/image" Target="../media/image4.png" /><Relationship Id="rId16" Type="http://schemas.openxmlformats.org/officeDocument/2006/relationships/tags" Target="../tags/tag140.xml" /><Relationship Id="rId17" Type="http://schemas.openxmlformats.org/officeDocument/2006/relationships/image" Target="../media/image16.png" /><Relationship Id="rId18" Type="http://schemas.openxmlformats.org/officeDocument/2006/relationships/tags" Target="../tags/tag141.xml" /><Relationship Id="rId19" Type="http://schemas.openxmlformats.org/officeDocument/2006/relationships/tags" Target="../tags/tag142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143.xml" /><Relationship Id="rId21" Type="http://schemas.openxmlformats.org/officeDocument/2006/relationships/tags" Target="../tags/tag144.xml" /><Relationship Id="rId22" Type="http://schemas.openxmlformats.org/officeDocument/2006/relationships/tags" Target="../tags/tag145.xml" /><Relationship Id="rId23" Type="http://schemas.openxmlformats.org/officeDocument/2006/relationships/tags" Target="../tags/tag146.xml" /><Relationship Id="rId24" Type="http://schemas.openxmlformats.org/officeDocument/2006/relationships/tags" Target="../tags/tag147.xml" /><Relationship Id="rId3" Type="http://schemas.openxmlformats.org/officeDocument/2006/relationships/tags" Target="../tags/tag132.xml" /><Relationship Id="rId4" Type="http://schemas.openxmlformats.org/officeDocument/2006/relationships/image" Target="../media/image12.jpeg" /><Relationship Id="rId5" Type="http://schemas.openxmlformats.org/officeDocument/2006/relationships/tags" Target="../tags/tag133.xml" /><Relationship Id="rId6" Type="http://schemas.openxmlformats.org/officeDocument/2006/relationships/image" Target="../media/image13.jpeg" /><Relationship Id="rId7" Type="http://schemas.openxmlformats.org/officeDocument/2006/relationships/tags" Target="../tags/tag134.xml" /><Relationship Id="rId8" Type="http://schemas.openxmlformats.org/officeDocument/2006/relationships/tags" Target="../tags/tag135.xml" /><Relationship Id="rId9" Type="http://schemas.openxmlformats.org/officeDocument/2006/relationships/tags" Target="../tags/tag136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3.xml" /><Relationship Id="rId11" Type="http://schemas.openxmlformats.org/officeDocument/2006/relationships/tags" Target="../tags/tag154.xml" /><Relationship Id="rId12" Type="http://schemas.openxmlformats.org/officeDocument/2006/relationships/image" Target="../media/image20.png" /><Relationship Id="rId13" Type="http://schemas.openxmlformats.org/officeDocument/2006/relationships/tags" Target="../tags/tag155.xml" /><Relationship Id="rId2" Type="http://schemas.openxmlformats.org/officeDocument/2006/relationships/tags" Target="../tags/tag148.xml" /><Relationship Id="rId3" Type="http://schemas.openxmlformats.org/officeDocument/2006/relationships/tags" Target="../tags/tag149.xml" /><Relationship Id="rId4" Type="http://schemas.openxmlformats.org/officeDocument/2006/relationships/tags" Target="../tags/tag150.xml" /><Relationship Id="rId5" Type="http://schemas.openxmlformats.org/officeDocument/2006/relationships/image" Target="../media/image17.jpeg" /><Relationship Id="rId6" Type="http://schemas.openxmlformats.org/officeDocument/2006/relationships/tags" Target="../tags/tag151.xml" /><Relationship Id="rId7" Type="http://schemas.openxmlformats.org/officeDocument/2006/relationships/image" Target="../media/image18.jpeg" /><Relationship Id="rId8" Type="http://schemas.openxmlformats.org/officeDocument/2006/relationships/tags" Target="../tags/tag152.xml" /><Relationship Id="rId9" Type="http://schemas.openxmlformats.org/officeDocument/2006/relationships/image" Target="../media/image19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 title="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第四章    光现象</a:t>
            </a:r>
            <a:endParaRPr lang="zh-CN" altLang="en-US" sz="4800">
              <a:solidFill>
                <a:srgbClr val="07070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Rectangle 5" title=""/>
          <p:cNvSpPr/>
          <p:nvPr>
            <p:custDataLst>
              <p:tags r:id="rId4"/>
            </p:custDataLst>
          </p:nvPr>
        </p:nvSpPr>
        <p:spPr>
          <a:xfrm>
            <a:off x="4348163" y="3100706"/>
            <a:ext cx="608330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光的直线传播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endParaRPr lang="zh-CN" altLang="zh-CN" sz="4400" b="1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p:transition spd="slow">
    <p:randomBa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Text Box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15920" y="1496695"/>
            <a:ext cx="884809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光是沿什么路径传播的呢？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005840" y="1496695"/>
            <a:ext cx="3524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观察思考：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86020" name="Picture 1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7760" y="2708910"/>
            <a:ext cx="2840038" cy="206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839470" y="5085080"/>
            <a:ext cx="34321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酒店楼顶装的定位射灯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pic>
        <p:nvPicPr>
          <p:cNvPr id="86028" name="Picture 14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71403" y="2708593"/>
            <a:ext cx="2838450" cy="20716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5044440" y="5085080"/>
            <a:ext cx="24930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洞中穿过的阳光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pic>
        <p:nvPicPr>
          <p:cNvPr id="11" name="Picture 6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8544728" y="2705962"/>
            <a:ext cx="3449199" cy="207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文本框 5" title=""/>
          <p:cNvSpPr txBox="1"/>
          <p:nvPr>
            <p:custDataLst>
              <p:tags r:id="rId13"/>
            </p:custDataLst>
          </p:nvPr>
        </p:nvSpPr>
        <p:spPr>
          <a:xfrm>
            <a:off x="9048115" y="5012690"/>
            <a:ext cx="23539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穿过树林的阳光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923" name="Text 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27760" y="2138680"/>
            <a:ext cx="99187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通过实验分别观察光在空气、水、玻璃中的传播路径。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359404" y="1415657"/>
            <a:ext cx="55567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实验一：光在空气中传播</a:t>
            </a:r>
            <a:endParaRPr lang="zh-CN" altLang="zh-CN" sz="36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00190" y="2088515"/>
            <a:ext cx="5204460" cy="3213100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4126865" y="5661025"/>
            <a:ext cx="478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光在空气中沿直线传播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5" name="8月23日空气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135" y="208851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359404" y="1415657"/>
            <a:ext cx="55567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实验二：光在水中传播</a:t>
            </a:r>
            <a:endParaRPr lang="zh-CN" altLang="zh-CN" sz="36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4126865" y="5661025"/>
            <a:ext cx="478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光在水中沿直线传播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7800" y="208216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8月23日水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3525" y="208216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359150" y="1415415"/>
            <a:ext cx="6398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实验三：光在玻璃砖中传播</a:t>
            </a:r>
            <a:endParaRPr lang="zh-CN" altLang="zh-CN" sz="36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4126865" y="5661025"/>
            <a:ext cx="4789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光在玻璃砖中沿直线传播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l="12457" r="12457"/>
          <a:stretch>
            <a:fillRect/>
          </a:stretch>
        </p:blipFill>
        <p:spPr>
          <a:xfrm>
            <a:off x="6527800" y="206057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8月23日玻璃砖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3525" y="213296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359150" y="1415415"/>
            <a:ext cx="6381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实验四：光在空气和水中传播</a:t>
            </a:r>
            <a:endParaRPr lang="zh-CN" altLang="zh-CN" sz="36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3647440" y="5661025"/>
            <a:ext cx="6320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</a:rPr>
              <a:t>光在不同种介质中不沿直线传播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rcRect t="18717" b="18717"/>
          <a:stretch>
            <a:fillRect/>
          </a:stretch>
        </p:blipFill>
        <p:spPr>
          <a:xfrm>
            <a:off x="6527800" y="208216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空气和水" title="">
            <a:hlinkClick action="ppaction://media"/>
          </p:cNvPr>
          <p:cNvPicPr/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470" y="2204720"/>
            <a:ext cx="4933315" cy="3168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703705" y="1628775"/>
            <a:ext cx="6096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实验表明：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光在同种介质中沿直线传播。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343660" y="3716655"/>
            <a:ext cx="100393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宋体" panose="02010600030101010101" pitchFamily="2" charset="-122"/>
              </a:rPr>
              <a:t>思考：光在同种介质中，在任何情况下都沿直线传播吗？</a:t>
            </a:r>
            <a:endParaRPr lang="zh-CN" altLang="en-US" sz="3200" b="1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宋体" panose="02010600030101010101" pitchFamily="2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7670" y="3644900"/>
            <a:ext cx="1007745" cy="1137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2927350" y="1415415"/>
            <a:ext cx="76854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实验四：光在同种不均匀介质中传播</a:t>
            </a:r>
            <a:endParaRPr lang="zh-CN" altLang="zh-CN" sz="36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9314" r="9314"/>
          <a:stretch>
            <a:fillRect/>
          </a:stretch>
        </p:blipFill>
        <p:spPr>
          <a:xfrm>
            <a:off x="6527800" y="208216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8月23日不均匀" title="">
            <a:hlinkClick action="ppaction://media"/>
          </p:cNvPr>
          <p:cNvPicPr/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25" y="2082165"/>
            <a:ext cx="6030000" cy="316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4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二、光的传播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1703705" y="1628775"/>
            <a:ext cx="609600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实验表明：</a:t>
            </a:r>
            <a:endParaRPr lang="zh-CN" altLang="en-US" sz="3200" b="1"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光在同种介质中沿直线传播。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82947" name="Text Box 3" title="">
            <a:hlinkClick r:id="rId6" action="ppaction://hlinksldjump"/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03070" y="1412875"/>
            <a:ext cx="7990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光在</a:t>
            </a:r>
            <a:r>
              <a:rPr kumimoji="1"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同种均匀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介质中沿直线传播。 </a:t>
            </a:r>
            <a:endParaRPr kumimoji="1"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28435" y="2927350"/>
            <a:ext cx="5417135" cy="3344400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1333500" y="1453515"/>
            <a:ext cx="918654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想一想：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sym typeface="+mn-ea"/>
              </a:rPr>
              <a:t>能不能把看到的光的传播路径画出来？怎样画？</a:t>
            </a:r>
            <a:endParaRPr lang="zh-CN" altLang="en-US" sz="2800">
              <a:solidFill>
                <a:schemeClr val="dk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80" y="2927985"/>
            <a:ext cx="5343525" cy="33439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cxnSp>
        <p:nvCxnSpPr>
          <p:cNvPr id="7" name="直接连接符 6" title=""/>
          <p:cNvCxnSpPr/>
          <p:nvPr>
            <p:custDataLst>
              <p:tags r:id="rId9"/>
            </p:custDataLst>
          </p:nvPr>
        </p:nvCxnSpPr>
        <p:spPr>
          <a:xfrm>
            <a:off x="2063750" y="5253990"/>
            <a:ext cx="2825750" cy="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8" name="直接箭头连接符 7" title=""/>
          <p:cNvCxnSpPr/>
          <p:nvPr>
            <p:custDataLst>
              <p:tags r:id="rId10"/>
            </p:custDataLst>
          </p:nvPr>
        </p:nvCxnSpPr>
        <p:spPr>
          <a:xfrm>
            <a:off x="2605405" y="5258748"/>
            <a:ext cx="1255395" cy="571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9" name="直接连接符 8" title=""/>
          <p:cNvCxnSpPr/>
          <p:nvPr>
            <p:custDataLst>
              <p:tags r:id="rId11"/>
            </p:custDataLst>
          </p:nvPr>
        </p:nvCxnSpPr>
        <p:spPr>
          <a:xfrm>
            <a:off x="7607935" y="4634865"/>
            <a:ext cx="2825750" cy="0"/>
          </a:xfrm>
          <a:prstGeom prst="line">
            <a:avLst/>
          </a:prstGeom>
          <a:ln w="44450" cmpd="sng">
            <a:solidFill>
              <a:srgbClr val="FF0000"/>
            </a:solidFill>
            <a:prstDash val="solid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10" name="直接箭头连接符 9" title=""/>
          <p:cNvCxnSpPr/>
          <p:nvPr>
            <p:custDataLst>
              <p:tags r:id="rId12"/>
            </p:custDataLst>
          </p:nvPr>
        </p:nvCxnSpPr>
        <p:spPr>
          <a:xfrm flipH="1">
            <a:off x="8688070" y="4629463"/>
            <a:ext cx="1120775" cy="571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1" name="内容占位符 2" title="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767715" y="620395"/>
            <a:ext cx="10514965" cy="15201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 b="1"/>
              <a:t>.</a:t>
            </a:r>
            <a:r>
              <a:rPr lang="zh-CN" altLang="en-US" sz="3200" b="1"/>
              <a:t>光线：</a:t>
            </a:r>
            <a:endParaRPr lang="zh-CN" altLang="en-US" sz="3200" b="1"/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sym typeface="+mn-ea"/>
              </a:rPr>
              <a:t>通常用一条带箭头的直线表示光传播的径迹和方向，这样的直线叫做光线。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4"/>
            </p:custDataLst>
          </p:nvPr>
        </p:nvSpPr>
        <p:spPr>
          <a:xfrm>
            <a:off x="2351405" y="548640"/>
            <a:ext cx="234632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理想模型</a:t>
            </a:r>
            <a:endParaRPr lang="zh-CN" altLang="en-US" sz="28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2999105" y="908685"/>
            <a:ext cx="5980430" cy="362712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4151873" y="5013034"/>
            <a:ext cx="3988429" cy="42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66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ts val="2600"/>
              </a:lnSpc>
              <a:defRPr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灿烂的阳光普照大地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2947" name="Text Box 3" title="">
            <a:hlinkClick r:id="rId4" action="ppaction://hlinksldjump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光的直线传播现象 </a:t>
            </a:r>
            <a:endParaRPr kumimoji="1"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t="26407" b="26407"/>
          <a:stretch>
            <a:fillRect/>
          </a:stretch>
        </p:blipFill>
        <p:spPr>
          <a:xfrm>
            <a:off x="7967980" y="1484630"/>
            <a:ext cx="3306445" cy="208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t="8703" b="18837"/>
          <a:stretch>
            <a:fillRect/>
          </a:stretch>
        </p:blipFill>
        <p:spPr>
          <a:xfrm>
            <a:off x="7967980" y="4076700"/>
            <a:ext cx="3304800" cy="2034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Rectangle 3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99515" y="1700530"/>
            <a:ext cx="466788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思考：影子是如何形成的？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2947" name="Text Box 3" title="">
            <a:hlinkClick r:id="rId4" action="ppaction://hlinksldjump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光的直线传播现象 </a:t>
            </a:r>
            <a:endParaRPr kumimoji="1"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3794" name="AutoShape 2" title="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6114891" y="2536667"/>
            <a:ext cx="3357563" cy="2057400"/>
          </a:xfrm>
          <a:custGeom>
            <a:gdLst>
              <a:gd name="T0" fmla="*/ 3161394 w 21600"/>
              <a:gd name="T1" fmla="*/ 1028700 h 21600"/>
              <a:gd name="T2" fmla="*/ 1678782 w 21600"/>
              <a:gd name="T3" fmla="*/ 2057400 h 21600"/>
              <a:gd name="T4" fmla="*/ 196169 w 21600"/>
              <a:gd name="T5" fmla="*/ 1028700 h 21600"/>
              <a:gd name="T6" fmla="*/ 1678782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062 w 21600"/>
              <a:gd name="T13" fmla="*/ 3062 h 21600"/>
              <a:gd name="T14" fmla="*/ 18538 w 21600"/>
              <a:gd name="T15" fmla="*/ 18538 h 21600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524" y="21600"/>
                </a:lnTo>
                <a:lnTo>
                  <a:pt x="19076" y="21600"/>
                </a:lnTo>
                <a:lnTo>
                  <a:pt x="21600" y="0"/>
                </a:lnTo>
                <a:close/>
              </a:path>
            </a:pathLst>
          </a:custGeom>
          <a:blipFill dpi="0" rotWithShape="1">
            <a:blip r:embed="rId6"/>
            <a:tile tx="0" ty="0" sx="100000" sy="100000" flip="none" algn="tl"/>
          </a:blip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795" name="Text Box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3133" y="2661603"/>
            <a:ext cx="1728787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点光源</a:t>
            </a:r>
            <a:endParaRPr kumimoji="1"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3796" name="Oval 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4800000">
            <a:off x="4324985" y="3096260"/>
            <a:ext cx="936625" cy="936625"/>
          </a:xfrm>
          <a:prstGeom prst="ellipse">
            <a:avLst/>
          </a:prstGeom>
          <a:blipFill dpi="0" rotWithShape="1">
            <a:blip r:embed="rId9"/>
            <a:tile tx="0" ty="0" sx="100000" sy="100000" flip="none" algn="tl"/>
          </a:blip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4997" name="Oval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76135" y="2531428"/>
            <a:ext cx="1152525" cy="21605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" name="Group 6" title=""/>
          <p:cNvGrpSpPr/>
          <p:nvPr>
            <p:custDataLst>
              <p:tags r:id="rId11"/>
            </p:custDataLst>
          </p:nvPr>
        </p:nvGrpSpPr>
        <p:grpSpPr>
          <a:xfrm>
            <a:off x="2427923" y="3802698"/>
            <a:ext cx="5345112" cy="566737"/>
            <a:chOff x="893" y="1961"/>
            <a:chExt cx="3367" cy="357"/>
          </a:xfrm>
        </p:grpSpPr>
        <p:sp>
          <p:nvSpPr>
            <p:cNvPr id="33804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rot="16638345" flipH="1">
              <a:off x="2426" y="484"/>
              <a:ext cx="301" cy="336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5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rot="16638345" flipH="1">
              <a:off x="1661" y="1892"/>
              <a:ext cx="15" cy="1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9" title=""/>
          <p:cNvGrpSpPr/>
          <p:nvPr>
            <p:custDataLst>
              <p:tags r:id="rId14"/>
            </p:custDataLst>
          </p:nvPr>
        </p:nvGrpSpPr>
        <p:grpSpPr>
          <a:xfrm>
            <a:off x="2543810" y="2177098"/>
            <a:ext cx="5113338" cy="1682750"/>
            <a:chOff x="972" y="935"/>
            <a:chExt cx="3221" cy="1060"/>
          </a:xfrm>
        </p:grpSpPr>
        <p:sp>
          <p:nvSpPr>
            <p:cNvPr id="33802" name="Line 1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rot="-4961655">
              <a:off x="2053" y="-146"/>
              <a:ext cx="1060" cy="322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803" name="Line 1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rot="-4961655">
              <a:off x="1648" y="1566"/>
              <a:ext cx="53" cy="1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3800" name="Oval 12" title="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2329498" y="3433128"/>
            <a:ext cx="173037" cy="1730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66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8" name="组合 7" title=""/>
          <p:cNvGrpSpPr/>
          <p:nvPr>
            <p:custDataLst>
              <p:tags r:id="rId18"/>
            </p:custDataLst>
          </p:nvPr>
        </p:nvGrpSpPr>
        <p:grpSpPr>
          <a:xfrm>
            <a:off x="7933055" y="3356610"/>
            <a:ext cx="1760220" cy="1568450"/>
            <a:chOff x="10593" y="5178"/>
            <a:chExt cx="2772" cy="2470"/>
          </a:xfrm>
        </p:grpSpPr>
        <p:sp>
          <p:nvSpPr>
            <p:cNvPr id="6" name="文本框 5"/>
            <p:cNvSpPr txBox="1"/>
            <p:nvPr>
              <p:custDataLst>
                <p:tags r:id="rId19"/>
              </p:custDataLst>
            </p:nvPr>
          </p:nvSpPr>
          <p:spPr>
            <a:xfrm>
              <a:off x="11994" y="5178"/>
              <a:ext cx="1371" cy="24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影子</a:t>
              </a:r>
              <a:endPara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  <a:p>
              <a:endPara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20"/>
              </p:custDataLst>
            </p:nvPr>
          </p:nvCxnSpPr>
          <p:spPr>
            <a:xfrm flipV="1">
              <a:off x="10593" y="5686"/>
              <a:ext cx="1401" cy="109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579" name="文本占位符 24578" title="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1127125" y="156781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）影子的形成：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9" name="Text Box 6" title="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0" y="5378450"/>
            <a:ext cx="11916410" cy="93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光在传播过程中，遇到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的物体，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 fontAlgn="auto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由于光是沿直线传播的，在物体后面光线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的地方就形成影子。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23"/>
            </p:custDataLst>
          </p:nvPr>
        </p:nvSpPr>
        <p:spPr>
          <a:xfrm>
            <a:off x="4168774" y="5229528"/>
            <a:ext cx="12496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不透明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24"/>
            </p:custDataLst>
          </p:nvPr>
        </p:nvSpPr>
        <p:spPr>
          <a:xfrm>
            <a:off x="7176183" y="5589243"/>
            <a:ext cx="16052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不能到达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  <p:bldP spid="9" grpId="0"/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0" name="组合 29" title=""/>
          <p:cNvGrpSpPr/>
          <p:nvPr>
            <p:custDataLst>
              <p:tags r:id="rId3"/>
            </p:custDataLst>
          </p:nvPr>
        </p:nvGrpSpPr>
        <p:grpSpPr>
          <a:xfrm>
            <a:off x="7176770" y="1685290"/>
            <a:ext cx="3489325" cy="3101747"/>
            <a:chOff x="4162538" y="3081310"/>
            <a:chExt cx="3451529" cy="2808196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162538" y="3081310"/>
              <a:ext cx="2984206" cy="2328933"/>
            </a:xfrm>
            <a:prstGeom prst="rect">
              <a:avLst/>
            </a:prstGeom>
          </p:spPr>
        </p:pic>
        <p:sp>
          <p:nvSpPr>
            <p:cNvPr id="24" name="古代计时工具：日晷"/>
            <p:cNvSpPr txBox="1"/>
            <p:nvPr>
              <p:custDataLst>
                <p:tags r:id="rId6"/>
              </p:custDataLst>
            </p:nvPr>
          </p:nvSpPr>
          <p:spPr>
            <a:xfrm>
              <a:off x="5103895" y="5438207"/>
              <a:ext cx="2510172" cy="45129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5023" tIns="65023" rIns="65023" bIns="65023" anchor="ctr">
              <a:spAutoFit/>
            </a:bodyPr>
            <a:lstStyle/>
            <a:p>
              <a:pPr algn="l" defTabSz="1300480">
                <a:defRPr sz="28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b="1" err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宋体" panose="02010600030101010101" pitchFamily="2" charset="-122"/>
                  <a:sym typeface="宋体" panose="02010600030101010101" pitchFamily="2" charset="-122"/>
                </a:rPr>
                <a:t>日晷</a:t>
              </a:r>
              <a:r>
                <a:rPr sz="2400" b="1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  <a:endParaRPr sz="24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29" name="组合 28" title=""/>
          <p:cNvGrpSpPr/>
          <p:nvPr>
            <p:custDataLst>
              <p:tags r:id="rId7"/>
            </p:custDataLst>
          </p:nvPr>
        </p:nvGrpSpPr>
        <p:grpSpPr>
          <a:xfrm>
            <a:off x="1628775" y="1685290"/>
            <a:ext cx="2700020" cy="3133137"/>
            <a:chOff x="1247678" y="3099211"/>
            <a:chExt cx="2590061" cy="2571974"/>
          </a:xfrm>
        </p:grpSpPr>
        <p:pic>
          <p:nvPicPr>
            <p:cNvPr id="22" name="Picture 14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 bwMode="auto">
            <a:xfrm>
              <a:off x="1247678" y="3099211"/>
              <a:ext cx="2590061" cy="2118779"/>
            </a:xfrm>
            <a:prstGeom prst="rect">
              <a:avLst/>
            </a:prstGeom>
            <a:noFill/>
          </p:spPr>
        </p:pic>
        <p:sp>
          <p:nvSpPr>
            <p:cNvPr id="25" name="古代计时工具：日晷"/>
            <p:cNvSpPr txBox="1"/>
            <p:nvPr>
              <p:custDataLst>
                <p:tags r:id="rId10"/>
              </p:custDataLst>
            </p:nvPr>
          </p:nvSpPr>
          <p:spPr>
            <a:xfrm>
              <a:off x="2040731" y="5261990"/>
              <a:ext cx="1297795" cy="409195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5023" tIns="65023" rIns="65023" bIns="65023" anchor="ctr">
              <a:spAutoFit/>
            </a:bodyPr>
            <a:lstStyle/>
            <a:p>
              <a:pPr algn="l" defTabSz="1300480">
                <a:defRPr sz="28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lang="zh-CN" altLang="en-US" sz="2400" b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sym typeface="宋体" panose="02010600030101010101" pitchFamily="2" charset="-122"/>
                </a:rPr>
                <a:t>手影</a:t>
              </a:r>
              <a:r>
                <a:rPr sz="2400" b="1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  <a:endParaRPr sz="24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31" name="组合 30" title=""/>
          <p:cNvGrpSpPr/>
          <p:nvPr>
            <p:custDataLst>
              <p:tags r:id="rId11"/>
            </p:custDataLst>
          </p:nvPr>
        </p:nvGrpSpPr>
        <p:grpSpPr>
          <a:xfrm>
            <a:off x="4328795" y="1685925"/>
            <a:ext cx="2848610" cy="3128123"/>
            <a:chOff x="7306243" y="3079047"/>
            <a:chExt cx="3280997" cy="2778425"/>
          </a:xfrm>
        </p:grpSpPr>
        <p:pic>
          <p:nvPicPr>
            <p:cNvPr id="27" name="图片 26" descr="C:/Users/李秀敏/Desktop/13d19deb59d3dd569b8e1ccf4916eeec.jpg13d19deb59d3dd569b8e1ccf4916eeec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rcRect l="17586" r="17586"/>
            <a:stretch>
              <a:fillRect/>
            </a:stretch>
          </p:blipFill>
          <p:spPr>
            <a:xfrm>
              <a:off x="7306243" y="3079047"/>
              <a:ext cx="3280997" cy="2284680"/>
            </a:xfrm>
            <a:prstGeom prst="rect">
              <a:avLst/>
            </a:prstGeom>
          </p:spPr>
        </p:pic>
        <p:sp>
          <p:nvSpPr>
            <p:cNvPr id="28" name="皮影艺术"/>
            <p:cNvSpPr txBox="1"/>
            <p:nvPr>
              <p:custDataLst>
                <p:tags r:id="rId14"/>
              </p:custDataLst>
            </p:nvPr>
          </p:nvSpPr>
          <p:spPr>
            <a:xfrm>
              <a:off x="8210303" y="5414722"/>
              <a:ext cx="2376937" cy="44275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65023" tIns="65023" rIns="65023" bIns="65023" anchor="ctr">
              <a:spAutoFit/>
            </a:bodyPr>
            <a:lstStyle>
              <a:lvl1pPr algn="l" defTabSz="1300480">
                <a:defRPr sz="3000"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黑体" panose="02010609060101010101" pitchFamily="49" charset="-122"/>
                </a:defRPr>
              </a:lvl1pPr>
            </a:lstStyle>
            <a:p>
              <a:r>
                <a:rPr sz="2400" b="1" err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rPr>
                <a:t>皮影艺术</a:t>
              </a:r>
              <a:r>
                <a:rPr sz="2400" b="1">
                  <a:solidFill>
                    <a:srgbClr val="0000FF"/>
                  </a:solidFill>
                  <a:latin typeface="华文楷体" panose="02010600040101010101" charset="-122"/>
                  <a:ea typeface="华文楷体" panose="02010600040101010101" charset="-122"/>
                </a:rPr>
                <a:t> </a:t>
              </a:r>
              <a:endParaRPr sz="2400" b="1">
                <a:solidFill>
                  <a:srgbClr val="0000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24579" name="文本占位符 24578" title=""/>
          <p:cNvSpPr>
            <a:spLocks noGrp="1"/>
          </p:cNvSpPr>
          <p:nvPr>
            <p:custDataLst>
              <p:tags r:id="rId15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）影子的形成：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17" name="Rectangle 5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487805" y="5876925"/>
            <a:ext cx="105771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迄今为止自然界中最大的影子是黑夜。日食和月食也和影子有关。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7"/>
            </p:custDataLst>
          </p:nvPr>
        </p:nvSpPr>
        <p:spPr>
          <a:xfrm>
            <a:off x="1703705" y="5157470"/>
            <a:ext cx="71285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你知道迄今为止自然界中最大的影子吗？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579" name="文本占位符 24578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）日食和月食：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36868" name="Picture 4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 r:link="rId4">
            <a:lum bright="-6000"/>
          </a:blip>
          <a:stretch>
            <a:fillRect/>
          </a:stretch>
        </p:blipFill>
        <p:spPr bwMode="auto">
          <a:xfrm>
            <a:off x="2572385" y="1993265"/>
            <a:ext cx="3274060" cy="285686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6867" name="Text Box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42970" y="4851400"/>
            <a:ext cx="1532890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日全食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6869" name="Picture 5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lum bright="-12000"/>
          </a:blip>
          <a:stretch>
            <a:fillRect/>
          </a:stretch>
        </p:blipFill>
        <p:spPr bwMode="auto">
          <a:xfrm>
            <a:off x="5846445" y="1992630"/>
            <a:ext cx="3181985" cy="285877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6870" name="Text Box 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97040" y="4850130"/>
            <a:ext cx="1927860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日偏食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Text Box 2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41809" y="5445281"/>
            <a:ext cx="6500858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思考：日食是怎么形成的？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4142740" y="2903220"/>
            <a:ext cx="3102610" cy="1137285"/>
            <a:chOff x="7028" y="5993"/>
            <a:chExt cx="4886" cy="1791"/>
          </a:xfrm>
        </p:grpSpPr>
        <p:grpSp>
          <p:nvGrpSpPr>
            <p:cNvPr id="3" name="组合 2"/>
            <p:cNvGrpSpPr/>
            <p:nvPr>
              <p:custDataLst>
                <p:tags r:id="rId4"/>
              </p:custDataLst>
            </p:nvPr>
          </p:nvGrpSpPr>
          <p:grpSpPr>
            <a:xfrm>
              <a:off x="8242" y="5993"/>
              <a:ext cx="3672" cy="1606"/>
              <a:chOff x="6416698" y="3891487"/>
              <a:chExt cx="1548738" cy="1308630"/>
            </a:xfrm>
          </p:grpSpPr>
          <p:sp>
            <p:nvSpPr>
              <p:cNvPr id="9" name="Text Box 18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6452548" y="4616552"/>
                <a:ext cx="1512888" cy="58356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zh-CN" altLang="en-US" sz="3200" b="1">
                  <a:solidFill>
                    <a:sysClr val="window" lastClr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0" name="Line 19"/>
              <p:cNvSpPr>
                <a:spLocks noChangeShapeType="1"/>
              </p:cNvSpPr>
              <p:nvPr>
                <p:custDataLst>
                  <p:tags r:id="rId6"/>
                </p:custDataLst>
              </p:nvPr>
            </p:nvSpPr>
            <p:spPr bwMode="auto">
              <a:xfrm flipV="1">
                <a:off x="6416698" y="3891487"/>
                <a:ext cx="1030383" cy="1150551"/>
              </a:xfrm>
              <a:prstGeom prst="line">
                <a:avLst/>
              </a:prstGeom>
              <a:noFill/>
              <a:ln w="28575">
                <a:solidFill>
                  <a:srgbClr val="ED7D31"/>
                </a:solidFill>
                <a:prstDash val="dash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7028" y="6962"/>
              <a:ext cx="151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  <a:r>
                <a:rPr lang="zh-CN" altLang="en-US" sz="28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区</a:t>
              </a:r>
              <a:endPara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grpSp>
        <p:nvGrpSpPr>
          <p:cNvPr id="20" name="组合 19" title=""/>
          <p:cNvGrpSpPr/>
          <p:nvPr>
            <p:custDataLst>
              <p:tags r:id="rId8"/>
            </p:custDataLst>
          </p:nvPr>
        </p:nvGrpSpPr>
        <p:grpSpPr>
          <a:xfrm>
            <a:off x="1511300" y="2688590"/>
            <a:ext cx="5913120" cy="1054100"/>
            <a:chOff x="1607297" y="3540073"/>
            <a:chExt cx="6161088" cy="1311275"/>
          </a:xfrm>
        </p:grpSpPr>
        <p:grpSp>
          <p:nvGrpSpPr>
            <p:cNvPr id="21" name="Group 9"/>
            <p:cNvGrpSpPr/>
            <p:nvPr>
              <p:custDataLst>
                <p:tags r:id="rId9"/>
              </p:custDataLst>
            </p:nvPr>
          </p:nvGrpSpPr>
          <p:grpSpPr>
            <a:xfrm rot="15212552" flipH="1">
              <a:off x="3952828" y="1326305"/>
              <a:ext cx="1273175" cy="5776912"/>
              <a:chOff x="1292" y="618"/>
              <a:chExt cx="1906" cy="437"/>
            </a:xfrm>
          </p:grpSpPr>
          <p:sp>
            <p:nvSpPr>
              <p:cNvPr id="22" name="Line 10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3" name="Line 11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4" name="Group 12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 rot="15213485" flipH="1">
              <a:off x="4342559" y="804811"/>
              <a:ext cx="690563" cy="6161088"/>
              <a:chOff x="1292" y="618"/>
              <a:chExt cx="1906" cy="437"/>
            </a:xfrm>
          </p:grpSpPr>
          <p:sp>
            <p:nvSpPr>
              <p:cNvPr id="25" name="Line 13"/>
              <p:cNvSpPr>
                <a:spLocks noChangeAspect="1"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6" name="Line 14"/>
              <p:cNvSpPr>
                <a:spLocks noChangeAspect="1"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9" name="组合 28" title=""/>
          <p:cNvGrpSpPr/>
          <p:nvPr>
            <p:custDataLst>
              <p:tags r:id="rId15"/>
            </p:custDataLst>
          </p:nvPr>
        </p:nvGrpSpPr>
        <p:grpSpPr>
          <a:xfrm>
            <a:off x="1490980" y="2174875"/>
            <a:ext cx="6059170" cy="1040130"/>
            <a:chOff x="1708336" y="2852125"/>
            <a:chExt cx="6140450" cy="1293812"/>
          </a:xfrm>
        </p:grpSpPr>
        <p:grpSp>
          <p:nvGrpSpPr>
            <p:cNvPr id="31" name="Group 2"/>
            <p:cNvGrpSpPr/>
            <p:nvPr>
              <p:custDataLst>
                <p:tags r:id="rId16"/>
              </p:custDataLst>
            </p:nvPr>
          </p:nvGrpSpPr>
          <p:grpSpPr>
            <a:xfrm rot="16638345" flipH="1">
              <a:off x="4131655" y="428806"/>
              <a:ext cx="1293812" cy="6140450"/>
              <a:chOff x="1292" y="618"/>
              <a:chExt cx="1906" cy="437"/>
            </a:xfrm>
          </p:grpSpPr>
          <p:sp>
            <p:nvSpPr>
              <p:cNvPr id="36" name="Line 3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7" name="Line 4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38" name="Group 5"/>
            <p:cNvGrpSpPr/>
            <p:nvPr>
              <p:custDataLst>
                <p:tags r:id="rId19"/>
              </p:custDataLst>
            </p:nvPr>
          </p:nvGrpSpPr>
          <p:grpSpPr>
            <a:xfrm rot="16638345" flipH="1">
              <a:off x="4418199" y="216874"/>
              <a:ext cx="641350" cy="5921375"/>
              <a:chOff x="1292" y="618"/>
              <a:chExt cx="1906" cy="437"/>
            </a:xfrm>
          </p:grpSpPr>
          <p:sp>
            <p:nvSpPr>
              <p:cNvPr id="39" name="Line 6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0" name="Line 7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5B9BD5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Group 15" title=""/>
          <p:cNvGrpSpPr>
            <a:grpSpLocks noChangeAspect="1"/>
          </p:cNvGrpSpPr>
          <p:nvPr>
            <p:custDataLst>
              <p:tags r:id="rId22"/>
            </p:custDataLst>
          </p:nvPr>
        </p:nvGrpSpPr>
        <p:grpSpPr>
          <a:xfrm>
            <a:off x="633095" y="1812290"/>
            <a:ext cx="1704975" cy="1704975"/>
            <a:chOff x="319" y="1368"/>
            <a:chExt cx="1451" cy="1451"/>
          </a:xfrm>
        </p:grpSpPr>
        <p:sp>
          <p:nvSpPr>
            <p:cNvPr id="42" name="Oval 16"/>
            <p:cNvSpPr>
              <a:spLocks noChangeAspect="1"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19" y="1368"/>
              <a:ext cx="1451" cy="1451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Text Box 17"/>
            <p:cNvSpPr txBox="1"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14" y="1800"/>
              <a:ext cx="1061" cy="60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0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太阳</a:t>
              </a:r>
              <a:endParaRPr lang="zh-CN" altLang="en-US" sz="40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44" name="Text Box 22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045143" y="986439"/>
            <a:ext cx="2951162" cy="5835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日食成因</a:t>
            </a:r>
            <a:endParaRPr lang="zh-CN" altLang="en-US" sz="3200" b="1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5" name="Oval 23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423025" y="2492375"/>
            <a:ext cx="988695" cy="931545"/>
          </a:xfrm>
          <a:prstGeom prst="ellipse">
            <a:avLst/>
          </a:prstGeom>
          <a:solidFill>
            <a:srgbClr val="0000FF"/>
          </a:solidFill>
          <a:ln w="38100">
            <a:solidFill>
              <a:sysClr val="windowText" lastClr="000000"/>
            </a:solidFill>
            <a:round/>
          </a:ln>
        </p:spPr>
        <p:txBody>
          <a:bodyPr wrap="none" anchor="ctr"/>
          <a:lstStyle/>
          <a:p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46" name="Text Box 24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422820" y="2674904"/>
            <a:ext cx="1155494" cy="5835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ysClr val="window" lastClr="FFFFFF"/>
                </a:solidFill>
                <a:latin typeface="华文楷体" panose="02010600040101010101" charset="-122"/>
                <a:ea typeface="华文楷体" panose="02010600040101010101" charset="-122"/>
              </a:rPr>
              <a:t>地球</a:t>
            </a:r>
            <a:endParaRPr lang="zh-CN" altLang="en-US" sz="3200" b="1">
              <a:solidFill>
                <a:sysClr val="window" lastClr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47" name="组合 46" title=""/>
          <p:cNvGrpSpPr/>
          <p:nvPr>
            <p:custDataLst>
              <p:tags r:id="rId28"/>
            </p:custDataLst>
          </p:nvPr>
        </p:nvGrpSpPr>
        <p:grpSpPr>
          <a:xfrm>
            <a:off x="4871720" y="1666875"/>
            <a:ext cx="1619250" cy="1015365"/>
            <a:chOff x="5212043" y="2277543"/>
            <a:chExt cx="2241270" cy="1315571"/>
          </a:xfrm>
        </p:grpSpPr>
        <p:sp>
          <p:nvSpPr>
            <p:cNvPr id="48" name="Line 2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6518275" y="2813652"/>
              <a:ext cx="935038" cy="779462"/>
            </a:xfrm>
            <a:prstGeom prst="line">
              <a:avLst/>
            </a:prstGeom>
            <a:noFill/>
            <a:ln w="28575">
              <a:solidFill>
                <a:srgbClr val="ED7D3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Text Box 21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212043" y="2277543"/>
              <a:ext cx="1512888" cy="5835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200" b="1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0" name="Text Box 25" title="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922010" y="1665605"/>
            <a:ext cx="1572895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日偏食</a:t>
            </a:r>
            <a:endParaRPr lang="zh-CN" altLang="en-US" sz="2800" b="1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51" name="组合 50" title=""/>
          <p:cNvGrpSpPr/>
          <p:nvPr>
            <p:custDataLst>
              <p:tags r:id="rId32"/>
            </p:custDataLst>
          </p:nvPr>
        </p:nvGrpSpPr>
        <p:grpSpPr>
          <a:xfrm flipV="1">
            <a:off x="1364595" y="2481608"/>
            <a:ext cx="4663469" cy="583565"/>
            <a:chOff x="4745650" y="2037648"/>
            <a:chExt cx="1740800" cy="10588795"/>
          </a:xfrm>
        </p:grpSpPr>
        <p:sp>
          <p:nvSpPr>
            <p:cNvPr id="52" name="Text Box 18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rot="10800000">
              <a:off x="4745650" y="2037648"/>
              <a:ext cx="1512888" cy="1058879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月球</a:t>
              </a:r>
              <a:endPara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53" name="Line 19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5675810" y="5471741"/>
              <a:ext cx="810640" cy="810143"/>
            </a:xfrm>
            <a:prstGeom prst="line">
              <a:avLst/>
            </a:prstGeom>
            <a:noFill/>
            <a:ln w="28575">
              <a:solidFill>
                <a:srgbClr val="ED7D3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4" name="Oval 8" title=""/>
          <p:cNvSpPr>
            <a:spLocks noChangeAspect="1" noChangeArrowheads="1"/>
          </p:cNvSpPr>
          <p:nvPr>
            <p:custDataLst>
              <p:tags r:id="rId35"/>
            </p:custDataLst>
          </p:nvPr>
        </p:nvSpPr>
        <p:spPr bwMode="auto">
          <a:xfrm>
            <a:off x="5608320" y="2729865"/>
            <a:ext cx="333375" cy="333375"/>
          </a:xfrm>
          <a:prstGeom prst="ellipse">
            <a:avLst/>
          </a:prstGeom>
          <a:solidFill>
            <a:srgbClr val="FFC000"/>
          </a:solidFill>
          <a:ln w="38100">
            <a:solidFill>
              <a:sysClr val="windowText" lastClr="000000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5" name="Text Box 26" title="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4690110" y="3498850"/>
            <a:ext cx="1580515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日全食</a:t>
            </a:r>
            <a:endParaRPr lang="zh-CN" altLang="en-US" sz="2800" b="1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6" name="文本框 55" title=""/>
          <p:cNvSpPr txBox="1"/>
          <p:nvPr>
            <p:custDataLst>
              <p:tags r:id="rId37"/>
            </p:custDataLst>
          </p:nvPr>
        </p:nvSpPr>
        <p:spPr>
          <a:xfrm>
            <a:off x="4932045" y="4046855"/>
            <a:ext cx="1096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区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57" name="文本框 56" title=""/>
          <p:cNvSpPr txBox="1"/>
          <p:nvPr>
            <p:custDataLst>
              <p:tags r:id="rId38"/>
            </p:custDataLst>
          </p:nvPr>
        </p:nvSpPr>
        <p:spPr>
          <a:xfrm>
            <a:off x="5353050" y="1666875"/>
            <a:ext cx="898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区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58" name="组合 57" title=""/>
          <p:cNvGrpSpPr/>
          <p:nvPr>
            <p:custDataLst>
              <p:tags r:id="rId39"/>
            </p:custDataLst>
          </p:nvPr>
        </p:nvGrpSpPr>
        <p:grpSpPr>
          <a:xfrm>
            <a:off x="5529580" y="3156585"/>
            <a:ext cx="1809750" cy="1010285"/>
            <a:chOff x="6073466" y="3965191"/>
            <a:chExt cx="1856120" cy="1234926"/>
          </a:xfrm>
        </p:grpSpPr>
        <p:sp>
          <p:nvSpPr>
            <p:cNvPr id="59" name="Text Box 18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6416698" y="4616552"/>
              <a:ext cx="1512888" cy="5835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zh-CN" altLang="en-US" sz="3200" b="1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0" name="Line 19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6073466" y="3965191"/>
              <a:ext cx="1030383" cy="1150551"/>
            </a:xfrm>
            <a:prstGeom prst="line">
              <a:avLst/>
            </a:prstGeom>
            <a:noFill/>
            <a:ln w="28575">
              <a:solidFill>
                <a:srgbClr val="ED7D31"/>
              </a:solidFill>
              <a:prstDash val="dash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1" name="Text Box 25" title="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549900" y="4032885"/>
            <a:ext cx="1572895" cy="5219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日偏食</a:t>
            </a:r>
            <a:endParaRPr lang="zh-CN" altLang="en-US" sz="2800" b="1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2" name="日食" title="">
            <a:hlinkClick action="ppaction://media"/>
          </p:cNvPr>
          <p:cNvPicPr>
            <a:picLocks noChangeAspect="1"/>
          </p:cNvPicPr>
          <p:nvPr>
            <a:videoFile r:link="rId45"/>
            <p:custDataLst>
              <p:tags r:id="rId44"/>
            </p:custDataLst>
            <p:extLst>
              <p:ext uri="{DAA4B4D4-6D71-4841-9C94-3DE7FCFB9230}">
                <p14:media xmlns:p14="http://schemas.microsoft.com/office/powerpoint/2010/main" r:link="rId46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416925" y="2204720"/>
            <a:ext cx="3108960" cy="1749425"/>
          </a:xfrm>
          <a:prstGeom prst="rect">
            <a:avLst/>
          </a:prstGeom>
        </p:spPr>
      </p:pic>
      <p:sp>
        <p:nvSpPr>
          <p:cNvPr id="63" name="文本框 62" title=""/>
          <p:cNvSpPr txBox="1"/>
          <p:nvPr>
            <p:custDataLst>
              <p:tags r:id="rId47"/>
            </p:custDataLst>
          </p:nvPr>
        </p:nvSpPr>
        <p:spPr>
          <a:xfrm>
            <a:off x="1127760" y="4982845"/>
            <a:ext cx="103981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当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转到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之间，并且在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上时，挡住了射向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的太阳光，由于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光沿直线传播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出现日食。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4" name="文本框 63" title=""/>
          <p:cNvSpPr txBox="1"/>
          <p:nvPr>
            <p:custDataLst>
              <p:tags r:id="rId48"/>
            </p:custDataLst>
          </p:nvPr>
        </p:nvSpPr>
        <p:spPr>
          <a:xfrm>
            <a:off x="2033959" y="5016577"/>
            <a:ext cx="8940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月球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65" name="文本框 64" title=""/>
          <p:cNvSpPr txBox="1"/>
          <p:nvPr>
            <p:custDataLst>
              <p:tags r:id="rId49"/>
            </p:custDataLst>
          </p:nvPr>
        </p:nvSpPr>
        <p:spPr>
          <a:xfrm>
            <a:off x="4038162" y="5019334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地球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66" name="文本框 65" title=""/>
          <p:cNvSpPr txBox="1"/>
          <p:nvPr>
            <p:custDataLst>
              <p:tags r:id="rId50"/>
            </p:custDataLst>
          </p:nvPr>
        </p:nvSpPr>
        <p:spPr>
          <a:xfrm>
            <a:off x="5529023" y="4980382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太阳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67" name="文本框 66" title=""/>
          <p:cNvSpPr txBox="1"/>
          <p:nvPr>
            <p:custDataLst>
              <p:tags r:id="rId51"/>
            </p:custDataLst>
          </p:nvPr>
        </p:nvSpPr>
        <p:spPr>
          <a:xfrm>
            <a:off x="8832373" y="4980100"/>
            <a:ext cx="16052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同一直线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68" name="文本框 67" title=""/>
          <p:cNvSpPr txBox="1"/>
          <p:nvPr>
            <p:custDataLst>
              <p:tags r:id="rId52"/>
            </p:custDataLst>
          </p:nvPr>
        </p:nvSpPr>
        <p:spPr>
          <a:xfrm>
            <a:off x="3143973" y="5631431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地球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  <p:cond evt="onBegin" delay="0">
                          <p:tn val="73"/>
                        </p:cond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7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0" grpId="0"/>
      <p:bldP spid="55" grpId="0"/>
      <p:bldP spid="56" grpId="0"/>
      <p:bldP spid="57" grpId="0"/>
      <p:bldP spid="61" grpId="0"/>
      <p:bldP spid="44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8915" name="Picture 3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3431540" y="1412875"/>
            <a:ext cx="5092065" cy="338264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38914" name="Text Box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91810" y="4940935"/>
            <a:ext cx="1438275" cy="6451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月 食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24579" name="文本占位符 24578" title="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）日食和月食：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4" name="Text Box 2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5143" y="986439"/>
            <a:ext cx="2951162" cy="5835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rPr>
              <a:t>月食成因</a:t>
            </a:r>
            <a:endParaRPr lang="zh-CN" altLang="en-US" sz="3200" b="1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2" name="日食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8025" y="1988820"/>
            <a:ext cx="3476625" cy="1955800"/>
          </a:xfrm>
          <a:prstGeom prst="rect">
            <a:avLst/>
          </a:prstGeom>
        </p:spPr>
      </p:pic>
      <p:sp>
        <p:nvSpPr>
          <p:cNvPr id="63" name="文本框 62" title=""/>
          <p:cNvSpPr txBox="1"/>
          <p:nvPr>
            <p:custDataLst>
              <p:tags r:id="rId8"/>
            </p:custDataLst>
          </p:nvPr>
        </p:nvSpPr>
        <p:spPr>
          <a:xfrm>
            <a:off x="1127760" y="4982845"/>
            <a:ext cx="103981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当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转到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与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之间，并且在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上时，挡住了射向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的太阳光，由于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光沿直线传播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出现月食。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4" name="文本框 63" title=""/>
          <p:cNvSpPr txBox="1"/>
          <p:nvPr>
            <p:custDataLst>
              <p:tags r:id="rId9"/>
            </p:custDataLst>
          </p:nvPr>
        </p:nvSpPr>
        <p:spPr>
          <a:xfrm>
            <a:off x="2033959" y="5016577"/>
            <a:ext cx="89408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地球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65" name="文本框 64" title=""/>
          <p:cNvSpPr txBox="1"/>
          <p:nvPr>
            <p:custDataLst>
              <p:tags r:id="rId10"/>
            </p:custDataLst>
          </p:nvPr>
        </p:nvSpPr>
        <p:spPr>
          <a:xfrm>
            <a:off x="4038162" y="5019334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地球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66" name="文本框 65" title=""/>
          <p:cNvSpPr txBox="1"/>
          <p:nvPr>
            <p:custDataLst>
              <p:tags r:id="rId11"/>
            </p:custDataLst>
          </p:nvPr>
        </p:nvSpPr>
        <p:spPr>
          <a:xfrm>
            <a:off x="5529023" y="4980382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月球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67" name="文本框 66" title=""/>
          <p:cNvSpPr txBox="1"/>
          <p:nvPr>
            <p:custDataLst>
              <p:tags r:id="rId12"/>
            </p:custDataLst>
          </p:nvPr>
        </p:nvSpPr>
        <p:spPr>
          <a:xfrm>
            <a:off x="8832373" y="4980100"/>
            <a:ext cx="16052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同一直线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68" name="文本框 67" title=""/>
          <p:cNvSpPr txBox="1"/>
          <p:nvPr>
            <p:custDataLst>
              <p:tags r:id="rId13"/>
            </p:custDataLst>
          </p:nvPr>
        </p:nvSpPr>
        <p:spPr>
          <a:xfrm>
            <a:off x="3143973" y="5631431"/>
            <a:ext cx="89408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月球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97" name="任意多边形 96" title=""/>
          <p:cNvSpPr/>
          <p:nvPr>
            <p:custDataLst>
              <p:tags r:id="rId14"/>
            </p:custDataLst>
          </p:nvPr>
        </p:nvSpPr>
        <p:spPr>
          <a:xfrm>
            <a:off x="6532880" y="2642870"/>
            <a:ext cx="1077595" cy="645795"/>
          </a:xfrm>
          <a:custGeom>
            <a:gdLst>
              <a:gd name="connisteX0" fmla="*/ 10160 w 1077595"/>
              <a:gd name="connsiteY0" fmla="*/ 0 h 645795"/>
              <a:gd name="connisteX1" fmla="*/ 75565 w 1077595"/>
              <a:gd name="connsiteY1" fmla="*/ 49530 h 645795"/>
              <a:gd name="connisteX2" fmla="*/ 140335 w 1077595"/>
              <a:gd name="connsiteY2" fmla="*/ 109220 h 645795"/>
              <a:gd name="connisteX3" fmla="*/ 200660 w 1077595"/>
              <a:gd name="connsiteY3" fmla="*/ 174625 h 645795"/>
              <a:gd name="connisteX4" fmla="*/ 218440 w 1077595"/>
              <a:gd name="connsiteY4" fmla="*/ 239395 h 645795"/>
              <a:gd name="connisteX5" fmla="*/ 218440 w 1077595"/>
              <a:gd name="connsiteY5" fmla="*/ 304800 h 645795"/>
              <a:gd name="connisteX6" fmla="*/ 224155 w 1077595"/>
              <a:gd name="connsiteY6" fmla="*/ 369570 h 645795"/>
              <a:gd name="connisteX7" fmla="*/ 210820 w 1077595"/>
              <a:gd name="connsiteY7" fmla="*/ 437515 h 645795"/>
              <a:gd name="connisteX8" fmla="*/ 161290 w 1077595"/>
              <a:gd name="connsiteY8" fmla="*/ 502285 h 645795"/>
              <a:gd name="connisteX9" fmla="*/ 130175 w 1077595"/>
              <a:gd name="connsiteY9" fmla="*/ 567690 h 645795"/>
              <a:gd name="connisteX10" fmla="*/ 65405 w 1077595"/>
              <a:gd name="connsiteY10" fmla="*/ 608965 h 645795"/>
              <a:gd name="connisteX11" fmla="*/ 0 w 1077595"/>
              <a:gd name="connsiteY11" fmla="*/ 645795 h 645795"/>
              <a:gd name="connisteX12" fmla="*/ 999490 w 1077595"/>
              <a:gd name="connsiteY12" fmla="*/ 582930 h 645795"/>
              <a:gd name="connisteX13" fmla="*/ 1077595 w 1077595"/>
              <a:gd name="connsiteY13" fmla="*/ 304800 h 645795"/>
              <a:gd name="connisteX14" fmla="*/ 1077595 w 1077595"/>
              <a:gd name="connsiteY14" fmla="*/ 229235 h 645795"/>
              <a:gd name="connisteX15" fmla="*/ 10160 w 1077595"/>
              <a:gd name="connsiteY15" fmla="*/ 0 h 645795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</a:cxnLst>
            <a:rect l="l" t="t" r="r" b="b"/>
            <a:pathLst>
              <a:path w="1077595" h="645795">
                <a:moveTo>
                  <a:pt x="10160" y="0"/>
                </a:moveTo>
                <a:lnTo>
                  <a:pt x="75565" y="49530"/>
                </a:lnTo>
                <a:lnTo>
                  <a:pt x="140335" y="109220"/>
                </a:lnTo>
                <a:lnTo>
                  <a:pt x="200660" y="174625"/>
                </a:lnTo>
                <a:lnTo>
                  <a:pt x="218440" y="239395"/>
                </a:lnTo>
                <a:lnTo>
                  <a:pt x="218440" y="304800"/>
                </a:lnTo>
                <a:lnTo>
                  <a:pt x="224155" y="369570"/>
                </a:lnTo>
                <a:lnTo>
                  <a:pt x="210820" y="437515"/>
                </a:lnTo>
                <a:lnTo>
                  <a:pt x="161290" y="502285"/>
                </a:lnTo>
                <a:lnTo>
                  <a:pt x="130175" y="567690"/>
                </a:lnTo>
                <a:lnTo>
                  <a:pt x="65405" y="608965"/>
                </a:lnTo>
                <a:lnTo>
                  <a:pt x="0" y="645795"/>
                </a:lnTo>
                <a:lnTo>
                  <a:pt x="999490" y="582930"/>
                </a:lnTo>
                <a:lnTo>
                  <a:pt x="1077595" y="304800"/>
                </a:lnTo>
                <a:lnTo>
                  <a:pt x="1077595" y="229235"/>
                </a:lnTo>
                <a:lnTo>
                  <a:pt x="10160" y="0"/>
                </a:lnTo>
                <a:close/>
              </a:path>
            </a:pathLst>
          </a:custGeom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98" name="组合 97" title=""/>
          <p:cNvGrpSpPr/>
          <p:nvPr>
            <p:custDataLst>
              <p:tags r:id="rId15"/>
            </p:custDataLst>
          </p:nvPr>
        </p:nvGrpSpPr>
        <p:grpSpPr>
          <a:xfrm>
            <a:off x="6023610" y="2642870"/>
            <a:ext cx="761365" cy="642620"/>
            <a:chOff x="6508191" y="3294171"/>
            <a:chExt cx="1008063" cy="907200"/>
          </a:xfrm>
        </p:grpSpPr>
        <p:sp>
          <p:nvSpPr>
            <p:cNvPr id="99" name="Oval 2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558817" y="3294171"/>
              <a:ext cx="907200" cy="907200"/>
            </a:xfrm>
            <a:prstGeom prst="ellipse">
              <a:avLst/>
            </a:prstGeom>
            <a:solidFill>
              <a:srgbClr val="0000FF"/>
            </a:solidFill>
            <a:ln w="381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sz="3600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Text Box 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508191" y="3433461"/>
              <a:ext cx="1008063" cy="56296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>
                  <a:solidFill>
                    <a:sysClr val="window" lastClr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地球</a:t>
              </a:r>
              <a:endParaRPr lang="zh-CN" altLang="en-US" sz="2000" b="1">
                <a:solidFill>
                  <a:sysClr val="window" lastClr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01" name="组合 100" title=""/>
          <p:cNvGrpSpPr/>
          <p:nvPr>
            <p:custDataLst>
              <p:tags r:id="rId18"/>
            </p:custDataLst>
          </p:nvPr>
        </p:nvGrpSpPr>
        <p:grpSpPr>
          <a:xfrm>
            <a:off x="1849120" y="2016760"/>
            <a:ext cx="6330315" cy="1504315"/>
            <a:chOff x="2152333" y="2482442"/>
            <a:chExt cx="6203608" cy="1874837"/>
          </a:xfrm>
        </p:grpSpPr>
        <p:grpSp>
          <p:nvGrpSpPr>
            <p:cNvPr id="102" name="组合 101"/>
            <p:cNvGrpSpPr/>
            <p:nvPr>
              <p:custDataLst>
                <p:tags r:id="rId19"/>
              </p:custDataLst>
            </p:nvPr>
          </p:nvGrpSpPr>
          <p:grpSpPr>
            <a:xfrm>
              <a:off x="2218564" y="2488481"/>
              <a:ext cx="6137377" cy="695993"/>
              <a:chOff x="2218564" y="2488481"/>
              <a:chExt cx="6137377" cy="695993"/>
            </a:xfrm>
          </p:grpSpPr>
          <p:sp>
            <p:nvSpPr>
              <p:cNvPr id="103" name="Line 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rot="16638345" flipH="1">
                <a:off x="4939256" y="-232211"/>
                <a:ext cx="695993" cy="6137377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" name="Line 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rot="16638345" flipH="1">
                <a:off x="5529117" y="2758257"/>
                <a:ext cx="35581" cy="289891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05" name="组合 104"/>
            <p:cNvGrpSpPr/>
            <p:nvPr>
              <p:custDataLst>
                <p:tags r:id="rId22"/>
              </p:custDataLst>
            </p:nvPr>
          </p:nvGrpSpPr>
          <p:grpSpPr>
            <a:xfrm>
              <a:off x="2152333" y="2482442"/>
              <a:ext cx="6034087" cy="1874837"/>
              <a:chOff x="2152333" y="2482442"/>
              <a:chExt cx="6034087" cy="1874837"/>
            </a:xfrm>
          </p:grpSpPr>
          <p:sp>
            <p:nvSpPr>
              <p:cNvPr id="106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rot="16638345" flipH="1">
                <a:off x="4231958" y="402817"/>
                <a:ext cx="1874837" cy="6034087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7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rot="16638345" flipH="1">
                <a:off x="4810449" y="3144454"/>
                <a:ext cx="94430" cy="276160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08" name="组合 107" title=""/>
          <p:cNvGrpSpPr/>
          <p:nvPr>
            <p:custDataLst>
              <p:tags r:id="rId25"/>
            </p:custDataLst>
          </p:nvPr>
        </p:nvGrpSpPr>
        <p:grpSpPr>
          <a:xfrm>
            <a:off x="696595" y="1588770"/>
            <a:ext cx="1986280" cy="2020570"/>
            <a:chOff x="685800" y="2057400"/>
            <a:chExt cx="2447925" cy="2447925"/>
          </a:xfrm>
        </p:grpSpPr>
        <p:sp>
          <p:nvSpPr>
            <p:cNvPr id="109" name="Oval 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85800" y="2057400"/>
              <a:ext cx="2447925" cy="2447925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b="1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Text Box 4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274562" y="2430452"/>
              <a:ext cx="1441450" cy="175093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4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太阳</a:t>
              </a:r>
              <a:endParaRPr lang="zh-CN" altLang="en-US" sz="44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11" name="组合 110" title=""/>
          <p:cNvGrpSpPr/>
          <p:nvPr>
            <p:custDataLst>
              <p:tags r:id="rId28"/>
            </p:custDataLst>
          </p:nvPr>
        </p:nvGrpSpPr>
        <p:grpSpPr>
          <a:xfrm>
            <a:off x="1640354" y="2689328"/>
            <a:ext cx="6113664" cy="1468140"/>
            <a:chOff x="2087394" y="3596108"/>
            <a:chExt cx="6113664" cy="1468140"/>
          </a:xfrm>
        </p:grpSpPr>
        <p:grpSp>
          <p:nvGrpSpPr>
            <p:cNvPr id="112" name="组合 111"/>
            <p:cNvGrpSpPr/>
            <p:nvPr>
              <p:custDataLst>
                <p:tags r:id="rId29"/>
              </p:custDataLst>
            </p:nvPr>
          </p:nvGrpSpPr>
          <p:grpSpPr>
            <a:xfrm>
              <a:off x="2087394" y="3625279"/>
              <a:ext cx="6105525" cy="490855"/>
              <a:chOff x="2087394" y="3625279"/>
              <a:chExt cx="6105525" cy="490855"/>
            </a:xfrm>
          </p:grpSpPr>
          <p:sp>
            <p:nvSpPr>
              <p:cNvPr id="113" name="Line 14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rot="15212552" flipH="1">
                <a:off x="4894729" y="817944"/>
                <a:ext cx="490855" cy="6105525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4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rot="15212552" flipH="1">
                <a:off x="4759252" y="3804383"/>
                <a:ext cx="14153" cy="299772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115" name="Group 16"/>
            <p:cNvGrpSpPr/>
            <p:nvPr>
              <p:custDataLst>
                <p:tags r:id="rId32"/>
              </p:custDataLst>
            </p:nvPr>
          </p:nvGrpSpPr>
          <p:grpSpPr>
            <a:xfrm rot="15171456" flipH="1">
              <a:off x="4482243" y="1345433"/>
              <a:ext cx="1468140" cy="5969489"/>
              <a:chOff x="1292" y="618"/>
              <a:chExt cx="1906" cy="437"/>
            </a:xfrm>
          </p:grpSpPr>
          <p:sp>
            <p:nvSpPr>
              <p:cNvPr id="116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292" y="618"/>
                <a:ext cx="1906" cy="437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7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252" y="838"/>
                <a:ext cx="96" cy="20"/>
              </a:xfrm>
              <a:prstGeom prst="line">
                <a:avLst/>
              </a:prstGeom>
              <a:noFill/>
              <a:ln w="38100">
                <a:solidFill>
                  <a:srgbClr val="ED7D31"/>
                </a:solidFill>
                <a:round/>
                <a:tailEnd type="arrow" w="med" len="med"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18" name="组合 117" title=""/>
          <p:cNvGrpSpPr/>
          <p:nvPr>
            <p:custDataLst>
              <p:tags r:id="rId35"/>
            </p:custDataLst>
          </p:nvPr>
        </p:nvGrpSpPr>
        <p:grpSpPr>
          <a:xfrm>
            <a:off x="5942965" y="3138170"/>
            <a:ext cx="1895475" cy="1669415"/>
            <a:chOff x="10372" y="6371"/>
            <a:chExt cx="2985" cy="2629"/>
          </a:xfrm>
        </p:grpSpPr>
        <p:cxnSp>
          <p:nvCxnSpPr>
            <p:cNvPr id="119" name="直接连接符 118"/>
            <p:cNvCxnSpPr/>
            <p:nvPr>
              <p:custDataLst>
                <p:tags r:id="rId36"/>
              </p:custDataLst>
            </p:nvPr>
          </p:nvCxnSpPr>
          <p:spPr>
            <a:xfrm flipH="1">
              <a:off x="11357" y="6692"/>
              <a:ext cx="978" cy="1437"/>
            </a:xfrm>
            <a:prstGeom prst="line">
              <a:avLst/>
            </a:prstGeom>
            <a:ln w="28575" cmpd="sng">
              <a:solidFill>
                <a:srgbClr val="5B9BD5">
                  <a:shade val="50000"/>
                </a:srgbClr>
              </a:solidFill>
              <a:prstDash val="dash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20" name="文本框 119"/>
            <p:cNvSpPr txBox="1"/>
            <p:nvPr>
              <p:custDataLst>
                <p:tags r:id="rId37"/>
              </p:custDataLst>
            </p:nvPr>
          </p:nvSpPr>
          <p:spPr>
            <a:xfrm>
              <a:off x="10372" y="8081"/>
              <a:ext cx="2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月偏食</a:t>
              </a:r>
              <a:endParaRPr lang="en-US" altLang="zh-CN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121" name="Oval 3"/>
            <p:cNvSpPr>
              <a:spLocks noChangeAspect="1"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2013" y="6371"/>
              <a:ext cx="530" cy="53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22" name="组合 121" title=""/>
          <p:cNvGrpSpPr/>
          <p:nvPr>
            <p:custDataLst>
              <p:tags r:id="rId39"/>
            </p:custDataLst>
          </p:nvPr>
        </p:nvGrpSpPr>
        <p:grpSpPr>
          <a:xfrm>
            <a:off x="5763260" y="1462405"/>
            <a:ext cx="1895475" cy="1722120"/>
            <a:chOff x="9952" y="3755"/>
            <a:chExt cx="2985" cy="2712"/>
          </a:xfrm>
        </p:grpSpPr>
        <p:sp>
          <p:nvSpPr>
            <p:cNvPr id="123" name="Oval 3"/>
            <p:cNvSpPr>
              <a:spLocks noChangeAspect="1"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2137" y="5937"/>
              <a:ext cx="530" cy="53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38100">
              <a:solidFill>
                <a:sysClr val="windowText" lastClr="000000"/>
              </a:solidFill>
              <a:round/>
            </a:ln>
          </p:spPr>
          <p:txBody>
            <a:bodyPr wrap="none" anchor="ctr"/>
            <a:lstStyle/>
            <a:p>
              <a:endParaRPr lang="zh-CN" altLang="en-US" b="1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24" name="直接连接符 123"/>
            <p:cNvCxnSpPr/>
            <p:nvPr>
              <p:custDataLst>
                <p:tags r:id="rId41"/>
              </p:custDataLst>
            </p:nvPr>
          </p:nvCxnSpPr>
          <p:spPr>
            <a:xfrm flipH="1" flipV="1">
              <a:off x="11342" y="4474"/>
              <a:ext cx="1057" cy="1651"/>
            </a:xfrm>
            <a:prstGeom prst="line">
              <a:avLst/>
            </a:prstGeom>
            <a:ln w="28575" cmpd="sng">
              <a:solidFill>
                <a:srgbClr val="5B9BD5">
                  <a:shade val="50000"/>
                </a:srgbClr>
              </a:solidFill>
              <a:prstDash val="dash"/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</p:cxnSp>
        <p:sp>
          <p:nvSpPr>
            <p:cNvPr id="125" name="文本框 124"/>
            <p:cNvSpPr txBox="1"/>
            <p:nvPr>
              <p:custDataLst>
                <p:tags r:id="rId42"/>
              </p:custDataLst>
            </p:nvPr>
          </p:nvSpPr>
          <p:spPr>
            <a:xfrm>
              <a:off x="9952" y="3755"/>
              <a:ext cx="2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ysClr val="windowText" lastClr="00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月全食</a:t>
              </a:r>
              <a:endParaRPr lang="en-US" altLang="zh-CN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26" name="文本框 125" title=""/>
          <p:cNvSpPr txBox="1"/>
          <p:nvPr>
            <p:custDataLst>
              <p:tags r:id="rId43"/>
            </p:custDataLst>
          </p:nvPr>
        </p:nvSpPr>
        <p:spPr>
          <a:xfrm>
            <a:off x="6701790" y="2660650"/>
            <a:ext cx="1234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  <p:cond evt="onBegin" delay="0">
                          <p:tn val="55"/>
                        </p:cond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63" grpId="0"/>
      <p:bldP spid="64" grpId="0"/>
      <p:bldP spid="65" grpId="0"/>
      <p:bldP spid="66" grpId="0"/>
      <p:bldP spid="67" grpId="0"/>
      <p:bldP spid="68" grpId="0"/>
      <p:bldP spid="97" grpId="0" animBg="1"/>
      <p:bldP spid="1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1343570" y="451758"/>
            <a:ext cx="4363809" cy="3037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6149975" y="476885"/>
            <a:ext cx="4988418" cy="30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4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1344295" y="3620135"/>
            <a:ext cx="4363085" cy="2880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148705" y="3691890"/>
            <a:ext cx="4989830" cy="2780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小孔成像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 bwMode="auto">
          <a:xfrm>
            <a:off x="5920105" y="1617980"/>
            <a:ext cx="4465320" cy="297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579" name="文本占位符 24578" title="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6" name="Picture 1" title=""/>
          <p:cNvPicPr>
            <a:picLocks noGrp="1"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1991360" y="1628775"/>
            <a:ext cx="3357245" cy="297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文本框 18" title=""/>
          <p:cNvSpPr txBox="1"/>
          <p:nvPr>
            <p:custDataLst>
              <p:tags r:id="rId10"/>
            </p:custDataLst>
          </p:nvPr>
        </p:nvSpPr>
        <p:spPr>
          <a:xfrm>
            <a:off x="2351656" y="5229337"/>
            <a:ext cx="7170420" cy="6508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56540">
              <a:lnSpc>
                <a:spcPct val="130000"/>
              </a:lnSpc>
            </a:pPr>
            <a:r>
              <a:rPr lang="zh-CN" altLang="en-US" sz="22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通过小孔后，形成了蜡烛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________</a:t>
            </a:r>
            <a:r>
              <a:rPr lang="zh-CN" altLang="en-US" sz="2800">
                <a:solidFill>
                  <a:schemeClr val="dk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的像。</a:t>
            </a:r>
            <a:endParaRPr lang="zh-CN" altLang="en-US" sz="2800">
              <a:solidFill>
                <a:schemeClr val="dk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1"/>
            </p:custDataLst>
          </p:nvPr>
        </p:nvSpPr>
        <p:spPr>
          <a:xfrm>
            <a:off x="7320311" y="5157075"/>
            <a:ext cx="89535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倒立</a:t>
            </a:r>
            <a:endParaRPr lang="zh-CN" altLang="en-US" sz="28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579" name="文本占位符 24578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56045" y="1772920"/>
            <a:ext cx="4911725" cy="4029710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1056005" y="2060575"/>
            <a:ext cx="83953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我国的学者</a:t>
            </a:r>
            <a:r>
              <a:rPr lang="en-US" altLang="zh-CN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—</a:t>
            </a:r>
            <a:r>
              <a:rPr lang="zh-CN" altLang="en-US" sz="2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墨翟（墨子）和他的学生，做了世界上第一个小孔成倒像的实验，解释了小孔成倒像的原因</a:t>
            </a:r>
            <a:endParaRPr lang="zh-CN" altLang="en-US" sz="2800">
              <a:solidFill>
                <a:schemeClr val="tx1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2999740" y="4149090"/>
            <a:ext cx="31553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小孔成倒像的原因是什么？</a:t>
            </a:r>
            <a:endParaRPr lang="zh-CN" altLang="en-US" sz="280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19605" y="4057015"/>
            <a:ext cx="1007745" cy="1137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3071495" y="908685"/>
            <a:ext cx="6404610" cy="4270375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2" name="文本框 30726" title=""/>
          <p:cNvSpPr txBox="1"/>
          <p:nvPr>
            <p:custDataLst>
              <p:tags r:id="rId5"/>
            </p:custDataLst>
          </p:nvPr>
        </p:nvSpPr>
        <p:spPr>
          <a:xfrm>
            <a:off x="4613910" y="5542280"/>
            <a:ext cx="5255260" cy="521970"/>
          </a:xfrm>
          <a:prstGeom prst="rect">
            <a:avLst/>
          </a:prstGeom>
          <a:noFill/>
          <a:ln w="161925">
            <a:noFill/>
          </a:ln>
        </p:spPr>
        <p:txBody>
          <a:bodyPr wrap="square"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可爱的小熊猫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579" name="文本占位符 24578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4" name="Group 4" title=""/>
          <p:cNvGrpSpPr/>
          <p:nvPr>
            <p:custDataLst>
              <p:tags r:id="rId4"/>
            </p:custDataLst>
          </p:nvPr>
        </p:nvGrpSpPr>
        <p:grpSpPr>
          <a:xfrm>
            <a:off x="2822258" y="2184718"/>
            <a:ext cx="485775" cy="1943100"/>
            <a:chOff x="839" y="2614"/>
            <a:chExt cx="306" cy="1224"/>
          </a:xfrm>
        </p:grpSpPr>
        <p:grpSp>
          <p:nvGrpSpPr>
            <p:cNvPr id="5" name="Group 5"/>
            <p:cNvGrpSpPr/>
            <p:nvPr>
              <p:custDataLst>
                <p:tags r:id="rId5"/>
              </p:custDataLst>
            </p:nvPr>
          </p:nvGrpSpPr>
          <p:grpSpPr>
            <a:xfrm>
              <a:off x="839" y="2614"/>
              <a:ext cx="306" cy="1224"/>
              <a:chOff x="839" y="2614"/>
              <a:chExt cx="306" cy="1224"/>
            </a:xfrm>
          </p:grpSpPr>
          <p:sp>
            <p:nvSpPr>
              <p:cNvPr id="44058" name="AutoShape 6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39" y="3276"/>
                <a:ext cx="291" cy="562"/>
              </a:xfrm>
              <a:prstGeom prst="can">
                <a:avLst>
                  <a:gd name="adj" fmla="val 17846"/>
                </a:avLst>
              </a:prstGeom>
              <a:gradFill>
                <a:gsLst>
                  <a:gs pos="0">
                    <a:srgbClr val="C00000"/>
                  </a:gs>
                  <a:gs pos="50000">
                    <a:srgbClr val="C00000"/>
                  </a:gs>
                  <a:gs pos="100000">
                    <a:srgbClr val="C00000"/>
                  </a:gs>
                </a:gsLst>
                <a:lin ang="0" scaled="1"/>
              </a:gradFill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6" name="Group 7"/>
              <p:cNvGrpSpPr>
                <a:grpSpLocks noChangeAspect="1"/>
              </p:cNvGrpSpPr>
              <p:nvPr>
                <p:custDataLst>
                  <p:tags r:id="rId7"/>
                </p:custDataLst>
              </p:nvPr>
            </p:nvGrpSpPr>
            <p:grpSpPr>
              <a:xfrm>
                <a:off x="847" y="2614"/>
                <a:ext cx="298" cy="661"/>
                <a:chExt cx="811" cy="2081"/>
              </a:xfrm>
            </p:grpSpPr>
            <p:sp>
              <p:nvSpPr>
                <p:cNvPr id="44060" name="未知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 rot="5700000">
                  <a:off x="-635" y="635"/>
                  <a:ext cx="2081" cy="811"/>
                </a:xfrm>
                <a:custGeom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EBF02E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4061" name="未知"/>
                <p:cNvSpPr>
                  <a:spLocks noChangeAspect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 rot="5700000">
                  <a:off x="-156" y="1304"/>
                  <a:ext cx="1102" cy="430"/>
                </a:xfrm>
                <a:custGeom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9933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4057" name="Rectangle 10"/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65" y="3208"/>
              <a:ext cx="25" cy="11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37" name="AutoShape 11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7572376" y="2671445"/>
            <a:ext cx="2266950" cy="936625"/>
          </a:xfrm>
          <a:prstGeom prst="parallelogram">
            <a:avLst>
              <a:gd name="adj" fmla="val 6050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" name="Group 12" title=""/>
          <p:cNvGrpSpPr/>
          <p:nvPr>
            <p:custDataLst>
              <p:tags r:id="rId12"/>
            </p:custDataLst>
          </p:nvPr>
        </p:nvGrpSpPr>
        <p:grpSpPr>
          <a:xfrm rot="16638345" flipH="1">
            <a:off x="7255738" y="1813567"/>
            <a:ext cx="162561" cy="2731735"/>
            <a:chOff x="962" y="640"/>
            <a:chExt cx="1574" cy="415"/>
          </a:xfrm>
        </p:grpSpPr>
        <p:sp>
          <p:nvSpPr>
            <p:cNvPr id="44054" name="Line 1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962" y="640"/>
              <a:ext cx="1574" cy="41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5" name="Line 14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73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" name="Group 15" title=""/>
          <p:cNvGrpSpPr/>
          <p:nvPr>
            <p:custDataLst>
              <p:tags r:id="rId15"/>
            </p:custDataLst>
          </p:nvPr>
        </p:nvGrpSpPr>
        <p:grpSpPr>
          <a:xfrm rot="-4961655">
            <a:off x="6937700" y="1520122"/>
            <a:ext cx="571500" cy="2900155"/>
            <a:chOff x="912" y="608"/>
            <a:chExt cx="1906" cy="447"/>
          </a:xfrm>
        </p:grpSpPr>
        <p:sp>
          <p:nvSpPr>
            <p:cNvPr id="44052" name="Line 1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912" y="608"/>
              <a:ext cx="1906" cy="4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3" name="Line 1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910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" name="Group 18" title=""/>
          <p:cNvGrpSpPr/>
          <p:nvPr>
            <p:custDataLst>
              <p:tags r:id="rId18"/>
            </p:custDataLst>
          </p:nvPr>
        </p:nvGrpSpPr>
        <p:grpSpPr>
          <a:xfrm>
            <a:off x="5987733" y="1883093"/>
            <a:ext cx="936625" cy="2266950"/>
            <a:chOff x="2290" y="2682"/>
            <a:chExt cx="590" cy="1428"/>
          </a:xfrm>
        </p:grpSpPr>
        <p:sp>
          <p:nvSpPr>
            <p:cNvPr id="44050" name="AutoShap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rot="5400000">
              <a:off x="1871" y="3101"/>
              <a:ext cx="1428" cy="590"/>
            </a:xfrm>
            <a:prstGeom prst="parallelogram">
              <a:avLst>
                <a:gd name="adj" fmla="val 6050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1" name="Oval 20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562" y="3349"/>
              <a:ext cx="68" cy="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" name="Group 21" title=""/>
          <p:cNvGrpSpPr/>
          <p:nvPr>
            <p:custDataLst>
              <p:tags r:id="rId21"/>
            </p:custDataLst>
          </p:nvPr>
        </p:nvGrpSpPr>
        <p:grpSpPr>
          <a:xfrm rot="16638345" flipH="1">
            <a:off x="4615498" y="873443"/>
            <a:ext cx="358775" cy="3438525"/>
            <a:chOff x="1292" y="618"/>
            <a:chExt cx="1906" cy="437"/>
          </a:xfrm>
        </p:grpSpPr>
        <p:sp>
          <p:nvSpPr>
            <p:cNvPr id="44048" name="Line 22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9" name="Line 23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" name="Group 24" title=""/>
          <p:cNvGrpSpPr>
            <a:grpSpLocks noChangeAspect="1"/>
          </p:cNvGrpSpPr>
          <p:nvPr>
            <p:custDataLst>
              <p:tags r:id="rId24"/>
            </p:custDataLst>
          </p:nvPr>
        </p:nvGrpSpPr>
        <p:grpSpPr>
          <a:xfrm rot="-4961655">
            <a:off x="4459764" y="1453674"/>
            <a:ext cx="644525" cy="3351213"/>
            <a:chOff x="1292" y="618"/>
            <a:chExt cx="1906" cy="437"/>
          </a:xfrm>
        </p:grpSpPr>
        <p:sp>
          <p:nvSpPr>
            <p:cNvPr id="44046" name="Line 25"/>
            <p:cNvSpPr>
              <a:spLocks noChangeAspect="1"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7" name="Line 26"/>
            <p:cNvSpPr>
              <a:spLocks noChangeAspect="1"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" name="Group 27" title=""/>
          <p:cNvGrpSpPr>
            <a:grpSpLocks noChangeAspect="1"/>
          </p:cNvGrpSpPr>
          <p:nvPr>
            <p:custDataLst>
              <p:tags r:id="rId27"/>
            </p:custDataLst>
          </p:nvPr>
        </p:nvGrpSpPr>
        <p:grpSpPr>
          <a:xfrm rot="10800000">
            <a:off x="8542655" y="2898775"/>
            <a:ext cx="250190" cy="554355"/>
            <a:chExt cx="811" cy="2081"/>
          </a:xfrm>
        </p:grpSpPr>
        <p:sp>
          <p:nvSpPr>
            <p:cNvPr id="44044" name="未知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 bwMode="auto">
            <a:xfrm rot="5700000">
              <a:off x="-635" y="635"/>
              <a:ext cx="2081" cy="811"/>
            </a:xfrm>
            <a:custGeom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EBF02E"/>
                </a:gs>
                <a:gs pos="100000">
                  <a:srgbClr val="FF99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45" name="未知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 bwMode="auto">
            <a:xfrm rot="5700000">
              <a:off x="-156" y="1304"/>
              <a:ext cx="1102" cy="430"/>
            </a:xfrm>
            <a:custGeom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9933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2" name="组合 41" title=""/>
          <p:cNvGrpSpPr/>
          <p:nvPr>
            <p:custDataLst>
              <p:tags r:id="rId30"/>
            </p:custDataLst>
          </p:nvPr>
        </p:nvGrpSpPr>
        <p:grpSpPr>
          <a:xfrm>
            <a:off x="3031335" y="2663824"/>
            <a:ext cx="3438525" cy="358775"/>
            <a:chOff x="1487650" y="2798444"/>
            <a:chExt cx="3438525" cy="358775"/>
          </a:xfrm>
        </p:grpSpPr>
        <p:sp>
          <p:nvSpPr>
            <p:cNvPr id="31" name="Line 2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rot="17104576" flipH="1">
              <a:off x="3027525" y="1258569"/>
              <a:ext cx="358775" cy="34385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Line 2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rot="17104576" flipH="1">
              <a:off x="2844407" y="2764404"/>
              <a:ext cx="18071" cy="15737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3" name="Group 21" title=""/>
          <p:cNvGrpSpPr/>
          <p:nvPr>
            <p:custDataLst>
              <p:tags r:id="rId33"/>
            </p:custDataLst>
          </p:nvPr>
        </p:nvGrpSpPr>
        <p:grpSpPr>
          <a:xfrm rot="15767748" flipH="1">
            <a:off x="4517061" y="597739"/>
            <a:ext cx="358775" cy="3142977"/>
            <a:chOff x="1292" y="618"/>
            <a:chExt cx="1906" cy="437"/>
          </a:xfrm>
        </p:grpSpPr>
        <p:sp>
          <p:nvSpPr>
            <p:cNvPr id="34" name="Line 2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Line 2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6" name="Group 24" title=""/>
          <p:cNvGrpSpPr>
            <a:grpSpLocks noChangeAspect="1"/>
          </p:cNvGrpSpPr>
          <p:nvPr>
            <p:custDataLst>
              <p:tags r:id="rId36"/>
            </p:custDataLst>
          </p:nvPr>
        </p:nvGrpSpPr>
        <p:grpSpPr>
          <a:xfrm rot="17224688">
            <a:off x="4392677" y="1792825"/>
            <a:ext cx="644525" cy="3222387"/>
            <a:chOff x="1292" y="618"/>
            <a:chExt cx="1906" cy="437"/>
          </a:xfrm>
        </p:grpSpPr>
        <p:sp>
          <p:nvSpPr>
            <p:cNvPr id="37" name="Line 25"/>
            <p:cNvSpPr>
              <a:spLocks noChangeAspect="1"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" name="Line 26"/>
            <p:cNvSpPr>
              <a:spLocks noChangeAspect="1"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3" name="组合 42" title=""/>
          <p:cNvGrpSpPr/>
          <p:nvPr>
            <p:custDataLst>
              <p:tags r:id="rId39"/>
            </p:custDataLst>
          </p:nvPr>
        </p:nvGrpSpPr>
        <p:grpSpPr>
          <a:xfrm>
            <a:off x="3106399" y="2580000"/>
            <a:ext cx="3143271" cy="642942"/>
            <a:chOff x="1571604" y="2714620"/>
            <a:chExt cx="3143271" cy="642942"/>
          </a:xfrm>
        </p:grpSpPr>
        <p:sp>
          <p:nvSpPr>
            <p:cNvPr id="40" name="Line 25"/>
            <p:cNvSpPr>
              <a:spLocks noChangeAspect="1" noChangeShapeType="1"/>
            </p:cNvSpPr>
            <p:nvPr>
              <p:custDataLst>
                <p:tags r:id="rId40"/>
              </p:custDataLst>
            </p:nvPr>
          </p:nvSpPr>
          <p:spPr bwMode="auto">
            <a:xfrm rot="16200000">
              <a:off x="2821769" y="1464455"/>
              <a:ext cx="642942" cy="3143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Line 26"/>
            <p:cNvSpPr>
              <a:spLocks noChangeAspect="1" noChangeShapeType="1"/>
            </p:cNvSpPr>
            <p:nvPr>
              <p:custDataLst>
                <p:tags r:id="rId41"/>
              </p:custDataLst>
            </p:nvPr>
          </p:nvSpPr>
          <p:spPr bwMode="auto">
            <a:xfrm rot="16200000">
              <a:off x="2956085" y="2998452"/>
              <a:ext cx="32383" cy="14385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42"/>
            </p:custDataLst>
          </p:nvPr>
        </p:nvSpPr>
        <p:spPr>
          <a:xfrm>
            <a:off x="2812287" y="1916409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43"/>
            </p:custDataLst>
          </p:nvPr>
        </p:nvSpPr>
        <p:spPr>
          <a:xfrm>
            <a:off x="2594880" y="2991442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 title=""/>
          <p:cNvSpPr txBox="1"/>
          <p:nvPr>
            <p:custDataLst>
              <p:tags r:id="rId44"/>
            </p:custDataLst>
          </p:nvPr>
        </p:nvSpPr>
        <p:spPr>
          <a:xfrm>
            <a:off x="8548245" y="2512803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 title=""/>
          <p:cNvSpPr txBox="1"/>
          <p:nvPr>
            <p:custDataLst>
              <p:tags r:id="rId45"/>
            </p:custDataLst>
          </p:nvPr>
        </p:nvSpPr>
        <p:spPr>
          <a:xfrm>
            <a:off x="8525268" y="3456388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A'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" title="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2783840" y="5085080"/>
            <a:ext cx="75666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小孔成（倒立）像的原因：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                     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47"/>
            </p:custDataLst>
          </p:nvPr>
        </p:nvSpPr>
        <p:spPr>
          <a:xfrm>
            <a:off x="7273956" y="4869420"/>
            <a:ext cx="2320290" cy="650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光沿直线传播</a:t>
            </a:r>
            <a:endParaRPr lang="zh-CN" altLang="en-US" sz="28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  <p:bldP spid="48" grpId="0"/>
      <p:bldP spid="49" grpId="0"/>
      <p:bldP spid="13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579" name="文本占位符 24578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983615" y="692785"/>
            <a:ext cx="3729990" cy="72136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）小孔成像：</a:t>
            </a: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4" name="Group 4" title=""/>
          <p:cNvGrpSpPr/>
          <p:nvPr>
            <p:custDataLst>
              <p:tags r:id="rId4"/>
            </p:custDataLst>
          </p:nvPr>
        </p:nvGrpSpPr>
        <p:grpSpPr>
          <a:xfrm>
            <a:off x="2822258" y="2184718"/>
            <a:ext cx="485775" cy="1943100"/>
            <a:chOff x="839" y="2614"/>
            <a:chExt cx="306" cy="1224"/>
          </a:xfrm>
        </p:grpSpPr>
        <p:grpSp>
          <p:nvGrpSpPr>
            <p:cNvPr id="5" name="Group 5"/>
            <p:cNvGrpSpPr/>
            <p:nvPr>
              <p:custDataLst>
                <p:tags r:id="rId5"/>
              </p:custDataLst>
            </p:nvPr>
          </p:nvGrpSpPr>
          <p:grpSpPr>
            <a:xfrm>
              <a:off x="839" y="2614"/>
              <a:ext cx="306" cy="1224"/>
              <a:chOff x="839" y="2614"/>
              <a:chExt cx="306" cy="1224"/>
            </a:xfrm>
          </p:grpSpPr>
          <p:sp>
            <p:nvSpPr>
              <p:cNvPr id="44058" name="AutoShape 6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39" y="3276"/>
                <a:ext cx="291" cy="562"/>
              </a:xfrm>
              <a:prstGeom prst="can">
                <a:avLst>
                  <a:gd name="adj" fmla="val 17846"/>
                </a:avLst>
              </a:prstGeom>
              <a:gradFill>
                <a:gsLst>
                  <a:gs pos="0">
                    <a:srgbClr val="C00000"/>
                  </a:gs>
                  <a:gs pos="50000">
                    <a:srgbClr val="C00000"/>
                  </a:gs>
                  <a:gs pos="100000">
                    <a:srgbClr val="C00000"/>
                  </a:gs>
                </a:gsLst>
                <a:lin ang="0" scaled="1"/>
              </a:gradFill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6" name="Group 7"/>
              <p:cNvGrpSpPr>
                <a:grpSpLocks noChangeAspect="1"/>
              </p:cNvGrpSpPr>
              <p:nvPr>
                <p:custDataLst>
                  <p:tags r:id="rId7"/>
                </p:custDataLst>
              </p:nvPr>
            </p:nvGrpSpPr>
            <p:grpSpPr>
              <a:xfrm>
                <a:off x="847" y="2614"/>
                <a:ext cx="298" cy="661"/>
                <a:chExt cx="811" cy="2081"/>
              </a:xfrm>
            </p:grpSpPr>
            <p:sp>
              <p:nvSpPr>
                <p:cNvPr id="44060" name="未知"/>
                <p:cNvSpPr>
                  <a:spLocks noChangeAspect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 rot="5700000">
                  <a:off x="-635" y="635"/>
                  <a:ext cx="2081" cy="811"/>
                </a:xfrm>
                <a:custGeom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EBF02E"/>
                    </a:gs>
                    <a:gs pos="100000">
                      <a:srgbClr val="FF99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4061" name="未知"/>
                <p:cNvSpPr>
                  <a:spLocks noChangeAspect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 rot="5700000">
                  <a:off x="-156" y="1304"/>
                  <a:ext cx="1102" cy="430"/>
                </a:xfrm>
                <a:custGeom>
                  <a:gdLst>
                    <a:gd name="T0" fmla="*/ 8000 w 8000"/>
                    <a:gd name="T1" fmla="*/ 1577 h 3154"/>
                    <a:gd name="T2" fmla="*/ 7804 w 8000"/>
                    <a:gd name="T3" fmla="*/ 2300 h 3154"/>
                    <a:gd name="T4" fmla="*/ 7236 w 8000"/>
                    <a:gd name="T5" fmla="*/ 2853 h 3154"/>
                    <a:gd name="T6" fmla="*/ 6351 w 8000"/>
                    <a:gd name="T7" fmla="*/ 3118 h 3154"/>
                    <a:gd name="T8" fmla="*/ 5236 w 8000"/>
                    <a:gd name="T9" fmla="*/ 3071 h 3154"/>
                    <a:gd name="T10" fmla="*/ 4000 w 8000"/>
                    <a:gd name="T11" fmla="*/ 2777 h 3154"/>
                    <a:gd name="T12" fmla="*/ 2764 w 8000"/>
                    <a:gd name="T13" fmla="*/ 2366 h 3154"/>
                    <a:gd name="T14" fmla="*/ 1649 w 8000"/>
                    <a:gd name="T15" fmla="*/ 1977 h 3154"/>
                    <a:gd name="T16" fmla="*/ 764 w 8000"/>
                    <a:gd name="T17" fmla="*/ 1712 h 3154"/>
                    <a:gd name="T18" fmla="*/ 196 w 8000"/>
                    <a:gd name="T19" fmla="*/ 1595 h 3154"/>
                    <a:gd name="T20" fmla="*/ 0 w 8000"/>
                    <a:gd name="T21" fmla="*/ 1577 h 3154"/>
                    <a:gd name="T22" fmla="*/ 196 w 8000"/>
                    <a:gd name="T23" fmla="*/ 1559 h 3154"/>
                    <a:gd name="T24" fmla="*/ 764 w 8000"/>
                    <a:gd name="T25" fmla="*/ 1442 h 3154"/>
                    <a:gd name="T26" fmla="*/ 1649 w 8000"/>
                    <a:gd name="T27" fmla="*/ 1177 h 3154"/>
                    <a:gd name="T28" fmla="*/ 2764 w 8000"/>
                    <a:gd name="T29" fmla="*/ 788 h 3154"/>
                    <a:gd name="T30" fmla="*/ 4000 w 8000"/>
                    <a:gd name="T31" fmla="*/ 377 h 3154"/>
                    <a:gd name="T32" fmla="*/ 5236 w 8000"/>
                    <a:gd name="T33" fmla="*/ 83 h 3154"/>
                    <a:gd name="T34" fmla="*/ 6351 w 8000"/>
                    <a:gd name="T35" fmla="*/ 36 h 3154"/>
                    <a:gd name="T36" fmla="*/ 7236 w 8000"/>
                    <a:gd name="T37" fmla="*/ 301 h 3154"/>
                    <a:gd name="T38" fmla="*/ 7804 w 8000"/>
                    <a:gd name="T39" fmla="*/ 854 h 3154"/>
                    <a:gd name="T40" fmla="*/ 8000 w 8000"/>
                    <a:gd name="T41" fmla="*/ 1577 h 315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000"/>
                    <a:gd name="T64" fmla="*/ 0 h 3154"/>
                    <a:gd name="T65" fmla="*/ 8000 w 8000"/>
                    <a:gd name="T66" fmla="*/ 3154 h 3154"/>
                  </a:gdLst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000" h="3154">
                      <a:moveTo>
                        <a:pt x="8000" y="1577"/>
                      </a:moveTo>
                      <a:cubicBezTo>
                        <a:pt x="8000" y="1818"/>
                        <a:pt x="7931" y="2087"/>
                        <a:pt x="7804" y="2300"/>
                      </a:cubicBezTo>
                      <a:cubicBezTo>
                        <a:pt x="7677" y="2513"/>
                        <a:pt x="7478" y="2717"/>
                        <a:pt x="7236" y="2853"/>
                      </a:cubicBezTo>
                      <a:cubicBezTo>
                        <a:pt x="6994" y="2989"/>
                        <a:pt x="6684" y="3082"/>
                        <a:pt x="6351" y="3118"/>
                      </a:cubicBezTo>
                      <a:cubicBezTo>
                        <a:pt x="6018" y="3154"/>
                        <a:pt x="5628" y="3128"/>
                        <a:pt x="5236" y="3071"/>
                      </a:cubicBezTo>
                      <a:cubicBezTo>
                        <a:pt x="4844" y="3014"/>
                        <a:pt x="4412" y="2895"/>
                        <a:pt x="4000" y="2777"/>
                      </a:cubicBezTo>
                      <a:cubicBezTo>
                        <a:pt x="3588" y="2659"/>
                        <a:pt x="3156" y="2499"/>
                        <a:pt x="2764" y="2366"/>
                      </a:cubicBezTo>
                      <a:cubicBezTo>
                        <a:pt x="2372" y="2233"/>
                        <a:pt x="1982" y="2086"/>
                        <a:pt x="1649" y="1977"/>
                      </a:cubicBezTo>
                      <a:cubicBezTo>
                        <a:pt x="1316" y="1868"/>
                        <a:pt x="1006" y="1776"/>
                        <a:pt x="764" y="1712"/>
                      </a:cubicBezTo>
                      <a:cubicBezTo>
                        <a:pt x="522" y="1648"/>
                        <a:pt x="323" y="1617"/>
                        <a:pt x="196" y="1595"/>
                      </a:cubicBezTo>
                      <a:cubicBezTo>
                        <a:pt x="69" y="1573"/>
                        <a:pt x="0" y="1571"/>
                        <a:pt x="0" y="1577"/>
                      </a:cubicBezTo>
                      <a:cubicBezTo>
                        <a:pt x="0" y="1583"/>
                        <a:pt x="69" y="1581"/>
                        <a:pt x="196" y="1559"/>
                      </a:cubicBezTo>
                      <a:cubicBezTo>
                        <a:pt x="323" y="1537"/>
                        <a:pt x="522" y="1506"/>
                        <a:pt x="764" y="1442"/>
                      </a:cubicBezTo>
                      <a:cubicBezTo>
                        <a:pt x="1006" y="1378"/>
                        <a:pt x="1316" y="1286"/>
                        <a:pt x="1649" y="1177"/>
                      </a:cubicBezTo>
                      <a:cubicBezTo>
                        <a:pt x="1982" y="1068"/>
                        <a:pt x="2372" y="921"/>
                        <a:pt x="2764" y="788"/>
                      </a:cubicBezTo>
                      <a:cubicBezTo>
                        <a:pt x="3156" y="655"/>
                        <a:pt x="3588" y="495"/>
                        <a:pt x="4000" y="377"/>
                      </a:cubicBezTo>
                      <a:cubicBezTo>
                        <a:pt x="4412" y="259"/>
                        <a:pt x="4844" y="140"/>
                        <a:pt x="5236" y="83"/>
                      </a:cubicBezTo>
                      <a:cubicBezTo>
                        <a:pt x="5628" y="26"/>
                        <a:pt x="6018" y="0"/>
                        <a:pt x="6351" y="36"/>
                      </a:cubicBezTo>
                      <a:cubicBezTo>
                        <a:pt x="6684" y="72"/>
                        <a:pt x="6994" y="165"/>
                        <a:pt x="7236" y="301"/>
                      </a:cubicBezTo>
                      <a:cubicBezTo>
                        <a:pt x="7478" y="437"/>
                        <a:pt x="7677" y="641"/>
                        <a:pt x="7804" y="854"/>
                      </a:cubicBezTo>
                      <a:cubicBezTo>
                        <a:pt x="7931" y="1067"/>
                        <a:pt x="8000" y="1336"/>
                        <a:pt x="8000" y="157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FF9900"/>
                    </a:gs>
                    <a:gs pos="100000">
                      <a:srgbClr val="9933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4057" name="Rectangle 10"/>
            <p:cNvSpPr>
              <a:spLocks noChangeAspect="1"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65" y="3208"/>
              <a:ext cx="25" cy="11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FFCC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4037" name="AutoShape 11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7572376" y="2671445"/>
            <a:ext cx="2266950" cy="936625"/>
          </a:xfrm>
          <a:prstGeom prst="parallelogram">
            <a:avLst>
              <a:gd name="adj" fmla="val 6050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" name="Group 12" title=""/>
          <p:cNvGrpSpPr/>
          <p:nvPr>
            <p:custDataLst>
              <p:tags r:id="rId12"/>
            </p:custDataLst>
          </p:nvPr>
        </p:nvGrpSpPr>
        <p:grpSpPr>
          <a:xfrm rot="16638345" flipH="1">
            <a:off x="7255738" y="1813567"/>
            <a:ext cx="162561" cy="2731735"/>
            <a:chOff x="962" y="640"/>
            <a:chExt cx="1574" cy="415"/>
          </a:xfrm>
        </p:grpSpPr>
        <p:sp>
          <p:nvSpPr>
            <p:cNvPr id="44054" name="Line 1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962" y="640"/>
              <a:ext cx="1574" cy="41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5" name="Line 14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73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8" name="Group 15" title=""/>
          <p:cNvGrpSpPr/>
          <p:nvPr>
            <p:custDataLst>
              <p:tags r:id="rId15"/>
            </p:custDataLst>
          </p:nvPr>
        </p:nvGrpSpPr>
        <p:grpSpPr>
          <a:xfrm rot="-4961655">
            <a:off x="6937700" y="1520122"/>
            <a:ext cx="571500" cy="2900155"/>
            <a:chOff x="912" y="608"/>
            <a:chExt cx="1906" cy="447"/>
          </a:xfrm>
        </p:grpSpPr>
        <p:sp>
          <p:nvSpPr>
            <p:cNvPr id="44052" name="Line 16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912" y="608"/>
              <a:ext cx="1906" cy="44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3" name="Line 1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910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9" name="Group 18" title=""/>
          <p:cNvGrpSpPr/>
          <p:nvPr>
            <p:custDataLst>
              <p:tags r:id="rId18"/>
            </p:custDataLst>
          </p:nvPr>
        </p:nvGrpSpPr>
        <p:grpSpPr>
          <a:xfrm>
            <a:off x="5987733" y="1883093"/>
            <a:ext cx="936625" cy="2266950"/>
            <a:chOff x="2290" y="2682"/>
            <a:chExt cx="590" cy="1428"/>
          </a:xfrm>
        </p:grpSpPr>
        <p:sp>
          <p:nvSpPr>
            <p:cNvPr id="44050" name="AutoShap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rot="5400000">
              <a:off x="1871" y="3101"/>
              <a:ext cx="1428" cy="590"/>
            </a:xfrm>
            <a:prstGeom prst="parallelogram">
              <a:avLst>
                <a:gd name="adj" fmla="val 6050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51" name="Oval 20"/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562" y="3349"/>
              <a:ext cx="68" cy="6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" name="Group 21" title=""/>
          <p:cNvGrpSpPr/>
          <p:nvPr>
            <p:custDataLst>
              <p:tags r:id="rId21"/>
            </p:custDataLst>
          </p:nvPr>
        </p:nvGrpSpPr>
        <p:grpSpPr>
          <a:xfrm rot="16638345" flipH="1">
            <a:off x="4615498" y="873443"/>
            <a:ext cx="358775" cy="3438525"/>
            <a:chOff x="1292" y="618"/>
            <a:chExt cx="1906" cy="437"/>
          </a:xfrm>
        </p:grpSpPr>
        <p:sp>
          <p:nvSpPr>
            <p:cNvPr id="44048" name="Line 22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9" name="Line 23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" name="Group 24" title=""/>
          <p:cNvGrpSpPr>
            <a:grpSpLocks noChangeAspect="1"/>
          </p:cNvGrpSpPr>
          <p:nvPr>
            <p:custDataLst>
              <p:tags r:id="rId24"/>
            </p:custDataLst>
          </p:nvPr>
        </p:nvGrpSpPr>
        <p:grpSpPr>
          <a:xfrm rot="-4961655">
            <a:off x="4459764" y="1453674"/>
            <a:ext cx="644525" cy="3351213"/>
            <a:chOff x="1292" y="618"/>
            <a:chExt cx="1906" cy="437"/>
          </a:xfrm>
        </p:grpSpPr>
        <p:sp>
          <p:nvSpPr>
            <p:cNvPr id="44046" name="Line 25"/>
            <p:cNvSpPr>
              <a:spLocks noChangeAspect="1"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4047" name="Line 26"/>
            <p:cNvSpPr>
              <a:spLocks noChangeAspect="1"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2" name="Group 27" title=""/>
          <p:cNvGrpSpPr>
            <a:grpSpLocks noChangeAspect="1"/>
          </p:cNvGrpSpPr>
          <p:nvPr>
            <p:custDataLst>
              <p:tags r:id="rId27"/>
            </p:custDataLst>
          </p:nvPr>
        </p:nvGrpSpPr>
        <p:grpSpPr>
          <a:xfrm rot="10800000">
            <a:off x="8542655" y="2898775"/>
            <a:ext cx="250190" cy="554355"/>
            <a:chExt cx="811" cy="2081"/>
          </a:xfrm>
        </p:grpSpPr>
        <p:sp>
          <p:nvSpPr>
            <p:cNvPr id="44044" name="未知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 bwMode="auto">
            <a:xfrm rot="5700000">
              <a:off x="-635" y="635"/>
              <a:ext cx="2081" cy="811"/>
            </a:xfrm>
            <a:custGeom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EBF02E"/>
                </a:gs>
                <a:gs pos="100000">
                  <a:srgbClr val="FF99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045" name="未知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 bwMode="auto">
            <a:xfrm rot="5700000">
              <a:off x="-156" y="1304"/>
              <a:ext cx="1102" cy="430"/>
            </a:xfrm>
            <a:custGeom>
              <a:gdLst>
                <a:gd name="T0" fmla="*/ 8000 w 8000"/>
                <a:gd name="T1" fmla="*/ 1577 h 3154"/>
                <a:gd name="T2" fmla="*/ 7804 w 8000"/>
                <a:gd name="T3" fmla="*/ 2300 h 3154"/>
                <a:gd name="T4" fmla="*/ 7236 w 8000"/>
                <a:gd name="T5" fmla="*/ 2853 h 3154"/>
                <a:gd name="T6" fmla="*/ 6351 w 8000"/>
                <a:gd name="T7" fmla="*/ 3118 h 3154"/>
                <a:gd name="T8" fmla="*/ 5236 w 8000"/>
                <a:gd name="T9" fmla="*/ 3071 h 3154"/>
                <a:gd name="T10" fmla="*/ 4000 w 8000"/>
                <a:gd name="T11" fmla="*/ 2777 h 3154"/>
                <a:gd name="T12" fmla="*/ 2764 w 8000"/>
                <a:gd name="T13" fmla="*/ 2366 h 3154"/>
                <a:gd name="T14" fmla="*/ 1649 w 8000"/>
                <a:gd name="T15" fmla="*/ 1977 h 3154"/>
                <a:gd name="T16" fmla="*/ 764 w 8000"/>
                <a:gd name="T17" fmla="*/ 1712 h 3154"/>
                <a:gd name="T18" fmla="*/ 196 w 8000"/>
                <a:gd name="T19" fmla="*/ 1595 h 3154"/>
                <a:gd name="T20" fmla="*/ 0 w 8000"/>
                <a:gd name="T21" fmla="*/ 1577 h 3154"/>
                <a:gd name="T22" fmla="*/ 196 w 8000"/>
                <a:gd name="T23" fmla="*/ 1559 h 3154"/>
                <a:gd name="T24" fmla="*/ 764 w 8000"/>
                <a:gd name="T25" fmla="*/ 1442 h 3154"/>
                <a:gd name="T26" fmla="*/ 1649 w 8000"/>
                <a:gd name="T27" fmla="*/ 1177 h 3154"/>
                <a:gd name="T28" fmla="*/ 2764 w 8000"/>
                <a:gd name="T29" fmla="*/ 788 h 3154"/>
                <a:gd name="T30" fmla="*/ 4000 w 8000"/>
                <a:gd name="T31" fmla="*/ 377 h 3154"/>
                <a:gd name="T32" fmla="*/ 5236 w 8000"/>
                <a:gd name="T33" fmla="*/ 83 h 3154"/>
                <a:gd name="T34" fmla="*/ 6351 w 8000"/>
                <a:gd name="T35" fmla="*/ 36 h 3154"/>
                <a:gd name="T36" fmla="*/ 7236 w 8000"/>
                <a:gd name="T37" fmla="*/ 301 h 3154"/>
                <a:gd name="T38" fmla="*/ 7804 w 8000"/>
                <a:gd name="T39" fmla="*/ 854 h 3154"/>
                <a:gd name="T40" fmla="*/ 8000 w 8000"/>
                <a:gd name="T41" fmla="*/ 1577 h 31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00"/>
                <a:gd name="T64" fmla="*/ 0 h 3154"/>
                <a:gd name="T65" fmla="*/ 8000 w 8000"/>
                <a:gd name="T66" fmla="*/ 3154 h 3154"/>
              </a:gdLst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00" h="3154">
                  <a:moveTo>
                    <a:pt x="8000" y="1577"/>
                  </a:moveTo>
                  <a:cubicBezTo>
                    <a:pt x="8000" y="1818"/>
                    <a:pt x="7931" y="2087"/>
                    <a:pt x="7804" y="2300"/>
                  </a:cubicBezTo>
                  <a:cubicBezTo>
                    <a:pt x="7677" y="2513"/>
                    <a:pt x="7478" y="2717"/>
                    <a:pt x="7236" y="2853"/>
                  </a:cubicBezTo>
                  <a:cubicBezTo>
                    <a:pt x="6994" y="2989"/>
                    <a:pt x="6684" y="3082"/>
                    <a:pt x="6351" y="3118"/>
                  </a:cubicBezTo>
                  <a:cubicBezTo>
                    <a:pt x="6018" y="3154"/>
                    <a:pt x="5628" y="3128"/>
                    <a:pt x="5236" y="3071"/>
                  </a:cubicBezTo>
                  <a:cubicBezTo>
                    <a:pt x="4844" y="3014"/>
                    <a:pt x="4412" y="2895"/>
                    <a:pt x="4000" y="2777"/>
                  </a:cubicBezTo>
                  <a:cubicBezTo>
                    <a:pt x="3588" y="2659"/>
                    <a:pt x="3156" y="2499"/>
                    <a:pt x="2764" y="2366"/>
                  </a:cubicBezTo>
                  <a:cubicBezTo>
                    <a:pt x="2372" y="2233"/>
                    <a:pt x="1982" y="2086"/>
                    <a:pt x="1649" y="1977"/>
                  </a:cubicBezTo>
                  <a:cubicBezTo>
                    <a:pt x="1316" y="1868"/>
                    <a:pt x="1006" y="1776"/>
                    <a:pt x="764" y="1712"/>
                  </a:cubicBezTo>
                  <a:cubicBezTo>
                    <a:pt x="522" y="1648"/>
                    <a:pt x="323" y="1617"/>
                    <a:pt x="196" y="1595"/>
                  </a:cubicBezTo>
                  <a:cubicBezTo>
                    <a:pt x="69" y="1573"/>
                    <a:pt x="0" y="1571"/>
                    <a:pt x="0" y="1577"/>
                  </a:cubicBezTo>
                  <a:cubicBezTo>
                    <a:pt x="0" y="1583"/>
                    <a:pt x="69" y="1581"/>
                    <a:pt x="196" y="1559"/>
                  </a:cubicBezTo>
                  <a:cubicBezTo>
                    <a:pt x="323" y="1537"/>
                    <a:pt x="522" y="1506"/>
                    <a:pt x="764" y="1442"/>
                  </a:cubicBezTo>
                  <a:cubicBezTo>
                    <a:pt x="1006" y="1378"/>
                    <a:pt x="1316" y="1286"/>
                    <a:pt x="1649" y="1177"/>
                  </a:cubicBezTo>
                  <a:cubicBezTo>
                    <a:pt x="1982" y="1068"/>
                    <a:pt x="2372" y="921"/>
                    <a:pt x="2764" y="788"/>
                  </a:cubicBezTo>
                  <a:cubicBezTo>
                    <a:pt x="3156" y="655"/>
                    <a:pt x="3588" y="495"/>
                    <a:pt x="4000" y="377"/>
                  </a:cubicBezTo>
                  <a:cubicBezTo>
                    <a:pt x="4412" y="259"/>
                    <a:pt x="4844" y="140"/>
                    <a:pt x="5236" y="83"/>
                  </a:cubicBezTo>
                  <a:cubicBezTo>
                    <a:pt x="5628" y="26"/>
                    <a:pt x="6018" y="0"/>
                    <a:pt x="6351" y="36"/>
                  </a:cubicBezTo>
                  <a:cubicBezTo>
                    <a:pt x="6684" y="72"/>
                    <a:pt x="6994" y="165"/>
                    <a:pt x="7236" y="301"/>
                  </a:cubicBezTo>
                  <a:cubicBezTo>
                    <a:pt x="7478" y="437"/>
                    <a:pt x="7677" y="641"/>
                    <a:pt x="7804" y="854"/>
                  </a:cubicBezTo>
                  <a:cubicBezTo>
                    <a:pt x="7931" y="1067"/>
                    <a:pt x="8000" y="1336"/>
                    <a:pt x="8000" y="157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9900"/>
                </a:gs>
                <a:gs pos="100000">
                  <a:srgbClr val="9933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2" name="组合 41" title=""/>
          <p:cNvGrpSpPr/>
          <p:nvPr>
            <p:custDataLst>
              <p:tags r:id="rId30"/>
            </p:custDataLst>
          </p:nvPr>
        </p:nvGrpSpPr>
        <p:grpSpPr>
          <a:xfrm>
            <a:off x="3031335" y="2663824"/>
            <a:ext cx="3438525" cy="358775"/>
            <a:chOff x="1487650" y="2798444"/>
            <a:chExt cx="3438525" cy="358775"/>
          </a:xfrm>
        </p:grpSpPr>
        <p:sp>
          <p:nvSpPr>
            <p:cNvPr id="31" name="Line 2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rot="17104576" flipH="1">
              <a:off x="3027525" y="1258569"/>
              <a:ext cx="358775" cy="34385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2" name="Line 2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rot="17104576" flipH="1">
              <a:off x="2844407" y="2764404"/>
              <a:ext cx="18071" cy="15737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3" name="Group 21" title=""/>
          <p:cNvGrpSpPr/>
          <p:nvPr>
            <p:custDataLst>
              <p:tags r:id="rId33"/>
            </p:custDataLst>
          </p:nvPr>
        </p:nvGrpSpPr>
        <p:grpSpPr>
          <a:xfrm rot="15767748" flipH="1">
            <a:off x="4517061" y="597739"/>
            <a:ext cx="358775" cy="3142977"/>
            <a:chOff x="1292" y="618"/>
            <a:chExt cx="1906" cy="437"/>
          </a:xfrm>
        </p:grpSpPr>
        <p:sp>
          <p:nvSpPr>
            <p:cNvPr id="34" name="Line 2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Line 2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6" name="Group 24" title=""/>
          <p:cNvGrpSpPr>
            <a:grpSpLocks noChangeAspect="1"/>
          </p:cNvGrpSpPr>
          <p:nvPr>
            <p:custDataLst>
              <p:tags r:id="rId36"/>
            </p:custDataLst>
          </p:nvPr>
        </p:nvGrpSpPr>
        <p:grpSpPr>
          <a:xfrm rot="17224688">
            <a:off x="4392677" y="1792825"/>
            <a:ext cx="644525" cy="3222387"/>
            <a:chOff x="1292" y="618"/>
            <a:chExt cx="1906" cy="437"/>
          </a:xfrm>
        </p:grpSpPr>
        <p:sp>
          <p:nvSpPr>
            <p:cNvPr id="37" name="Line 25"/>
            <p:cNvSpPr>
              <a:spLocks noChangeAspect="1"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292" y="618"/>
              <a:ext cx="1906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" name="Line 26"/>
            <p:cNvSpPr>
              <a:spLocks noChangeAspect="1"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2252" y="838"/>
              <a:ext cx="96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43" name="组合 42" title=""/>
          <p:cNvGrpSpPr/>
          <p:nvPr>
            <p:custDataLst>
              <p:tags r:id="rId39"/>
            </p:custDataLst>
          </p:nvPr>
        </p:nvGrpSpPr>
        <p:grpSpPr>
          <a:xfrm>
            <a:off x="3106399" y="2580000"/>
            <a:ext cx="3143271" cy="642942"/>
            <a:chOff x="1571604" y="2714620"/>
            <a:chExt cx="3143271" cy="642942"/>
          </a:xfrm>
        </p:grpSpPr>
        <p:sp>
          <p:nvSpPr>
            <p:cNvPr id="40" name="Line 25"/>
            <p:cNvSpPr>
              <a:spLocks noChangeAspect="1" noChangeShapeType="1"/>
            </p:cNvSpPr>
            <p:nvPr>
              <p:custDataLst>
                <p:tags r:id="rId40"/>
              </p:custDataLst>
            </p:nvPr>
          </p:nvSpPr>
          <p:spPr bwMode="auto">
            <a:xfrm rot="16200000">
              <a:off x="2821769" y="1464455"/>
              <a:ext cx="642942" cy="31432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1" name="Line 26"/>
            <p:cNvSpPr>
              <a:spLocks noChangeAspect="1" noChangeShapeType="1"/>
            </p:cNvSpPr>
            <p:nvPr>
              <p:custDataLst>
                <p:tags r:id="rId41"/>
              </p:custDataLst>
            </p:nvPr>
          </p:nvSpPr>
          <p:spPr bwMode="auto">
            <a:xfrm rot="16200000">
              <a:off x="2956085" y="2998452"/>
              <a:ext cx="32383" cy="14385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" name="文本框 2" title=""/>
          <p:cNvSpPr txBox="1"/>
          <p:nvPr>
            <p:custDataLst>
              <p:tags r:id="rId42"/>
            </p:custDataLst>
          </p:nvPr>
        </p:nvSpPr>
        <p:spPr>
          <a:xfrm>
            <a:off x="2812287" y="1916409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43"/>
            </p:custDataLst>
          </p:nvPr>
        </p:nvSpPr>
        <p:spPr>
          <a:xfrm>
            <a:off x="2594880" y="2991442"/>
            <a:ext cx="829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 title=""/>
          <p:cNvSpPr txBox="1"/>
          <p:nvPr>
            <p:custDataLst>
              <p:tags r:id="rId44"/>
            </p:custDataLst>
          </p:nvPr>
        </p:nvSpPr>
        <p:spPr>
          <a:xfrm>
            <a:off x="8548245" y="2512803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 title=""/>
          <p:cNvSpPr txBox="1"/>
          <p:nvPr>
            <p:custDataLst>
              <p:tags r:id="rId45"/>
            </p:custDataLst>
          </p:nvPr>
        </p:nvSpPr>
        <p:spPr>
          <a:xfrm>
            <a:off x="8525268" y="3456388"/>
            <a:ext cx="8295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A'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矩形 17410" title=""/>
          <p:cNvSpPr/>
          <p:nvPr>
            <p:custDataLst>
              <p:tags r:id="rId46"/>
            </p:custDataLst>
          </p:nvPr>
        </p:nvSpPr>
        <p:spPr>
          <a:xfrm>
            <a:off x="939165" y="4941570"/>
            <a:ext cx="10301605" cy="1168400"/>
          </a:xfrm>
          <a:prstGeom prst="rect">
            <a:avLst/>
          </a:prstGeom>
          <a:noFill/>
          <a:ln w="1619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square">
            <a:spAutoFit/>
            <a:flatTx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　　如果小孔成像中光源是太阳，小孔是由树叶间隙形成的，则成的像是</a:t>
            </a:r>
            <a:r>
              <a:rPr lang="zh-CN" altLang="en-US" sz="2800" b="1" u="sng">
                <a:solidFill>
                  <a:schemeClr val="tx2"/>
                </a:solidFill>
                <a:latin typeface="宋体" panose="02010600030101010101" pitchFamily="2" charset="-122"/>
              </a:rPr>
              <a:t>          </a:t>
            </a:r>
            <a:r>
              <a:rPr lang="zh-CN" altLang="en-US" sz="2800" b="1">
                <a:solidFill>
                  <a:schemeClr val="tx2"/>
                </a:solidFill>
                <a:latin typeface="宋体" panose="02010600030101010101" pitchFamily="2" charset="-122"/>
              </a:rPr>
              <a:t>形的。</a:t>
            </a:r>
            <a:endParaRPr lang="zh-CN" altLang="en-US" sz="2800" b="1">
              <a:solidFill>
                <a:schemeClr val="tx2"/>
              </a:solidFill>
              <a:latin typeface="宋体" panose="0201060003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47"/>
            </p:custDataLst>
          </p:nvPr>
        </p:nvSpPr>
        <p:spPr>
          <a:xfrm>
            <a:off x="3215640" y="5517515"/>
            <a:ext cx="1008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圆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  <p:bldP spid="48" grpId="0"/>
      <p:bldP spid="49" grpId="0"/>
      <p:bldP spid="17411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4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59255" y="748030"/>
            <a:ext cx="2855595" cy="52197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树荫下的光斑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847760" y="1556658"/>
            <a:ext cx="4363809" cy="3037114"/>
          </a:xfrm>
          <a:prstGeom prst="rect">
            <a:avLst/>
          </a:prstGeom>
          <a:noFill/>
        </p:spPr>
      </p:pic>
      <p:pic>
        <p:nvPicPr>
          <p:cNvPr id="9220" name="Picture 4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/>
          <a:srcRect l="13814" r="13814"/>
          <a:stretch>
            <a:fillRect/>
          </a:stretch>
        </p:blipFill>
        <p:spPr bwMode="auto">
          <a:xfrm>
            <a:off x="6442323" y="1561737"/>
            <a:ext cx="3595940" cy="3026230"/>
          </a:xfrm>
          <a:prstGeom prst="rect">
            <a:avLst/>
          </a:prstGeom>
          <a:noFill/>
        </p:spPr>
      </p:pic>
      <p:sp>
        <p:nvSpPr>
          <p:cNvPr id="15" name="Oval 11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212771" y="3483429"/>
            <a:ext cx="1284515" cy="979714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CN" altLang="en-US"/>
          </a:p>
        </p:txBody>
      </p:sp>
      <p:sp>
        <p:nvSpPr>
          <p:cNvPr id="16" name="Oval 117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0855988">
            <a:off x="6477000" y="3853544"/>
            <a:ext cx="1534886" cy="48985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CN" altLang="en-US"/>
          </a:p>
        </p:txBody>
      </p:sp>
      <p:sp>
        <p:nvSpPr>
          <p:cNvPr id="17" name="Oval 117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20855988">
            <a:off x="8120743" y="3886201"/>
            <a:ext cx="1534886" cy="48985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</p:spPr>
        <p:txBody>
          <a:bodyPr wrap="none" anchor="ctr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 indent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CN" altLang="en-US"/>
          </a:p>
        </p:txBody>
      </p:sp>
      <p:sp>
        <p:nvSpPr>
          <p:cNvPr id="18" name="矩形 17" title=""/>
          <p:cNvSpPr/>
          <p:nvPr>
            <p:custDataLst>
              <p:tags r:id="rId11"/>
            </p:custDataLst>
          </p:nvPr>
        </p:nvSpPr>
        <p:spPr>
          <a:xfrm>
            <a:off x="2135505" y="5156835"/>
            <a:ext cx="79616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树荫下的光斑：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太阳通过树叶间的缝隙在墙上成的像。</a:t>
            </a:r>
            <a:endParaRPr lang="zh-CN" altLang="en-US" sz="24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8544560" y="1988820"/>
            <a:ext cx="1492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highlight>
                  <a:srgbClr val="FF0000"/>
                </a:highlight>
                <a:latin typeface="华文楷体" panose="02010600040101010101" charset="-122"/>
                <a:ea typeface="华文楷体" panose="02010600040101010101" charset="-122"/>
                <a:sym typeface="+mn-ea"/>
              </a:rPr>
              <a:t>日偏食</a:t>
            </a:r>
            <a:endParaRPr lang="zh-CN" altLang="en-US" sz="2800" b="1">
              <a:solidFill>
                <a:schemeClr val="bg1"/>
              </a:solidFill>
              <a:highlight>
                <a:srgbClr val="FF0000"/>
              </a:highlight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2947" name="Text Box 3" title="">
            <a:hlinkClick r:id="rId4" action="ppaction://hlinksldjump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光的直线传播应用 </a:t>
            </a:r>
            <a:endParaRPr kumimoji="1"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271270" y="1628775"/>
            <a:ext cx="2856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）激光准直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6407" name="Picture 7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32" t="21729" r="4909" b="41417"/>
          <a:stretch>
            <a:fillRect/>
          </a:stretch>
        </p:blipFill>
        <p:spPr bwMode="auto">
          <a:xfrm>
            <a:off x="335280" y="2780665"/>
            <a:ext cx="6463665" cy="209677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</p:pic>
      <p:pic>
        <p:nvPicPr>
          <p:cNvPr id="8196" name="Picture 4" title="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6888480" y="2780665"/>
            <a:ext cx="4194175" cy="20269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2947" name="Text Box 3" title="">
            <a:hlinkClick r:id="rId4" action="ppaction://hlinksldjump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光的直线传播应用 </a:t>
            </a:r>
            <a:endParaRPr kumimoji="1"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271270" y="1628775"/>
            <a:ext cx="2856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）激光准直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3209" y="5049518"/>
            <a:ext cx="1680010" cy="136876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0101" y="5516701"/>
            <a:ext cx="3871913" cy="1106490"/>
          </a:xfrm>
          <a:prstGeom prst="rect">
            <a:avLst/>
          </a:prstGeom>
        </p:spPr>
      </p:pic>
      <p:cxnSp>
        <p:nvCxnSpPr>
          <p:cNvPr id="5" name="直接连接符 4" title=""/>
          <p:cNvCxnSpPr/>
          <p:nvPr>
            <p:custDataLst>
              <p:tags r:id="rId11"/>
            </p:custDataLst>
          </p:nvPr>
        </p:nvCxnSpPr>
        <p:spPr>
          <a:xfrm>
            <a:off x="5022214" y="5690942"/>
            <a:ext cx="340995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4688840" y="5362575"/>
            <a:ext cx="11271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缺口</a:t>
            </a:r>
            <a:endParaRPr lang="zh-CN" altLang="en-US" sz="2400" b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sym typeface="Wingdings" panose="0500000000000000000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7898431" y="5336460"/>
            <a:ext cx="725833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目标</a:t>
            </a:r>
            <a:endParaRPr lang="zh-CN" altLang="en-US" sz="2400" b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sym typeface="Wingdings" panose="0500000000000000000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4"/>
            </p:custDataLst>
          </p:nvPr>
        </p:nvSpPr>
        <p:spPr>
          <a:xfrm>
            <a:off x="6582410" y="5361940"/>
            <a:ext cx="11436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Wingdings" panose="05000000000000000000"/>
              </a:rPr>
              <a:t>准星</a:t>
            </a:r>
            <a:endParaRPr lang="zh-CN" altLang="en-US" sz="2400" b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sym typeface="Wingdings" panose="05000000000000000000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3926840" y="2061210"/>
            <a:ext cx="3766185" cy="261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9096" name="文本框 89095" title=""/>
          <p:cNvSpPr txBox="1"/>
          <p:nvPr>
            <p:custDataLst>
              <p:tags r:id="rId17"/>
            </p:custDataLst>
          </p:nvPr>
        </p:nvSpPr>
        <p:spPr>
          <a:xfrm>
            <a:off x="8184515" y="2564765"/>
            <a:ext cx="39179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瞄准时：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缺口、准星、靶心三点要在一条直线上。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909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2947" name="Text Box 3" title="">
            <a:hlinkClick r:id="rId4" action="ppaction://hlinksldjump"/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5370" y="764540"/>
            <a:ext cx="39858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kumimoji="1"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1" lang="en-US" altLang="zh-CN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.</a:t>
            </a:r>
            <a:r>
              <a:rPr kumimoji="1"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光的直线传播应用 </a:t>
            </a:r>
            <a:endParaRPr kumimoji="1"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1271270" y="1628775"/>
            <a:ext cx="2856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）排队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35" y="2479675"/>
            <a:ext cx="3012440" cy="197231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3930" y="2459990"/>
            <a:ext cx="2668270" cy="197294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28435" y="2493010"/>
            <a:ext cx="2692400" cy="1972945"/>
          </a:xfrm>
          <a:prstGeom prst="rect">
            <a:avLst/>
          </a:prstGeom>
        </p:spPr>
      </p:pic>
      <p:pic>
        <p:nvPicPr>
          <p:cNvPr id="15" name="Picture 12" title="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9408160" y="2493010"/>
            <a:ext cx="2653665" cy="19729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三、光速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487805" y="1268730"/>
            <a:ext cx="100393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宋体" panose="02010600030101010101" pitchFamily="2" charset="-122"/>
              </a:rPr>
              <a:t>思考：雷雨天，为什么我们总是先看见闪电后听到雷声？</a:t>
            </a:r>
            <a:endParaRPr lang="zh-CN" altLang="en-US" sz="3200" b="1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cs typeface="+mn-ea"/>
              <a:sym typeface="宋体" panose="02010600030101010101" pitchFamily="2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1815" y="1196975"/>
            <a:ext cx="1007745" cy="1137285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34" y="2564504"/>
            <a:ext cx="4500269" cy="2650217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" name="文本框 11" title=""/>
          <p:cNvSpPr txBox="1"/>
          <p:nvPr>
            <p:custDataLst>
              <p:tags r:id="rId10"/>
            </p:custDataLst>
          </p:nvPr>
        </p:nvSpPr>
        <p:spPr>
          <a:xfrm>
            <a:off x="6600190" y="3213100"/>
            <a:ext cx="423735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闪电和雷声是同时产生的</a:t>
            </a:r>
            <a:endParaRPr lang="zh-CN" altLang="en-US" sz="28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6744335" y="4077335"/>
            <a:ext cx="331660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sym typeface="+mn-ea"/>
              </a:rPr>
              <a:t>光速得比声速快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三、光速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555" name="文本占位符 23554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992630" y="1700530"/>
            <a:ext cx="8229600" cy="29337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阅读教材第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71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页；回答下列问题：</a:t>
            </a:r>
            <a:endParaRPr lang="zh-CN" altLang="en-US" sz="2800" b="1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．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光和声音在传播方面有那些不同？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　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2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．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光在真空中传播的速度是多大？</a:t>
            </a:r>
            <a:endParaRPr lang="zh-CN" altLang="en-US" sz="2800" b="1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　</a:t>
            </a:r>
            <a:r>
              <a:rPr lang="en-US" altLang="zh-CN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</a:t>
            </a: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．在其他透明介质中传播的速度都比在真空</a:t>
            </a:r>
            <a:endParaRPr lang="zh-CN" altLang="en-US" sz="2800" b="1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chemeClr val="tx2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中传播的快还是慢？</a:t>
            </a:r>
            <a:endParaRPr lang="zh-CN" altLang="en-US" sz="2800" b="1">
              <a:solidFill>
                <a:schemeClr val="tx2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charRg st="17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charRg st="74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char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三、光速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0" name="组合 29" title=""/>
          <p:cNvGrpSpPr/>
          <p:nvPr>
            <p:custDataLst>
              <p:tags r:id="rId4"/>
            </p:custDataLst>
          </p:nvPr>
        </p:nvGrpSpPr>
        <p:grpSpPr>
          <a:xfrm>
            <a:off x="8521700" y="2842895"/>
            <a:ext cx="3321685" cy="3930015"/>
            <a:chOff x="6021982" y="1970445"/>
            <a:chExt cx="2492044" cy="2931108"/>
          </a:xfrm>
        </p:grpSpPr>
        <p:pic>
          <p:nvPicPr>
            <p:cNvPr id="11" name="图片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361178" y="1970445"/>
              <a:ext cx="2130032" cy="1950889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>
              <p:custDataLst>
                <p:tags r:id="rId7"/>
              </p:custDataLst>
            </p:nvPr>
          </p:nvSpPr>
          <p:spPr>
            <a:xfrm>
              <a:off x="6021982" y="4007397"/>
              <a:ext cx="2492044" cy="894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如果一个人以光速绕地球飞行，他在</a:t>
              </a:r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秒的时间内能绕地球转</a:t>
              </a:r>
              <a:r>
                <a: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7.5</a:t>
              </a:r>
              <a:r>
                <a: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圈。</a:t>
              </a:r>
              <a:endPara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0900" name="文本框 80899" title=""/>
          <p:cNvSpPr txBox="1"/>
          <p:nvPr>
            <p:custDataLst>
              <p:tags r:id="rId8"/>
            </p:custDataLst>
          </p:nvPr>
        </p:nvSpPr>
        <p:spPr>
          <a:xfrm>
            <a:off x="2227580" y="1899285"/>
            <a:ext cx="87509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光在真空中的传播速度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3×10</a:t>
            </a:r>
            <a:r>
              <a:rPr lang="en-US" altLang="zh-CN" sz="3200" b="1" baseline="300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m/s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0923" name="矩形 80922" title=""/>
          <p:cNvSpPr/>
          <p:nvPr>
            <p:custDataLst>
              <p:tags r:id="rId9"/>
            </p:custDataLst>
          </p:nvPr>
        </p:nvSpPr>
        <p:spPr>
          <a:xfrm>
            <a:off x="2220595" y="2461895"/>
            <a:ext cx="710247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光在空气中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sym typeface="+mn-ea"/>
              </a:rPr>
              <a:t>的速度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稍小于真空中的速度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0924" name="矩形 80923" title=""/>
          <p:cNvSpPr/>
          <p:nvPr>
            <p:custDataLst>
              <p:tags r:id="rId10"/>
            </p:custDataLst>
          </p:nvPr>
        </p:nvSpPr>
        <p:spPr>
          <a:xfrm>
            <a:off x="2254885" y="3613150"/>
            <a:ext cx="69792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光在水中的传播速度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约为真空中的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3/4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0925" name="矩形 80924" title=""/>
          <p:cNvSpPr/>
          <p:nvPr>
            <p:custDataLst>
              <p:tags r:id="rId11"/>
            </p:custDataLst>
          </p:nvPr>
        </p:nvSpPr>
        <p:spPr>
          <a:xfrm>
            <a:off x="2232025" y="3029585"/>
            <a:ext cx="88861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光在玻璃中的传播速度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约为</a:t>
            </a:r>
            <a:r>
              <a:rPr lang="zh-CN" altLang="en-US" sz="32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真空中的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2/3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 title=""/>
          <p:cNvSpPr/>
          <p:nvPr>
            <p:custDataLst>
              <p:tags r:id="rId12"/>
            </p:custDataLst>
          </p:nvPr>
        </p:nvSpPr>
        <p:spPr>
          <a:xfrm>
            <a:off x="3143885" y="1917065"/>
            <a:ext cx="817880" cy="4737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80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8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/>
      <p:bldP spid="80923" grpId="0"/>
      <p:bldP spid="80924" grpId="0"/>
      <p:bldP spid="80925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8310" name="Rectangle 6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2480" y="1425575"/>
            <a:ext cx="8550910" cy="15963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思考：</a:t>
            </a:r>
            <a:endParaRPr lang="zh-CN" altLang="en-US" sz="40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光年是哪一物理量的单位？</a:t>
            </a:r>
            <a:endParaRPr lang="zh-CN" altLang="en-US" sz="3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	</a:t>
            </a:r>
            <a:endParaRPr lang="zh-CN" altLang="en-US" sz="36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219200" y="2748915"/>
            <a:ext cx="10505440" cy="166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光年是</a:t>
            </a:r>
            <a:r>
              <a:rPr lang="zh-CN" altLang="en-US" sz="32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长度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单位，用来表示天体之间的距离；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光年等于光在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年内传播的距离，约为</a:t>
            </a:r>
            <a:r>
              <a:rPr lang="en-US" altLang="zh-CN" sz="3200" b="1" spc="-1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9.46×10</a:t>
            </a:r>
            <a:r>
              <a:rPr lang="en-US" altLang="zh-CN" sz="3200" b="1" spc="-100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15</a:t>
            </a:r>
            <a:r>
              <a:rPr lang="en-US" altLang="zh-CN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m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。</a:t>
            </a:r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32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07895" y="981075"/>
            <a:ext cx="1007745" cy="1137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" name="图片 6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2639366" y="1340558"/>
            <a:ext cx="6374134" cy="36288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3390900" y="5229225"/>
            <a:ext cx="5528945" cy="424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31800">
              <a:lnSpc>
                <a:spcPts val="2600"/>
              </a:lnSpc>
              <a:defRPr/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闪烁的星光点缀着漆黑的夜晚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矩形 29" title=""/>
          <p:cNvSpPr/>
          <p:nvPr>
            <p:custDataLst>
              <p:tags r:id="rId3"/>
            </p:custDataLst>
          </p:nvPr>
        </p:nvSpPr>
        <p:spPr>
          <a:xfrm>
            <a:off x="4008256" y="4230262"/>
            <a:ext cx="8940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速度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cxnSp>
        <p:nvCxnSpPr>
          <p:cNvPr id="33" name="直接连接符 32" title=""/>
          <p:cNvCxnSpPr/>
          <p:nvPr>
            <p:custDataLst>
              <p:tags r:id="rId4"/>
            </p:custDataLst>
          </p:nvPr>
        </p:nvCxnSpPr>
        <p:spPr>
          <a:xfrm>
            <a:off x="7519057" y="3166571"/>
            <a:ext cx="92378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 title=""/>
          <p:cNvSpPr/>
          <p:nvPr>
            <p:custDataLst>
              <p:tags r:id="rId5"/>
            </p:custDataLst>
          </p:nvPr>
        </p:nvSpPr>
        <p:spPr>
          <a:xfrm>
            <a:off x="2026950" y="2982172"/>
            <a:ext cx="546058" cy="9265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光源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7" name="圆角矩形 6" title=""/>
          <p:cNvSpPr/>
          <p:nvPr>
            <p:custDataLst>
              <p:tags r:id="rId6"/>
            </p:custDataLst>
          </p:nvPr>
        </p:nvSpPr>
        <p:spPr>
          <a:xfrm>
            <a:off x="2955525" y="2871104"/>
            <a:ext cx="558287" cy="122464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光现象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8" name="圆角矩形 7" title=""/>
          <p:cNvSpPr/>
          <p:nvPr>
            <p:custDataLst>
              <p:tags r:id="rId7"/>
            </p:custDataLst>
          </p:nvPr>
        </p:nvSpPr>
        <p:spPr>
          <a:xfrm>
            <a:off x="8438206" y="2876808"/>
            <a:ext cx="2073941" cy="5795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日食、月食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11" name="圆角矩形 10" title=""/>
          <p:cNvSpPr/>
          <p:nvPr>
            <p:custDataLst>
              <p:tags r:id="rId8"/>
            </p:custDataLst>
          </p:nvPr>
        </p:nvSpPr>
        <p:spPr>
          <a:xfrm>
            <a:off x="8512135" y="2023444"/>
            <a:ext cx="1056637" cy="512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影子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13" name="圆角矩形 12" title=""/>
          <p:cNvSpPr/>
          <p:nvPr>
            <p:custDataLst>
              <p:tags r:id="rId9"/>
            </p:custDataLst>
          </p:nvPr>
        </p:nvSpPr>
        <p:spPr>
          <a:xfrm>
            <a:off x="5103540" y="1782012"/>
            <a:ext cx="1174062" cy="55561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光 线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圆角矩形 13" title=""/>
          <p:cNvSpPr/>
          <p:nvPr>
            <p:custDataLst>
              <p:tags r:id="rId10"/>
            </p:custDataLst>
          </p:nvPr>
        </p:nvSpPr>
        <p:spPr>
          <a:xfrm>
            <a:off x="5160010" y="2601595"/>
            <a:ext cx="2511425" cy="13360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光在同种均匀介质中沿直线传播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15" name="圆角矩形 14" title=""/>
          <p:cNvSpPr/>
          <p:nvPr>
            <p:custDataLst>
              <p:tags r:id="rId11"/>
            </p:custDataLst>
          </p:nvPr>
        </p:nvSpPr>
        <p:spPr>
          <a:xfrm>
            <a:off x="8455620" y="3696329"/>
            <a:ext cx="1760519" cy="5127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小孔成像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16" name="圆角矩形 15" title=""/>
          <p:cNvSpPr/>
          <p:nvPr>
            <p:custDataLst>
              <p:tags r:id="rId12"/>
            </p:custDataLst>
          </p:nvPr>
        </p:nvSpPr>
        <p:spPr>
          <a:xfrm>
            <a:off x="5120005" y="4669790"/>
            <a:ext cx="5875020" cy="5105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光速：</a:t>
            </a:r>
            <a:r>
              <a:rPr lang="zh-CN" alt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真空中的光速是</a:t>
            </a: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3×10</a:t>
            </a:r>
            <a:r>
              <a:rPr lang="en-US" altLang="zh-CN" sz="2800" b="1" baseline="3000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8</a:t>
            </a:r>
            <a:r>
              <a:rPr lang="en-US" altLang="zh-CN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m/s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2" name="直接连接符 21" title=""/>
          <p:cNvCxnSpPr/>
          <p:nvPr>
            <p:custDataLst>
              <p:tags r:id="rId13"/>
            </p:custDataLst>
          </p:nvPr>
        </p:nvCxnSpPr>
        <p:spPr>
          <a:xfrm flipV="1">
            <a:off x="2578819" y="3468351"/>
            <a:ext cx="350934" cy="53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 title=""/>
          <p:cNvGrpSpPr/>
          <p:nvPr>
            <p:custDataLst>
              <p:tags r:id="rId14"/>
            </p:custDataLst>
          </p:nvPr>
        </p:nvGrpSpPr>
        <p:grpSpPr>
          <a:xfrm>
            <a:off x="3562168" y="2054327"/>
            <a:ext cx="1540957" cy="2904780"/>
            <a:chOff x="4453160" y="1982627"/>
            <a:chExt cx="1478387" cy="2837492"/>
          </a:xfrm>
        </p:grpSpPr>
        <p:sp>
          <p:nvSpPr>
            <p:cNvPr id="5" name="左大括号 4"/>
            <p:cNvSpPr/>
            <p:nvPr>
              <p:custDataLst>
                <p:tags r:id="rId15"/>
              </p:custDataLst>
            </p:nvPr>
          </p:nvSpPr>
          <p:spPr>
            <a:xfrm>
              <a:off x="4453160" y="1982627"/>
              <a:ext cx="570836" cy="2830386"/>
            </a:xfrm>
            <a:prstGeom prst="leftBrace">
              <a:avLst>
                <a:gd name="adj1" fmla="val 0"/>
                <a:gd name="adj2" fmla="val 5000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16"/>
              </p:custDataLst>
            </p:nvPr>
          </p:nvCxnSpPr>
          <p:spPr>
            <a:xfrm>
              <a:off x="4738652" y="1982627"/>
              <a:ext cx="117218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17"/>
              </p:custDataLst>
            </p:nvPr>
          </p:nvCxnSpPr>
          <p:spPr>
            <a:xfrm>
              <a:off x="4738650" y="4820119"/>
              <a:ext cx="117218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8"/>
              </p:custDataLst>
            </p:nvPr>
          </p:nvCxnSpPr>
          <p:spPr>
            <a:xfrm>
              <a:off x="4759362" y="3401113"/>
              <a:ext cx="117218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 title=""/>
          <p:cNvSpPr/>
          <p:nvPr>
            <p:custDataLst>
              <p:tags r:id="rId19"/>
            </p:custDataLst>
          </p:nvPr>
        </p:nvSpPr>
        <p:spPr>
          <a:xfrm>
            <a:off x="3523051" y="1535570"/>
            <a:ext cx="1825835" cy="65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建立模型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29" name="矩形 28" title=""/>
          <p:cNvSpPr/>
          <p:nvPr>
            <p:custDataLst>
              <p:tags r:id="rId20"/>
            </p:custDataLst>
          </p:nvPr>
        </p:nvSpPr>
        <p:spPr>
          <a:xfrm>
            <a:off x="4008040" y="2840004"/>
            <a:ext cx="8940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传播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31" name="左大括号 30" title=""/>
          <p:cNvSpPr/>
          <p:nvPr>
            <p:custDataLst>
              <p:tags r:id="rId21"/>
            </p:custDataLst>
          </p:nvPr>
        </p:nvSpPr>
        <p:spPr>
          <a:xfrm>
            <a:off x="8214378" y="2313569"/>
            <a:ext cx="235527" cy="1681291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 title=""/>
          <p:cNvSpPr/>
          <p:nvPr>
            <p:custDataLst>
              <p:tags r:id="rId22"/>
            </p:custDataLst>
          </p:nvPr>
        </p:nvSpPr>
        <p:spPr>
          <a:xfrm>
            <a:off x="6977736" y="1916522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现象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2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" grpId="0" animBg="1"/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8" grpId="0"/>
      <p:bldP spid="29" grpId="0"/>
      <p:bldP spid="31" grpId="0" animBg="1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2691130" y="1805305"/>
            <a:ext cx="7279005" cy="398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4540"/>
              </a:lnSpc>
            </a:pPr>
            <a:r>
              <a:rPr 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下列属于光源的是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(     )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A.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月亮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B.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未通电的电灯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C.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熄灭的蜡烛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fontAlgn="auto">
              <a:lnSpc>
                <a:spcPts val="454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D.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燃烧的火焰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endParaRPr lang="zh-CN" altLang="en-US" sz="32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6240145" y="1916430"/>
            <a:ext cx="137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内容占位符 2" title="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099945" y="2059940"/>
            <a:ext cx="7299960" cy="268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ea"/>
              </a:defRPr>
            </a:lvl9pPr>
          </a:lstStyle>
          <a:p>
            <a:pPr marL="0" indent="0">
              <a:buNone/>
            </a:pPr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zh-CN" altLang="en-US"/>
              <a:t>下列说法正确的是</a:t>
            </a:r>
            <a:r>
              <a:rPr lang="en-US" altLang="zh-CN"/>
              <a:t>(      )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   A.</a:t>
            </a:r>
            <a:r>
              <a:rPr lang="zh-CN" altLang="en-US"/>
              <a:t>光总是沿直线传播的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   B.</a:t>
            </a:r>
            <a:r>
              <a:rPr lang="zh-CN" altLang="en-US"/>
              <a:t>光在同种介质中总是沿直线传播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   C.</a:t>
            </a:r>
            <a:r>
              <a:rPr lang="zh-CN" altLang="en-US"/>
              <a:t>光在同种均匀介质中沿直线传播 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   D.</a:t>
            </a:r>
            <a:r>
              <a:rPr lang="zh-CN" altLang="en-US"/>
              <a:t>小孔成像不是光沿直线传播形成的</a:t>
            </a:r>
            <a:endParaRPr lang="zh-CN" altLang="en-US"/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5633085" y="1951355"/>
            <a:ext cx="137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4"/>
            </p:custDataLst>
          </p:nvPr>
        </p:nvSpPr>
        <p:spPr>
          <a:xfrm>
            <a:off x="1919605" y="1772920"/>
            <a:ext cx="932116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一工棚的油毡屋顶上有一个小孔，太阳光通过它后落在地面上形成一个圆形光斑，这个光斑是 （       ）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．小孔的实像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．太阳的虚像  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．太阳的实像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．太阳的影子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64710" y="2564638"/>
            <a:ext cx="6286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4"/>
            </p:custDataLst>
          </p:nvPr>
        </p:nvSpPr>
        <p:spPr>
          <a:xfrm>
            <a:off x="1343660" y="1916430"/>
            <a:ext cx="9497695" cy="209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39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车棚顶部有一个三角形的小孔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在车棚底部形成一个光斑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这个光斑是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        ）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252095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A.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三角形的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是太阳的影子　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圆形的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是太阳的实像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252095">
              <a:lnSpc>
                <a:spcPts val="39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C.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三角形的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是太阳的实像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D.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圆形的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是太阳的影子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4799931" y="2492834"/>
            <a:ext cx="935037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B</a:t>
            </a:r>
            <a:endParaRPr lang="en-US" altLang="zh-CN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127760" y="3068955"/>
            <a:ext cx="9912350" cy="296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①将点燃的蜡烛置于小孔前的适当位置，观察到蜡烛将在塑料薄膜上成像，这种现象叫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。产生此现象的原因是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②若易拉罐底部小孔形状是三角形，则他在塑料薄膜上看到的像是 （       ）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A.三角形光斑        B.圆形光斑   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2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C.蜡烛的正立像    D.蜡烛的倒立像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5"/>
            </p:custDataLst>
          </p:nvPr>
        </p:nvSpPr>
        <p:spPr>
          <a:xfrm>
            <a:off x="5520055" y="3429000"/>
            <a:ext cx="19672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小孔成像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1847850" y="3789045"/>
            <a:ext cx="427863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光在空气中沿直线传播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2711450" y="4652993"/>
            <a:ext cx="7848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47061" b="19778"/>
          <a:stretch>
            <a:fillRect/>
          </a:stretch>
        </p:blipFill>
        <p:spPr>
          <a:xfrm>
            <a:off x="8616315" y="1340398"/>
            <a:ext cx="2470785" cy="886370"/>
          </a:xfrm>
          <a:prstGeom prst="rect">
            <a:avLst/>
          </a:prstGeom>
        </p:spPr>
      </p:pic>
      <p:sp>
        <p:nvSpPr>
          <p:cNvPr id="14" name="文本框 13" title=""/>
          <p:cNvSpPr txBox="1"/>
          <p:nvPr>
            <p:custDataLst>
              <p:tags r:id="rId10"/>
            </p:custDataLst>
          </p:nvPr>
        </p:nvSpPr>
        <p:spPr>
          <a:xfrm>
            <a:off x="953135" y="1244600"/>
            <a:ext cx="7566025" cy="124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、制作简易针孔照相机：在空易拉罐底部的中央，用钉子戳一个小孔，将易拉罐的顶部剪去后，蒙上一层半透明塑料薄膜（如图）。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7" name="组合 36" title=""/>
          <p:cNvGrpSpPr/>
          <p:nvPr>
            <p:custDataLst>
              <p:tags r:id="rId4"/>
            </p:custDataLst>
          </p:nvPr>
        </p:nvGrpSpPr>
        <p:grpSpPr>
          <a:xfrm>
            <a:off x="6353805" y="2420472"/>
            <a:ext cx="2348865" cy="1600435"/>
            <a:chOff x="3945885" y="1305412"/>
            <a:chExt cx="2348865" cy="1600435"/>
          </a:xfrm>
        </p:grpSpPr>
        <p:sp>
          <p:nvSpPr>
            <p:cNvPr id="22" name="文本框 21"/>
            <p:cNvSpPr txBox="1"/>
            <p:nvPr>
              <p:custDataLst>
                <p:tags r:id="rId5"/>
              </p:custDataLst>
            </p:nvPr>
          </p:nvSpPr>
          <p:spPr>
            <a:xfrm>
              <a:off x="3945885" y="1305412"/>
              <a:ext cx="2348865" cy="4603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zh-CN" sz="2400" b="0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微软雅黑" panose="020b0503020204020204" charset="-122"/>
                </a:rPr>
                <a:t>视野的大致范围</a:t>
              </a:r>
              <a:endParaRPr lang="zh-CN" altLang="zh-CN" sz="2400" b="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微软雅黑" panose="020b0503020204020204" charset="-122"/>
              </a:endParaRPr>
            </a:p>
          </p:txBody>
        </p:sp>
        <p:cxnSp>
          <p:nvCxnSpPr>
            <p:cNvPr id="24" name="直接连接符 23"/>
            <p:cNvCxnSpPr/>
            <p:nvPr>
              <p:custDataLst>
                <p:tags r:id="rId6"/>
              </p:custDataLst>
            </p:nvPr>
          </p:nvCxnSpPr>
          <p:spPr>
            <a:xfrm flipV="1">
              <a:off x="4384800" y="2188800"/>
              <a:ext cx="1418400" cy="522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7"/>
              </p:custDataLst>
            </p:nvPr>
          </p:nvCxnSpPr>
          <p:spPr>
            <a:xfrm flipV="1">
              <a:off x="4414801" y="2435636"/>
              <a:ext cx="1315361" cy="47021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8"/>
              </p:custDataLst>
            </p:nvPr>
          </p:nvCxnSpPr>
          <p:spPr>
            <a:xfrm flipV="1">
              <a:off x="4279039" y="1910207"/>
              <a:ext cx="1707437" cy="6291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9"/>
              </p:custDataLst>
            </p:nvPr>
          </p:nvCxnSpPr>
          <p:spPr>
            <a:xfrm flipV="1">
              <a:off x="4244400" y="1592755"/>
              <a:ext cx="1971925" cy="7241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10"/>
              </p:custDataLst>
            </p:nvPr>
          </p:nvCxnSpPr>
          <p:spPr>
            <a:xfrm flipV="1">
              <a:off x="4152000" y="1435907"/>
              <a:ext cx="2064325" cy="70566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1"/>
              </p:custDataLst>
            </p:nvPr>
          </p:nvCxnSpPr>
          <p:spPr>
            <a:xfrm flipV="1">
              <a:off x="4104000" y="1412092"/>
              <a:ext cx="1699200" cy="58388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2351405" y="1262380"/>
            <a:ext cx="774446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33375">
              <a:lnSpc>
                <a:spcPts val="3300"/>
              </a:lnSpc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sz="2800" b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“井底之蛙”常用来形容“目光短浅”。如图所示，画出井底之蛙的视野的大致范围。</a:t>
            </a:r>
            <a:endParaRPr lang="zh-CN" sz="2800" b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t="9020"/>
          <a:stretch>
            <a:fillRect/>
          </a:stretch>
        </p:blipFill>
        <p:spPr>
          <a:xfrm>
            <a:off x="3670157" y="3500810"/>
            <a:ext cx="1536325" cy="2324045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rcRect t="9020"/>
          <a:stretch>
            <a:fillRect/>
          </a:stretch>
        </p:blipFill>
        <p:spPr>
          <a:xfrm>
            <a:off x="6601757" y="3500810"/>
            <a:ext cx="1536325" cy="2324045"/>
          </a:xfrm>
          <a:prstGeom prst="rect">
            <a:avLst/>
          </a:prstGeom>
        </p:spPr>
      </p:pic>
      <p:sp>
        <p:nvSpPr>
          <p:cNvPr id="38" name="左大括号 37" title=""/>
          <p:cNvSpPr/>
          <p:nvPr>
            <p:custDataLst>
              <p:tags r:id="rId16"/>
            </p:custDataLst>
          </p:nvPr>
        </p:nvSpPr>
        <p:spPr>
          <a:xfrm rot="5400000">
            <a:off x="7254074" y="2097837"/>
            <a:ext cx="307777" cy="1792087"/>
          </a:xfrm>
          <a:prstGeom prst="leftBrace">
            <a:avLst>
              <a:gd name="adj1" fmla="val 41084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 title=""/>
          <p:cNvGrpSpPr/>
          <p:nvPr>
            <p:custDataLst>
              <p:tags r:id="rId17"/>
            </p:custDataLst>
          </p:nvPr>
        </p:nvGrpSpPr>
        <p:grpSpPr>
          <a:xfrm>
            <a:off x="7131120" y="2619860"/>
            <a:ext cx="1540800" cy="2412000"/>
            <a:chOff x="4723200" y="1504800"/>
            <a:chExt cx="1540800" cy="2412000"/>
          </a:xfrm>
        </p:grpSpPr>
        <p:cxnSp>
          <p:nvCxnSpPr>
            <p:cNvPr id="16" name="直接连接符 15"/>
            <p:cNvCxnSpPr/>
            <p:nvPr>
              <p:custDataLst>
                <p:tags r:id="rId18"/>
              </p:custDataLst>
            </p:nvPr>
          </p:nvCxnSpPr>
          <p:spPr>
            <a:xfrm flipV="1">
              <a:off x="4723200" y="1504800"/>
              <a:ext cx="1540800" cy="24120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ine 5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5448299" y="1989184"/>
              <a:ext cx="492981" cy="784495"/>
            </a:xfrm>
            <a:prstGeom prst="line">
              <a:avLst/>
            </a:prstGeom>
            <a:noFill/>
            <a:ln w="9525">
              <a:solidFill>
                <a:srgbClr val="0363A7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3" name="组合 42" title=""/>
          <p:cNvGrpSpPr/>
          <p:nvPr>
            <p:custDataLst>
              <p:tags r:id="rId20"/>
            </p:custDataLst>
          </p:nvPr>
        </p:nvGrpSpPr>
        <p:grpSpPr>
          <a:xfrm>
            <a:off x="6353520" y="2619860"/>
            <a:ext cx="777600" cy="2412000"/>
            <a:chOff x="3945600" y="1504800"/>
            <a:chExt cx="777600" cy="2412000"/>
          </a:xfrm>
        </p:grpSpPr>
        <p:cxnSp>
          <p:nvCxnSpPr>
            <p:cNvPr id="18" name="直接连接符 17"/>
            <p:cNvCxnSpPr/>
            <p:nvPr>
              <p:custDataLst>
                <p:tags r:id="rId21"/>
              </p:custDataLst>
            </p:nvPr>
          </p:nvCxnSpPr>
          <p:spPr>
            <a:xfrm flipH="1" flipV="1">
              <a:off x="3945600" y="1504800"/>
              <a:ext cx="777600" cy="241200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ine 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072050" y="1897138"/>
              <a:ext cx="271641" cy="852683"/>
            </a:xfrm>
            <a:prstGeom prst="line">
              <a:avLst/>
            </a:prstGeom>
            <a:noFill/>
            <a:ln w="9525">
              <a:solidFill>
                <a:srgbClr val="0363A7"/>
              </a:solidFill>
              <a:round/>
              <a:head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0" name="文本框 99" title=""/>
          <p:cNvSpPr txBox="1"/>
          <p:nvPr>
            <p:custDataLst>
              <p:tags r:id="rId4"/>
            </p:custDataLst>
          </p:nvPr>
        </p:nvSpPr>
        <p:spPr>
          <a:xfrm>
            <a:off x="1415415" y="1286510"/>
            <a:ext cx="9771380" cy="937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33375">
              <a:lnSpc>
                <a:spcPts val="33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7、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室内有一盏电灯S(电灯可看作一点光源)，请画出不透明物体AB在墙壁上形成影子的光路，并标出影子的位置。</a:t>
            </a:r>
            <a:endParaRPr 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-214748262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75685" y="2636520"/>
            <a:ext cx="5331460" cy="3470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组合 9" title=""/>
          <p:cNvGrpSpPr/>
          <p:nvPr>
            <p:custDataLst>
              <p:tags r:id="rId7"/>
            </p:custDataLst>
          </p:nvPr>
        </p:nvGrpSpPr>
        <p:grpSpPr>
          <a:xfrm>
            <a:off x="3961130" y="3356610"/>
            <a:ext cx="3502660" cy="720090"/>
            <a:chOff x="6238" y="5286"/>
            <a:chExt cx="5516" cy="1134"/>
          </a:xfrm>
        </p:grpSpPr>
        <p:sp>
          <p:nvSpPr>
            <p:cNvPr id="33803" name="Line 11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rot="16638345">
              <a:off x="8365" y="5773"/>
              <a:ext cx="133" cy="3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cxnSp>
          <p:nvCxnSpPr>
            <p:cNvPr id="5" name="直接连接符 4"/>
            <p:cNvCxnSpPr/>
            <p:nvPr>
              <p:custDataLst>
                <p:tags r:id="rId9"/>
              </p:custDataLst>
            </p:nvPr>
          </p:nvCxnSpPr>
          <p:spPr>
            <a:xfrm flipV="1">
              <a:off x="6238" y="5286"/>
              <a:ext cx="5516" cy="113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3996690" y="4112260"/>
            <a:ext cx="3467100" cy="1043940"/>
            <a:chOff x="6294" y="6476"/>
            <a:chExt cx="5460" cy="1644"/>
          </a:xfrm>
        </p:grpSpPr>
        <p:cxnSp>
          <p:nvCxnSpPr>
            <p:cNvPr id="7" name="直接连接符 6"/>
            <p:cNvCxnSpPr/>
            <p:nvPr>
              <p:custDataLst>
                <p:tags r:id="rId11"/>
              </p:custDataLst>
            </p:nvPr>
          </p:nvCxnSpPr>
          <p:spPr>
            <a:xfrm>
              <a:off x="6294" y="6476"/>
              <a:ext cx="5460" cy="16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" name="Line 1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rot="18378344">
              <a:off x="8579" y="7016"/>
              <a:ext cx="133" cy="3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arrow" w="med" len="med"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cxnSp>
        <p:nvCxnSpPr>
          <p:cNvPr id="12" name="直接连接符 11" title=""/>
          <p:cNvCxnSpPr/>
          <p:nvPr>
            <p:custDataLst>
              <p:tags r:id="rId13"/>
            </p:custDataLst>
          </p:nvPr>
        </p:nvCxnSpPr>
        <p:spPr>
          <a:xfrm>
            <a:off x="7451725" y="3381375"/>
            <a:ext cx="12065" cy="1775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0898" name="Picture 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7895273" y="1844675"/>
            <a:ext cx="3384550" cy="22606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80899" name="Text Box 10" title="">
            <a:hlinkClick r:id="rId6" action="ppaction://hlinkfile"/>
          </p:cNvPr>
          <p:cNvSpPr/>
          <p:nvPr>
            <p:custDataLst>
              <p:tags r:id="rId5"/>
            </p:custDataLst>
          </p:nvPr>
        </p:nvSpPr>
        <p:spPr>
          <a:xfrm>
            <a:off x="4223385" y="4797425"/>
            <a:ext cx="3406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美丽的古城夜景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80901" name="Picture 14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838518" y="1868488"/>
            <a:ext cx="3096836" cy="22608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80902" name="Picture 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4151630" y="1844675"/>
            <a:ext cx="3389378" cy="22608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9" name="图片 3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2999105" y="404495"/>
            <a:ext cx="6445885" cy="382397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2" name="文本框 30726" title=""/>
          <p:cNvSpPr txBox="1"/>
          <p:nvPr>
            <p:custDataLst>
              <p:tags r:id="rId5"/>
            </p:custDataLst>
          </p:nvPr>
        </p:nvSpPr>
        <p:spPr>
          <a:xfrm>
            <a:off x="4943475" y="4436745"/>
            <a:ext cx="4115435" cy="521970"/>
          </a:xfrm>
          <a:prstGeom prst="rect">
            <a:avLst/>
          </a:prstGeom>
          <a:noFill/>
          <a:ln w="161925">
            <a:noFill/>
          </a:ln>
        </p:spPr>
        <p:txBody>
          <a:bodyPr wrap="square"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美丽的灯光秀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竖排文字占位符 4" title=""/>
          <p:cNvSpPr>
            <a:spLocks noGrp="1"/>
          </p:cNvSpPr>
          <p:nvPr>
            <p:custDataLst>
              <p:tags r:id="rId3"/>
            </p:custDataLst>
          </p:nvPr>
        </p:nvSpPr>
        <p:spPr>
          <a:xfrm rot="16200000">
            <a:off x="5868670" y="-660400"/>
            <a:ext cx="1143635" cy="8178800"/>
          </a:xfrm>
          <a:prstGeom prst="rect">
            <a:avLst/>
          </a:prstGeom>
        </p:spPr>
        <p:txBody>
          <a:bodyPr vert="eaVert" lIns="91440" tIns="45720" rIns="91440" bIns="45720" rtlCol="0">
            <a:normAutofit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/>
              <a:t>同学们知道要看见物体，必须有光进入眼睛。</a:t>
            </a:r>
            <a:endParaRPr lang="zh-CN" altLang="en-US" sz="3200" b="1"/>
          </a:p>
          <a:p>
            <a:pPr marL="0" indent="0">
              <a:buNone/>
            </a:pPr>
            <a:r>
              <a:rPr lang="zh-CN" altLang="en-US" sz="3200" b="1"/>
              <a:t>请同学们思考：你知道哪些物体能发光吗？</a:t>
            </a:r>
            <a:endParaRPr lang="zh-CN" altLang="en-US" sz="3200" b="1"/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8792" y="1628896"/>
            <a:ext cx="1880680" cy="21216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83972" name="Picture 16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109980" y="4678045"/>
            <a:ext cx="2552700" cy="160528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83976" name="Picture 1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537710" y="4721225"/>
            <a:ext cx="2361600" cy="1579888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10243" name="文本框 10242" title=""/>
          <p:cNvSpPr txBox="1"/>
          <p:nvPr>
            <p:custDataLst>
              <p:tags r:id="rId8"/>
            </p:custDataLst>
          </p:nvPr>
        </p:nvSpPr>
        <p:spPr>
          <a:xfrm>
            <a:off x="1919605" y="1341120"/>
            <a:ext cx="5184775" cy="521970"/>
          </a:xfrm>
          <a:prstGeom prst="rect">
            <a:avLst/>
          </a:prstGeom>
          <a:noFill/>
          <a:ln w="1619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．能够发光的物体叫光源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244" name="文本框 10243" title=""/>
          <p:cNvSpPr txBox="1"/>
          <p:nvPr>
            <p:custDataLst>
              <p:tags r:id="rId9"/>
            </p:custDataLst>
          </p:nvPr>
        </p:nvSpPr>
        <p:spPr>
          <a:xfrm>
            <a:off x="1918970" y="1862773"/>
            <a:ext cx="7488238" cy="521970"/>
          </a:xfrm>
          <a:prstGeom prst="rect">
            <a:avLst/>
          </a:prstGeom>
          <a:noFill/>
          <a:ln w="161925">
            <a:noFill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>
            <a:spAutoFit/>
            <a:flatTx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．光源分为：自然光源和两类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0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一、光源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3" name="图片 2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4583312" y="2564573"/>
            <a:ext cx="2361134" cy="1547853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2" name="图片 1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7848600" y="2564765"/>
            <a:ext cx="1962130" cy="15480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1127125" y="2580640"/>
            <a:ext cx="2552357" cy="1548000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7895919" y="4764389"/>
            <a:ext cx="1994400" cy="1578546"/>
          </a:xfrm>
          <a:prstGeom prst="roundRect">
            <a:avLst/>
          </a:prstGeom>
          <a:noFill/>
          <a:ln w="9525">
            <a:noFill/>
            <a:miter lim="800000"/>
          </a:ln>
          <a:effectLst/>
        </p:spPr>
      </p:pic>
      <p:sp>
        <p:nvSpPr>
          <p:cNvPr id="2" name="文本框 1" title=""/>
          <p:cNvSpPr txBox="1"/>
          <p:nvPr>
            <p:custDataLst>
              <p:tags r:id="rId19"/>
            </p:custDataLst>
          </p:nvPr>
        </p:nvSpPr>
        <p:spPr>
          <a:xfrm>
            <a:off x="4820285" y="6336030"/>
            <a:ext cx="168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自然光源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20"/>
            </p:custDataLst>
          </p:nvPr>
        </p:nvSpPr>
        <p:spPr>
          <a:xfrm>
            <a:off x="7967980" y="6336030"/>
            <a:ext cx="1807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人造光源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21"/>
            </p:custDataLst>
          </p:nvPr>
        </p:nvSpPr>
        <p:spPr>
          <a:xfrm>
            <a:off x="1631315" y="6327140"/>
            <a:ext cx="168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自然光源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22"/>
            </p:custDataLst>
          </p:nvPr>
        </p:nvSpPr>
        <p:spPr>
          <a:xfrm>
            <a:off x="1615440" y="4112260"/>
            <a:ext cx="1686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自然光源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23"/>
            </p:custDataLst>
          </p:nvPr>
        </p:nvSpPr>
        <p:spPr>
          <a:xfrm>
            <a:off x="7896225" y="4207510"/>
            <a:ext cx="1807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人造光源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24"/>
            </p:custDataLst>
          </p:nvPr>
        </p:nvSpPr>
        <p:spPr>
          <a:xfrm>
            <a:off x="4828540" y="4156075"/>
            <a:ext cx="1807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人造光源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6" grpId="0"/>
      <p:bldP spid="9" grpId="0"/>
      <p:bldP spid="7" grpId="0"/>
      <p:bldP spid="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TextBox 2" title=""/>
          <p:cNvSpPr txBox="1"/>
          <p:nvPr>
            <p:custDataLst>
              <p:tags r:id="rId3"/>
            </p:custDataLst>
          </p:nvPr>
        </p:nvSpPr>
        <p:spPr>
          <a:xfrm>
            <a:off x="1919605" y="1124585"/>
            <a:ext cx="100247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kern="0">
                <a:latin typeface="Times New Roman" panose="02020603050405020304" pitchFamily="18" charset="0"/>
                <a:ea typeface="华文楷体" panose="02010600040101010101" charset="-122"/>
                <a:cs typeface="Helvetica"/>
                <a:sym typeface="Helvetica"/>
              </a:rPr>
              <a:t>月亮、镜子、钻石</a:t>
            </a:r>
            <a:r>
              <a:rPr lang="zh-CN" altLang="en-US" sz="3200" kern="0" smtClean="0">
                <a:latin typeface="Times New Roman" panose="02020603050405020304" pitchFamily="18" charset="0"/>
                <a:ea typeface="华文楷体" panose="02010600040101010101" charset="-122"/>
                <a:cs typeface="Helvetica"/>
                <a:sym typeface="Helvetica"/>
              </a:rPr>
              <a:t>、夜行安全衣是</a:t>
            </a:r>
            <a:r>
              <a:rPr lang="zh-CN" altLang="en-US" sz="3200" kern="0">
                <a:latin typeface="Times New Roman" panose="02020603050405020304" pitchFamily="18" charset="0"/>
                <a:ea typeface="华文楷体" panose="02010600040101010101" charset="-122"/>
                <a:cs typeface="Helvetica"/>
                <a:sym typeface="Helvetica"/>
              </a:rPr>
              <a:t>光源吗？</a:t>
            </a:r>
            <a:endParaRPr lang="zh-CN" altLang="en-US" sz="3200" kern="0">
              <a:latin typeface="Times New Roman" panose="02020603050405020304" pitchFamily="18" charset="0"/>
              <a:ea typeface="华文楷体" panose="02010600040101010101" charset="-122"/>
              <a:cs typeface="Helvetica"/>
              <a:sym typeface="Helvetica"/>
            </a:endParaRPr>
          </a:p>
        </p:txBody>
      </p:sp>
      <p:sp>
        <p:nvSpPr>
          <p:cNvPr id="12" name="矩形 11" title=""/>
          <p:cNvSpPr/>
          <p:nvPr>
            <p:custDataLst>
              <p:tags r:id="rId4"/>
            </p:custDataLst>
          </p:nvPr>
        </p:nvSpPr>
        <p:spPr>
          <a:xfrm>
            <a:off x="695325" y="4869180"/>
            <a:ext cx="1105852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2800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        月亮</a:t>
            </a:r>
            <a:r>
              <a:rPr lang="zh-CN" alt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、镜子、钻石、夜行安全衣</a:t>
            </a:r>
            <a:r>
              <a:rPr lang="zh-CN" altLang="en-US" sz="2800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自身不能发光，所以不属于光源。</a:t>
            </a:r>
            <a:endParaRPr lang="zh-CN" altLang="en-US" sz="2800" kern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57" y="2251826"/>
            <a:ext cx="1905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3" t="13394" r="25585"/>
          <a:stretch>
            <a:fillRect/>
          </a:stretch>
        </p:blipFill>
        <p:spPr>
          <a:xfrm>
            <a:off x="6024296" y="2251191"/>
            <a:ext cx="1982407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t="157" r="14546" b="5536"/>
          <a:stretch>
            <a:fillRect/>
          </a:stretch>
        </p:blipFill>
        <p:spPr>
          <a:xfrm>
            <a:off x="1199459" y="2251826"/>
            <a:ext cx="208336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一、光源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" name="图片 39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t="35664" r="6697"/>
          <a:stretch>
            <a:fillRect/>
          </a:stretch>
        </p:blipFill>
        <p:spPr>
          <a:xfrm>
            <a:off x="9047942" y="2205974"/>
            <a:ext cx="1732438" cy="1950869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AS_UNIQUEID" val="2009"/>
</p:tagLst>
</file>

<file path=ppt/tags/tag10.xml><?xml version="1.0" encoding="utf-8"?>
<p:tagLst xmlns:p="http://schemas.openxmlformats.org/presentationml/2006/main">
  <p:tag name="AS_UNIQUEID" val="2018"/>
</p:tagLst>
</file>

<file path=ppt/tags/tag100.xml><?xml version="1.0" encoding="utf-8"?>
<p:tagLst xmlns:p="http://schemas.openxmlformats.org/presentationml/2006/main">
  <p:tag name="AS_UNIQUEID" val="2108"/>
</p:tagLst>
</file>

<file path=ppt/tags/tag101.xml><?xml version="1.0" encoding="utf-8"?>
<p:tagLst xmlns:p="http://schemas.openxmlformats.org/presentationml/2006/main">
  <p:tag name="AS_UNIQUEID" val="2109"/>
</p:tagLst>
</file>

<file path=ppt/tags/tag102.xml><?xml version="1.0" encoding="utf-8"?>
<p:tagLst xmlns:p="http://schemas.openxmlformats.org/presentationml/2006/main">
  <p:tag name="AS_UNIQUEID" val="2110"/>
</p:tagLst>
</file>

<file path=ppt/tags/tag103.xml><?xml version="1.0" encoding="utf-8"?>
<p:tagLst xmlns:p="http://schemas.openxmlformats.org/presentationml/2006/main">
  <p:tag name="AS_UNIQUEID" val="2111"/>
</p:tagLst>
</file>

<file path=ppt/tags/tag104.xml><?xml version="1.0" encoding="utf-8"?>
<p:tagLst xmlns:p="http://schemas.openxmlformats.org/presentationml/2006/main">
  <p:tag name="AS_UNIQUEID" val="2112"/>
</p:tagLst>
</file>

<file path=ppt/tags/tag105.xml><?xml version="1.0" encoding="utf-8"?>
<p:tagLst xmlns:p="http://schemas.openxmlformats.org/presentationml/2006/main">
  <p:tag name="AS_UNIQUEID" val="2113"/>
</p:tagLst>
</file>

<file path=ppt/tags/tag106.xml><?xml version="1.0" encoding="utf-8"?>
<p:tagLst xmlns:p="http://schemas.openxmlformats.org/presentationml/2006/main">
  <p:tag name="AS_UNIQUEID" val="2114"/>
</p:tagLst>
</file>

<file path=ppt/tags/tag107.xml><?xml version="1.0" encoding="utf-8"?>
<p:tagLst xmlns:p="http://schemas.openxmlformats.org/presentationml/2006/main">
  <p:tag name="AS_UNIQUEID" val="2115"/>
</p:tagLst>
</file>

<file path=ppt/tags/tag108.xml><?xml version="1.0" encoding="utf-8"?>
<p:tagLst xmlns:p="http://schemas.openxmlformats.org/presentationml/2006/main">
  <p:tag name="AS_UNIQUEID" val="2116"/>
</p:tagLst>
</file>

<file path=ppt/tags/tag109.xml><?xml version="1.0" encoding="utf-8"?>
<p:tagLst xmlns:p="http://schemas.openxmlformats.org/presentationml/2006/main">
  <p:tag name="AS_UNIQUEID" val="1498"/>
</p:tagLst>
</file>

<file path=ppt/tags/tag11.xml><?xml version="1.0" encoding="utf-8"?>
<p:tagLst xmlns:p="http://schemas.openxmlformats.org/presentationml/2006/main">
  <p:tag name="AS_UNIQUEID" val="2019"/>
</p:tagLst>
</file>

<file path=ppt/tags/tag110.xml><?xml version="1.0" encoding="utf-8"?>
<p:tagLst xmlns:p="http://schemas.openxmlformats.org/presentationml/2006/main">
  <p:tag name="AS_UNIQUEID" val="1500"/>
</p:tagLst>
</file>

<file path=ppt/tags/tag111.xml><?xml version="1.0" encoding="utf-8"?>
<p:tagLst xmlns:p="http://schemas.openxmlformats.org/presentationml/2006/main">
  <p:tag name="AS_UNIQUEID" val="2117"/>
</p:tagLst>
</file>

<file path=ppt/tags/tag112.xml><?xml version="1.0" encoding="utf-8"?>
<p:tagLst xmlns:p="http://schemas.openxmlformats.org/presentationml/2006/main">
  <p:tag name="AS_UNIQUEID" val="2118"/>
</p:tagLst>
</file>

<file path=ppt/tags/tag113.xml><?xml version="1.0" encoding="utf-8"?>
<p:tagLst xmlns:p="http://schemas.openxmlformats.org/presentationml/2006/main">
  <p:tag name="AS_UNIQUEID" val="2119"/>
</p:tagLst>
</file>

<file path=ppt/tags/tag114.xml><?xml version="1.0" encoding="utf-8"?>
<p:tagLst xmlns:p="http://schemas.openxmlformats.org/presentationml/2006/main">
  <p:tag name="AS_UNIQUEID" val="2120"/>
</p:tagLst>
</file>

<file path=ppt/tags/tag115.xml><?xml version="1.0" encoding="utf-8"?>
<p:tagLst xmlns:p="http://schemas.openxmlformats.org/presentationml/2006/main">
  <p:tag name="AS_UNIQUEID" val="1497"/>
</p:tagLst>
</file>

<file path=ppt/tags/tag116.xml><?xml version="1.0" encoding="utf-8"?>
<p:tagLst xmlns:p="http://schemas.openxmlformats.org/presentationml/2006/main">
  <p:tag name="AS_UNIQUEID" val="1501"/>
</p:tagLst>
</file>

<file path=ppt/tags/tag117.xml><?xml version="1.0" encoding="utf-8"?>
<p:tagLst xmlns:p="http://schemas.openxmlformats.org/presentationml/2006/main">
  <p:tag name="AS_UNIQUEID" val="2121"/>
</p:tagLst>
</file>

<file path=ppt/tags/tag118.xml><?xml version="1.0" encoding="utf-8"?>
<p:tagLst xmlns:p="http://schemas.openxmlformats.org/presentationml/2006/main">
  <p:tag name="AS_UNIQUEID" val="2122"/>
  <p:tag name="KSO_WM_UNIT_PLACING_PICTURE_USER_VIEWPORT" val="{&quot;height&quot;:3560,&quot;width&quot;:5330}"/>
</p:tagLst>
</file>

<file path=ppt/tags/tag119.xml><?xml version="1.0" encoding="utf-8"?>
<p:tagLst xmlns:p="http://schemas.openxmlformats.org/presentationml/2006/main">
  <p:tag name="AS_UNIQUEID" val="2123"/>
</p:tagLst>
</file>

<file path=ppt/tags/tag12.xml><?xml version="1.0" encoding="utf-8"?>
<p:tagLst xmlns:p="http://schemas.openxmlformats.org/presentationml/2006/main">
  <p:tag name="AS_UNIQUEID" val="2020"/>
</p:tagLst>
</file>

<file path=ppt/tags/tag120.xml><?xml version="1.0" encoding="utf-8"?>
<p:tagLst xmlns:p="http://schemas.openxmlformats.org/presentationml/2006/main">
  <p:tag name="AS_UNIQUEID" val="2124"/>
  <p:tag name="KSO_WM_UNIT_PLACING_PICTURE_USER_VIEWPORT" val="{&quot;height&quot;:3062.499212598425,&quot;width&quot;:4195}"/>
</p:tagLst>
</file>

<file path=ppt/tags/tag121.xml><?xml version="1.0" encoding="utf-8"?>
<p:tagLst xmlns:p="http://schemas.openxmlformats.org/presentationml/2006/main">
  <p:tag name="AS_UNIQUEID" val="2125"/>
  <p:tag name="KSO_WM_UNIT_PLACING_PICTURE_USER_VIEWPORT" val="{&quot;height&quot;:3100,&quot;width&quot;:4647.500787401575}"/>
</p:tagLst>
</file>

<file path=ppt/tags/tag122.xml><?xml version="1.0" encoding="utf-8"?>
<p:tagLst xmlns:p="http://schemas.openxmlformats.org/presentationml/2006/main">
  <p:tag name="AS_UNIQUEID" val="2126"/>
</p:tagLst>
</file>

<file path=ppt/tags/tag123.xml><?xml version="1.0" encoding="utf-8"?>
<p:tagLst xmlns:p="http://schemas.openxmlformats.org/presentationml/2006/main">
  <p:tag name="AS_UNIQUEID" val="1470"/>
</p:tagLst>
</file>

<file path=ppt/tags/tag124.xml><?xml version="1.0" encoding="utf-8"?>
<p:tagLst xmlns:p="http://schemas.openxmlformats.org/presentationml/2006/main">
  <p:tag name="AS_UNIQUEID" val="2127"/>
</p:tagLst>
</file>

<file path=ppt/tags/tag125.xml><?xml version="1.0" encoding="utf-8"?>
<p:tagLst xmlns:p="http://schemas.openxmlformats.org/presentationml/2006/main">
  <p:tag name="AS_UNIQUEID" val="2128"/>
</p:tagLst>
</file>

<file path=ppt/tags/tag126.xml><?xml version="1.0" encoding="utf-8"?>
<p:tagLst xmlns:p="http://schemas.openxmlformats.org/presentationml/2006/main">
  <p:tag name="AS_UNIQUEID" val="2129"/>
</p:tagLst>
</file>

<file path=ppt/tags/tag127.xml><?xml version="1.0" encoding="utf-8"?>
<p:tagLst xmlns:p="http://schemas.openxmlformats.org/presentationml/2006/main">
  <p:tag name="AS_UNIQUEID" val="2130"/>
</p:tagLst>
</file>

<file path=ppt/tags/tag128.xml><?xml version="1.0" encoding="utf-8"?>
<p:tagLst xmlns:p="http://schemas.openxmlformats.org/presentationml/2006/main">
  <p:tag name="AS_UNIQUEID" val="2131"/>
</p:tagLst>
</file>

<file path=ppt/tags/tag129.xml><?xml version="1.0" encoding="utf-8"?>
<p:tagLst xmlns:p="http://schemas.openxmlformats.org/presentationml/2006/main">
  <p:tag name="AS_UNIQUEID" val="2132"/>
</p:tagLst>
</file>

<file path=ppt/tags/tag13.xml><?xml version="1.0" encoding="utf-8"?>
<p:tagLst xmlns:p="http://schemas.openxmlformats.org/presentationml/2006/main">
  <p:tag name="AS_UNIQUEID" val="2021"/>
</p:tagLst>
</file>

<file path=ppt/tags/tag130.xml><?xml version="1.0" encoding="utf-8"?>
<p:tagLst xmlns:p="http://schemas.openxmlformats.org/presentationml/2006/main">
  <p:tag name="AS_UNIQUEID" val="2133"/>
</p:tagLst>
</file>

<file path=ppt/tags/tag131.xml><?xml version="1.0" encoding="utf-8"?>
<p:tagLst xmlns:p="http://schemas.openxmlformats.org/presentationml/2006/main">
  <p:tag name="AS_UNIQUEID" val="2134"/>
</p:tagLst>
</file>

<file path=ppt/tags/tag132.xml><?xml version="1.0" encoding="utf-8"?>
<p:tagLst xmlns:p="http://schemas.openxmlformats.org/presentationml/2006/main">
  <p:tag name="AS_UNIQUEID" val="2135"/>
</p:tagLst>
</file>

<file path=ppt/tags/tag133.xml><?xml version="1.0" encoding="utf-8"?>
<p:tagLst xmlns:p="http://schemas.openxmlformats.org/presentationml/2006/main">
  <p:tag name="AS_UNIQUEID" val="2136"/>
</p:tagLst>
</file>

<file path=ppt/tags/tag134.xml><?xml version="1.0" encoding="utf-8"?>
<p:tagLst xmlns:p="http://schemas.openxmlformats.org/presentationml/2006/main">
  <p:tag name="AS_UNIQUEID" val="2137"/>
</p:tagLst>
</file>

<file path=ppt/tags/tag135.xml><?xml version="1.0" encoding="utf-8"?>
<p:tagLst xmlns:p="http://schemas.openxmlformats.org/presentationml/2006/main">
  <p:tag name="AS_UNIQUEID" val="2138"/>
</p:tagLst>
</file>

<file path=ppt/tags/tag136.xml><?xml version="1.0" encoding="utf-8"?>
<p:tagLst xmlns:p="http://schemas.openxmlformats.org/presentationml/2006/main">
  <p:tag name="AS_UNIQUEID" val="2139"/>
</p:tagLst>
</file>

<file path=ppt/tags/tag137.xml><?xml version="1.0" encoding="utf-8"?>
<p:tagLst xmlns:p="http://schemas.openxmlformats.org/presentationml/2006/main">
  <p:tag name="AS_UNIQUEID" val="2140"/>
</p:tagLst>
</file>

<file path=ppt/tags/tag138.xml><?xml version="1.0" encoding="utf-8"?>
<p:tagLst xmlns:p="http://schemas.openxmlformats.org/presentationml/2006/main">
  <p:tag name="AS_UNIQUEID" val="945"/>
</p:tagLst>
</file>

<file path=ppt/tags/tag139.xml><?xml version="1.0" encoding="utf-8"?>
<p:tagLst xmlns:p="http://schemas.openxmlformats.org/presentationml/2006/main">
  <p:tag name="AS_UNIQUEID" val="2141"/>
</p:tagLst>
</file>

<file path=ppt/tags/tag14.xml><?xml version="1.0" encoding="utf-8"?>
<p:tagLst xmlns:p="http://schemas.openxmlformats.org/presentationml/2006/main">
  <p:tag name="AS_UNIQUEID" val="2022"/>
</p:tagLst>
</file>

<file path=ppt/tags/tag140.xml><?xml version="1.0" encoding="utf-8"?>
<p:tagLst xmlns:p="http://schemas.openxmlformats.org/presentationml/2006/main">
  <p:tag name="AS_UNIQUEID" val="1498"/>
</p:tagLst>
</file>

<file path=ppt/tags/tag141.xml><?xml version="1.0" encoding="utf-8"?>
<p:tagLst xmlns:p="http://schemas.openxmlformats.org/presentationml/2006/main">
  <p:tag name="AS_UNIQUEID" val="1552"/>
</p:tagLst>
</file>

<file path=ppt/tags/tag142.xml><?xml version="1.0" encoding="utf-8"?>
<p:tagLst xmlns:p="http://schemas.openxmlformats.org/presentationml/2006/main">
  <p:tag name="AS_UNIQUEID" val="2142"/>
</p:tagLst>
</file>

<file path=ppt/tags/tag143.xml><?xml version="1.0" encoding="utf-8"?>
<p:tagLst xmlns:p="http://schemas.openxmlformats.org/presentationml/2006/main">
  <p:tag name="AS_UNIQUEID" val="2143"/>
</p:tagLst>
</file>

<file path=ppt/tags/tag144.xml><?xml version="1.0" encoding="utf-8"?>
<p:tagLst xmlns:p="http://schemas.openxmlformats.org/presentationml/2006/main">
  <p:tag name="AS_UNIQUEID" val="2144"/>
</p:tagLst>
</file>

<file path=ppt/tags/tag145.xml><?xml version="1.0" encoding="utf-8"?>
<p:tagLst xmlns:p="http://schemas.openxmlformats.org/presentationml/2006/main">
  <p:tag name="AS_UNIQUEID" val="2145"/>
</p:tagLst>
</file>

<file path=ppt/tags/tag146.xml><?xml version="1.0" encoding="utf-8"?>
<p:tagLst xmlns:p="http://schemas.openxmlformats.org/presentationml/2006/main">
  <p:tag name="AS_UNIQUEID" val="2146"/>
</p:tagLst>
</file>

<file path=ppt/tags/tag147.xml><?xml version="1.0" encoding="utf-8"?>
<p:tagLst xmlns:p="http://schemas.openxmlformats.org/presentationml/2006/main">
  <p:tag name="AS_UNIQUEID" val="2147"/>
</p:tagLst>
</file>

<file path=ppt/tags/tag148.xml><?xml version="1.0" encoding="utf-8"?>
<p:tagLst xmlns:p="http://schemas.openxmlformats.org/presentationml/2006/main">
  <p:tag name="AS_UNIQUEID" val="2148"/>
</p:tagLst>
</file>

<file path=ppt/tags/tag149.xml><?xml version="1.0" encoding="utf-8"?>
<p:tagLst xmlns:p="http://schemas.openxmlformats.org/presentationml/2006/main">
  <p:tag name="AS_UNIQUEID" val="352"/>
</p:tagLst>
</file>

<file path=ppt/tags/tag15.xml><?xml version="1.0" encoding="utf-8"?>
<p:tagLst xmlns:p="http://schemas.openxmlformats.org/presentationml/2006/main">
  <p:tag name="AS_UNIQUEID" val="2023"/>
</p:tagLst>
</file>

<file path=ppt/tags/tag150.xml><?xml version="1.0" encoding="utf-8"?>
<p:tagLst xmlns:p="http://schemas.openxmlformats.org/presentationml/2006/main">
  <p:tag name="AS_UNIQUEID" val="353"/>
</p:tagLst>
</file>

<file path=ppt/tags/tag151.xml><?xml version="1.0" encoding="utf-8"?>
<p:tagLst xmlns:p="http://schemas.openxmlformats.org/presentationml/2006/main">
  <p:tag name="AS_UNIQUEID" val="354"/>
  <p:tag name="KSO_WM_UNIT_PLACING_PICTURE_USER_VIEWPORT" val="{&quot;height&quot;:3000,&quot;width&quot;:3000}"/>
</p:tagLst>
</file>

<file path=ppt/tags/tag152.xml><?xml version="1.0" encoding="utf-8"?>
<p:tagLst xmlns:p="http://schemas.openxmlformats.org/presentationml/2006/main">
  <p:tag name="AS_UNIQUEID" val="355"/>
  <p:tag name="KSO_WM_UNIT_PLACING_PICTURE_USER_VIEWPORT" val="{&quot;height&quot;:3000,&quot;width&quot;:3121.9007874015747}"/>
</p:tagLst>
</file>

<file path=ppt/tags/tag153.xml><?xml version="1.0" encoding="utf-8"?>
<p:tagLst xmlns:p="http://schemas.openxmlformats.org/presentationml/2006/main">
  <p:tag name="AS_UNIQUEID" val="357"/>
  <p:tag name="KSO_WM_UNIT_PLACING_PICTURE_USER_VIEWPORT" val="{&quot;height&quot;:3000,&quot;width&quot;:3280.8818897637793}"/>
</p:tagLst>
</file>

<file path=ppt/tags/tag154.xml><?xml version="1.0" encoding="utf-8"?>
<p:tagLst xmlns:p="http://schemas.openxmlformats.org/presentationml/2006/main">
  <p:tag name="AS_UNIQUEID" val="2149"/>
</p:tagLst>
</file>

<file path=ppt/tags/tag155.xml><?xml version="1.0" encoding="utf-8"?>
<p:tagLst xmlns:p="http://schemas.openxmlformats.org/presentationml/2006/main">
  <p:tag name="AS_UNIQUEID" val="1559"/>
</p:tagLst>
</file>

<file path=ppt/tags/tag156.xml><?xml version="1.0" encoding="utf-8"?>
<p:tagLst xmlns:p="http://schemas.openxmlformats.org/presentationml/2006/main">
  <p:tag name="AS_UNIQUEID" val="2150"/>
</p:tagLst>
</file>

<file path=ppt/tags/tag157.xml><?xml version="1.0" encoding="utf-8"?>
<p:tagLst xmlns:p="http://schemas.openxmlformats.org/presentationml/2006/main">
  <p:tag name="AS_UNIQUEID" val="2151"/>
</p:tagLst>
</file>

<file path=ppt/tags/tag158.xml><?xml version="1.0" encoding="utf-8"?>
<p:tagLst xmlns:p="http://schemas.openxmlformats.org/presentationml/2006/main">
  <p:tag name="AS_UNIQUEID" val="2152"/>
</p:tagLst>
</file>

<file path=ppt/tags/tag159.xml><?xml version="1.0" encoding="utf-8"?>
<p:tagLst xmlns:p="http://schemas.openxmlformats.org/presentationml/2006/main">
  <p:tag name="AS_UNIQUEID" val="2153"/>
</p:tagLst>
</file>

<file path=ppt/tags/tag16.xml><?xml version="1.0" encoding="utf-8"?>
<p:tagLst xmlns:p="http://schemas.openxmlformats.org/presentationml/2006/main">
  <p:tag name="AS_UNIQUEID" val="2024"/>
</p:tagLst>
</file>

<file path=ppt/tags/tag160.xml><?xml version="1.0" encoding="utf-8"?>
<p:tagLst xmlns:p="http://schemas.openxmlformats.org/presentationml/2006/main">
  <p:tag name="AS_UNIQUEID" val="2154"/>
</p:tagLst>
</file>

<file path=ppt/tags/tag161.xml><?xml version="1.0" encoding="utf-8"?>
<p:tagLst xmlns:p="http://schemas.openxmlformats.org/presentationml/2006/main">
  <p:tag name="AS_UNIQUEID" val="2155"/>
</p:tagLst>
</file>

<file path=ppt/tags/tag162.xml><?xml version="1.0" encoding="utf-8"?>
<p:tagLst xmlns:p="http://schemas.openxmlformats.org/presentationml/2006/main">
  <p:tag name="AS_UNIQUEID" val="2156"/>
</p:tagLst>
</file>

<file path=ppt/tags/tag163.xml><?xml version="1.0" encoding="utf-8"?>
<p:tagLst xmlns:p="http://schemas.openxmlformats.org/presentationml/2006/main">
  <p:tag name="AS_UNIQUEID" val="1562"/>
</p:tagLst>
</file>

<file path=ppt/tags/tag164.xml><?xml version="1.0" encoding="utf-8"?>
<p:tagLst xmlns:p="http://schemas.openxmlformats.org/presentationml/2006/main">
  <p:tag name="AS_UNIQUEID" val="2157"/>
</p:tagLst>
</file>

<file path=ppt/tags/tag165.xml><?xml version="1.0" encoding="utf-8"?>
<p:tagLst xmlns:p="http://schemas.openxmlformats.org/presentationml/2006/main">
  <p:tag name="AS_UNIQUEID" val="2158"/>
</p:tagLst>
</file>

<file path=ppt/tags/tag166.xml><?xml version="1.0" encoding="utf-8"?>
<p:tagLst xmlns:p="http://schemas.openxmlformats.org/presentationml/2006/main">
  <p:tag name="AS_UNIQUEID" val="2159"/>
</p:tagLst>
</file>

<file path=ppt/tags/tag167.xml><?xml version="1.0" encoding="utf-8"?>
<p:tagLst xmlns:p="http://schemas.openxmlformats.org/presentationml/2006/main">
  <p:tag name="AS_UNIQUEID" val="2160"/>
</p:tagLst>
</file>

<file path=ppt/tags/tag168.xml><?xml version="1.0" encoding="utf-8"?>
<p:tagLst xmlns:p="http://schemas.openxmlformats.org/presentationml/2006/main">
  <p:tag name="AS_UNIQUEID" val="2161"/>
</p:tagLst>
</file>

<file path=ppt/tags/tag169.xml><?xml version="1.0" encoding="utf-8"?>
<p:tagLst xmlns:p="http://schemas.openxmlformats.org/presentationml/2006/main">
  <p:tag name="AS_UNIQUEID" val="2162"/>
</p:tagLst>
</file>

<file path=ppt/tags/tag17.xml><?xml version="1.0" encoding="utf-8"?>
<p:tagLst xmlns:p="http://schemas.openxmlformats.org/presentationml/2006/main">
  <p:tag name="AS_UNIQUEID" val="2025"/>
</p:tagLst>
</file>

<file path=ppt/tags/tag170.xml><?xml version="1.0" encoding="utf-8"?>
<p:tagLst xmlns:p="http://schemas.openxmlformats.org/presentationml/2006/main">
  <p:tag name="AS_UNIQUEID" val="2163"/>
</p:tagLst>
</file>

<file path=ppt/tags/tag171.xml><?xml version="1.0" encoding="utf-8"?>
<p:tagLst xmlns:p="http://schemas.openxmlformats.org/presentationml/2006/main">
  <p:tag name="AS_UNIQUEID" val="2164"/>
</p:tagLst>
</file>

<file path=ppt/tags/tag172.xml><?xml version="1.0" encoding="utf-8"?>
<p:tagLst xmlns:p="http://schemas.openxmlformats.org/presentationml/2006/main">
  <p:tag name="AS_UNIQUEID" val="2165"/>
</p:tagLst>
</file>

<file path=ppt/tags/tag173.xml><?xml version="1.0" encoding="utf-8"?>
<p:tagLst xmlns:p="http://schemas.openxmlformats.org/presentationml/2006/main">
  <p:tag name="AS_UNIQUEID" val="2166"/>
  <p:tag name="KSO_WM_MEDIACOVER_FLAG" val="1"/>
  <p:tag name="KSO_WM_UNIT_MEDIACOVER_BTN_STATE" val="1"/>
  <p:tag name="KSO_WM_UNIT_MEDIACOVER_BTNRECT" val="0*0*0*0"/>
</p:tagLst>
</file>

<file path=ppt/tags/tag174.xml><?xml version="1.0" encoding="utf-8"?>
<p:tagLst xmlns:p="http://schemas.openxmlformats.org/presentationml/2006/main">
  <p:tag name="AS_UNIQUEID" val="2167"/>
</p:tagLst>
</file>

<file path=ppt/tags/tag175.xml><?xml version="1.0" encoding="utf-8"?>
<p:tagLst xmlns:p="http://schemas.openxmlformats.org/presentationml/2006/main">
  <p:tag name="AS_UNIQUEID" val="2168"/>
</p:tagLst>
</file>

<file path=ppt/tags/tag176.xml><?xml version="1.0" encoding="utf-8"?>
<p:tagLst xmlns:p="http://schemas.openxmlformats.org/presentationml/2006/main">
  <p:tag name="AS_UNIQUEID" val="2169"/>
</p:tagLst>
</file>

<file path=ppt/tags/tag177.xml><?xml version="1.0" encoding="utf-8"?>
<p:tagLst xmlns:p="http://schemas.openxmlformats.org/presentationml/2006/main">
  <p:tag name="AS_UNIQUEID" val="2170"/>
</p:tagLst>
</file>

<file path=ppt/tags/tag178.xml><?xml version="1.0" encoding="utf-8"?>
<p:tagLst xmlns:p="http://schemas.openxmlformats.org/presentationml/2006/main">
  <p:tag name="AS_UNIQUEID" val="1576"/>
</p:tagLst>
</file>

<file path=ppt/tags/tag179.xml><?xml version="1.0" encoding="utf-8"?>
<p:tagLst xmlns:p="http://schemas.openxmlformats.org/presentationml/2006/main">
  <p:tag name="AS_UNIQUEID" val="2171"/>
  <p:tag name="KSO_WM_MEDIACOVER_FLAG" val="1"/>
  <p:tag name="KSO_WM_UNIT_MEDIACOVER_BTN_STATE" val="1"/>
  <p:tag name="KSO_WM_UNIT_MEDIACOVER_BTNRECT" val="0*0*0*0"/>
</p:tagLst>
</file>

<file path=ppt/tags/tag18.xml><?xml version="1.0" encoding="utf-8"?>
<p:tagLst xmlns:p="http://schemas.openxmlformats.org/presentationml/2006/main">
  <p:tag name="AS_UNIQUEID" val="2026"/>
</p:tagLst>
</file>

<file path=ppt/tags/tag180.xml><?xml version="1.0" encoding="utf-8"?>
<p:tagLst xmlns:p="http://schemas.openxmlformats.org/presentationml/2006/main">
  <p:tag name="AS_UNIQUEID" val="2172"/>
</p:tagLst>
</file>

<file path=ppt/tags/tag181.xml><?xml version="1.0" encoding="utf-8"?>
<p:tagLst xmlns:p="http://schemas.openxmlformats.org/presentationml/2006/main">
  <p:tag name="AS_UNIQUEID" val="2173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82.xml><?xml version="1.0" encoding="utf-8"?>
<p:tagLst xmlns:p="http://schemas.openxmlformats.org/presentationml/2006/main">
  <p:tag name="AS_UNIQUEID" val="2174"/>
</p:tagLst>
</file>

<file path=ppt/tags/tag183.xml><?xml version="1.0" encoding="utf-8"?>
<p:tagLst xmlns:p="http://schemas.openxmlformats.org/presentationml/2006/main">
  <p:tag name="AS_UNIQUEID" val="2175"/>
</p:tagLst>
</file>

<file path=ppt/tags/tag184.xml><?xml version="1.0" encoding="utf-8"?>
<p:tagLst xmlns:p="http://schemas.openxmlformats.org/presentationml/2006/main">
  <p:tag name="AS_UNIQUEID" val="1576"/>
</p:tagLst>
</file>

<file path=ppt/tags/tag185.xml><?xml version="1.0" encoding="utf-8"?>
<p:tagLst xmlns:p="http://schemas.openxmlformats.org/presentationml/2006/main">
  <p:tag name="AS_UNIQUEID" val="2176"/>
  <p:tag name="KSO_WM_MEDIACOVER_FLAG" val="1"/>
  <p:tag name="KSO_WM_UNIT_MEDIACOVER_BTN_STATE" val="1"/>
  <p:tag name="KSO_WM_UNIT_MEDIACOVER_BTNRECT" val="0*0*0*0"/>
</p:tagLst>
</file>

<file path=ppt/tags/tag186.xml><?xml version="1.0" encoding="utf-8"?>
<p:tagLst xmlns:p="http://schemas.openxmlformats.org/presentationml/2006/main">
  <p:tag name="AS_UNIQUEID" val="2177"/>
</p:tagLst>
</file>

<file path=ppt/tags/tag187.xml><?xml version="1.0" encoding="utf-8"?>
<p:tagLst xmlns:p="http://schemas.openxmlformats.org/presentationml/2006/main">
  <p:tag name="AS_UNIQUEID" val="2178"/>
</p:tagLst>
</file>

<file path=ppt/tags/tag188.xml><?xml version="1.0" encoding="utf-8"?>
<p:tagLst xmlns:p="http://schemas.openxmlformats.org/presentationml/2006/main">
  <p:tag name="AS_UNIQUEID" val="2179"/>
</p:tagLst>
</file>

<file path=ppt/tags/tag189.xml><?xml version="1.0" encoding="utf-8"?>
<p:tagLst xmlns:p="http://schemas.openxmlformats.org/presentationml/2006/main">
  <p:tag name="AS_UNIQUEID" val="2180"/>
</p:tagLst>
</file>

<file path=ppt/tags/tag19.xml><?xml version="1.0" encoding="utf-8"?>
<p:tagLst xmlns:p="http://schemas.openxmlformats.org/presentationml/2006/main">
  <p:tag name="AS_UNIQUEID" val="2027"/>
</p:tagLst>
</file>

<file path=ppt/tags/tag190.xml><?xml version="1.0" encoding="utf-8"?>
<p:tagLst xmlns:p="http://schemas.openxmlformats.org/presentationml/2006/main">
  <p:tag name="AS_UNIQUEID" val="1576"/>
</p:tagLst>
</file>

<file path=ppt/tags/tag191.xml><?xml version="1.0" encoding="utf-8"?>
<p:tagLst xmlns:p="http://schemas.openxmlformats.org/presentationml/2006/main">
  <p:tag name="AS_UNIQUEID" val="2181"/>
  <p:tag name="KSO_WM_MEDIACOVER_FLAG" val="1"/>
  <p:tag name="KSO_WM_UNIT_MEDIACOVER_BTN_STATE" val="1"/>
  <p:tag name="KSO_WM_UNIT_MEDIACOVER_BTNRECT" val="0*0*0*0"/>
</p:tagLst>
</file>

<file path=ppt/tags/tag192.xml><?xml version="1.0" encoding="utf-8"?>
<p:tagLst xmlns:p="http://schemas.openxmlformats.org/presentationml/2006/main">
  <p:tag name="AS_UNIQUEID" val="2182"/>
</p:tagLst>
</file>

<file path=ppt/tags/tag193.xml><?xml version="1.0" encoding="utf-8"?>
<p:tagLst xmlns:p="http://schemas.openxmlformats.org/presentationml/2006/main">
  <p:tag name="AS_UNIQUEID" val="2183"/>
</p:tagLst>
</file>

<file path=ppt/tags/tag194.xml><?xml version="1.0" encoding="utf-8"?>
<p:tagLst xmlns:p="http://schemas.openxmlformats.org/presentationml/2006/main">
  <p:tag name="AS_UNIQUEID" val="2184"/>
</p:tagLst>
</file>

<file path=ppt/tags/tag195.xml><?xml version="1.0" encoding="utf-8"?>
<p:tagLst xmlns:p="http://schemas.openxmlformats.org/presentationml/2006/main">
  <p:tag name="AS_UNIQUEID" val="2185"/>
</p:tagLst>
</file>

<file path=ppt/tags/tag196.xml><?xml version="1.0" encoding="utf-8"?>
<p:tagLst xmlns:p="http://schemas.openxmlformats.org/presentationml/2006/main">
  <p:tag name="AS_UNIQUEID" val="2186"/>
</p:tagLst>
</file>

<file path=ppt/tags/tag197.xml><?xml version="1.0" encoding="utf-8"?>
<p:tagLst xmlns:p="http://schemas.openxmlformats.org/presentationml/2006/main">
  <p:tag name="AS_UNIQUEID" val="2187"/>
</p:tagLst>
</file>

<file path=ppt/tags/tag198.xml><?xml version="1.0" encoding="utf-8"?>
<p:tagLst xmlns:p="http://schemas.openxmlformats.org/presentationml/2006/main">
  <p:tag name="AS_UNIQUEID" val="2188"/>
</p:tagLst>
</file>

<file path=ppt/tags/tag199.xml><?xml version="1.0" encoding="utf-8"?>
<p:tagLst xmlns:p="http://schemas.openxmlformats.org/presentationml/2006/main">
  <p:tag name="AS_UNIQUEID" val="2189"/>
</p:tagLst>
</file>

<file path=ppt/tags/tag2.xml><?xml version="1.0" encoding="utf-8"?>
<p:tagLst xmlns:p="http://schemas.openxmlformats.org/presentationml/2006/main">
  <p:tag name="AS_UNIQUEID" val="2010"/>
</p:tagLst>
</file>

<file path=ppt/tags/tag20.xml><?xml version="1.0" encoding="utf-8"?>
<p:tagLst xmlns:p="http://schemas.openxmlformats.org/presentationml/2006/main">
  <p:tag name="AS_UNIQUEID" val="2028"/>
</p:tagLst>
</file>

<file path=ppt/tags/tag200.xml><?xml version="1.0" encoding="utf-8"?>
<p:tagLst xmlns:p="http://schemas.openxmlformats.org/presentationml/2006/main">
  <p:tag name="AS_UNIQUEID" val="1576"/>
</p:tagLst>
</file>

<file path=ppt/tags/tag201.xml><?xml version="1.0" encoding="utf-8"?>
<p:tagLst xmlns:p="http://schemas.openxmlformats.org/presentationml/2006/main">
  <p:tag name="AS_UNIQUEID" val="2190"/>
  <p:tag name="KSO_WM_MEDIACOVER_FLAG" val="1"/>
  <p:tag name="KSO_WM_UNIT_MEDIACOVER_BTN_STATE" val="1"/>
  <p:tag name="KSO_WM_UNIT_MEDIACOVER_BTNRECT" val="0*0*0*0"/>
</p:tagLst>
</file>

<file path=ppt/tags/tag202.xml><?xml version="1.0" encoding="utf-8"?>
<p:tagLst xmlns:p="http://schemas.openxmlformats.org/presentationml/2006/main">
  <p:tag name="AS_UNIQUEID" val="2191"/>
</p:tagLst>
</file>

<file path=ppt/tags/tag203.xml><?xml version="1.0" encoding="utf-8"?>
<p:tagLst xmlns:p="http://schemas.openxmlformats.org/presentationml/2006/main">
  <p:tag name="AS_UNIQUEID" val="2192"/>
</p:tagLst>
</file>

<file path=ppt/tags/tag204.xml><?xml version="1.0" encoding="utf-8"?>
<p:tagLst xmlns:p="http://schemas.openxmlformats.org/presentationml/2006/main">
  <p:tag name="AS_UNIQUEID" val="2193"/>
</p:tagLst>
</file>

<file path=ppt/tags/tag205.xml><?xml version="1.0" encoding="utf-8"?>
<p:tagLst xmlns:p="http://schemas.openxmlformats.org/presentationml/2006/main">
  <p:tag name="AS_UNIQUEID" val="2194"/>
</p:tagLst>
</file>

<file path=ppt/tags/tag206.xml><?xml version="1.0" encoding="utf-8"?>
<p:tagLst xmlns:p="http://schemas.openxmlformats.org/presentationml/2006/main">
  <p:tag name="AS_UNIQUEID" val="2195"/>
</p:tagLst>
</file>

<file path=ppt/tags/tag207.xml><?xml version="1.0" encoding="utf-8"?>
<p:tagLst xmlns:p="http://schemas.openxmlformats.org/presentationml/2006/main">
  <p:tag name="AS_UNIQUEID" val="2196"/>
</p:tagLst>
</file>

<file path=ppt/tags/tag208.xml><?xml version="1.0" encoding="utf-8"?>
<p:tagLst xmlns:p="http://schemas.openxmlformats.org/presentationml/2006/main">
  <p:tag name="AS_UNIQUEID" val="1080"/>
  <p:tag name="KSO_WM_UNIT_TEXT_FILL_FORE_SCHEMECOLOR_INDEX" val="13"/>
  <p:tag name="KSO_WM_UNIT_TEXT_FILL_FORE_SCHEMECOLOR_INDEX_BRIGHTNESS" val="0"/>
  <p:tag name="KSO_WM_UNIT_TEXT_FILL_TYPE" val="1"/>
</p:tagLst>
</file>

<file path=ppt/tags/tag209.xml><?xml version="1.0" encoding="utf-8"?>
<p:tagLst xmlns:p="http://schemas.openxmlformats.org/presentationml/2006/main">
  <p:tag name="AS_UNIQUEID" val="1576"/>
</p:tagLst>
</file>

<file path=ppt/tags/tag21.xml><?xml version="1.0" encoding="utf-8"?>
<p:tagLst xmlns:p="http://schemas.openxmlformats.org/presentationml/2006/main">
  <p:tag name="AS_UNIQUEID" val="2029"/>
</p:tagLst>
</file>

<file path=ppt/tags/tag210.xml><?xml version="1.0" encoding="utf-8"?>
<p:tagLst xmlns:p="http://schemas.openxmlformats.org/presentationml/2006/main">
  <p:tag name="AS_UNIQUEID" val="2197"/>
</p:tagLst>
</file>

<file path=ppt/tags/tag211.xml><?xml version="1.0" encoding="utf-8"?>
<p:tagLst xmlns:p="http://schemas.openxmlformats.org/presentationml/2006/main">
  <p:tag name="AS_UNIQUEID" val="2198"/>
</p:tagLst>
</file>

<file path=ppt/tags/tag212.xml><?xml version="1.0" encoding="utf-8"?>
<p:tagLst xmlns:p="http://schemas.openxmlformats.org/presentationml/2006/main">
  <p:tag name="AS_UNIQUEID" val="2199"/>
</p:tagLst>
</file>

<file path=ppt/tags/tag213.xml><?xml version="1.0" encoding="utf-8"?>
<p:tagLst xmlns:p="http://schemas.openxmlformats.org/presentationml/2006/main">
  <p:tag name="AS_UNIQUEID" val="2200"/>
</p:tagLst>
</file>

<file path=ppt/tags/tag214.xml><?xml version="1.0" encoding="utf-8"?>
<p:tagLst xmlns:p="http://schemas.openxmlformats.org/presentationml/2006/main">
  <p:tag name="AS_UNIQUEID" val="2201"/>
</p:tagLst>
</file>

<file path=ppt/tags/tag215.xml><?xml version="1.0" encoding="utf-8"?>
<p:tagLst xmlns:p="http://schemas.openxmlformats.org/presentationml/2006/main">
  <p:tag name="AS_UNIQUEID" val="1087"/>
</p:tagLst>
</file>

<file path=ppt/tags/tag216.xml><?xml version="1.0" encoding="utf-8"?>
<p:tagLst xmlns:p="http://schemas.openxmlformats.org/presentationml/2006/main">
  <p:tag name="AS_UNIQUEID" val="2202"/>
</p:tagLst>
</file>

<file path=ppt/tags/tag217.xml><?xml version="1.0" encoding="utf-8"?>
<p:tagLst xmlns:p="http://schemas.openxmlformats.org/presentationml/2006/main">
  <p:tag name="AS_UNIQUEID" val="2203"/>
</p:tagLst>
</file>

<file path=ppt/tags/tag218.xml><?xml version="1.0" encoding="utf-8"?>
<p:tagLst xmlns:p="http://schemas.openxmlformats.org/presentationml/2006/main">
  <p:tag name="AS_UNIQUEID" val="1668"/>
</p:tagLst>
</file>

<file path=ppt/tags/tag219.xml><?xml version="1.0" encoding="utf-8"?>
<p:tagLst xmlns:p="http://schemas.openxmlformats.org/presentationml/2006/main">
  <p:tag name="AS_UNIQUEID" val="2204"/>
</p:tagLst>
</file>

<file path=ppt/tags/tag22.xml><?xml version="1.0" encoding="utf-8"?>
<p:tagLst xmlns:p="http://schemas.openxmlformats.org/presentationml/2006/main">
  <p:tag name="AS_UNIQUEID" val="2030"/>
</p:tagLst>
</file>

<file path=ppt/tags/tag220.xml><?xml version="1.0" encoding="utf-8"?>
<p:tagLst xmlns:p="http://schemas.openxmlformats.org/presentationml/2006/main">
  <p:tag name="AS_UNIQUEID" val="2205"/>
</p:tagLst>
</file>

<file path=ppt/tags/tag221.xml><?xml version="1.0" encoding="utf-8"?>
<p:tagLst xmlns:p="http://schemas.openxmlformats.org/presentationml/2006/main">
  <p:tag name="AS_UNIQUEID" val="2206"/>
</p:tagLst>
</file>

<file path=ppt/tags/tag222.xml><?xml version="1.0" encoding="utf-8"?>
<p:tagLst xmlns:p="http://schemas.openxmlformats.org/presentationml/2006/main">
  <p:tag name="AS_UNIQUEID" val="2207"/>
</p:tagLst>
</file>

<file path=ppt/tags/tag223.xml><?xml version="1.0" encoding="utf-8"?>
<p:tagLst xmlns:p="http://schemas.openxmlformats.org/presentationml/2006/main">
  <p:tag name="AS_UNIQUEID" val="2208"/>
</p:tagLst>
</file>

<file path=ppt/tags/tag224.xml><?xml version="1.0" encoding="utf-8"?>
<p:tagLst xmlns:p="http://schemas.openxmlformats.org/presentationml/2006/main">
  <p:tag name="AS_UNIQUEID" val="2209"/>
</p:tagLst>
</file>

<file path=ppt/tags/tag225.xml><?xml version="1.0" encoding="utf-8"?>
<p:tagLst xmlns:p="http://schemas.openxmlformats.org/presentationml/2006/main">
  <p:tag name="AS_UNIQUEID" val="2210"/>
</p:tagLst>
</file>

<file path=ppt/tags/tag226.xml><?xml version="1.0" encoding="utf-8"?>
<p:tagLst xmlns:p="http://schemas.openxmlformats.org/presentationml/2006/main">
  <p:tag name="AS_UNIQUEID" val="2211"/>
</p:tagLst>
</file>

<file path=ppt/tags/tag227.xml><?xml version="1.0" encoding="utf-8"?>
<p:tagLst xmlns:p="http://schemas.openxmlformats.org/presentationml/2006/main">
  <p:tag name="AS_UNIQUEID" val="2212"/>
</p:tagLst>
</file>

<file path=ppt/tags/tag228.xml><?xml version="1.0" encoding="utf-8"?>
<p:tagLst xmlns:p="http://schemas.openxmlformats.org/presentationml/2006/main">
  <p:tag name="AS_UNIQUEID" val="2213"/>
</p:tagLst>
</file>

<file path=ppt/tags/tag229.xml><?xml version="1.0" encoding="utf-8"?>
<p:tagLst xmlns:p="http://schemas.openxmlformats.org/presentationml/2006/main">
  <p:tag name="AS_UNIQUEID" val="2214"/>
</p:tagLst>
</file>

<file path=ppt/tags/tag23.xml><?xml version="1.0" encoding="utf-8"?>
<p:tagLst xmlns:p="http://schemas.openxmlformats.org/presentationml/2006/main">
  <p:tag name="AS_UNIQUEID" val="2031"/>
</p:tagLst>
</file>

<file path=ppt/tags/tag230.xml><?xml version="1.0" encoding="utf-8"?>
<p:tagLst xmlns:p="http://schemas.openxmlformats.org/presentationml/2006/main">
  <p:tag name="AS_UNIQUEID" val="2215"/>
</p:tagLst>
</file>

<file path=ppt/tags/tag231.xml><?xml version="1.0" encoding="utf-8"?>
<p:tagLst xmlns:p="http://schemas.openxmlformats.org/presentationml/2006/main">
  <p:tag name="AS_UNIQUEID" val="2216"/>
</p:tagLst>
</file>

<file path=ppt/tags/tag232.xml><?xml version="1.0" encoding="utf-8"?>
<p:tagLst xmlns:p="http://schemas.openxmlformats.org/presentationml/2006/main">
  <p:tag name="AS_UNIQUEID" val="2217"/>
</p:tagLst>
</file>

<file path=ppt/tags/tag233.xml><?xml version="1.0" encoding="utf-8"?>
<p:tagLst xmlns:p="http://schemas.openxmlformats.org/presentationml/2006/main">
  <p:tag name="AS_UNIQUEID" val="2218"/>
</p:tagLst>
</file>

<file path=ppt/tags/tag234.xml><?xml version="1.0" encoding="utf-8"?>
<p:tagLst xmlns:p="http://schemas.openxmlformats.org/presentationml/2006/main">
  <p:tag name="AS_UNIQUEID" val="2219"/>
</p:tagLst>
</file>

<file path=ppt/tags/tag235.xml><?xml version="1.0" encoding="utf-8"?>
<p:tagLst xmlns:p="http://schemas.openxmlformats.org/presentationml/2006/main">
  <p:tag name="AS_UNIQUEID" val="2220"/>
</p:tagLst>
</file>

<file path=ppt/tags/tag236.xml><?xml version="1.0" encoding="utf-8"?>
<p:tagLst xmlns:p="http://schemas.openxmlformats.org/presentationml/2006/main">
  <p:tag name="AS_UNIQUEID" val="2221"/>
</p:tagLst>
</file>

<file path=ppt/tags/tag237.xml><?xml version="1.0" encoding="utf-8"?>
<p:tagLst xmlns:p="http://schemas.openxmlformats.org/presentationml/2006/main">
  <p:tag name="AS_UNIQUEID" val="2222"/>
</p:tagLst>
</file>

<file path=ppt/tags/tag238.xml><?xml version="1.0" encoding="utf-8"?>
<p:tagLst xmlns:p="http://schemas.openxmlformats.org/presentationml/2006/main">
  <p:tag name="AS_UNIQUEID" val="1122"/>
</p:tagLst>
</file>

<file path=ppt/tags/tag239.xml><?xml version="1.0" encoding="utf-8"?>
<p:tagLst xmlns:p="http://schemas.openxmlformats.org/presentationml/2006/main">
  <p:tag name="AS_UNIQUEID" val="1131"/>
</p:tagLst>
</file>

<file path=ppt/tags/tag24.xml><?xml version="1.0" encoding="utf-8"?>
<p:tagLst xmlns:p="http://schemas.openxmlformats.org/presentationml/2006/main">
  <p:tag name="AS_UNIQUEID" val="2032"/>
</p:tagLst>
</file>

<file path=ppt/tags/tag240.xml><?xml version="1.0" encoding="utf-8"?>
<p:tagLst xmlns:p="http://schemas.openxmlformats.org/presentationml/2006/main">
  <p:tag name="AS_UNIQUEID" val="1132"/>
</p:tagLst>
</file>

<file path=ppt/tags/tag241.xml><?xml version="1.0" encoding="utf-8"?>
<p:tagLst xmlns:p="http://schemas.openxmlformats.org/presentationml/2006/main">
  <p:tag name="AS_UNIQUEID" val="2223"/>
</p:tagLst>
</file>

<file path=ppt/tags/tag242.xml><?xml version="1.0" encoding="utf-8"?>
<p:tagLst xmlns:p="http://schemas.openxmlformats.org/presentationml/2006/main">
  <p:tag name="AS_UNIQUEID" val="2224"/>
</p:tagLst>
</file>

<file path=ppt/tags/tag243.xml><?xml version="1.0" encoding="utf-8"?>
<p:tagLst xmlns:p="http://schemas.openxmlformats.org/presentationml/2006/main">
  <p:tag name="AS_UNIQUEID" val="2225"/>
</p:tagLst>
</file>

<file path=ppt/tags/tag244.xml><?xml version="1.0" encoding="utf-8"?>
<p:tagLst xmlns:p="http://schemas.openxmlformats.org/presentationml/2006/main">
  <p:tag name="AS_UNIQUEID" val="2226"/>
</p:tagLst>
</file>

<file path=ppt/tags/tag245.xml><?xml version="1.0" encoding="utf-8"?>
<p:tagLst xmlns:p="http://schemas.openxmlformats.org/presentationml/2006/main">
  <p:tag name="AS_UNIQUEID" val="2227"/>
</p:tagLst>
</file>

<file path=ppt/tags/tag246.xml><?xml version="1.0" encoding="utf-8"?>
<p:tagLst xmlns:p="http://schemas.openxmlformats.org/presentationml/2006/main">
  <p:tag name="AS_UNIQUEID" val="2228"/>
</p:tagLst>
</file>

<file path=ppt/tags/tag247.xml><?xml version="1.0" encoding="utf-8"?>
<p:tagLst xmlns:p="http://schemas.openxmlformats.org/presentationml/2006/main">
  <p:tag name="AS_UNIQUEID" val="2229"/>
</p:tagLst>
</file>

<file path=ppt/tags/tag248.xml><?xml version="1.0" encoding="utf-8"?>
<p:tagLst xmlns:p="http://schemas.openxmlformats.org/presentationml/2006/main">
  <p:tag name="AS_UNIQUEID" val="2230"/>
</p:tagLst>
</file>

<file path=ppt/tags/tag249.xml><?xml version="1.0" encoding="utf-8"?>
<p:tagLst xmlns:p="http://schemas.openxmlformats.org/presentationml/2006/main">
  <p:tag name="AS_UNIQUEID" val="2231"/>
</p:tagLst>
</file>

<file path=ppt/tags/tag25.xml><?xml version="1.0" encoding="utf-8"?>
<p:tagLst xmlns:p="http://schemas.openxmlformats.org/presentationml/2006/main">
  <p:tag name="AS_UNIQUEID" val="2033"/>
</p:tagLst>
</file>

<file path=ppt/tags/tag250.xml><?xml version="1.0" encoding="utf-8"?>
<p:tagLst xmlns:p="http://schemas.openxmlformats.org/presentationml/2006/main">
  <p:tag name="AS_UNIQUEID" val="2232"/>
</p:tagLst>
</file>

<file path=ppt/tags/tag251.xml><?xml version="1.0" encoding="utf-8"?>
<p:tagLst xmlns:p="http://schemas.openxmlformats.org/presentationml/2006/main">
  <p:tag name="AS_UNIQUEID" val="2233"/>
</p:tagLst>
</file>

<file path=ppt/tags/tag252.xml><?xml version="1.0" encoding="utf-8"?>
<p:tagLst xmlns:p="http://schemas.openxmlformats.org/presentationml/2006/main">
  <p:tag name="AS_UNIQUEID" val="1669"/>
</p:tagLst>
</file>

<file path=ppt/tags/tag253.xml><?xml version="1.0" encoding="utf-8"?>
<p:tagLst xmlns:p="http://schemas.openxmlformats.org/presentationml/2006/main">
  <p:tag name="AS_UNIQUEID" val="1670"/>
</p:tagLst>
</file>

<file path=ppt/tags/tag254.xml><?xml version="1.0" encoding="utf-8"?>
<p:tagLst xmlns:p="http://schemas.openxmlformats.org/presentationml/2006/main">
  <p:tag name="AS_UNIQUEID" val="2234"/>
</p:tagLst>
</file>

<file path=ppt/tags/tag255.xml><?xml version="1.0" encoding="utf-8"?>
<p:tagLst xmlns:p="http://schemas.openxmlformats.org/presentationml/2006/main">
  <p:tag name="AS_UNIQUEID" val="2235"/>
</p:tagLst>
</file>

<file path=ppt/tags/tag256.xml><?xml version="1.0" encoding="utf-8"?>
<p:tagLst xmlns:p="http://schemas.openxmlformats.org/presentationml/2006/main">
  <p:tag name="AS_UNIQUEID" val="2236"/>
</p:tagLst>
</file>

<file path=ppt/tags/tag257.xml><?xml version="1.0" encoding="utf-8"?>
<p:tagLst xmlns:p="http://schemas.openxmlformats.org/presentationml/2006/main">
  <p:tag name="AS_UNIQUEID" val="2237"/>
</p:tagLst>
</file>

<file path=ppt/tags/tag258.xml><?xml version="1.0" encoding="utf-8"?>
<p:tagLst xmlns:p="http://schemas.openxmlformats.org/presentationml/2006/main">
  <p:tag name="AS_UNIQUEID" val="2238"/>
</p:tagLst>
</file>

<file path=ppt/tags/tag259.xml><?xml version="1.0" encoding="utf-8"?>
<p:tagLst xmlns:p="http://schemas.openxmlformats.org/presentationml/2006/main">
  <p:tag name="AS_UNIQUEID" val="2239"/>
</p:tagLst>
</file>

<file path=ppt/tags/tag26.xml><?xml version="1.0" encoding="utf-8"?>
<p:tagLst xmlns:p="http://schemas.openxmlformats.org/presentationml/2006/main">
  <p:tag name="AS_UNIQUEID" val="2034"/>
</p:tagLst>
</file>

<file path=ppt/tags/tag260.xml><?xml version="1.0" encoding="utf-8"?>
<p:tagLst xmlns:p="http://schemas.openxmlformats.org/presentationml/2006/main">
  <p:tag name="AS_UNIQUEID" val="2240"/>
</p:tagLst>
</file>

<file path=ppt/tags/tag261.xml><?xml version="1.0" encoding="utf-8"?>
<p:tagLst xmlns:p="http://schemas.openxmlformats.org/presentationml/2006/main">
  <p:tag name="AS_UNIQUEID" val="2241"/>
</p:tagLst>
</file>

<file path=ppt/tags/tag262.xml><?xml version="1.0" encoding="utf-8"?>
<p:tagLst xmlns:p="http://schemas.openxmlformats.org/presentationml/2006/main">
  <p:tag name="AS_UNIQUEID" val="2242"/>
</p:tagLst>
</file>

<file path=ppt/tags/tag263.xml><?xml version="1.0" encoding="utf-8"?>
<p:tagLst xmlns:p="http://schemas.openxmlformats.org/presentationml/2006/main">
  <p:tag name="AS_UNIQUEID" val="2243"/>
</p:tagLst>
</file>

<file path=ppt/tags/tag264.xml><?xml version="1.0" encoding="utf-8"?>
<p:tagLst xmlns:p="http://schemas.openxmlformats.org/presentationml/2006/main">
  <p:tag name="AS_UNIQUEID" val="2244"/>
</p:tagLst>
</file>

<file path=ppt/tags/tag265.xml><?xml version="1.0" encoding="utf-8"?>
<p:tagLst xmlns:p="http://schemas.openxmlformats.org/presentationml/2006/main">
  <p:tag name="AS_UNIQUEID" val="2245"/>
</p:tagLst>
</file>

<file path=ppt/tags/tag266.xml><?xml version="1.0" encoding="utf-8"?>
<p:tagLst xmlns:p="http://schemas.openxmlformats.org/presentationml/2006/main">
  <p:tag name="AS_UNIQUEID" val="2246"/>
</p:tagLst>
</file>

<file path=ppt/tags/tag267.xml><?xml version="1.0" encoding="utf-8"?>
<p:tagLst xmlns:p="http://schemas.openxmlformats.org/presentationml/2006/main">
  <p:tag name="AS_UNIQUEID" val="2247"/>
</p:tagLst>
</file>

<file path=ppt/tags/tag268.xml><?xml version="1.0" encoding="utf-8"?>
<p:tagLst xmlns:p="http://schemas.openxmlformats.org/presentationml/2006/main">
  <p:tag name="AS_UNIQUEID" val="2248"/>
</p:tagLst>
</file>

<file path=ppt/tags/tag269.xml><?xml version="1.0" encoding="utf-8"?>
<p:tagLst xmlns:p="http://schemas.openxmlformats.org/presentationml/2006/main">
  <p:tag name="AS_UNIQUEID" val="2249"/>
</p:tagLst>
</file>

<file path=ppt/tags/tag27.xml><?xml version="1.0" encoding="utf-8"?>
<p:tagLst xmlns:p="http://schemas.openxmlformats.org/presentationml/2006/main">
  <p:tag name="AS_UNIQUEID" val="2035"/>
</p:tagLst>
</file>

<file path=ppt/tags/tag270.xml><?xml version="1.0" encoding="utf-8"?>
<p:tagLst xmlns:p="http://schemas.openxmlformats.org/presentationml/2006/main">
  <p:tag name="AS_UNIQUEID" val="2250"/>
</p:tagLst>
</file>

<file path=ppt/tags/tag271.xml><?xml version="1.0" encoding="utf-8"?>
<p:tagLst xmlns:p="http://schemas.openxmlformats.org/presentationml/2006/main">
  <p:tag name="AS_UNIQUEID" val="2251"/>
</p:tagLst>
</file>

<file path=ppt/tags/tag272.xml><?xml version="1.0" encoding="utf-8"?>
<p:tagLst xmlns:p="http://schemas.openxmlformats.org/presentationml/2006/main">
  <p:tag name="AS_UNIQUEID" val="2252"/>
</p:tagLst>
</file>

<file path=ppt/tags/tag273.xml><?xml version="1.0" encoding="utf-8"?>
<p:tagLst xmlns:p="http://schemas.openxmlformats.org/presentationml/2006/main">
  <p:tag name="AS_UNIQUEID" val="2253"/>
</p:tagLst>
</file>

<file path=ppt/tags/tag274.xml><?xml version="1.0" encoding="utf-8"?>
<p:tagLst xmlns:p="http://schemas.openxmlformats.org/presentationml/2006/main">
  <p:tag name="AS_UNIQUEID" val="2254"/>
</p:tagLst>
</file>

<file path=ppt/tags/tag275.xml><?xml version="1.0" encoding="utf-8"?>
<p:tagLst xmlns:p="http://schemas.openxmlformats.org/presentationml/2006/main">
  <p:tag name="AS_UNIQUEID" val="2255"/>
</p:tagLst>
</file>

<file path=ppt/tags/tag276.xml><?xml version="1.0" encoding="utf-8"?>
<p:tagLst xmlns:p="http://schemas.openxmlformats.org/presentationml/2006/main">
  <p:tag name="AS_UNIQUEID" val="2256"/>
</p:tagLst>
</file>

<file path=ppt/tags/tag277.xml><?xml version="1.0" encoding="utf-8"?>
<p:tagLst xmlns:p="http://schemas.openxmlformats.org/presentationml/2006/main">
  <p:tag name="AS_UNIQUEID" val="2257"/>
</p:tagLst>
</file>

<file path=ppt/tags/tag278.xml><?xml version="1.0" encoding="utf-8"?>
<p:tagLst xmlns:p="http://schemas.openxmlformats.org/presentationml/2006/main">
  <p:tag name="AS_UNIQUEID" val="2258"/>
</p:tagLst>
</file>

<file path=ppt/tags/tag279.xml><?xml version="1.0" encoding="utf-8"?>
<p:tagLst xmlns:p="http://schemas.openxmlformats.org/presentationml/2006/main">
  <p:tag name="AS_UNIQUEID" val="2259"/>
</p:tagLst>
</file>

<file path=ppt/tags/tag28.xml><?xml version="1.0" encoding="utf-8"?>
<p:tagLst xmlns:p="http://schemas.openxmlformats.org/presentationml/2006/main">
  <p:tag name="AS_UNIQUEID" val="2036"/>
</p:tagLst>
</file>

<file path=ppt/tags/tag280.xml><?xml version="1.0" encoding="utf-8"?>
<p:tagLst xmlns:p="http://schemas.openxmlformats.org/presentationml/2006/main">
  <p:tag name="AS_UNIQUEID" val="2260"/>
</p:tagLst>
</file>

<file path=ppt/tags/tag281.xml><?xml version="1.0" encoding="utf-8"?>
<p:tagLst xmlns:p="http://schemas.openxmlformats.org/presentationml/2006/main">
  <p:tag name="AS_UNIQUEID" val="2261"/>
</p:tagLst>
</file>

<file path=ppt/tags/tag282.xml><?xml version="1.0" encoding="utf-8"?>
<p:tagLst xmlns:p="http://schemas.openxmlformats.org/presentationml/2006/main">
  <p:tag name="AS_UNIQUEID" val="2262"/>
</p:tagLst>
</file>

<file path=ppt/tags/tag283.xml><?xml version="1.0" encoding="utf-8"?>
<p:tagLst xmlns:p="http://schemas.openxmlformats.org/presentationml/2006/main">
  <p:tag name="AS_UNIQUEID" val="2263"/>
</p:tagLst>
</file>

<file path=ppt/tags/tag284.xml><?xml version="1.0" encoding="utf-8"?>
<p:tagLst xmlns:p="http://schemas.openxmlformats.org/presentationml/2006/main">
  <p:tag name="AS_UNIQUEID" val="2264"/>
</p:tagLst>
</file>

<file path=ppt/tags/tag285.xml><?xml version="1.0" encoding="utf-8"?>
<p:tagLst xmlns:p="http://schemas.openxmlformats.org/presentationml/2006/main">
  <p:tag name="AS_UNIQUEID" val="2265"/>
</p:tagLst>
</file>

<file path=ppt/tags/tag286.xml><?xml version="1.0" encoding="utf-8"?>
<p:tagLst xmlns:p="http://schemas.openxmlformats.org/presentationml/2006/main">
  <p:tag name="AS_UNIQUEID" val="2266"/>
</p:tagLst>
</file>

<file path=ppt/tags/tag287.xml><?xml version="1.0" encoding="utf-8"?>
<p:tagLst xmlns:p="http://schemas.openxmlformats.org/presentationml/2006/main">
  <p:tag name="AS_UNIQUEID" val="2267"/>
</p:tagLst>
</file>

<file path=ppt/tags/tag288.xml><?xml version="1.0" encoding="utf-8"?>
<p:tagLst xmlns:p="http://schemas.openxmlformats.org/presentationml/2006/main">
  <p:tag name="AS_UNIQUEID" val="2268"/>
</p:tagLst>
</file>

<file path=ppt/tags/tag289.xml><?xml version="1.0" encoding="utf-8"?>
<p:tagLst xmlns:p="http://schemas.openxmlformats.org/presentationml/2006/main">
  <p:tag name="AS_UNIQUEID" val="2269"/>
</p:tagLst>
</file>

<file path=ppt/tags/tag29.xml><?xml version="1.0" encoding="utf-8"?>
<p:tagLst xmlns:p="http://schemas.openxmlformats.org/presentationml/2006/main">
  <p:tag name="AS_UNIQUEID" val="2037"/>
</p:tagLst>
</file>

<file path=ppt/tags/tag290.xml><?xml version="1.0" encoding="utf-8"?>
<p:tagLst xmlns:p="http://schemas.openxmlformats.org/presentationml/2006/main">
  <p:tag name="AS_UNIQUEID" val="2270"/>
</p:tagLst>
</file>

<file path=ppt/tags/tag291.xml><?xml version="1.0" encoding="utf-8"?>
<p:tagLst xmlns:p="http://schemas.openxmlformats.org/presentationml/2006/main">
  <p:tag name="AS_UNIQUEID" val="2271"/>
</p:tagLst>
</file>

<file path=ppt/tags/tag292.xml><?xml version="1.0" encoding="utf-8"?>
<p:tagLst xmlns:p="http://schemas.openxmlformats.org/presentationml/2006/main">
  <p:tag name="AS_UNIQUEID" val="2272"/>
</p:tagLst>
</file>

<file path=ppt/tags/tag293.xml><?xml version="1.0" encoding="utf-8"?>
<p:tagLst xmlns:p="http://schemas.openxmlformats.org/presentationml/2006/main">
  <p:tag name="AS_UNIQUEID" val="2273"/>
</p:tagLst>
</file>

<file path=ppt/tags/tag294.xml><?xml version="1.0" encoding="utf-8"?>
<p:tagLst xmlns:p="http://schemas.openxmlformats.org/presentationml/2006/main">
  <p:tag name="AS_UNIQUEID" val="2274"/>
</p:tagLst>
</file>

<file path=ppt/tags/tag295.xml><?xml version="1.0" encoding="utf-8"?>
<p:tagLst xmlns:p="http://schemas.openxmlformats.org/presentationml/2006/main">
  <p:tag name="AS_UNIQUEID" val="2275"/>
</p:tagLst>
</file>

<file path=ppt/tags/tag296.xml><?xml version="1.0" encoding="utf-8"?>
<p:tagLst xmlns:p="http://schemas.openxmlformats.org/presentationml/2006/main">
  <p:tag name="AS_UNIQUEID" val="2276"/>
</p:tagLst>
</file>

<file path=ppt/tags/tag297.xml><?xml version="1.0" encoding="utf-8"?>
<p:tagLst xmlns:p="http://schemas.openxmlformats.org/presentationml/2006/main">
  <p:tag name="AS_UNIQUEID" val="2277"/>
</p:tagLst>
</file>

<file path=ppt/tags/tag298.xml><?xml version="1.0" encoding="utf-8"?>
<p:tagLst xmlns:p="http://schemas.openxmlformats.org/presentationml/2006/main">
  <p:tag name="AS_UNIQUEID" val="2278"/>
</p:tagLst>
</file>

<file path=ppt/tags/tag299.xml><?xml version="1.0" encoding="utf-8"?>
<p:tagLst xmlns:p="http://schemas.openxmlformats.org/presentationml/2006/main">
  <p:tag name="AS_UNIQUEID" val="2279"/>
</p:tagLst>
</file>

<file path=ppt/tags/tag3.xml><?xml version="1.0" encoding="utf-8"?>
<p:tagLst xmlns:p="http://schemas.openxmlformats.org/presentationml/2006/main">
  <p:tag name="AS_UNIQUEID" val="2011"/>
</p:tagLst>
</file>

<file path=ppt/tags/tag30.xml><?xml version="1.0" encoding="utf-8"?>
<p:tagLst xmlns:p="http://schemas.openxmlformats.org/presentationml/2006/main">
  <p:tag name="AS_UNIQUEID" val="2038"/>
</p:tagLst>
</file>

<file path=ppt/tags/tag300.xml><?xml version="1.0" encoding="utf-8"?>
<p:tagLst xmlns:p="http://schemas.openxmlformats.org/presentationml/2006/main">
  <p:tag name="AS_UNIQUEID" val="2280"/>
</p:tagLst>
</file>

<file path=ppt/tags/tag301.xml><?xml version="1.0" encoding="utf-8"?>
<p:tagLst xmlns:p="http://schemas.openxmlformats.org/presentationml/2006/main">
  <p:tag name="AS_UNIQUEID" val="2281"/>
</p:tagLst>
</file>

<file path=ppt/tags/tag302.xml><?xml version="1.0" encoding="utf-8"?>
<p:tagLst xmlns:p="http://schemas.openxmlformats.org/presentationml/2006/main">
  <p:tag name="AS_UNIQUEID" val="1698"/>
</p:tagLst>
</file>

<file path=ppt/tags/tag303.xml><?xml version="1.0" encoding="utf-8"?>
<p:tagLst xmlns:p="http://schemas.openxmlformats.org/presentationml/2006/main">
  <p:tag name="AS_UNIQUEID" val="214"/>
  <p:tag name="KSO_WM_UNIT_TEXT_FILL_FORE_SCHEMECOLOR_INDEX" val="13"/>
  <p:tag name="KSO_WM_UNIT_TEXT_FILL_FORE_SCHEMECOLOR_INDEX_BRIGHTNESS" val="0"/>
  <p:tag name="KSO_WM_UNIT_TEXT_FILL_TYPE" val="1"/>
</p:tagLst>
</file>

<file path=ppt/tags/tag304.xml><?xml version="1.0" encoding="utf-8"?>
<p:tagLst xmlns:p="http://schemas.openxmlformats.org/presentationml/2006/main">
  <p:tag name="AS_UNIQUEID" val="215"/>
</p:tagLst>
</file>

<file path=ppt/tags/tag305.xml><?xml version="1.0" encoding="utf-8"?>
<p:tagLst xmlns:p="http://schemas.openxmlformats.org/presentationml/2006/main">
  <p:tag name="AS_UNIQUEID" val="216"/>
</p:tagLst>
</file>

<file path=ppt/tags/tag306.xml><?xml version="1.0" encoding="utf-8"?>
<p:tagLst xmlns:p="http://schemas.openxmlformats.org/presentationml/2006/main">
  <p:tag name="AS_UNIQUEID" val="217"/>
</p:tagLst>
</file>

<file path=ppt/tags/tag307.xml><?xml version="1.0" encoding="utf-8"?>
<p:tagLst xmlns:p="http://schemas.openxmlformats.org/presentationml/2006/main">
  <p:tag name="AS_UNIQUEID" val="218"/>
</p:tagLst>
</file>

<file path=ppt/tags/tag308.xml><?xml version="1.0" encoding="utf-8"?>
<p:tagLst xmlns:p="http://schemas.openxmlformats.org/presentationml/2006/main">
  <p:tag name="AS_UNIQUEID" val="219"/>
</p:tagLst>
</file>

<file path=ppt/tags/tag309.xml><?xml version="1.0" encoding="utf-8"?>
<p:tagLst xmlns:p="http://schemas.openxmlformats.org/presentationml/2006/main">
  <p:tag name="AS_UNIQUEID" val="2282"/>
</p:tagLst>
</file>

<file path=ppt/tags/tag31.xml><?xml version="1.0" encoding="utf-8"?>
<p:tagLst xmlns:p="http://schemas.openxmlformats.org/presentationml/2006/main">
  <p:tag name="AS_UNIQUEID" val="2039"/>
</p:tagLst>
</file>

<file path=ppt/tags/tag310.xml><?xml version="1.0" encoding="utf-8"?>
<p:tagLst xmlns:p="http://schemas.openxmlformats.org/presentationml/2006/main">
  <p:tag name="AS_UNIQUEID" val="2283"/>
</p:tagLst>
</file>

<file path=ppt/tags/tag311.xml><?xml version="1.0" encoding="utf-8"?>
<p:tagLst xmlns:p="http://schemas.openxmlformats.org/presentationml/2006/main">
  <p:tag name="AS_UNIQUEID" val="2284"/>
</p:tagLst>
</file>

<file path=ppt/tags/tag312.xml><?xml version="1.0" encoding="utf-8"?>
<p:tagLst xmlns:p="http://schemas.openxmlformats.org/presentationml/2006/main">
  <p:tag name="AS_UNIQUEID" val="2285"/>
</p:tagLst>
</file>

<file path=ppt/tags/tag313.xml><?xml version="1.0" encoding="utf-8"?>
<p:tagLst xmlns:p="http://schemas.openxmlformats.org/presentationml/2006/main">
  <p:tag name="AS_UNIQUEID" val="2286"/>
</p:tagLst>
</file>

<file path=ppt/tags/tag314.xml><?xml version="1.0" encoding="utf-8"?>
<p:tagLst xmlns:p="http://schemas.openxmlformats.org/presentationml/2006/main">
  <p:tag name="AS_UNIQUEID" val="2287"/>
</p:tagLst>
</file>

<file path=ppt/tags/tag315.xml><?xml version="1.0" encoding="utf-8"?>
<p:tagLst xmlns:p="http://schemas.openxmlformats.org/presentationml/2006/main">
  <p:tag name="AS_UNIQUEID" val="1698"/>
</p:tagLst>
</file>

<file path=ppt/tags/tag316.xml><?xml version="1.0" encoding="utf-8"?>
<p:tagLst xmlns:p="http://schemas.openxmlformats.org/presentationml/2006/main">
  <p:tag name="AS_UNIQUEID" val="214"/>
  <p:tag name="KSO_WM_UNIT_TEXT_FILL_FORE_SCHEMECOLOR_INDEX" val="13"/>
  <p:tag name="KSO_WM_UNIT_TEXT_FILL_FORE_SCHEMECOLOR_INDEX_BRIGHTNESS" val="0"/>
  <p:tag name="KSO_WM_UNIT_TEXT_FILL_TYPE" val="1"/>
</p:tagLst>
</file>

<file path=ppt/tags/tag317.xml><?xml version="1.0" encoding="utf-8"?>
<p:tagLst xmlns:p="http://schemas.openxmlformats.org/presentationml/2006/main">
  <p:tag name="AS_UNIQUEID" val="215"/>
</p:tagLst>
</file>

<file path=ppt/tags/tag318.xml><?xml version="1.0" encoding="utf-8"?>
<p:tagLst xmlns:p="http://schemas.openxmlformats.org/presentationml/2006/main">
  <p:tag name="AS_UNIQUEID" val="216"/>
</p:tagLst>
</file>

<file path=ppt/tags/tag319.xml><?xml version="1.0" encoding="utf-8"?>
<p:tagLst xmlns:p="http://schemas.openxmlformats.org/presentationml/2006/main">
  <p:tag name="AS_UNIQUEID" val="217"/>
</p:tagLst>
</file>

<file path=ppt/tags/tag32.xml><?xml version="1.0" encoding="utf-8"?>
<p:tagLst xmlns:p="http://schemas.openxmlformats.org/presentationml/2006/main">
  <p:tag name="AS_UNIQUEID" val="2040"/>
</p:tagLst>
</file>

<file path=ppt/tags/tag320.xml><?xml version="1.0" encoding="utf-8"?>
<p:tagLst xmlns:p="http://schemas.openxmlformats.org/presentationml/2006/main">
  <p:tag name="AS_UNIQUEID" val="218"/>
</p:tagLst>
</file>

<file path=ppt/tags/tag321.xml><?xml version="1.0" encoding="utf-8"?>
<p:tagLst xmlns:p="http://schemas.openxmlformats.org/presentationml/2006/main">
  <p:tag name="AS_UNIQUEID" val="219"/>
</p:tagLst>
</file>

<file path=ppt/tags/tag322.xml><?xml version="1.0" encoding="utf-8"?>
<p:tagLst xmlns:p="http://schemas.openxmlformats.org/presentationml/2006/main">
  <p:tag name="AS_UNIQUEID" val="2288"/>
</p:tagLst>
</file>

<file path=ppt/tags/tag323.xml><?xml version="1.0" encoding="utf-8"?>
<p:tagLst xmlns:p="http://schemas.openxmlformats.org/presentationml/2006/main">
  <p:tag name="AS_UNIQUEID" val="2289"/>
</p:tagLst>
</file>

<file path=ppt/tags/tag324.xml><?xml version="1.0" encoding="utf-8"?>
<p:tagLst xmlns:p="http://schemas.openxmlformats.org/presentationml/2006/main">
  <p:tag name="AS_UNIQUEID" val="2290"/>
</p:tagLst>
</file>

<file path=ppt/tags/tag325.xml><?xml version="1.0" encoding="utf-8"?>
<p:tagLst xmlns:p="http://schemas.openxmlformats.org/presentationml/2006/main">
  <p:tag name="AS_UNIQUEID" val="2291"/>
</p:tagLst>
</file>

<file path=ppt/tags/tag326.xml><?xml version="1.0" encoding="utf-8"?>
<p:tagLst xmlns:p="http://schemas.openxmlformats.org/presentationml/2006/main">
  <p:tag name="AS_UNIQUEID" val="2292"/>
</p:tagLst>
</file>

<file path=ppt/tags/tag327.xml><?xml version="1.0" encoding="utf-8"?>
<p:tagLst xmlns:p="http://schemas.openxmlformats.org/presentationml/2006/main">
  <p:tag name="AS_UNIQUEID" val="2293"/>
</p:tagLst>
</file>

<file path=ppt/tags/tag328.xml><?xml version="1.0" encoding="utf-8"?>
<p:tagLst xmlns:p="http://schemas.openxmlformats.org/presentationml/2006/main">
  <p:tag name="AS_UNIQUEID" val="2294"/>
</p:tagLst>
</file>

<file path=ppt/tags/tag329.xml><?xml version="1.0" encoding="utf-8"?>
<p:tagLst xmlns:p="http://schemas.openxmlformats.org/presentationml/2006/main">
  <p:tag name="AS_UNIQUEID" val="2295"/>
</p:tagLst>
</file>

<file path=ppt/tags/tag33.xml><?xml version="1.0" encoding="utf-8"?>
<p:tagLst xmlns:p="http://schemas.openxmlformats.org/presentationml/2006/main">
  <p:tag name="AS_UNIQUEID" val="2041"/>
</p:tagLst>
</file>

<file path=ppt/tags/tag330.xml><?xml version="1.0" encoding="utf-8"?>
<p:tagLst xmlns:p="http://schemas.openxmlformats.org/presentationml/2006/main">
  <p:tag name="AS_UNIQUEID" val="2296"/>
</p:tagLst>
</file>

<file path=ppt/tags/tag331.xml><?xml version="1.0" encoding="utf-8"?>
<p:tagLst xmlns:p="http://schemas.openxmlformats.org/presentationml/2006/main">
  <p:tag name="AS_UNIQUEID" val="2297"/>
</p:tagLst>
</file>

<file path=ppt/tags/tag332.xml><?xml version="1.0" encoding="utf-8"?>
<p:tagLst xmlns:p="http://schemas.openxmlformats.org/presentationml/2006/main">
  <p:tag name="AS_UNIQUEID" val="2298"/>
</p:tagLst>
</file>

<file path=ppt/tags/tag333.xml><?xml version="1.0" encoding="utf-8"?>
<p:tagLst xmlns:p="http://schemas.openxmlformats.org/presentationml/2006/main">
  <p:tag name="AS_UNIQUEID" val="2299"/>
</p:tagLst>
</file>

<file path=ppt/tags/tag334.xml><?xml version="1.0" encoding="utf-8"?>
<p:tagLst xmlns:p="http://schemas.openxmlformats.org/presentationml/2006/main">
  <p:tag name="AS_UNIQUEID" val="2300"/>
</p:tagLst>
</file>

<file path=ppt/tags/tag335.xml><?xml version="1.0" encoding="utf-8"?>
<p:tagLst xmlns:p="http://schemas.openxmlformats.org/presentationml/2006/main">
  <p:tag name="AS_UNIQUEID" val="2301"/>
</p:tagLst>
</file>

<file path=ppt/tags/tag336.xml><?xml version="1.0" encoding="utf-8"?>
<p:tagLst xmlns:p="http://schemas.openxmlformats.org/presentationml/2006/main">
  <p:tag name="AS_UNIQUEID" val="2302"/>
</p:tagLst>
</file>

<file path=ppt/tags/tag337.xml><?xml version="1.0" encoding="utf-8"?>
<p:tagLst xmlns:p="http://schemas.openxmlformats.org/presentationml/2006/main">
  <p:tag name="AS_UNIQUEID" val="2303"/>
</p:tagLst>
</file>

<file path=ppt/tags/tag338.xml><?xml version="1.0" encoding="utf-8"?>
<p:tagLst xmlns:p="http://schemas.openxmlformats.org/presentationml/2006/main">
  <p:tag name="AS_UNIQUEID" val="2304"/>
</p:tagLst>
</file>

<file path=ppt/tags/tag339.xml><?xml version="1.0" encoding="utf-8"?>
<p:tagLst xmlns:p="http://schemas.openxmlformats.org/presentationml/2006/main">
  <p:tag name="AS_UNIQUEID" val="2305"/>
</p:tagLst>
</file>

<file path=ppt/tags/tag34.xml><?xml version="1.0" encoding="utf-8"?>
<p:tagLst xmlns:p="http://schemas.openxmlformats.org/presentationml/2006/main">
  <p:tag name="AS_UNIQUEID" val="2042"/>
</p:tagLst>
</file>

<file path=ppt/tags/tag340.xml><?xml version="1.0" encoding="utf-8"?>
<p:tagLst xmlns:p="http://schemas.openxmlformats.org/presentationml/2006/main">
  <p:tag name="AS_UNIQUEID" val="2306"/>
</p:tagLst>
</file>

<file path=ppt/tags/tag341.xml><?xml version="1.0" encoding="utf-8"?>
<p:tagLst xmlns:p="http://schemas.openxmlformats.org/presentationml/2006/main">
  <p:tag name="AS_UNIQUEID" val="2307"/>
</p:tagLst>
</file>

<file path=ppt/tags/tag342.xml><?xml version="1.0" encoding="utf-8"?>
<p:tagLst xmlns:p="http://schemas.openxmlformats.org/presentationml/2006/main">
  <p:tag name="AS_UNIQUEID" val="2308"/>
</p:tagLst>
</file>

<file path=ppt/tags/tag343.xml><?xml version="1.0" encoding="utf-8"?>
<p:tagLst xmlns:p="http://schemas.openxmlformats.org/presentationml/2006/main">
  <p:tag name="AS_UNIQUEID" val="2309"/>
</p:tagLst>
</file>

<file path=ppt/tags/tag344.xml><?xml version="1.0" encoding="utf-8"?>
<p:tagLst xmlns:p="http://schemas.openxmlformats.org/presentationml/2006/main">
  <p:tag name="AS_UNIQUEID" val="2310"/>
</p:tagLst>
</file>

<file path=ppt/tags/tag345.xml><?xml version="1.0" encoding="utf-8"?>
<p:tagLst xmlns:p="http://schemas.openxmlformats.org/presentationml/2006/main">
  <p:tag name="AS_UNIQUEID" val="2311"/>
</p:tagLst>
</file>

<file path=ppt/tags/tag346.xml><?xml version="1.0" encoding="utf-8"?>
<p:tagLst xmlns:p="http://schemas.openxmlformats.org/presentationml/2006/main">
  <p:tag name="AS_UNIQUEID" val="2312"/>
</p:tagLst>
</file>

<file path=ppt/tags/tag347.xml><?xml version="1.0" encoding="utf-8"?>
<p:tagLst xmlns:p="http://schemas.openxmlformats.org/presentationml/2006/main">
  <p:tag name="AS_UNIQUEID" val="2313"/>
</p:tagLst>
</file>

<file path=ppt/tags/tag348.xml><?xml version="1.0" encoding="utf-8"?>
<p:tagLst xmlns:p="http://schemas.openxmlformats.org/presentationml/2006/main">
  <p:tag name="AS_UNIQUEID" val="2314"/>
</p:tagLst>
</file>

<file path=ppt/tags/tag349.xml><?xml version="1.0" encoding="utf-8"?>
<p:tagLst xmlns:p="http://schemas.openxmlformats.org/presentationml/2006/main">
  <p:tag name="AS_UNIQUEID" val="2315"/>
</p:tagLst>
</file>

<file path=ppt/tags/tag35.xml><?xml version="1.0" encoding="utf-8"?>
<p:tagLst xmlns:p="http://schemas.openxmlformats.org/presentationml/2006/main">
  <p:tag name="AS_UNIQUEID" val="2043"/>
</p:tagLst>
</file>

<file path=ppt/tags/tag350.xml><?xml version="1.0" encoding="utf-8"?>
<p:tagLst xmlns:p="http://schemas.openxmlformats.org/presentationml/2006/main">
  <p:tag name="AS_UNIQUEID" val="2316"/>
</p:tagLst>
</file>

<file path=ppt/tags/tag351.xml><?xml version="1.0" encoding="utf-8"?>
<p:tagLst xmlns:p="http://schemas.openxmlformats.org/presentationml/2006/main">
  <p:tag name="AS_UNIQUEID" val="2317"/>
</p:tagLst>
</file>

<file path=ppt/tags/tag352.xml><?xml version="1.0" encoding="utf-8"?>
<p:tagLst xmlns:p="http://schemas.openxmlformats.org/presentationml/2006/main">
  <p:tag name="AS_UNIQUEID" val="2318"/>
</p:tagLst>
</file>

<file path=ppt/tags/tag353.xml><?xml version="1.0" encoding="utf-8"?>
<p:tagLst xmlns:p="http://schemas.openxmlformats.org/presentationml/2006/main">
  <p:tag name="AS_UNIQUEID" val="332"/>
</p:tagLst>
</file>

<file path=ppt/tags/tag354.xml><?xml version="1.0" encoding="utf-8"?>
<p:tagLst xmlns:p="http://schemas.openxmlformats.org/presentationml/2006/main">
  <p:tag name="AS_UNIQUEID" val="2319"/>
</p:tagLst>
</file>

<file path=ppt/tags/tag355.xml><?xml version="1.0" encoding="utf-8"?>
<p:tagLst xmlns:p="http://schemas.openxmlformats.org/presentationml/2006/main">
  <p:tag name="AS_UNIQUEID" val="333"/>
</p:tagLst>
</file>

<file path=ppt/tags/tag356.xml><?xml version="1.0" encoding="utf-8"?>
<p:tagLst xmlns:p="http://schemas.openxmlformats.org/presentationml/2006/main">
  <p:tag name="AS_UNIQUEID" val="2320"/>
</p:tagLst>
</file>

<file path=ppt/tags/tag357.xml><?xml version="1.0" encoding="utf-8"?>
<p:tagLst xmlns:p="http://schemas.openxmlformats.org/presentationml/2006/main">
  <p:tag name="AS_UNIQUEID" val="2321"/>
</p:tagLst>
</file>

<file path=ppt/tags/tag358.xml><?xml version="1.0" encoding="utf-8"?>
<p:tagLst xmlns:p="http://schemas.openxmlformats.org/presentationml/2006/main">
  <p:tag name="AS_UNIQUEID" val="2322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118*1943*795*795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359.xml><?xml version="1.0" encoding="utf-8"?>
<p:tagLst xmlns:p="http://schemas.openxmlformats.org/presentationml/2006/main">
  <p:tag name="AS_UNIQUEID" val="2323"/>
</p:tagLst>
</file>

<file path=ppt/tags/tag36.xml><?xml version="1.0" encoding="utf-8"?>
<p:tagLst xmlns:p="http://schemas.openxmlformats.org/presentationml/2006/main">
  <p:tag name="AS_UNIQUEID" val="2044"/>
</p:tagLst>
</file>

<file path=ppt/tags/tag360.xml><?xml version="1.0" encoding="utf-8"?>
<p:tagLst xmlns:p="http://schemas.openxmlformats.org/presentationml/2006/main">
  <p:tag name="AS_UNIQUEID" val="2324"/>
</p:tagLst>
</file>

<file path=ppt/tags/tag361.xml><?xml version="1.0" encoding="utf-8"?>
<p:tagLst xmlns:p="http://schemas.openxmlformats.org/presentationml/2006/main">
  <p:tag name="AS_UNIQUEID" val="49"/>
  <p:tag name="KSO_WM_UNIT_TEXT_FILL_FORE_SCHEMECOLOR_INDEX" val="13"/>
  <p:tag name="KSO_WM_UNIT_TEXT_FILL_FORE_SCHEMECOLOR_INDEX_BRIGHTNESS" val="0"/>
  <p:tag name="KSO_WM_UNIT_TEXT_FILL_TYPE" val="1"/>
</p:tagLst>
</file>

<file path=ppt/tags/tag362.xml><?xml version="1.0" encoding="utf-8"?>
<p:tagLst xmlns:p="http://schemas.openxmlformats.org/presentationml/2006/main">
  <p:tag name="AS_UNIQUEID" val="60"/>
</p:tagLst>
</file>

<file path=ppt/tags/tag363.xml><?xml version="1.0" encoding="utf-8"?>
<p:tagLst xmlns:p="http://schemas.openxmlformats.org/presentationml/2006/main">
  <p:tag name="AS_UNIQUEID" val="2325"/>
</p:tagLst>
</file>

<file path=ppt/tags/tag364.xml><?xml version="1.0" encoding="utf-8"?>
<p:tagLst xmlns:p="http://schemas.openxmlformats.org/presentationml/2006/main">
  <p:tag name="AS_UNIQUEID" val="2326"/>
</p:tagLst>
</file>

<file path=ppt/tags/tag365.xml><?xml version="1.0" encoding="utf-8"?>
<p:tagLst xmlns:p="http://schemas.openxmlformats.org/presentationml/2006/main">
  <p:tag name="AS_UNIQUEID" val="2327"/>
</p:tagLst>
</file>

<file path=ppt/tags/tag366.xml><?xml version="1.0" encoding="utf-8"?>
<p:tagLst xmlns:p="http://schemas.openxmlformats.org/presentationml/2006/main">
  <p:tag name="AS_UNIQUEID" val="2328"/>
</p:tagLst>
</file>

<file path=ppt/tags/tag367.xml><?xml version="1.0" encoding="utf-8"?>
<p:tagLst xmlns:p="http://schemas.openxmlformats.org/presentationml/2006/main">
  <p:tag name="AS_UNIQUEID" val="2329"/>
</p:tagLst>
</file>

<file path=ppt/tags/tag368.xml><?xml version="1.0" encoding="utf-8"?>
<p:tagLst xmlns:p="http://schemas.openxmlformats.org/presentationml/2006/main">
  <p:tag name="AS_UNIQUEID" val="2330"/>
</p:tagLst>
</file>

<file path=ppt/tags/tag369.xml><?xml version="1.0" encoding="utf-8"?>
<p:tagLst xmlns:p="http://schemas.openxmlformats.org/presentationml/2006/main">
  <p:tag name="AS_UNIQUEID" val="2331"/>
</p:tagLst>
</file>

<file path=ppt/tags/tag37.xml><?xml version="1.0" encoding="utf-8"?>
<p:tagLst xmlns:p="http://schemas.openxmlformats.org/presentationml/2006/main">
  <p:tag name="AS_UNIQUEID" val="2045"/>
</p:tagLst>
</file>

<file path=ppt/tags/tag370.xml><?xml version="1.0" encoding="utf-8"?>
<p:tagLst xmlns:p="http://schemas.openxmlformats.org/presentationml/2006/main">
  <p:tag name="AS_UNIQUEID" val="2332"/>
</p:tagLst>
</file>

<file path=ppt/tags/tag371.xml><?xml version="1.0" encoding="utf-8"?>
<p:tagLst xmlns:p="http://schemas.openxmlformats.org/presentationml/2006/main">
  <p:tag name="AS_UNIQUEID" val="2333"/>
</p:tagLst>
</file>

<file path=ppt/tags/tag372.xml><?xml version="1.0" encoding="utf-8"?>
<p:tagLst xmlns:p="http://schemas.openxmlformats.org/presentationml/2006/main">
  <p:tag name="AS_UNIQUEID" val="2334"/>
</p:tagLst>
</file>

<file path=ppt/tags/tag373.xml><?xml version="1.0" encoding="utf-8"?>
<p:tagLst xmlns:p="http://schemas.openxmlformats.org/presentationml/2006/main">
  <p:tag name="AS_UNIQUEID" val="2335"/>
</p:tagLst>
</file>

<file path=ppt/tags/tag374.xml><?xml version="1.0" encoding="utf-8"?>
<p:tagLst xmlns:p="http://schemas.openxmlformats.org/presentationml/2006/main">
  <p:tag name="AS_UNIQUEID" val="2336"/>
</p:tagLst>
</file>

<file path=ppt/tags/tag375.xml><?xml version="1.0" encoding="utf-8"?>
<p:tagLst xmlns:p="http://schemas.openxmlformats.org/presentationml/2006/main">
  <p:tag name="AS_UNIQUEID" val="2337"/>
</p:tagLst>
</file>

<file path=ppt/tags/tag376.xml><?xml version="1.0" encoding="utf-8"?>
<p:tagLst xmlns:p="http://schemas.openxmlformats.org/presentationml/2006/main">
  <p:tag name="AS_UNIQUEID" val="2338"/>
</p:tagLst>
</file>

<file path=ppt/tags/tag377.xml><?xml version="1.0" encoding="utf-8"?>
<p:tagLst xmlns:p="http://schemas.openxmlformats.org/presentationml/2006/main">
  <p:tag name="AS_UNIQUEID" val="2339"/>
</p:tagLst>
</file>

<file path=ppt/tags/tag378.xml><?xml version="1.0" encoding="utf-8"?>
<p:tagLst xmlns:p="http://schemas.openxmlformats.org/presentationml/2006/main">
  <p:tag name="AS_UNIQUEID" val="2340"/>
</p:tagLst>
</file>

<file path=ppt/tags/tag379.xml><?xml version="1.0" encoding="utf-8"?>
<p:tagLst xmlns:p="http://schemas.openxmlformats.org/presentationml/2006/main">
  <p:tag name="AS_UNIQUEID" val="2341"/>
</p:tagLst>
</file>

<file path=ppt/tags/tag38.xml><?xml version="1.0" encoding="utf-8"?>
<p:tagLst xmlns:p="http://schemas.openxmlformats.org/presentationml/2006/main">
  <p:tag name="AS_UNIQUEID" val="2046"/>
</p:tagLst>
</file>

<file path=ppt/tags/tag380.xml><?xml version="1.0" encoding="utf-8"?>
<p:tagLst xmlns:p="http://schemas.openxmlformats.org/presentationml/2006/main">
  <p:tag name="AS_UNIQUEID" val="2342"/>
</p:tagLst>
</file>

<file path=ppt/tags/tag381.xml><?xml version="1.0" encoding="utf-8"?>
<p:tagLst xmlns:p="http://schemas.openxmlformats.org/presentationml/2006/main">
  <p:tag name="AS_UNIQUEID" val="2343"/>
</p:tagLst>
</file>

<file path=ppt/tags/tag382.xml><?xml version="1.0" encoding="utf-8"?>
<p:tagLst xmlns:p="http://schemas.openxmlformats.org/presentationml/2006/main">
  <p:tag name="AS_UNIQUEID" val="2344"/>
</p:tagLst>
</file>

<file path=ppt/tags/tag383.xml><?xml version="1.0" encoding="utf-8"?>
<p:tagLst xmlns:p="http://schemas.openxmlformats.org/presentationml/2006/main">
  <p:tag name="AS_UNIQUEID" val="2345"/>
</p:tagLst>
</file>

<file path=ppt/tags/tag384.xml><?xml version="1.0" encoding="utf-8"?>
<p:tagLst xmlns:p="http://schemas.openxmlformats.org/presentationml/2006/main">
  <p:tag name="AS_UNIQUEID" val="2346"/>
</p:tagLst>
</file>

<file path=ppt/tags/tag385.xml><?xml version="1.0" encoding="utf-8"?>
<p:tagLst xmlns:p="http://schemas.openxmlformats.org/presentationml/2006/main">
  <p:tag name="AS_UNIQUEID" val="2347"/>
</p:tagLst>
</file>

<file path=ppt/tags/tag386.xml><?xml version="1.0" encoding="utf-8"?>
<p:tagLst xmlns:p="http://schemas.openxmlformats.org/presentationml/2006/main">
  <p:tag name="AS_UNIQUEID" val="2348"/>
</p:tagLst>
</file>

<file path=ppt/tags/tag387.xml><?xml version="1.0" encoding="utf-8"?>
<p:tagLst xmlns:p="http://schemas.openxmlformats.org/presentationml/2006/main">
  <p:tag name="AS_UNIQUEID" val="2349"/>
</p:tagLst>
</file>

<file path=ppt/tags/tag388.xml><?xml version="1.0" encoding="utf-8"?>
<p:tagLst xmlns:p="http://schemas.openxmlformats.org/presentationml/2006/main">
  <p:tag name="AS_UNIQUEID" val="2350"/>
</p:tagLst>
</file>

<file path=ppt/tags/tag389.xml><?xml version="1.0" encoding="utf-8"?>
<p:tagLst xmlns:p="http://schemas.openxmlformats.org/presentationml/2006/main">
  <p:tag name="AS_UNIQUEID" val="2351"/>
</p:tagLst>
</file>

<file path=ppt/tags/tag39.xml><?xml version="1.0" encoding="utf-8"?>
<p:tagLst xmlns:p="http://schemas.openxmlformats.org/presentationml/2006/main">
  <p:tag name="AS_UNIQUEID" val="2047"/>
</p:tagLst>
</file>

<file path=ppt/tags/tag390.xml><?xml version="1.0" encoding="utf-8"?>
<p:tagLst xmlns:p="http://schemas.openxmlformats.org/presentationml/2006/main">
  <p:tag name="AS_UNIQUEID" val="2352"/>
</p:tagLst>
</file>

<file path=ppt/tags/tag391.xml><?xml version="1.0" encoding="utf-8"?>
<p:tagLst xmlns:p="http://schemas.openxmlformats.org/presentationml/2006/main">
  <p:tag name="AS_UNIQUEID" val="2353"/>
</p:tagLst>
</file>

<file path=ppt/tags/tag392.xml><?xml version="1.0" encoding="utf-8"?>
<p:tagLst xmlns:p="http://schemas.openxmlformats.org/presentationml/2006/main">
  <p:tag name="AS_UNIQUEID" val="2354"/>
</p:tagLst>
</file>

<file path=ppt/tags/tag393.xml><?xml version="1.0" encoding="utf-8"?>
<p:tagLst xmlns:p="http://schemas.openxmlformats.org/presentationml/2006/main">
  <p:tag name="AS_UNIQUEID" val="2355"/>
</p:tagLst>
</file>

<file path=ppt/tags/tag394.xml><?xml version="1.0" encoding="utf-8"?>
<p:tagLst xmlns:p="http://schemas.openxmlformats.org/presentationml/2006/main">
  <p:tag name="AS_UNIQUEID" val="2356"/>
</p:tagLst>
</file>

<file path=ppt/tags/tag395.xml><?xml version="1.0" encoding="utf-8"?>
<p:tagLst xmlns:p="http://schemas.openxmlformats.org/presentationml/2006/main">
  <p:tag name="AS_UNIQUEID" val="2357"/>
</p:tagLst>
</file>

<file path=ppt/tags/tag396.xml><?xml version="1.0" encoding="utf-8"?>
<p:tagLst xmlns:p="http://schemas.openxmlformats.org/presentationml/2006/main">
  <p:tag name="AS_UNIQUEID" val="2358"/>
</p:tagLst>
</file>

<file path=ppt/tags/tag397.xml><?xml version="1.0" encoding="utf-8"?>
<p:tagLst xmlns:p="http://schemas.openxmlformats.org/presentationml/2006/main">
  <p:tag name="AS_UNIQUEID" val="2359"/>
</p:tagLst>
</file>

<file path=ppt/tags/tag398.xml><?xml version="1.0" encoding="utf-8"?>
<p:tagLst xmlns:p="http://schemas.openxmlformats.org/presentationml/2006/main">
  <p:tag name="AS_UNIQUEID" val="2360"/>
</p:tagLst>
</file>

<file path=ppt/tags/tag399.xml><?xml version="1.0" encoding="utf-8"?>
<p:tagLst xmlns:p="http://schemas.openxmlformats.org/presentationml/2006/main">
  <p:tag name="AS_UNIQUEID" val="2361"/>
</p:tagLst>
</file>

<file path=ppt/tags/tag4.xml><?xml version="1.0" encoding="utf-8"?>
<p:tagLst xmlns:p="http://schemas.openxmlformats.org/presentationml/2006/main">
  <p:tag name="AS_UNIQUEID" val="2012"/>
</p:tagLst>
</file>

<file path=ppt/tags/tag40.xml><?xml version="1.0" encoding="utf-8"?>
<p:tagLst xmlns:p="http://schemas.openxmlformats.org/presentationml/2006/main">
  <p:tag name="AS_UNIQUEID" val="2048"/>
</p:tagLst>
</file>

<file path=ppt/tags/tag400.xml><?xml version="1.0" encoding="utf-8"?>
<p:tagLst xmlns:p="http://schemas.openxmlformats.org/presentationml/2006/main">
  <p:tag name="AS_UNIQUEID" val="2362"/>
</p:tagLst>
</file>

<file path=ppt/tags/tag401.xml><?xml version="1.0" encoding="utf-8"?>
<p:tagLst xmlns:p="http://schemas.openxmlformats.org/presentationml/2006/main">
  <p:tag name="AS_UNIQUEID" val="2363"/>
</p:tagLst>
</file>

<file path=ppt/tags/tag402.xml><?xml version="1.0" encoding="utf-8"?>
<p:tagLst xmlns:p="http://schemas.openxmlformats.org/presentationml/2006/main">
  <p:tag name="AS_UNIQUEID" val="2364"/>
</p:tagLst>
</file>

<file path=ppt/tags/tag403.xml><?xml version="1.0" encoding="utf-8"?>
<p:tagLst xmlns:p="http://schemas.openxmlformats.org/presentationml/2006/main">
  <p:tag name="AS_UNIQUEID" val="2365"/>
</p:tagLst>
</file>

<file path=ppt/tags/tag404.xml><?xml version="1.0" encoding="utf-8"?>
<p:tagLst xmlns:p="http://schemas.openxmlformats.org/presentationml/2006/main">
  <p:tag name="AS_UNIQUEID" val="2366"/>
</p:tagLst>
</file>

<file path=ppt/tags/tag405.xml><?xml version="1.0" encoding="utf-8"?>
<p:tagLst xmlns:p="http://schemas.openxmlformats.org/presentationml/2006/main">
  <p:tag name="AS_UNIQUEID" val="2367"/>
</p:tagLst>
</file>

<file path=ppt/tags/tag406.xml><?xml version="1.0" encoding="utf-8"?>
<p:tagLst xmlns:p="http://schemas.openxmlformats.org/presentationml/2006/main">
  <p:tag name="AS_UNIQUEID" val="2368"/>
</p:tagLst>
</file>

<file path=ppt/tags/tag407.xml><?xml version="1.0" encoding="utf-8"?>
<p:tagLst xmlns:p="http://schemas.openxmlformats.org/presentationml/2006/main">
  <p:tag name="AS_UNIQUEID" val="2369"/>
</p:tagLst>
</file>

<file path=ppt/tags/tag408.xml><?xml version="1.0" encoding="utf-8"?>
<p:tagLst xmlns:p="http://schemas.openxmlformats.org/presentationml/2006/main">
  <p:tag name="AS_UNIQUEID" val="2370"/>
</p:tagLst>
</file>

<file path=ppt/tags/tag409.xml><?xml version="1.0" encoding="utf-8"?>
<p:tagLst xmlns:p="http://schemas.openxmlformats.org/presentationml/2006/main">
  <p:tag name="AS_UNIQUEID" val="2371"/>
</p:tagLst>
</file>

<file path=ppt/tags/tag41.xml><?xml version="1.0" encoding="utf-8"?>
<p:tagLst xmlns:p="http://schemas.openxmlformats.org/presentationml/2006/main">
  <p:tag name="AS_UNIQUEID" val="2049"/>
</p:tagLst>
</file>

<file path=ppt/tags/tag410.xml><?xml version="1.0" encoding="utf-8"?>
<p:tagLst xmlns:p="http://schemas.openxmlformats.org/presentationml/2006/main">
  <p:tag name="AS_UNIQUEID" val="2372"/>
</p:tagLst>
</file>

<file path=ppt/tags/tag411.xml><?xml version="1.0" encoding="utf-8"?>
<p:tagLst xmlns:p="http://schemas.openxmlformats.org/presentationml/2006/main">
  <p:tag name="AS_UNIQUEID" val="2373"/>
</p:tagLst>
</file>

<file path=ppt/tags/tag412.xml><?xml version="1.0" encoding="utf-8"?>
<p:tagLst xmlns:p="http://schemas.openxmlformats.org/presentationml/2006/main">
  <p:tag name="AS_UNIQUEID" val="2374"/>
</p:tagLst>
</file>

<file path=ppt/tags/tag413.xml><?xml version="1.0" encoding="utf-8"?>
<p:tagLst xmlns:p="http://schemas.openxmlformats.org/presentationml/2006/main">
  <p:tag name="AS_UNIQUEID" val="52"/>
</p:tagLst>
</file>

<file path=ppt/tags/tag414.xml><?xml version="1.0" encoding="utf-8"?>
<p:tagLst xmlns:p="http://schemas.openxmlformats.org/presentationml/2006/main">
  <p:tag name="AS_UNIQUEID" val="60"/>
</p:tagLst>
</file>

<file path=ppt/tags/tag415.xml><?xml version="1.0" encoding="utf-8"?>
<p:tagLst xmlns:p="http://schemas.openxmlformats.org/presentationml/2006/main">
  <p:tag name="AS_UNIQUEID" val="2375"/>
</p:tagLst>
</file>

<file path=ppt/tags/tag416.xml><?xml version="1.0" encoding="utf-8"?>
<p:tagLst xmlns:p="http://schemas.openxmlformats.org/presentationml/2006/main">
  <p:tag name="AS_UNIQUEID" val="2376"/>
</p:tagLst>
</file>

<file path=ppt/tags/tag417.xml><?xml version="1.0" encoding="utf-8"?>
<p:tagLst xmlns:p="http://schemas.openxmlformats.org/presentationml/2006/main">
  <p:tag name="AS_UNIQUEID" val="2377"/>
</p:tagLst>
</file>

<file path=ppt/tags/tag418.xml><?xml version="1.0" encoding="utf-8"?>
<p:tagLst xmlns:p="http://schemas.openxmlformats.org/presentationml/2006/main">
  <p:tag name="AS_UNIQUEID" val="2378"/>
</p:tagLst>
</file>

<file path=ppt/tags/tag419.xml><?xml version="1.0" encoding="utf-8"?>
<p:tagLst xmlns:p="http://schemas.openxmlformats.org/presentationml/2006/main">
  <p:tag name="AS_UNIQUEID" val="2379"/>
</p:tagLst>
</file>

<file path=ppt/tags/tag42.xml><?xml version="1.0" encoding="utf-8"?>
<p:tagLst xmlns:p="http://schemas.openxmlformats.org/presentationml/2006/main">
  <p:tag name="AS_UNIQUEID" val="2050"/>
</p:tagLst>
</file>

<file path=ppt/tags/tag420.xml><?xml version="1.0" encoding="utf-8"?>
<p:tagLst xmlns:p="http://schemas.openxmlformats.org/presentationml/2006/main">
  <p:tag name="AS_UNIQUEID" val="2380"/>
</p:tagLst>
</file>

<file path=ppt/tags/tag421.xml><?xml version="1.0" encoding="utf-8"?>
<p:tagLst xmlns:p="http://schemas.openxmlformats.org/presentationml/2006/main">
  <p:tag name="AS_UNIQUEID" val="2381"/>
</p:tagLst>
</file>

<file path=ppt/tags/tag422.xml><?xml version="1.0" encoding="utf-8"?>
<p:tagLst xmlns:p="http://schemas.openxmlformats.org/presentationml/2006/main">
  <p:tag name="AS_UNIQUEID" val="2382"/>
</p:tagLst>
</file>

<file path=ppt/tags/tag423.xml><?xml version="1.0" encoding="utf-8"?>
<p:tagLst xmlns:p="http://schemas.openxmlformats.org/presentationml/2006/main">
  <p:tag name="AS_UNIQUEID" val="2383"/>
</p:tagLst>
</file>

<file path=ppt/tags/tag424.xml><?xml version="1.0" encoding="utf-8"?>
<p:tagLst xmlns:p="http://schemas.openxmlformats.org/presentationml/2006/main">
  <p:tag name="AS_UNIQUEID" val="2384"/>
</p:tagLst>
</file>

<file path=ppt/tags/tag425.xml><?xml version="1.0" encoding="utf-8"?>
<p:tagLst xmlns:p="http://schemas.openxmlformats.org/presentationml/2006/main">
  <p:tag name="AS_UNIQUEID" val="2385"/>
</p:tagLst>
</file>

<file path=ppt/tags/tag426.xml><?xml version="1.0" encoding="utf-8"?>
<p:tagLst xmlns:p="http://schemas.openxmlformats.org/presentationml/2006/main">
  <p:tag name="AS_UNIQUEID" val="2386"/>
</p:tagLst>
</file>

<file path=ppt/tags/tag427.xml><?xml version="1.0" encoding="utf-8"?>
<p:tagLst xmlns:p="http://schemas.openxmlformats.org/presentationml/2006/main">
  <p:tag name="AS_UNIQUEID" val="2387"/>
</p:tagLst>
</file>

<file path=ppt/tags/tag428.xml><?xml version="1.0" encoding="utf-8"?>
<p:tagLst xmlns:p="http://schemas.openxmlformats.org/presentationml/2006/main">
  <p:tag name="AS_UNIQUEID" val="2388"/>
</p:tagLst>
</file>

<file path=ppt/tags/tag429.xml><?xml version="1.0" encoding="utf-8"?>
<p:tagLst xmlns:p="http://schemas.openxmlformats.org/presentationml/2006/main">
  <p:tag name="AS_UNIQUEID" val="2389"/>
</p:tagLst>
</file>

<file path=ppt/tags/tag43.xml><?xml version="1.0" encoding="utf-8"?>
<p:tagLst xmlns:p="http://schemas.openxmlformats.org/presentationml/2006/main">
  <p:tag name="AS_UNIQUEID" val="2051"/>
</p:tagLst>
</file>

<file path=ppt/tags/tag430.xml><?xml version="1.0" encoding="utf-8"?>
<p:tagLst xmlns:p="http://schemas.openxmlformats.org/presentationml/2006/main">
  <p:tag name="AS_UNIQUEID" val="2390"/>
</p:tagLst>
</file>

<file path=ppt/tags/tag431.xml><?xml version="1.0" encoding="utf-8"?>
<p:tagLst xmlns:p="http://schemas.openxmlformats.org/presentationml/2006/main">
  <p:tag name="AS_UNIQUEID" val="2391"/>
</p:tagLst>
</file>

<file path=ppt/tags/tag432.xml><?xml version="1.0" encoding="utf-8"?>
<p:tagLst xmlns:p="http://schemas.openxmlformats.org/presentationml/2006/main">
  <p:tag name="AS_UNIQUEID" val="2392"/>
</p:tagLst>
</file>

<file path=ppt/tags/tag433.xml><?xml version="1.0" encoding="utf-8"?>
<p:tagLst xmlns:p="http://schemas.openxmlformats.org/presentationml/2006/main">
  <p:tag name="AS_UNIQUEID" val="2393"/>
</p:tagLst>
</file>

<file path=ppt/tags/tag434.xml><?xml version="1.0" encoding="utf-8"?>
<p:tagLst xmlns:p="http://schemas.openxmlformats.org/presentationml/2006/main">
  <p:tag name="AS_UNIQUEID" val="2394"/>
</p:tagLst>
</file>

<file path=ppt/tags/tag435.xml><?xml version="1.0" encoding="utf-8"?>
<p:tagLst xmlns:p="http://schemas.openxmlformats.org/presentationml/2006/main">
  <p:tag name="AS_UNIQUEID" val="2395"/>
</p:tagLst>
</file>

<file path=ppt/tags/tag436.xml><?xml version="1.0" encoding="utf-8"?>
<p:tagLst xmlns:p="http://schemas.openxmlformats.org/presentationml/2006/main">
  <p:tag name="AS_UNIQUEID" val="2396"/>
</p:tagLst>
</file>

<file path=ppt/tags/tag437.xml><?xml version="1.0" encoding="utf-8"?>
<p:tagLst xmlns:p="http://schemas.openxmlformats.org/presentationml/2006/main">
  <p:tag name="AS_UNIQUEID" val="2397"/>
</p:tagLst>
</file>

<file path=ppt/tags/tag438.xml><?xml version="1.0" encoding="utf-8"?>
<p:tagLst xmlns:p="http://schemas.openxmlformats.org/presentationml/2006/main">
  <p:tag name="AS_UNIQUEID" val="2398"/>
</p:tagLst>
</file>

<file path=ppt/tags/tag439.xml><?xml version="1.0" encoding="utf-8"?>
<p:tagLst xmlns:p="http://schemas.openxmlformats.org/presentationml/2006/main">
  <p:tag name="AS_UNIQUEID" val="2399"/>
</p:tagLst>
</file>

<file path=ppt/tags/tag44.xml><?xml version="1.0" encoding="utf-8"?>
<p:tagLst xmlns:p="http://schemas.openxmlformats.org/presentationml/2006/main">
  <p:tag name="AS_UNIQUEID" val="2052"/>
</p:tagLst>
</file>

<file path=ppt/tags/tag440.xml><?xml version="1.0" encoding="utf-8"?>
<p:tagLst xmlns:p="http://schemas.openxmlformats.org/presentationml/2006/main">
  <p:tag name="AS_UNIQUEID" val="2400"/>
</p:tagLst>
</file>

<file path=ppt/tags/tag441.xml><?xml version="1.0" encoding="utf-8"?>
<p:tagLst xmlns:p="http://schemas.openxmlformats.org/presentationml/2006/main">
  <p:tag name="AS_UNIQUEID" val="2401"/>
</p:tagLst>
</file>

<file path=ppt/tags/tag442.xml><?xml version="1.0" encoding="utf-8"?>
<p:tagLst xmlns:p="http://schemas.openxmlformats.org/presentationml/2006/main">
  <p:tag name="AS_UNIQUEID" val="2402"/>
</p:tagLst>
</file>

<file path=ppt/tags/tag443.xml><?xml version="1.0" encoding="utf-8"?>
<p:tagLst xmlns:p="http://schemas.openxmlformats.org/presentationml/2006/main">
  <p:tag name="AS_UNIQUEID" val="2403"/>
</p:tagLst>
</file>

<file path=ppt/tags/tag444.xml><?xml version="1.0" encoding="utf-8"?>
<p:tagLst xmlns:p="http://schemas.openxmlformats.org/presentationml/2006/main">
  <p:tag name="AS_UNIQUEID" val="2404"/>
</p:tagLst>
</file>

<file path=ppt/tags/tag445.xml><?xml version="1.0" encoding="utf-8"?>
<p:tagLst xmlns:p="http://schemas.openxmlformats.org/presentationml/2006/main">
  <p:tag name="AS_UNIQUEID" val="2405"/>
</p:tagLst>
</file>

<file path=ppt/tags/tag446.xml><?xml version="1.0" encoding="utf-8"?>
<p:tagLst xmlns:p="http://schemas.openxmlformats.org/presentationml/2006/main">
  <p:tag name="AS_UNIQUEID" val="2406"/>
</p:tagLst>
</file>

<file path=ppt/tags/tag447.xml><?xml version="1.0" encoding="utf-8"?>
<p:tagLst xmlns:p="http://schemas.openxmlformats.org/presentationml/2006/main">
  <p:tag name="AS_UNIQUEID" val="2407"/>
</p:tagLst>
</file>

<file path=ppt/tags/tag448.xml><?xml version="1.0" encoding="utf-8"?>
<p:tagLst xmlns:p="http://schemas.openxmlformats.org/presentationml/2006/main">
  <p:tag name="AS_UNIQUEID" val="2408"/>
</p:tagLst>
</file>

<file path=ppt/tags/tag449.xml><?xml version="1.0" encoding="utf-8"?>
<p:tagLst xmlns:p="http://schemas.openxmlformats.org/presentationml/2006/main">
  <p:tag name="AS_UNIQUEID" val="2409"/>
</p:tagLst>
</file>

<file path=ppt/tags/tag45.xml><?xml version="1.0" encoding="utf-8"?>
<p:tagLst xmlns:p="http://schemas.openxmlformats.org/presentationml/2006/main">
  <p:tag name="AS_UNIQUEID" val="2053"/>
</p:tagLst>
</file>

<file path=ppt/tags/tag450.xml><?xml version="1.0" encoding="utf-8"?>
<p:tagLst xmlns:p="http://schemas.openxmlformats.org/presentationml/2006/main">
  <p:tag name="AS_UNIQUEID" val="2410"/>
</p:tagLst>
</file>

<file path=ppt/tags/tag451.xml><?xml version="1.0" encoding="utf-8"?>
<p:tagLst xmlns:p="http://schemas.openxmlformats.org/presentationml/2006/main">
  <p:tag name="AS_UNIQUEID" val="2411"/>
</p:tagLst>
</file>

<file path=ppt/tags/tag452.xml><?xml version="1.0" encoding="utf-8"?>
<p:tagLst xmlns:p="http://schemas.openxmlformats.org/presentationml/2006/main">
  <p:tag name="AS_UNIQUEID" val="2412"/>
</p:tagLst>
</file>

<file path=ppt/tags/tag453.xml><?xml version="1.0" encoding="utf-8"?>
<p:tagLst xmlns:p="http://schemas.openxmlformats.org/presentationml/2006/main">
  <p:tag name="AS_UNIQUEID" val="2413"/>
</p:tagLst>
</file>

<file path=ppt/tags/tag454.xml><?xml version="1.0" encoding="utf-8"?>
<p:tagLst xmlns:p="http://schemas.openxmlformats.org/presentationml/2006/main">
  <p:tag name="AS_UNIQUEID" val="2414"/>
</p:tagLst>
</file>

<file path=ppt/tags/tag455.xml><?xml version="1.0" encoding="utf-8"?>
<p:tagLst xmlns:p="http://schemas.openxmlformats.org/presentationml/2006/main">
  <p:tag name="AS_UNIQUEID" val="2415"/>
</p:tagLst>
</file>

<file path=ppt/tags/tag456.xml><?xml version="1.0" encoding="utf-8"?>
<p:tagLst xmlns:p="http://schemas.openxmlformats.org/presentationml/2006/main">
  <p:tag name="AS_UNIQUEID" val="2416"/>
</p:tagLst>
</file>

<file path=ppt/tags/tag457.xml><?xml version="1.0" encoding="utf-8"?>
<p:tagLst xmlns:p="http://schemas.openxmlformats.org/presentationml/2006/main">
  <p:tag name="AS_UNIQUEID" val="2417"/>
</p:tagLst>
</file>

<file path=ppt/tags/tag458.xml><?xml version="1.0" encoding="utf-8"?>
<p:tagLst xmlns:p="http://schemas.openxmlformats.org/presentationml/2006/main">
  <p:tag name="AS_UNIQUEID" val="2418"/>
</p:tagLst>
</file>

<file path=ppt/tags/tag459.xml><?xml version="1.0" encoding="utf-8"?>
<p:tagLst xmlns:p="http://schemas.openxmlformats.org/presentationml/2006/main">
  <p:tag name="AS_UNIQUEID" val="2419"/>
</p:tagLst>
</file>

<file path=ppt/tags/tag46.xml><?xml version="1.0" encoding="utf-8"?>
<p:tagLst xmlns:p="http://schemas.openxmlformats.org/presentationml/2006/main">
  <p:tag name="AS_UNIQUEID" val="2054"/>
</p:tagLst>
</file>

<file path=ppt/tags/tag460.xml><?xml version="1.0" encoding="utf-8"?>
<p:tagLst xmlns:p="http://schemas.openxmlformats.org/presentationml/2006/main">
  <p:tag name="AS_UNIQUEID" val="2420"/>
</p:tagLst>
</file>

<file path=ppt/tags/tag461.xml><?xml version="1.0" encoding="utf-8"?>
<p:tagLst xmlns:p="http://schemas.openxmlformats.org/presentationml/2006/main">
  <p:tag name="AS_UNIQUEID" val="2421"/>
</p:tagLst>
</file>

<file path=ppt/tags/tag462.xml><?xml version="1.0" encoding="utf-8"?>
<p:tagLst xmlns:p="http://schemas.openxmlformats.org/presentationml/2006/main">
  <p:tag name="AS_UNIQUEID" val="324"/>
</p:tagLst>
</file>

<file path=ppt/tags/tag463.xml><?xml version="1.0" encoding="utf-8"?>
<p:tagLst xmlns:p="http://schemas.openxmlformats.org/presentationml/2006/main">
  <p:tag name="AS_UNIQUEID" val="332"/>
</p:tagLst>
</file>

<file path=ppt/tags/tag464.xml><?xml version="1.0" encoding="utf-8"?>
<p:tagLst xmlns:p="http://schemas.openxmlformats.org/presentationml/2006/main">
  <p:tag name="AS_UNIQUEID" val="333"/>
</p:tagLst>
</file>

<file path=ppt/tags/tag465.xml><?xml version="1.0" encoding="utf-8"?>
<p:tagLst xmlns:p="http://schemas.openxmlformats.org/presentationml/2006/main">
  <p:tag name="AS_UNIQUEID" val="335"/>
</p:tagLst>
</file>

<file path=ppt/tags/tag466.xml><?xml version="1.0" encoding="utf-8"?>
<p:tagLst xmlns:p="http://schemas.openxmlformats.org/presentationml/2006/main">
  <p:tag name="AS_UNIQUEID" val="336"/>
</p:tagLst>
</file>

<file path=ppt/tags/tag467.xml><?xml version="1.0" encoding="utf-8"?>
<p:tagLst xmlns:p="http://schemas.openxmlformats.org/presentationml/2006/main">
  <p:tag name="AS_UNIQUEID" val="337"/>
</p:tagLst>
</file>

<file path=ppt/tags/tag468.xml><?xml version="1.0" encoding="utf-8"?>
<p:tagLst xmlns:p="http://schemas.openxmlformats.org/presentationml/2006/main">
  <p:tag name="AS_UNIQUEID" val="338"/>
</p:tagLst>
</file>

<file path=ppt/tags/tag469.xml><?xml version="1.0" encoding="utf-8"?>
<p:tagLst xmlns:p="http://schemas.openxmlformats.org/presentationml/2006/main">
  <p:tag name="AS_UNIQUEID" val="2422"/>
</p:tagLst>
</file>

<file path=ppt/tags/tag47.xml><?xml version="1.0" encoding="utf-8"?>
<p:tagLst xmlns:p="http://schemas.openxmlformats.org/presentationml/2006/main">
  <p:tag name="AS_UNIQUEID" val="2055"/>
</p:tagLst>
</file>

<file path=ppt/tags/tag470.xml><?xml version="1.0" encoding="utf-8"?>
<p:tagLst xmlns:p="http://schemas.openxmlformats.org/presentationml/2006/main">
  <p:tag name="AS_UNIQUEID" val="2423"/>
</p:tagLst>
</file>

<file path=ppt/tags/tag471.xml><?xml version="1.0" encoding="utf-8"?>
<p:tagLst xmlns:p="http://schemas.openxmlformats.org/presentationml/2006/main">
  <p:tag name="AS_UNIQUEID" val="2424"/>
</p:tagLst>
</file>

<file path=ppt/tags/tag472.xml><?xml version="1.0" encoding="utf-8"?>
<p:tagLst xmlns:p="http://schemas.openxmlformats.org/presentationml/2006/main">
  <p:tag name="AS_UNIQUEID" val="2425"/>
</p:tagLst>
</file>

<file path=ppt/tags/tag473.xml><?xml version="1.0" encoding="utf-8"?>
<p:tagLst xmlns:p="http://schemas.openxmlformats.org/presentationml/2006/main">
  <p:tag name="AS_UNIQUEID" val="340"/>
</p:tagLst>
</file>

<file path=ppt/tags/tag474.xml><?xml version="1.0" encoding="utf-8"?>
<p:tagLst xmlns:p="http://schemas.openxmlformats.org/presentationml/2006/main">
  <p:tag name="AS_UNIQUEID" val="349"/>
</p:tagLst>
</file>

<file path=ppt/tags/tag475.xml><?xml version="1.0" encoding="utf-8"?>
<p:tagLst xmlns:p="http://schemas.openxmlformats.org/presentationml/2006/main">
  <p:tag name="AS_UNIQUEID" val="2426"/>
</p:tagLst>
</file>

<file path=ppt/tags/tag476.xml><?xml version="1.0" encoding="utf-8"?>
<p:tagLst xmlns:p="http://schemas.openxmlformats.org/presentationml/2006/main">
  <p:tag name="AS_UNIQUEID" val="2427"/>
</p:tagLst>
</file>

<file path=ppt/tags/tag477.xml><?xml version="1.0" encoding="utf-8"?>
<p:tagLst xmlns:p="http://schemas.openxmlformats.org/presentationml/2006/main">
  <p:tag name="AS_UNIQUEID" val="2428"/>
</p:tagLst>
</file>

<file path=ppt/tags/tag478.xml><?xml version="1.0" encoding="utf-8"?>
<p:tagLst xmlns:p="http://schemas.openxmlformats.org/presentationml/2006/main">
  <p:tag name="AS_UNIQUEID" val="1677"/>
</p:tagLst>
</file>

<file path=ppt/tags/tag479.xml><?xml version="1.0" encoding="utf-8"?>
<p:tagLst xmlns:p="http://schemas.openxmlformats.org/presentationml/2006/main">
  <p:tag name="AS_UNIQUEID" val="1680"/>
</p:tagLst>
</file>

<file path=ppt/tags/tag48.xml><?xml version="1.0" encoding="utf-8"?>
<p:tagLst xmlns:p="http://schemas.openxmlformats.org/presentationml/2006/main">
  <p:tag name="AS_UNIQUEID" val="2056"/>
</p:tagLst>
</file>

<file path=ppt/tags/tag480.xml><?xml version="1.0" encoding="utf-8"?>
<p:tagLst xmlns:p="http://schemas.openxmlformats.org/presentationml/2006/main">
  <p:tag name="AS_UNIQUEID" val="1681"/>
</p:tagLst>
</file>

<file path=ppt/tags/tag481.xml><?xml version="1.0" encoding="utf-8"?>
<p:tagLst xmlns:p="http://schemas.openxmlformats.org/presentationml/2006/main">
  <p:tag name="AS_UNIQUEID" val="1682"/>
</p:tagLst>
</file>

<file path=ppt/tags/tag482.xml><?xml version="1.0" encoding="utf-8"?>
<p:tagLst xmlns:p="http://schemas.openxmlformats.org/presentationml/2006/main">
  <p:tag name="AS_UNIQUEID" val="1683"/>
</p:tagLst>
</file>

<file path=ppt/tags/tag483.xml><?xml version="1.0" encoding="utf-8"?>
<p:tagLst xmlns:p="http://schemas.openxmlformats.org/presentationml/2006/main">
  <p:tag name="AS_UNIQUEID" val="1684"/>
</p:tagLst>
</file>

<file path=ppt/tags/tag484.xml><?xml version="1.0" encoding="utf-8"?>
<p:tagLst xmlns:p="http://schemas.openxmlformats.org/presentationml/2006/main">
  <p:tag name="AS_UNIQUEID" val="2429"/>
  <p:tag name="KSO_WM_UNIT_PLACING_PICTURE_USER_VIEWPORT" val="{&quot;height&quot;:10978,&quot;width&quot;:15840}"/>
</p:tagLst>
</file>

<file path=ppt/tags/tag485.xml><?xml version="1.0" encoding="utf-8"?>
<p:tagLst xmlns:p="http://schemas.openxmlformats.org/presentationml/2006/main">
  <p:tag name="AS_UNIQUEID" val="2430"/>
</p:tagLst>
</file>

<file path=ppt/tags/tag486.xml><?xml version="1.0" encoding="utf-8"?>
<p:tagLst xmlns:p="http://schemas.openxmlformats.org/presentationml/2006/main">
  <p:tag name="AS_UNIQUEID" val="2431"/>
</p:tagLst>
</file>

<file path=ppt/tags/tag487.xml><?xml version="1.0" encoding="utf-8"?>
<p:tagLst xmlns:p="http://schemas.openxmlformats.org/presentationml/2006/main">
  <p:tag name="AS_UNIQUEID" val="2432"/>
</p:tagLst>
</file>

<file path=ppt/tags/tag488.xml><?xml version="1.0" encoding="utf-8"?>
<p:tagLst xmlns:p="http://schemas.openxmlformats.org/presentationml/2006/main">
  <p:tag name="AS_UNIQUEID" val="2433"/>
</p:tagLst>
</file>

<file path=ppt/tags/tag489.xml><?xml version="1.0" encoding="utf-8"?>
<p:tagLst xmlns:p="http://schemas.openxmlformats.org/presentationml/2006/main">
  <p:tag name="AS_UNIQUEID" val="1690"/>
</p:tagLst>
</file>

<file path=ppt/tags/tag49.xml><?xml version="1.0" encoding="utf-8"?>
<p:tagLst xmlns:p="http://schemas.openxmlformats.org/presentationml/2006/main">
  <p:tag name="AS_UNIQUEID" val="2057"/>
</p:tagLst>
</file>

<file path=ppt/tags/tag490.xml><?xml version="1.0" encoding="utf-8"?>
<p:tagLst xmlns:p="http://schemas.openxmlformats.org/presentationml/2006/main">
  <p:tag name="AS_UNIQUEID" val="1691"/>
</p:tagLst>
</file>

<file path=ppt/tags/tag491.xml><?xml version="1.0" encoding="utf-8"?>
<p:tagLst xmlns:p="http://schemas.openxmlformats.org/presentationml/2006/main">
  <p:tag name="AS_UNIQUEID" val="2434"/>
</p:tagLst>
</file>

<file path=ppt/tags/tag492.xml><?xml version="1.0" encoding="utf-8"?>
<p:tagLst xmlns:p="http://schemas.openxmlformats.org/presentationml/2006/main">
  <p:tag name="AS_UNIQUEID" val="351"/>
</p:tagLst>
</file>

<file path=ppt/tags/tag493.xml><?xml version="1.0" encoding="utf-8"?>
<p:tagLst xmlns:p="http://schemas.openxmlformats.org/presentationml/2006/main">
  <p:tag name="AS_UNIQUEID" val="2435"/>
</p:tagLst>
</file>

<file path=ppt/tags/tag494.xml><?xml version="1.0" encoding="utf-8"?>
<p:tagLst xmlns:p="http://schemas.openxmlformats.org/presentationml/2006/main">
  <p:tag name="AS_UNIQUEID" val="2436"/>
</p:tagLst>
</file>

<file path=ppt/tags/tag495.xml><?xml version="1.0" encoding="utf-8"?>
<p:tagLst xmlns:p="http://schemas.openxmlformats.org/presentationml/2006/main">
  <p:tag name="AS_UNIQUEID" val="2437"/>
</p:tagLst>
</file>

<file path=ppt/tags/tag496.xml><?xml version="1.0" encoding="utf-8"?>
<p:tagLst xmlns:p="http://schemas.openxmlformats.org/presentationml/2006/main">
  <p:tag name="AS_UNIQUEID" val="2438"/>
</p:tagLst>
</file>

<file path=ppt/tags/tag497.xml><?xml version="1.0" encoding="utf-8"?>
<p:tagLst xmlns:p="http://schemas.openxmlformats.org/presentationml/2006/main">
  <p:tag name="AS_UNIQUEID" val="1813"/>
</p:tagLst>
</file>

<file path=ppt/tags/tag498.xml><?xml version="1.0" encoding="utf-8"?>
<p:tagLst xmlns:p="http://schemas.openxmlformats.org/presentationml/2006/main">
  <p:tag name="AS_UNIQUEID" val="271"/>
  <p:tag name="KSO_WM_UNIT_TEXT_FILL_FORE_SCHEMECOLOR_INDEX" val="7"/>
  <p:tag name="KSO_WM_UNIT_TEXT_FILL_FORE_SCHEMECOLOR_INDEX_BRIGHTNESS" val="-0.25"/>
  <p:tag name="KSO_WM_UNIT_TEXT_FILL_TYPE" val="1"/>
</p:tagLst>
</file>

<file path=ppt/tags/tag499.xml><?xml version="1.0" encoding="utf-8"?>
<p:tagLst xmlns:p="http://schemas.openxmlformats.org/presentationml/2006/main">
  <p:tag name="AS_UNIQUEID" val="2439"/>
</p:tagLst>
</file>

<file path=ppt/tags/tag5.xml><?xml version="1.0" encoding="utf-8"?>
<p:tagLst xmlns:p="http://schemas.openxmlformats.org/presentationml/2006/main">
  <p:tag name="AS_UNIQUEID" val="2013"/>
</p:tagLst>
</file>

<file path=ppt/tags/tag50.xml><?xml version="1.0" encoding="utf-8"?>
<p:tagLst xmlns:p="http://schemas.openxmlformats.org/presentationml/2006/main">
  <p:tag name="AS_UNIQUEID" val="2058"/>
</p:tagLst>
</file>

<file path=ppt/tags/tag500.xml><?xml version="1.0" encoding="utf-8"?>
<p:tagLst xmlns:p="http://schemas.openxmlformats.org/presentationml/2006/main">
  <p:tag name="AS_UNIQUEID" val="2440"/>
</p:tagLst>
</file>

<file path=ppt/tags/tag501.xml><?xml version="1.0" encoding="utf-8"?>
<p:tagLst xmlns:p="http://schemas.openxmlformats.org/presentationml/2006/main">
  <p:tag name="AS_UNIQUEID" val="2441"/>
</p:tagLst>
</file>

<file path=ppt/tags/tag502.xml><?xml version="1.0" encoding="utf-8"?>
<p:tagLst xmlns:p="http://schemas.openxmlformats.org/presentationml/2006/main">
  <p:tag name="AS_UNIQUEID" val="2442"/>
</p:tagLst>
</file>

<file path=ppt/tags/tag503.xml><?xml version="1.0" encoding="utf-8"?>
<p:tagLst xmlns:p="http://schemas.openxmlformats.org/presentationml/2006/main">
  <p:tag name="AS_UNIQUEID" val="2443"/>
</p:tagLst>
</file>

<file path=ppt/tags/tag504.xml><?xml version="1.0" encoding="utf-8"?>
<p:tagLst xmlns:p="http://schemas.openxmlformats.org/presentationml/2006/main">
  <p:tag name="AS_UNIQUEID" val="2444"/>
</p:tagLst>
</file>

<file path=ppt/tags/tag505.xml><?xml version="1.0" encoding="utf-8"?>
<p:tagLst xmlns:p="http://schemas.openxmlformats.org/presentationml/2006/main">
  <p:tag name="AS_UNIQUEID" val="1836"/>
</p:tagLst>
</file>

<file path=ppt/tags/tag506.xml><?xml version="1.0" encoding="utf-8"?>
<p:tagLst xmlns:p="http://schemas.openxmlformats.org/presentationml/2006/main">
  <p:tag name="AS_UNIQUEID" val="1837"/>
</p:tagLst>
</file>

<file path=ppt/tags/tag507.xml><?xml version="1.0" encoding="utf-8"?>
<p:tagLst xmlns:p="http://schemas.openxmlformats.org/presentationml/2006/main">
  <p:tag name="AS_UNIQUEID" val="1838"/>
</p:tagLst>
</file>

<file path=ppt/tags/tag508.xml><?xml version="1.0" encoding="utf-8"?>
<p:tagLst xmlns:p="http://schemas.openxmlformats.org/presentationml/2006/main">
  <p:tag name="AS_UNIQUEID" val="2445"/>
</p:tagLst>
</file>

<file path=ppt/tags/tag509.xml><?xml version="1.0" encoding="utf-8"?>
<p:tagLst xmlns:p="http://schemas.openxmlformats.org/presentationml/2006/main">
  <p:tag name="AS_UNIQUEID" val="2446"/>
</p:tagLst>
</file>

<file path=ppt/tags/tag51.xml><?xml version="1.0" encoding="utf-8"?>
<p:tagLst xmlns:p="http://schemas.openxmlformats.org/presentationml/2006/main">
  <p:tag name="AS_UNIQUEID" val="2059"/>
</p:tagLst>
</file>

<file path=ppt/tags/tag510.xml><?xml version="1.0" encoding="utf-8"?>
<p:tagLst xmlns:p="http://schemas.openxmlformats.org/presentationml/2006/main">
  <p:tag name="AS_UNIQUEID" val="2447"/>
</p:tagLst>
</file>

<file path=ppt/tags/tag511.xml><?xml version="1.0" encoding="utf-8"?>
<p:tagLst xmlns:p="http://schemas.openxmlformats.org/presentationml/2006/main">
  <p:tag name="AS_UNIQUEID" val="2448"/>
</p:tagLst>
</file>

<file path=ppt/tags/tag512.xml><?xml version="1.0" encoding="utf-8"?>
<p:tagLst xmlns:p="http://schemas.openxmlformats.org/presentationml/2006/main">
  <p:tag name="AS_UNIQUEID" val="2449"/>
</p:tagLst>
</file>

<file path=ppt/tags/tag513.xml><?xml version="1.0" encoding="utf-8"?>
<p:tagLst xmlns:p="http://schemas.openxmlformats.org/presentationml/2006/main">
  <p:tag name="AS_UNIQUEID" val="2450"/>
</p:tagLst>
</file>

<file path=ppt/tags/tag514.xml><?xml version="1.0" encoding="utf-8"?>
<p:tagLst xmlns:p="http://schemas.openxmlformats.org/presentationml/2006/main">
  <p:tag name="AS_UNIQUEID" val="2451"/>
</p:tagLst>
</file>

<file path=ppt/tags/tag515.xml><?xml version="1.0" encoding="utf-8"?>
<p:tagLst xmlns:p="http://schemas.openxmlformats.org/presentationml/2006/main">
  <p:tag name="AS_UNIQUEID" val="2452"/>
</p:tagLst>
</file>

<file path=ppt/tags/tag516.xml><?xml version="1.0" encoding="utf-8"?>
<p:tagLst xmlns:p="http://schemas.openxmlformats.org/presentationml/2006/main">
  <p:tag name="AS_UNIQUEID" val="2453"/>
</p:tagLst>
</file>

<file path=ppt/tags/tag517.xml><?xml version="1.0" encoding="utf-8"?>
<p:tagLst xmlns:p="http://schemas.openxmlformats.org/presentationml/2006/main">
  <p:tag name="AS_UNIQUEID" val="2454"/>
</p:tagLst>
</file>

<file path=ppt/tags/tag518.xml><?xml version="1.0" encoding="utf-8"?>
<p:tagLst xmlns:p="http://schemas.openxmlformats.org/presentationml/2006/main">
  <p:tag name="AS_UNIQUEID" val="204"/>
</p:tagLst>
</file>

<file path=ppt/tags/tag519.xml><?xml version="1.0" encoding="utf-8"?>
<p:tagLst xmlns:p="http://schemas.openxmlformats.org/presentationml/2006/main">
  <p:tag name="AS_UNIQUEID" val="205"/>
</p:tagLst>
</file>

<file path=ppt/tags/tag52.xml><?xml version="1.0" encoding="utf-8"?>
<p:tagLst xmlns:p="http://schemas.openxmlformats.org/presentationml/2006/main">
  <p:tag name="AS_UNIQUEID" val="2060"/>
</p:tagLst>
</file>

<file path=ppt/tags/tag520.xml><?xml version="1.0" encoding="utf-8"?>
<p:tagLst xmlns:p="http://schemas.openxmlformats.org/presentationml/2006/main">
  <p:tag name="AS_UNIQUEID" val="206"/>
</p:tagLst>
</file>

<file path=ppt/tags/tag521.xml><?xml version="1.0" encoding="utf-8"?>
<p:tagLst xmlns:p="http://schemas.openxmlformats.org/presentationml/2006/main">
  <p:tag name="AS_UNIQUEID" val="207"/>
</p:tagLst>
</file>

<file path=ppt/tags/tag522.xml><?xml version="1.0" encoding="utf-8"?>
<p:tagLst xmlns:p="http://schemas.openxmlformats.org/presentationml/2006/main">
  <p:tag name="AS_UNIQUEID" val="208"/>
</p:tagLst>
</file>

<file path=ppt/tags/tag523.xml><?xml version="1.0" encoding="utf-8"?>
<p:tagLst xmlns:p="http://schemas.openxmlformats.org/presentationml/2006/main">
  <p:tag name="AS_UNIQUEID" val="209"/>
</p:tagLst>
</file>

<file path=ppt/tags/tag524.xml><?xml version="1.0" encoding="utf-8"?>
<p:tagLst xmlns:p="http://schemas.openxmlformats.org/presentationml/2006/main">
  <p:tag name="AS_UNIQUEID" val="210"/>
</p:tagLst>
</file>

<file path=ppt/tags/tag525.xml><?xml version="1.0" encoding="utf-8"?>
<p:tagLst xmlns:p="http://schemas.openxmlformats.org/presentationml/2006/main">
  <p:tag name="AS_UNIQUEID" val="211"/>
</p:tagLst>
</file>

<file path=ppt/tags/tag526.xml><?xml version="1.0" encoding="utf-8"?>
<p:tagLst xmlns:p="http://schemas.openxmlformats.org/presentationml/2006/main">
  <p:tag name="AS_UNIQUEID" val="212"/>
</p:tagLst>
</file>

<file path=ppt/tags/tag527.xml><?xml version="1.0" encoding="utf-8"?>
<p:tagLst xmlns:p="http://schemas.openxmlformats.org/presentationml/2006/main">
  <p:tag name="AS_UNIQUEID" val="213"/>
</p:tagLst>
</file>

<file path=ppt/tags/tag528.xml><?xml version="1.0" encoding="utf-8"?>
<p:tagLst xmlns:p="http://schemas.openxmlformats.org/presentationml/2006/main">
  <p:tag name="AS_UNIQUEID" val="214"/>
</p:tagLst>
</file>

<file path=ppt/tags/tag529.xml><?xml version="1.0" encoding="utf-8"?>
<p:tagLst xmlns:p="http://schemas.openxmlformats.org/presentationml/2006/main">
  <p:tag name="AS_UNIQUEID" val="215"/>
</p:tagLst>
</file>

<file path=ppt/tags/tag53.xml><?xml version="1.0" encoding="utf-8"?>
<p:tagLst xmlns:p="http://schemas.openxmlformats.org/presentationml/2006/main">
  <p:tag name="AS_UNIQUEID" val="2061"/>
</p:tagLst>
</file>

<file path=ppt/tags/tag530.xml><?xml version="1.0" encoding="utf-8"?>
<p:tagLst xmlns:p="http://schemas.openxmlformats.org/presentationml/2006/main">
  <p:tag name="AS_UNIQUEID" val="216"/>
</p:tagLst>
</file>

<file path=ppt/tags/tag531.xml><?xml version="1.0" encoding="utf-8"?>
<p:tagLst xmlns:p="http://schemas.openxmlformats.org/presentationml/2006/main">
  <p:tag name="AS_UNIQUEID" val="217"/>
</p:tagLst>
</file>

<file path=ppt/tags/tag532.xml><?xml version="1.0" encoding="utf-8"?>
<p:tagLst xmlns:p="http://schemas.openxmlformats.org/presentationml/2006/main">
  <p:tag name="AS_UNIQUEID" val="218"/>
</p:tagLst>
</file>

<file path=ppt/tags/tag533.xml><?xml version="1.0" encoding="utf-8"?>
<p:tagLst xmlns:p="http://schemas.openxmlformats.org/presentationml/2006/main">
  <p:tag name="AS_UNIQUEID" val="219"/>
</p:tagLst>
</file>

<file path=ppt/tags/tag534.xml><?xml version="1.0" encoding="utf-8"?>
<p:tagLst xmlns:p="http://schemas.openxmlformats.org/presentationml/2006/main">
  <p:tag name="AS_UNIQUEID" val="220"/>
</p:tagLst>
</file>

<file path=ppt/tags/tag535.xml><?xml version="1.0" encoding="utf-8"?>
<p:tagLst xmlns:p="http://schemas.openxmlformats.org/presentationml/2006/main">
  <p:tag name="AS_UNIQUEID" val="221"/>
</p:tagLst>
</file>

<file path=ppt/tags/tag536.xml><?xml version="1.0" encoding="utf-8"?>
<p:tagLst xmlns:p="http://schemas.openxmlformats.org/presentationml/2006/main">
  <p:tag name="AS_UNIQUEID" val="222"/>
</p:tagLst>
</file>

<file path=ppt/tags/tag537.xml><?xml version="1.0" encoding="utf-8"?>
<p:tagLst xmlns:p="http://schemas.openxmlformats.org/presentationml/2006/main">
  <p:tag name="AS_UNIQUEID" val="223"/>
</p:tagLst>
</file>

<file path=ppt/tags/tag538.xml><?xml version="1.0" encoding="utf-8"?>
<p:tagLst xmlns:p="http://schemas.openxmlformats.org/presentationml/2006/main">
  <p:tag name="AS_UNIQUEID" val="2455"/>
</p:tagLst>
</file>

<file path=ppt/tags/tag539.xml><?xml version="1.0" encoding="utf-8"?>
<p:tagLst xmlns:p="http://schemas.openxmlformats.org/presentationml/2006/main">
  <p:tag name="AS_UNIQUEID" val="2456"/>
</p:tagLst>
</file>

<file path=ppt/tags/tag54.xml><?xml version="1.0" encoding="utf-8"?>
<p:tagLst xmlns:p="http://schemas.openxmlformats.org/presentationml/2006/main">
  <p:tag name="AS_UNIQUEID" val="2062"/>
</p:tagLst>
</file>

<file path=ppt/tags/tag540.xml><?xml version="1.0" encoding="utf-8"?>
<p:tagLst xmlns:p="http://schemas.openxmlformats.org/presentationml/2006/main">
  <p:tag name="AS_UNIQUEID" val="2457"/>
</p:tagLst>
</file>

<file path=ppt/tags/tag541.xml><?xml version="1.0" encoding="utf-8"?>
<p:tagLst xmlns:p="http://schemas.openxmlformats.org/presentationml/2006/main">
  <p:tag name="AS_UNIQUEID" val="2458"/>
</p:tagLst>
</file>

<file path=ppt/tags/tag542.xml><?xml version="1.0" encoding="utf-8"?>
<p:tagLst xmlns:p="http://schemas.openxmlformats.org/presentationml/2006/main">
  <p:tag name="AS_UNIQUEID" val="2459"/>
</p:tagLst>
</file>

<file path=ppt/tags/tag543.xml><?xml version="1.0" encoding="utf-8"?>
<p:tagLst xmlns:p="http://schemas.openxmlformats.org/presentationml/2006/main">
  <p:tag name="AS_UNIQUEID" val="2460"/>
</p:tagLst>
</file>

<file path=ppt/tags/tag544.xml><?xml version="1.0" encoding="utf-8"?>
<p:tagLst xmlns:p="http://schemas.openxmlformats.org/presentationml/2006/main">
  <p:tag name="AS_UNIQUEID" val="2461"/>
</p:tagLst>
</file>

<file path=ppt/tags/tag545.xml><?xml version="1.0" encoding="utf-8"?>
<p:tagLst xmlns:p="http://schemas.openxmlformats.org/presentationml/2006/main">
  <p:tag name="AS_UNIQUEID" val="2462"/>
</p:tagLst>
</file>

<file path=ppt/tags/tag546.xml><?xml version="1.0" encoding="utf-8"?>
<p:tagLst xmlns:p="http://schemas.openxmlformats.org/presentationml/2006/main">
  <p:tag name="AS_UNIQUEID" val="2463"/>
</p:tagLst>
</file>

<file path=ppt/tags/tag547.xml><?xml version="1.0" encoding="utf-8"?>
<p:tagLst xmlns:p="http://schemas.openxmlformats.org/presentationml/2006/main">
  <p:tag name="AS_UNIQUEID" val="2464"/>
</p:tagLst>
</file>

<file path=ppt/tags/tag548.xml><?xml version="1.0" encoding="utf-8"?>
<p:tagLst xmlns:p="http://schemas.openxmlformats.org/presentationml/2006/main">
  <p:tag name="AS_UNIQUEID" val="2465"/>
</p:tagLst>
</file>

<file path=ppt/tags/tag549.xml><?xml version="1.0" encoding="utf-8"?>
<p:tagLst xmlns:p="http://schemas.openxmlformats.org/presentationml/2006/main">
  <p:tag name="AS_UNIQUEID" val="224"/>
</p:tagLst>
</file>

<file path=ppt/tags/tag55.xml><?xml version="1.0" encoding="utf-8"?>
<p:tagLst xmlns:p="http://schemas.openxmlformats.org/presentationml/2006/main">
  <p:tag name="AS_UNIQUEID" val="2063"/>
</p:tagLst>
</file>

<file path=ppt/tags/tag550.xml><?xml version="1.0" encoding="utf-8"?>
<p:tagLst xmlns:p="http://schemas.openxmlformats.org/presentationml/2006/main">
  <p:tag name="AS_UNIQUEID" val="1998"/>
</p:tagLst>
</file>

<file path=ppt/tags/tag551.xml><?xml version="1.0" encoding="utf-8"?>
<p:tagLst xmlns:p="http://schemas.openxmlformats.org/presentationml/2006/main">
  <p:tag name="AS_UNIQUEID" val="2466"/>
</p:tagLst>
</file>

<file path=ppt/tags/tag552.xml><?xml version="1.0" encoding="utf-8"?>
<p:tagLst xmlns:p="http://schemas.openxmlformats.org/presentationml/2006/main">
  <p:tag name="AS_UNIQUEID" val="2467"/>
</p:tagLst>
</file>

<file path=ppt/tags/tag553.xml><?xml version="1.0" encoding="utf-8"?>
<p:tagLst xmlns:p="http://schemas.openxmlformats.org/presentationml/2006/main">
  <p:tag name="AS_UNIQUEID" val="474"/>
</p:tagLst>
</file>

<file path=ppt/tags/tag554.xml><?xml version="1.0" encoding="utf-8"?>
<p:tagLst xmlns:p="http://schemas.openxmlformats.org/presentationml/2006/main">
  <p:tag name="AS_UNIQUEID" val="2008"/>
</p:tagLst>
</file>

<file path=ppt/tags/tag555.xml><?xml version="1.0" encoding="utf-8"?>
<p:tagLst xmlns:p="http://schemas.openxmlformats.org/presentationml/2006/main">
  <p:tag name="AS_UNIQUEID" val="2468"/>
</p:tagLst>
</file>

<file path=ppt/tags/tag556.xml><?xml version="1.0" encoding="utf-8"?>
<p:tagLst xmlns:p="http://schemas.openxmlformats.org/presentationml/2006/main">
  <p:tag name="AS_UNIQUEID" val="2469"/>
</p:tagLst>
</file>

<file path=ppt/tags/tag557.xml><?xml version="1.0" encoding="utf-8"?>
<p:tagLst xmlns:p="http://schemas.openxmlformats.org/presentationml/2006/main">
  <p:tag name="AS_UNIQUEID" val="234"/>
</p:tagLst>
</file>

<file path=ppt/tags/tag558.xml><?xml version="1.0" encoding="utf-8"?>
<p:tagLst xmlns:p="http://schemas.openxmlformats.org/presentationml/2006/main">
  <p:tag name="AS_UNIQUEID" val="1984"/>
</p:tagLst>
</file>

<file path=ppt/tags/tag559.xml><?xml version="1.0" encoding="utf-8"?>
<p:tagLst xmlns:p="http://schemas.openxmlformats.org/presentationml/2006/main">
  <p:tag name="AS_UNIQUEID" val="1985"/>
</p:tagLst>
</file>

<file path=ppt/tags/tag56.xml><?xml version="1.0" encoding="utf-8"?>
<p:tagLst xmlns:p="http://schemas.openxmlformats.org/presentationml/2006/main">
  <p:tag name="AS_UNIQUEID" val="2064"/>
</p:tagLst>
</file>

<file path=ppt/tags/tag560.xml><?xml version="1.0" encoding="utf-8"?>
<p:tagLst xmlns:p="http://schemas.openxmlformats.org/presentationml/2006/main">
  <p:tag name="AS_UNIQUEID" val="1986"/>
</p:tagLst>
</file>

<file path=ppt/tags/tag561.xml><?xml version="1.0" encoding="utf-8"?>
<p:tagLst xmlns:p="http://schemas.openxmlformats.org/presentationml/2006/main">
  <p:tag name="AS_UNIQUEID" val="1987"/>
</p:tagLst>
</file>

<file path=ppt/tags/tag562.xml><?xml version="1.0" encoding="utf-8"?>
<p:tagLst xmlns:p="http://schemas.openxmlformats.org/presentationml/2006/main">
  <p:tag name="AS_UNIQUEID" val="1988"/>
</p:tagLst>
</file>

<file path=ppt/tags/tag563.xml><?xml version="1.0" encoding="utf-8"?>
<p:tagLst xmlns:p="http://schemas.openxmlformats.org/presentationml/2006/main">
  <p:tag name="AS_UNIQUEID" val="2470"/>
</p:tagLst>
</file>

<file path=ppt/tags/tag564.xml><?xml version="1.0" encoding="utf-8"?>
<p:tagLst xmlns:p="http://schemas.openxmlformats.org/presentationml/2006/main">
  <p:tag name="AS_UNIQUEID" val="2471"/>
</p:tagLst>
</file>

<file path=ppt/tags/tag565.xml><?xml version="1.0" encoding="utf-8"?>
<p:tagLst xmlns:p="http://schemas.openxmlformats.org/presentationml/2006/main">
  <p:tag name="AS_UNIQUEID" val="1622"/>
</p:tagLst>
</file>

<file path=ppt/tags/tag566.xml><?xml version="1.0" encoding="utf-8"?>
<p:tagLst xmlns:p="http://schemas.openxmlformats.org/presentationml/2006/main">
  <p:tag name="AS_UNIQUEID" val="1623"/>
</p:tagLst>
</file>

<file path=ppt/tags/tag567.xml><?xml version="1.0" encoding="utf-8"?>
<p:tagLst xmlns:p="http://schemas.openxmlformats.org/presentationml/2006/main">
  <p:tag name="AS_UNIQUEID" val="1624"/>
</p:tagLst>
</file>

<file path=ppt/tags/tag568.xml><?xml version="1.0" encoding="utf-8"?>
<p:tagLst xmlns:p="http://schemas.openxmlformats.org/presentationml/2006/main">
  <p:tag name="AS_UNIQUEID" val="1625"/>
</p:tagLst>
</file>

<file path=ppt/tags/tag569.xml><?xml version="1.0" encoding="utf-8"?>
<p:tagLst xmlns:p="http://schemas.openxmlformats.org/presentationml/2006/main">
  <p:tag name="AS_UNIQUEID" val="1626"/>
</p:tagLst>
</file>

<file path=ppt/tags/tag57.xml><?xml version="1.0" encoding="utf-8"?>
<p:tagLst xmlns:p="http://schemas.openxmlformats.org/presentationml/2006/main">
  <p:tag name="AS_UNIQUEID" val="2065"/>
</p:tagLst>
</file>

<file path=ppt/tags/tag570.xml><?xml version="1.0" encoding="utf-8"?>
<p:tagLst xmlns:p="http://schemas.openxmlformats.org/presentationml/2006/main">
  <p:tag name="AS_UNIQUEID" val="1627"/>
</p:tagLst>
</file>

<file path=ppt/tags/tag571.xml><?xml version="1.0" encoding="utf-8"?>
<p:tagLst xmlns:p="http://schemas.openxmlformats.org/presentationml/2006/main">
  <p:tag name="AS_UNIQUEID" val="1628"/>
</p:tagLst>
</file>

<file path=ppt/tags/tag572.xml><?xml version="1.0" encoding="utf-8"?>
<p:tagLst xmlns:p="http://schemas.openxmlformats.org/presentationml/2006/main">
  <p:tag name="AS_UNIQUEID" val="1629"/>
</p:tagLst>
</file>

<file path=ppt/tags/tag573.xml><?xml version="1.0" encoding="utf-8"?>
<p:tagLst xmlns:p="http://schemas.openxmlformats.org/presentationml/2006/main">
  <p:tag name="AS_UNIQUEID" val="1103"/>
</p:tagLst>
</file>

<file path=ppt/tags/tag574.xml><?xml version="1.0" encoding="utf-8"?>
<p:tagLst xmlns:p="http://schemas.openxmlformats.org/presentationml/2006/main">
  <p:tag name="AS_UNIQUEID" val="1630"/>
</p:tagLst>
</file>

<file path=ppt/tags/tag575.xml><?xml version="1.0" encoding="utf-8"?>
<p:tagLst xmlns:p="http://schemas.openxmlformats.org/presentationml/2006/main">
  <p:tag name="AS_UNIQUEID" val="1631"/>
</p:tagLst>
</file>

<file path=ppt/tags/tag576.xml><?xml version="1.0" encoding="utf-8"?>
<p:tagLst xmlns:p="http://schemas.openxmlformats.org/presentationml/2006/main">
  <p:tag name="AS_UNIQUEID" val="1632"/>
</p:tagLst>
</file>

<file path=ppt/tags/tag577.xml><?xml version="1.0" encoding="utf-8"?>
<p:tagLst xmlns:p="http://schemas.openxmlformats.org/presentationml/2006/main">
  <p:tag name="AS_UNIQUEID" val="1633"/>
</p:tagLst>
</file>

<file path=ppt/tags/tag578.xml><?xml version="1.0" encoding="utf-8"?>
<p:tagLst xmlns:p="http://schemas.openxmlformats.org/presentationml/2006/main">
  <p:tag name="AS_UNIQUEID" val="1634"/>
</p:tagLst>
</file>

<file path=ppt/tags/tag579.xml><?xml version="1.0" encoding="utf-8"?>
<p:tagLst xmlns:p="http://schemas.openxmlformats.org/presentationml/2006/main">
  <p:tag name="AS_UNIQUEID" val="1635"/>
</p:tagLst>
</file>

<file path=ppt/tags/tag58.xml><?xml version="1.0" encoding="utf-8"?>
<p:tagLst xmlns:p="http://schemas.openxmlformats.org/presentationml/2006/main">
  <p:tag name="AS_UNIQUEID" val="2066"/>
</p:tagLst>
</file>

<file path=ppt/tags/tag580.xml><?xml version="1.0" encoding="utf-8"?>
<p:tagLst xmlns:p="http://schemas.openxmlformats.org/presentationml/2006/main">
  <p:tag name="AS_UNIQUEID" val="1636"/>
</p:tagLst>
</file>

<file path=ppt/tags/tag581.xml><?xml version="1.0" encoding="utf-8"?>
<p:tagLst xmlns:p="http://schemas.openxmlformats.org/presentationml/2006/main">
  <p:tag name="AS_UNIQUEID" val="1637"/>
</p:tagLst>
</file>

<file path=ppt/tags/tag582.xml><?xml version="1.0" encoding="utf-8"?>
<p:tagLst xmlns:p="http://schemas.openxmlformats.org/presentationml/2006/main">
  <p:tag name="AS_UNIQUEID" val="1638"/>
</p:tagLst>
</file>

<file path=ppt/tags/tag583.xml><?xml version="1.0" encoding="utf-8"?>
<p:tagLst xmlns:p="http://schemas.openxmlformats.org/presentationml/2006/main">
  <p:tag name="AS_UNIQUEID" val="2472"/>
</p:tagLst>
</file>

<file path=ppt/tags/tag584.xml><?xml version="1.0" encoding="utf-8"?>
<p:tagLst xmlns:p="http://schemas.openxmlformats.org/presentationml/2006/main">
  <p:tag name="AS_UNIQUEID" val="2473"/>
</p:tagLst>
</file>

<file path=ppt/tags/tag585.xml><?xml version="1.0" encoding="utf-8"?>
<p:tagLst xmlns:p="http://schemas.openxmlformats.org/presentationml/2006/main">
  <p:tag name="AS_UNIQUEID" val="2474"/>
</p:tagLst>
</file>

<file path=ppt/tags/tag586.xml><?xml version="1.0" encoding="utf-8"?>
<p:tagLst xmlns:p="http://schemas.openxmlformats.org/presentationml/2006/main">
  <p:tag name="AS_UNIQUEID" val="2475"/>
</p:tagLst>
</file>

<file path=ppt/tags/tag587.xml><?xml version="1.0" encoding="utf-8"?>
<p:tagLst xmlns:p="http://schemas.openxmlformats.org/presentationml/2006/main">
  <p:tag name="AS_UNIQUEID" val="2476"/>
</p:tagLst>
</file>

<file path=ppt/tags/tag588.xml><?xml version="1.0" encoding="utf-8"?>
<p:tagLst xmlns:p="http://schemas.openxmlformats.org/presentationml/2006/main">
  <p:tag name="AS_UNIQUEID" val="2477"/>
</p:tagLst>
</file>

<file path=ppt/tags/tag589.xml><?xml version="1.0" encoding="utf-8"?>
<p:tagLst xmlns:p="http://schemas.openxmlformats.org/presentationml/2006/main">
  <p:tag name="AS_UNIQUEID" val="2478"/>
</p:tagLst>
</file>

<file path=ppt/tags/tag59.xml><?xml version="1.0" encoding="utf-8"?>
<p:tagLst xmlns:p="http://schemas.openxmlformats.org/presentationml/2006/main">
  <p:tag name="AS_UNIQUEID" val="2067"/>
</p:tagLst>
</file>

<file path=ppt/tags/tag590.xml><?xml version="1.0" encoding="utf-8"?>
<p:tagLst xmlns:p="http://schemas.openxmlformats.org/presentationml/2006/main">
  <p:tag name="AS_UNIQUEID" val="2479"/>
</p:tagLst>
</file>

<file path=ppt/tags/tag591.xml><?xml version="1.0" encoding="utf-8"?>
<p:tagLst xmlns:p="http://schemas.openxmlformats.org/presentationml/2006/main">
  <p:tag name="AS_UNIQUEID" val="2480"/>
</p:tagLst>
</file>

<file path=ppt/tags/tag592.xml><?xml version="1.0" encoding="utf-8"?>
<p:tagLst xmlns:p="http://schemas.openxmlformats.org/presentationml/2006/main">
  <p:tag name="AS_UNIQUEID" val="2481"/>
</p:tagLst>
</file>

<file path=ppt/tags/tag593.xml><?xml version="1.0" encoding="utf-8"?>
<p:tagLst xmlns:p="http://schemas.openxmlformats.org/presentationml/2006/main">
  <p:tag name="AS_UNIQUEID" val="2482"/>
</p:tagLst>
</file>

<file path=ppt/tags/tag59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6.xml><?xml version="1.0" encoding="utf-8"?>
<p:tagLst xmlns:p="http://schemas.openxmlformats.org/presentationml/2006/main">
  <p:tag name="AS_UNIQUEID" val="2014"/>
</p:tagLst>
</file>

<file path=ppt/tags/tag60.xml><?xml version="1.0" encoding="utf-8"?>
<p:tagLst xmlns:p="http://schemas.openxmlformats.org/presentationml/2006/main">
  <p:tag name="AS_UNIQUEID" val="2068"/>
</p:tagLst>
</file>

<file path=ppt/tags/tag61.xml><?xml version="1.0" encoding="utf-8"?>
<p:tagLst xmlns:p="http://schemas.openxmlformats.org/presentationml/2006/main">
  <p:tag name="AS_UNIQUEID" val="2069"/>
</p:tagLst>
</file>

<file path=ppt/tags/tag62.xml><?xml version="1.0" encoding="utf-8"?>
<p:tagLst xmlns:p="http://schemas.openxmlformats.org/presentationml/2006/main">
  <p:tag name="AS_UNIQUEID" val="2070"/>
</p:tagLst>
</file>

<file path=ppt/tags/tag63.xml><?xml version="1.0" encoding="utf-8"?>
<p:tagLst xmlns:p="http://schemas.openxmlformats.org/presentationml/2006/main">
  <p:tag name="AS_UNIQUEID" val="2071"/>
</p:tagLst>
</file>

<file path=ppt/tags/tag64.xml><?xml version="1.0" encoding="utf-8"?>
<p:tagLst xmlns:p="http://schemas.openxmlformats.org/presentationml/2006/main">
  <p:tag name="AS_UNIQUEID" val="2072"/>
</p:tagLst>
</file>

<file path=ppt/tags/tag65.xml><?xml version="1.0" encoding="utf-8"?>
<p:tagLst xmlns:p="http://schemas.openxmlformats.org/presentationml/2006/main">
  <p:tag name="AS_UNIQUEID" val="2073"/>
</p:tagLst>
</file>

<file path=ppt/tags/tag66.xml><?xml version="1.0" encoding="utf-8"?>
<p:tagLst xmlns:p="http://schemas.openxmlformats.org/presentationml/2006/main">
  <p:tag name="AS_UNIQUEID" val="2074"/>
</p:tagLst>
</file>

<file path=ppt/tags/tag67.xml><?xml version="1.0" encoding="utf-8"?>
<p:tagLst xmlns:p="http://schemas.openxmlformats.org/presentationml/2006/main">
  <p:tag name="AS_UNIQUEID" val="2075"/>
</p:tagLst>
</file>

<file path=ppt/tags/tag68.xml><?xml version="1.0" encoding="utf-8"?>
<p:tagLst xmlns:p="http://schemas.openxmlformats.org/presentationml/2006/main">
  <p:tag name="AS_UNIQUEID" val="2076"/>
</p:tagLst>
</file>

<file path=ppt/tags/tag69.xml><?xml version="1.0" encoding="utf-8"?>
<p:tagLst xmlns:p="http://schemas.openxmlformats.org/presentationml/2006/main">
  <p:tag name="AS_UNIQUEID" val="2077"/>
</p:tagLst>
</file>

<file path=ppt/tags/tag7.xml><?xml version="1.0" encoding="utf-8"?>
<p:tagLst xmlns:p="http://schemas.openxmlformats.org/presentationml/2006/main">
  <p:tag name="AS_UNIQUEID" val="2015"/>
</p:tagLst>
</file>

<file path=ppt/tags/tag70.xml><?xml version="1.0" encoding="utf-8"?>
<p:tagLst xmlns:p="http://schemas.openxmlformats.org/presentationml/2006/main">
  <p:tag name="AS_UNIQUEID" val="2078"/>
</p:tagLst>
</file>

<file path=ppt/tags/tag71.xml><?xml version="1.0" encoding="utf-8"?>
<p:tagLst xmlns:p="http://schemas.openxmlformats.org/presentationml/2006/main">
  <p:tag name="AS_UNIQUEID" val="2079"/>
</p:tagLst>
</file>

<file path=ppt/tags/tag72.xml><?xml version="1.0" encoding="utf-8"?>
<p:tagLst xmlns:p="http://schemas.openxmlformats.org/presentationml/2006/main">
  <p:tag name="AS_UNIQUEID" val="2080"/>
</p:tagLst>
</file>

<file path=ppt/tags/tag73.xml><?xml version="1.0" encoding="utf-8"?>
<p:tagLst xmlns:p="http://schemas.openxmlformats.org/presentationml/2006/main">
  <p:tag name="AS_UNIQUEID" val="2081"/>
</p:tagLst>
</file>

<file path=ppt/tags/tag74.xml><?xml version="1.0" encoding="utf-8"?>
<p:tagLst xmlns:p="http://schemas.openxmlformats.org/presentationml/2006/main">
  <p:tag name="AS_UNIQUEID" val="2082"/>
</p:tagLst>
</file>

<file path=ppt/tags/tag75.xml><?xml version="1.0" encoding="utf-8"?>
<p:tagLst xmlns:p="http://schemas.openxmlformats.org/presentationml/2006/main">
  <p:tag name="AS_UNIQUEID" val="2083"/>
</p:tagLst>
</file>

<file path=ppt/tags/tag76.xml><?xml version="1.0" encoding="utf-8"?>
<p:tagLst xmlns:p="http://schemas.openxmlformats.org/presentationml/2006/main">
  <p:tag name="AS_UNIQUEID" val="2084"/>
</p:tagLst>
</file>

<file path=ppt/tags/tag77.xml><?xml version="1.0" encoding="utf-8"?>
<p:tagLst xmlns:p="http://schemas.openxmlformats.org/presentationml/2006/main">
  <p:tag name="AS_UNIQUEID" val="2085"/>
</p:tagLst>
</file>

<file path=ppt/tags/tag78.xml><?xml version="1.0" encoding="utf-8"?>
<p:tagLst xmlns:p="http://schemas.openxmlformats.org/presentationml/2006/main">
  <p:tag name="AS_UNIQUEID" val="2086"/>
</p:tagLst>
</file>

<file path=ppt/tags/tag79.xml><?xml version="1.0" encoding="utf-8"?>
<p:tagLst xmlns:p="http://schemas.openxmlformats.org/presentationml/2006/main">
  <p:tag name="AS_UNIQUEID" val="2087"/>
</p:tagLst>
</file>

<file path=ppt/tags/tag8.xml><?xml version="1.0" encoding="utf-8"?>
<p:tagLst xmlns:p="http://schemas.openxmlformats.org/presentationml/2006/main">
  <p:tag name="AS_UNIQUEID" val="2016"/>
</p:tagLst>
</file>

<file path=ppt/tags/tag80.xml><?xml version="1.0" encoding="utf-8"?>
<p:tagLst xmlns:p="http://schemas.openxmlformats.org/presentationml/2006/main">
  <p:tag name="AS_UNIQUEID" val="2088"/>
</p:tagLst>
</file>

<file path=ppt/tags/tag81.xml><?xml version="1.0" encoding="utf-8"?>
<p:tagLst xmlns:p="http://schemas.openxmlformats.org/presentationml/2006/main">
  <p:tag name="AS_UNIQUEID" val="2089"/>
</p:tagLst>
</file>

<file path=ppt/tags/tag82.xml><?xml version="1.0" encoding="utf-8"?>
<p:tagLst xmlns:p="http://schemas.openxmlformats.org/presentationml/2006/main">
  <p:tag name="AS_UNIQUEID" val="2090"/>
</p:tagLst>
</file>

<file path=ppt/tags/tag83.xml><?xml version="1.0" encoding="utf-8"?>
<p:tagLst xmlns:p="http://schemas.openxmlformats.org/presentationml/2006/main">
  <p:tag name="AS_UNIQUEID" val="2091"/>
</p:tagLst>
</file>

<file path=ppt/tags/tag84.xml><?xml version="1.0" encoding="utf-8"?>
<p:tagLst xmlns:p="http://schemas.openxmlformats.org/presentationml/2006/main">
  <p:tag name="AS_UNIQUEID" val="2092"/>
</p:tagLst>
</file>

<file path=ppt/tags/tag85.xml><?xml version="1.0" encoding="utf-8"?>
<p:tagLst xmlns:p="http://schemas.openxmlformats.org/presentationml/2006/main">
  <p:tag name="AS_UNIQUEID" val="2093"/>
</p:tagLst>
</file>

<file path=ppt/tags/tag86.xml><?xml version="1.0" encoding="utf-8"?>
<p:tagLst xmlns:p="http://schemas.openxmlformats.org/presentationml/2006/main">
  <p:tag name="AS_UNIQUEID" val="2094"/>
</p:tagLst>
</file>

<file path=ppt/tags/tag87.xml><?xml version="1.0" encoding="utf-8"?>
<p:tagLst xmlns:p="http://schemas.openxmlformats.org/presentationml/2006/main">
  <p:tag name="AS_UNIQUEID" val="2095"/>
</p:tagLst>
</file>

<file path=ppt/tags/tag88.xml><?xml version="1.0" encoding="utf-8"?>
<p:tagLst xmlns:p="http://schemas.openxmlformats.org/presentationml/2006/main">
  <p:tag name="AS_UNIQUEID" val="2096"/>
</p:tagLst>
</file>

<file path=ppt/tags/tag89.xml><?xml version="1.0" encoding="utf-8"?>
<p:tagLst xmlns:p="http://schemas.openxmlformats.org/presentationml/2006/main">
  <p:tag name="AS_UNIQUEID" val="2097"/>
</p:tagLst>
</file>

<file path=ppt/tags/tag9.xml><?xml version="1.0" encoding="utf-8"?>
<p:tagLst xmlns:p="http://schemas.openxmlformats.org/presentationml/2006/main">
  <p:tag name="AS_UNIQUEID" val="2017"/>
</p:tagLst>
</file>

<file path=ppt/tags/tag90.xml><?xml version="1.0" encoding="utf-8"?>
<p:tagLst xmlns:p="http://schemas.openxmlformats.org/presentationml/2006/main">
  <p:tag name="AS_UNIQUEID" val="2098"/>
</p:tagLst>
</file>

<file path=ppt/tags/tag91.xml><?xml version="1.0" encoding="utf-8"?>
<p:tagLst xmlns:p="http://schemas.openxmlformats.org/presentationml/2006/main">
  <p:tag name="AS_UNIQUEID" val="2099"/>
</p:tagLst>
</file>

<file path=ppt/tags/tag92.xml><?xml version="1.0" encoding="utf-8"?>
<p:tagLst xmlns:p="http://schemas.openxmlformats.org/presentationml/2006/main">
  <p:tag name="AS_UNIQUEID" val="2100"/>
</p:tagLst>
</file>

<file path=ppt/tags/tag93.xml><?xml version="1.0" encoding="utf-8"?>
<p:tagLst xmlns:p="http://schemas.openxmlformats.org/presentationml/2006/main">
  <p:tag name="AS_UNIQUEID" val="2101"/>
</p:tagLst>
</file>

<file path=ppt/tags/tag94.xml><?xml version="1.0" encoding="utf-8"?>
<p:tagLst xmlns:p="http://schemas.openxmlformats.org/presentationml/2006/main">
  <p:tag name="AS_UNIQUEID" val="2102"/>
</p:tagLst>
</file>

<file path=ppt/tags/tag95.xml><?xml version="1.0" encoding="utf-8"?>
<p:tagLst xmlns:p="http://schemas.openxmlformats.org/presentationml/2006/main">
  <p:tag name="AS_UNIQUEID" val="2103"/>
</p:tagLst>
</file>

<file path=ppt/tags/tag96.xml><?xml version="1.0" encoding="utf-8"?>
<p:tagLst xmlns:p="http://schemas.openxmlformats.org/presentationml/2006/main">
  <p:tag name="AS_UNIQUEID" val="2104"/>
</p:tagLst>
</file>

<file path=ppt/tags/tag97.xml><?xml version="1.0" encoding="utf-8"?>
<p:tagLst xmlns:p="http://schemas.openxmlformats.org/presentationml/2006/main">
  <p:tag name="AS_UNIQUEID" val="2105"/>
</p:tagLst>
</file>

<file path=ppt/tags/tag98.xml><?xml version="1.0" encoding="utf-8"?>
<p:tagLst xmlns:p="http://schemas.openxmlformats.org/presentationml/2006/main">
  <p:tag name="AS_UNIQUEID" val="2106"/>
</p:tagLst>
</file>

<file path=ppt/tags/tag99.xml><?xml version="1.0" encoding="utf-8"?>
<p:tagLst xmlns:p="http://schemas.openxmlformats.org/presentationml/2006/main">
  <p:tag name="AS_UNIQUEID" val="2107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在屏幕上显示</PresentationFormat>
  <Paragraphs>217</Paragraphs>
  <Slides>47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宋体</vt:lpstr>
      <vt:lpstr>Cambria</vt:lpstr>
      <vt:lpstr>Calibri</vt:lpstr>
      <vt:lpstr>隶书</vt:lpstr>
      <vt:lpstr>华文楷体</vt:lpstr>
      <vt:lpstr>Times New Roman</vt:lpstr>
      <vt:lpstr>黑体</vt:lpstr>
      <vt:lpstr>Helvetica</vt:lpstr>
      <vt:lpstr>楷体</vt:lpstr>
      <vt:lpstr>微软雅黑</vt:lpstr>
      <vt:lpstr>Wingdings</vt:lpstr>
      <vt:lpstr>楷体_GB2312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2013-09-14T14:37:00Z</dcterms:created>
  <dcterms:modified xsi:type="dcterms:W3CDTF">2024-08-23T01:42:17Z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7AAED03DEC5E4B1BB391A00F1F9BA54C</vt:lpwstr>
  </property>
  <property fmtid="{D5CDD505-2E9C-101B-9397-08002B2CF9AE}" pid="3" name="KSOProductBuildVer">
    <vt:lpwstr>2052-12.1.0.17857</vt:lpwstr>
  </property>
</Properties>
</file>