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heme/theme2.xml" ContentType="application/vnd.openxmlformats-officedocument.them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notesSlides/notesSlide1.xml" ContentType="application/vnd.openxmlformats-officedocument.presentationml.notesSlide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52.xml" ContentType="application/vnd.openxmlformats-officedocument.presentationml.tags+xml"/>
  <Override PartName="/ppt/tags/tag853.xml" ContentType="application/vnd.openxmlformats-officedocument.presentationml.tags+xml"/>
  <Override PartName="/ppt/tags/tag854.xml" ContentType="application/vnd.openxmlformats-officedocument.presentationml.tags+xml"/>
  <Override PartName="/ppt/tags/tag855.xml" ContentType="application/vnd.openxmlformats-officedocument.presentationml.tags+xml"/>
  <Override PartName="/ppt/tags/tag856.xml" ContentType="application/vnd.openxmlformats-officedocument.presentationml.tags+xml"/>
  <Override PartName="/ppt/tags/tag857.xml" ContentType="application/vnd.openxmlformats-officedocument.presentationml.tags+xml"/>
  <Override PartName="/ppt/tags/tag858.xml" ContentType="application/vnd.openxmlformats-officedocument.presentationml.tags+xml"/>
  <Override PartName="/ppt/tags/tag859.xml" ContentType="application/vnd.openxmlformats-officedocument.presentationml.tags+xml"/>
  <Override PartName="/ppt/tags/tag860.xml" ContentType="application/vnd.openxmlformats-officedocument.presentationml.tags+xml"/>
  <Override PartName="/ppt/tags/tag861.xml" ContentType="application/vnd.openxmlformats-officedocument.presentationml.tags+xml"/>
  <Override PartName="/ppt/tags/tag862.xml" ContentType="application/vnd.openxmlformats-officedocument.presentationml.tags+xml"/>
  <Override PartName="/ppt/tags/tag863.xml" ContentType="application/vnd.openxmlformats-officedocument.presentationml.tags+xml"/>
  <Override PartName="/ppt/tags/tag864.xml" ContentType="application/vnd.openxmlformats-officedocument.presentationml.tags+xml"/>
  <Override PartName="/ppt/tags/tag865.xml" ContentType="application/vnd.openxmlformats-officedocument.presentationml.tags+xml"/>
  <Override PartName="/ppt/tags/tag866.xml" ContentType="application/vnd.openxmlformats-officedocument.presentationml.tags+xml"/>
  <Override PartName="/ppt/tags/tag867.xml" ContentType="application/vnd.openxmlformats-officedocument.presentationml.tags+xml"/>
  <Override PartName="/ppt/tags/tag868.xml" ContentType="application/vnd.openxmlformats-officedocument.presentationml.tags+xml"/>
  <Override PartName="/ppt/tags/tag869.xml" ContentType="application/vnd.openxmlformats-officedocument.presentationml.tags+xml"/>
  <Override PartName="/ppt/tags/tag870.xml" ContentType="application/vnd.openxmlformats-officedocument.presentationml.tags+xml"/>
  <Override PartName="/ppt/tags/tag871.xml" ContentType="application/vnd.openxmlformats-officedocument.presentationml.tags+xml"/>
  <Override PartName="/ppt/tags/tag872.xml" ContentType="application/vnd.openxmlformats-officedocument.presentationml.tags+xml"/>
  <Override PartName="/ppt/tags/tag873.xml" ContentType="application/vnd.openxmlformats-officedocument.presentationml.tags+xml"/>
  <Override PartName="/ppt/tags/tag874.xml" ContentType="application/vnd.openxmlformats-officedocument.presentationml.tags+xml"/>
  <Override PartName="/ppt/tags/tag875.xml" ContentType="application/vnd.openxmlformats-officedocument.presentationml.tags+xml"/>
  <Override PartName="/ppt/tags/tag876.xml" ContentType="application/vnd.openxmlformats-officedocument.presentationml.tags+xml"/>
  <Override PartName="/ppt/tags/tag877.xml" ContentType="application/vnd.openxmlformats-officedocument.presentationml.tags+xml"/>
  <Override PartName="/ppt/tags/tag878.xml" ContentType="application/vnd.openxmlformats-officedocument.presentationml.tags+xml"/>
  <Override PartName="/ppt/tags/tag879.xml" ContentType="application/vnd.openxmlformats-officedocument.presentationml.tags+xml"/>
  <Override PartName="/ppt/tags/tag880.xml" ContentType="application/vnd.openxmlformats-officedocument.presentationml.tags+xml"/>
  <Override PartName="/ppt/tags/tag881.xml" ContentType="application/vnd.openxmlformats-officedocument.presentationml.tags+xml"/>
  <Override PartName="/ppt/tags/tag882.xml" ContentType="application/vnd.openxmlformats-officedocument.presentationml.tags+xml"/>
  <Override PartName="/ppt/tags/tag883.xml" ContentType="application/vnd.openxmlformats-officedocument.presentationml.tags+xml"/>
  <Override PartName="/ppt/tags/tag884.xml" ContentType="application/vnd.openxmlformats-officedocument.presentationml.tags+xml"/>
  <Override PartName="/ppt/tags/tag885.xml" ContentType="application/vnd.openxmlformats-officedocument.presentationml.tags+xml"/>
  <Override PartName="/ppt/tags/tag886.xml" ContentType="application/vnd.openxmlformats-officedocument.presentationml.tags+xml"/>
  <Override PartName="/ppt/tags/tag887.xml" ContentType="application/vnd.openxmlformats-officedocument.presentationml.tags+xml"/>
  <Override PartName="/ppt/tags/tag888.xml" ContentType="application/vnd.openxmlformats-officedocument.presentationml.tags+xml"/>
  <Override PartName="/ppt/tags/tag889.xml" ContentType="application/vnd.openxmlformats-officedocument.presentationml.tags+xml"/>
  <Override PartName="/ppt/tags/tag890.xml" ContentType="application/vnd.openxmlformats-officedocument.presentationml.tags+xml"/>
  <Override PartName="/ppt/tags/tag891.xml" ContentType="application/vnd.openxmlformats-officedocument.presentationml.tags+xml"/>
  <Override PartName="/ppt/tags/tag892.xml" ContentType="application/vnd.openxmlformats-officedocument.presentationml.tags+xml"/>
  <Override PartName="/ppt/tags/tag893.xml" ContentType="application/vnd.openxmlformats-officedocument.presentationml.tags+xml"/>
  <Override PartName="/ppt/tags/tag894.xml" ContentType="application/vnd.openxmlformats-officedocument.presentationml.tags+xml"/>
  <Override PartName="/ppt/tags/tag895.xml" ContentType="application/vnd.openxmlformats-officedocument.presentationml.tags+xml"/>
  <Override PartName="/ppt/tags/tag896.xml" ContentType="application/vnd.openxmlformats-officedocument.presentationml.tags+xml"/>
  <Override PartName="/ppt/tags/tag897.xml" ContentType="application/vnd.openxmlformats-officedocument.presentationml.tags+xml"/>
  <Override PartName="/ppt/tags/tag898.xml" ContentType="application/vnd.openxmlformats-officedocument.presentationml.tags+xml"/>
  <Override PartName="/ppt/tags/tag899.xml" ContentType="application/vnd.openxmlformats-officedocument.presentationml.tags+xml"/>
  <Override PartName="/ppt/tags/tag900.xml" ContentType="application/vnd.openxmlformats-officedocument.presentationml.tags+xml"/>
  <Override PartName="/ppt/tags/tag901.xml" ContentType="application/vnd.openxmlformats-officedocument.presentationml.tags+xml"/>
  <Override PartName="/ppt/tags/tag902.xml" ContentType="application/vnd.openxmlformats-officedocument.presentationml.tags+xml"/>
  <Override PartName="/ppt/tags/tag903.xml" ContentType="application/vnd.openxmlformats-officedocument.presentationml.tags+xml"/>
  <Override PartName="/ppt/tags/tag904.xml" ContentType="application/vnd.openxmlformats-officedocument.presentationml.tags+xml"/>
  <Override PartName="/ppt/tags/tag905.xml" ContentType="application/vnd.openxmlformats-officedocument.presentationml.tags+xml"/>
  <Override PartName="/ppt/tags/tag906.xml" ContentType="application/vnd.openxmlformats-officedocument.presentationml.tags+xml"/>
  <Override PartName="/ppt/tags/tag907.xml" ContentType="application/vnd.openxmlformats-officedocument.presentationml.tags+xml"/>
  <Override PartName="/ppt/tags/tag908.xml" ContentType="application/vnd.openxmlformats-officedocument.presentationml.tags+xml"/>
  <Override PartName="/ppt/tags/tag909.xml" ContentType="application/vnd.openxmlformats-officedocument.presentationml.tags+xml"/>
  <Override PartName="/ppt/tags/tag910.xml" ContentType="application/vnd.openxmlformats-officedocument.presentationml.tags+xml"/>
  <Override PartName="/ppt/tags/tag911.xml" ContentType="application/vnd.openxmlformats-officedocument.presentationml.tags+xml"/>
  <Override PartName="/ppt/tags/tag912.xml" ContentType="application/vnd.openxmlformats-officedocument.presentationml.tags+xml"/>
  <Override PartName="/ppt/tags/tag913.xml" ContentType="application/vnd.openxmlformats-officedocument.presentationml.tags+xml"/>
  <Override PartName="/ppt/tags/tag914.xml" ContentType="application/vnd.openxmlformats-officedocument.presentationml.tags+xml"/>
  <Override PartName="/ppt/tags/tag915.xml" ContentType="application/vnd.openxmlformats-officedocument.presentationml.tags+xml"/>
  <Override PartName="/ppt/tags/tag916.xml" ContentType="application/vnd.openxmlformats-officedocument.presentationml.tags+xml"/>
  <Override PartName="/ppt/tags/tag917.xml" ContentType="application/vnd.openxmlformats-officedocument.presentationml.tags+xml"/>
  <Override PartName="/ppt/tags/tag918.xml" ContentType="application/vnd.openxmlformats-officedocument.presentationml.tags+xml"/>
  <Override PartName="/ppt/tags/tag919.xml" ContentType="application/vnd.openxmlformats-officedocument.presentationml.tags+xml"/>
  <Override PartName="/ppt/tags/tag920.xml" ContentType="application/vnd.openxmlformats-officedocument.presentationml.tags+xml"/>
  <Override PartName="/ppt/tags/tag921.xml" ContentType="application/vnd.openxmlformats-officedocument.presentationml.tags+xml"/>
  <Override PartName="/ppt/tags/tag922.xml" ContentType="application/vnd.openxmlformats-officedocument.presentationml.tags+xml"/>
  <Override PartName="/ppt/tags/tag923.xml" ContentType="application/vnd.openxmlformats-officedocument.presentationml.tags+xml"/>
  <Override PartName="/ppt/tags/tag924.xml" ContentType="application/vnd.openxmlformats-officedocument.presentationml.tags+xml"/>
  <Override PartName="/ppt/tags/tag925.xml" ContentType="application/vnd.openxmlformats-officedocument.presentationml.tags+xml"/>
  <Override PartName="/ppt/tags/tag926.xml" ContentType="application/vnd.openxmlformats-officedocument.presentationml.tags+xml"/>
  <Override PartName="/ppt/tags/tag927.xml" ContentType="application/vnd.openxmlformats-officedocument.presentationml.tags+xml"/>
  <Override PartName="/ppt/tags/tag928.xml" ContentType="application/vnd.openxmlformats-officedocument.presentationml.tags+xml"/>
  <Override PartName="/ppt/tags/tag929.xml" ContentType="application/vnd.openxmlformats-officedocument.presentationml.tags+xml"/>
  <Override PartName="/ppt/tags/tag930.xml" ContentType="application/vnd.openxmlformats-officedocument.presentationml.tags+xml"/>
  <Override PartName="/ppt/tags/tag931.xml" ContentType="application/vnd.openxmlformats-officedocument.presentationml.tags+xml"/>
  <Override PartName="/ppt/tags/tag932.xml" ContentType="application/vnd.openxmlformats-officedocument.presentationml.tags+xml"/>
  <Override PartName="/ppt/tags/tag933.xml" ContentType="application/vnd.openxmlformats-officedocument.presentationml.tags+xml"/>
  <Override PartName="/ppt/tags/tag934.xml" ContentType="application/vnd.openxmlformats-officedocument.presentationml.tags+xml"/>
  <Override PartName="/ppt/tags/tag935.xml" ContentType="application/vnd.openxmlformats-officedocument.presentationml.tags+xml"/>
  <Override PartName="/ppt/tags/tag936.xml" ContentType="application/vnd.openxmlformats-officedocument.presentationml.tags+xml"/>
  <Override PartName="/ppt/tags/tag937.xml" ContentType="application/vnd.openxmlformats-officedocument.presentationml.tags+xml"/>
  <Override PartName="/ppt/tags/tag938.xml" ContentType="application/vnd.openxmlformats-officedocument.presentationml.tags+xml"/>
  <Override PartName="/ppt/tags/tag939.xml" ContentType="application/vnd.openxmlformats-officedocument.presentationml.tags+xml"/>
  <Override PartName="/ppt/tags/tag940.xml" ContentType="application/vnd.openxmlformats-officedocument.presentationml.tags+xml"/>
  <Override PartName="/ppt/tags/tag941.xml" ContentType="application/vnd.openxmlformats-officedocument.presentationml.tags+xml"/>
  <Override PartName="/ppt/tags/tag942.xml" ContentType="application/vnd.openxmlformats-officedocument.presentationml.tags+xml"/>
  <Override PartName="/ppt/tags/tag943.xml" ContentType="application/vnd.openxmlformats-officedocument.presentationml.tags+xml"/>
  <Override PartName="/ppt/tags/tag944.xml" ContentType="application/vnd.openxmlformats-officedocument.presentationml.tags+xml"/>
  <Override PartName="/ppt/tags/tag945.xml" ContentType="application/vnd.openxmlformats-officedocument.presentationml.tags+xml"/>
  <Override PartName="/ppt/tags/tag946.xml" ContentType="application/vnd.openxmlformats-officedocument.presentationml.tags+xml"/>
  <Override PartName="/ppt/tags/tag947.xml" ContentType="application/vnd.openxmlformats-officedocument.presentationml.tags+xml"/>
  <Override PartName="/ppt/tags/tag948.xml" ContentType="application/vnd.openxmlformats-officedocument.presentationml.tags+xml"/>
  <Override PartName="/ppt/tags/tag949.xml" ContentType="application/vnd.openxmlformats-officedocument.presentationml.tags+xml"/>
  <Override PartName="/ppt/tags/tag950.xml" ContentType="application/vnd.openxmlformats-officedocument.presentationml.tags+xml"/>
  <Override PartName="/ppt/tags/tag951.xml" ContentType="application/vnd.openxmlformats-officedocument.presentationml.tags+xml"/>
  <Override PartName="/ppt/tags/tag952.xml" ContentType="application/vnd.openxmlformats-officedocument.presentationml.tags+xml"/>
  <Override PartName="/ppt/tags/tag953.xml" ContentType="application/vnd.openxmlformats-officedocument.presentationml.tags+xml"/>
  <Override PartName="/ppt/tags/tag954.xml" ContentType="application/vnd.openxmlformats-officedocument.presentationml.tags+xml"/>
  <Override PartName="/ppt/tags/tag955.xml" ContentType="application/vnd.openxmlformats-officedocument.presentationml.tags+xml"/>
  <Override PartName="/ppt/tags/tag956.xml" ContentType="application/vnd.openxmlformats-officedocument.presentationml.tags+xml"/>
  <Override PartName="/ppt/tags/tag957.xml" ContentType="application/vnd.openxmlformats-officedocument.presentationml.tags+xml"/>
  <Override PartName="/ppt/tags/tag958.xml" ContentType="application/vnd.openxmlformats-officedocument.presentationml.tags+xml"/>
  <Override PartName="/ppt/tags/tag959.xml" ContentType="application/vnd.openxmlformats-officedocument.presentationml.tags+xml"/>
  <Override PartName="/ppt/tags/tag960.xml" ContentType="application/vnd.openxmlformats-officedocument.presentationml.tags+xml"/>
  <Override PartName="/ppt/tags/tag961.xml" ContentType="application/vnd.openxmlformats-officedocument.presentationml.tags+xml"/>
  <Override PartName="/ppt/tags/tag962.xml" ContentType="application/vnd.openxmlformats-officedocument.presentationml.tags+xml"/>
  <Override PartName="/ppt/tags/tag963.xml" ContentType="application/vnd.openxmlformats-officedocument.presentationml.tags+xml"/>
  <Override PartName="/ppt/tags/tag964.xml" ContentType="application/vnd.openxmlformats-officedocument.presentationml.tags+xml"/>
  <Override PartName="/ppt/tags/tag965.xml" ContentType="application/vnd.openxmlformats-officedocument.presentationml.tags+xml"/>
  <Override PartName="/ppt/tags/tag966.xml" ContentType="application/vnd.openxmlformats-officedocument.presentationml.tags+xml"/>
  <Override PartName="/ppt/tags/tag967.xml" ContentType="application/vnd.openxmlformats-officedocument.presentationml.tags+xml"/>
  <Override PartName="/ppt/tags/tag968.xml" ContentType="application/vnd.openxmlformats-officedocument.presentationml.tags+xml"/>
  <Override PartName="/ppt/tags/tag969.xml" ContentType="application/vnd.openxmlformats-officedocument.presentationml.tags+xml"/>
  <Override PartName="/ppt/tags/tag970.xml" ContentType="application/vnd.openxmlformats-officedocument.presentationml.tags+xml"/>
  <Override PartName="/ppt/tags/tag971.xml" ContentType="application/vnd.openxmlformats-officedocument.presentationml.tags+xml"/>
  <Override PartName="/ppt/tags/tag972.xml" ContentType="application/vnd.openxmlformats-officedocument.presentationml.tags+xml"/>
  <Override PartName="/ppt/tags/tag973.xml" ContentType="application/vnd.openxmlformats-officedocument.presentationml.tags+xml"/>
  <Override PartName="/ppt/tags/tag974.xml" ContentType="application/vnd.openxmlformats-officedocument.presentationml.tags+xml"/>
  <Override PartName="/ppt/tags/tag975.xml" ContentType="application/vnd.openxmlformats-officedocument.presentationml.tags+xml"/>
  <Override PartName="/ppt/tags/tag976.xml" ContentType="application/vnd.openxmlformats-officedocument.presentationml.tags+xml"/>
  <Override PartName="/ppt/tags/tag977.xml" ContentType="application/vnd.openxmlformats-officedocument.presentationml.tags+xml"/>
  <Override PartName="/ppt/tags/tag978.xml" ContentType="application/vnd.openxmlformats-officedocument.presentationml.tags+xml"/>
  <Override PartName="/ppt/tags/tag979.xml" ContentType="application/vnd.openxmlformats-officedocument.presentationml.tags+xml"/>
  <Override PartName="/ppt/tags/tag980.xml" ContentType="application/vnd.openxmlformats-officedocument.presentationml.tags+xml"/>
  <Override PartName="/ppt/tags/tag981.xml" ContentType="application/vnd.openxmlformats-officedocument.presentationml.tags+xml"/>
  <Override PartName="/ppt/tags/tag982.xml" ContentType="application/vnd.openxmlformats-officedocument.presentationml.tags+xml"/>
  <Override PartName="/ppt/tags/tag983.xml" ContentType="application/vnd.openxmlformats-officedocument.presentationml.tags+xml"/>
  <Override PartName="/ppt/tags/tag984.xml" ContentType="application/vnd.openxmlformats-officedocument.presentationml.tags+xml"/>
  <Override PartName="/ppt/tags/tag985.xml" ContentType="application/vnd.openxmlformats-officedocument.presentationml.tags+xml"/>
  <Override PartName="/ppt/tags/tag986.xml" ContentType="application/vnd.openxmlformats-officedocument.presentationml.tags+xml"/>
  <Override PartName="/ppt/tags/tag987.xml" ContentType="application/vnd.openxmlformats-officedocument.presentationml.tags+xml"/>
  <Override PartName="/ppt/tags/tag988.xml" ContentType="application/vnd.openxmlformats-officedocument.presentationml.tags+xml"/>
  <Override PartName="/ppt/tags/tag989.xml" ContentType="application/vnd.openxmlformats-officedocument.presentationml.tags+xml"/>
  <Override PartName="/ppt/tags/tag990.xml" ContentType="application/vnd.openxmlformats-officedocument.presentationml.tags+xml"/>
  <Override PartName="/ppt/tags/tag991.xml" ContentType="application/vnd.openxmlformats-officedocument.presentationml.tags+xml"/>
  <Override PartName="/ppt/tags/tag992.xml" ContentType="application/vnd.openxmlformats-officedocument.presentationml.tags+xml"/>
  <Override PartName="/ppt/tags/tag993.xml" ContentType="application/vnd.openxmlformats-officedocument.presentationml.tags+xml"/>
  <Override PartName="/ppt/tags/tag994.xml" ContentType="application/vnd.openxmlformats-officedocument.presentationml.tags+xml"/>
  <Override PartName="/ppt/tags/tag995.xml" ContentType="application/vnd.openxmlformats-officedocument.presentationml.tags+xml"/>
  <Override PartName="/ppt/tags/tag996.xml" ContentType="application/vnd.openxmlformats-officedocument.presentationml.tags+xml"/>
  <Override PartName="/ppt/tags/tag997.xml" ContentType="application/vnd.openxmlformats-officedocument.presentationml.tags+xml"/>
  <Override PartName="/ppt/tags/tag998.xml" ContentType="application/vnd.openxmlformats-officedocument.presentationml.tags+xml"/>
  <Override PartName="/ppt/tags/tag999.xml" ContentType="application/vnd.openxmlformats-officedocument.presentationml.tags+xml"/>
  <Override PartName="/ppt/tags/tag1000.xml" ContentType="application/vnd.openxmlformats-officedocument.presentationml.tags+xml"/>
  <Override PartName="/ppt/tags/tag1001.xml" ContentType="application/vnd.openxmlformats-officedocument.presentationml.tags+xml"/>
  <Override PartName="/ppt/tags/tag1002.xml" ContentType="application/vnd.openxmlformats-officedocument.presentationml.tags+xml"/>
  <Override PartName="/ppt/tags/tag1003.xml" ContentType="application/vnd.openxmlformats-officedocument.presentationml.tags+xml"/>
  <Override PartName="/ppt/tags/tag1004.xml" ContentType="application/vnd.openxmlformats-officedocument.presentationml.tags+xml"/>
  <Override PartName="/ppt/tags/tag1005.xml" ContentType="application/vnd.openxmlformats-officedocument.presentationml.tags+xml"/>
  <Override PartName="/ppt/tags/tag1006.xml" ContentType="application/vnd.openxmlformats-officedocument.presentationml.tags+xml"/>
  <Override PartName="/ppt/tags/tag1007.xml" ContentType="application/vnd.openxmlformats-officedocument.presentationml.tags+xml"/>
  <Override PartName="/ppt/tags/tag1008.xml" ContentType="application/vnd.openxmlformats-officedocument.presentationml.tags+xml"/>
  <Override PartName="/ppt/tags/tag1009.xml" ContentType="application/vnd.openxmlformats-officedocument.presentationml.tags+xml"/>
  <Override PartName="/ppt/tags/tag1010.xml" ContentType="application/vnd.openxmlformats-officedocument.presentationml.tags+xml"/>
  <Override PartName="/ppt/tags/tag1011.xml" ContentType="application/vnd.openxmlformats-officedocument.presentationml.tags+xml"/>
  <Override PartName="/ppt/tags/tag1012.xml" ContentType="application/vnd.openxmlformats-officedocument.presentationml.tags+xml"/>
  <Override PartName="/ppt/tags/tag1013.xml" ContentType="application/vnd.openxmlformats-officedocument.presentationml.tags+xml"/>
  <Override PartName="/ppt/tags/tag1014.xml" ContentType="application/vnd.openxmlformats-officedocument.presentationml.tags+xml"/>
  <Override PartName="/ppt/tags/tag1015.xml" ContentType="application/vnd.openxmlformats-officedocument.presentationml.tags+xml"/>
  <Override PartName="/ppt/tags/tag1016.xml" ContentType="application/vnd.openxmlformats-officedocument.presentationml.tags+xml"/>
  <Override PartName="/ppt/tags/tag1017.xml" ContentType="application/vnd.openxmlformats-officedocument.presentationml.tags+xml"/>
  <Override PartName="/ppt/tags/tag1018.xml" ContentType="application/vnd.openxmlformats-officedocument.presentationml.tags+xml"/>
  <Override PartName="/ppt/tags/tag1019.xml" ContentType="application/vnd.openxmlformats-officedocument.presentationml.tags+xml"/>
  <Override PartName="/ppt/tags/tag1020.xml" ContentType="application/vnd.openxmlformats-officedocument.presentationml.tags+xml"/>
  <Override PartName="/ppt/tags/tag1021.xml" ContentType="application/vnd.openxmlformats-officedocument.presentationml.tags+xml"/>
  <Override PartName="/ppt/tags/tag1022.xml" ContentType="application/vnd.openxmlformats-officedocument.presentationml.tags+xml"/>
  <Override PartName="/ppt/tags/tag1023.xml" ContentType="application/vnd.openxmlformats-officedocument.presentationml.tags+xml"/>
  <Override PartName="/ppt/tags/tag1024.xml" ContentType="application/vnd.openxmlformats-officedocument.presentationml.tags+xml"/>
  <Override PartName="/ppt/tags/tag1025.xml" ContentType="application/vnd.openxmlformats-officedocument.presentationml.tags+xml"/>
  <Override PartName="/ppt/tags/tag1026.xml" ContentType="application/vnd.openxmlformats-officedocument.presentationml.tags+xml"/>
  <Override PartName="/ppt/tags/tag1027.xml" ContentType="application/vnd.openxmlformats-officedocument.presentationml.tags+xml"/>
  <Override PartName="/ppt/tags/tag1028.xml" ContentType="application/vnd.openxmlformats-officedocument.presentationml.tags+xml"/>
  <Override PartName="/ppt/tags/tag1029.xml" ContentType="application/vnd.openxmlformats-officedocument.presentationml.tags+xml"/>
  <Override PartName="/ppt/tags/tag1030.xml" ContentType="application/vnd.openxmlformats-officedocument.presentationml.tags+xml"/>
  <Override PartName="/ppt/tags/tag1031.xml" ContentType="application/vnd.openxmlformats-officedocument.presentationml.tags+xml"/>
  <Override PartName="/ppt/tags/tag1032.xml" ContentType="application/vnd.openxmlformats-officedocument.presentationml.tags+xml"/>
  <Override PartName="/ppt/tags/tag1033.xml" ContentType="application/vnd.openxmlformats-officedocument.presentationml.tags+xml"/>
  <Override PartName="/ppt/tags/tag1034.xml" ContentType="application/vnd.openxmlformats-officedocument.presentationml.tags+xml"/>
  <Override PartName="/ppt/tags/tag1035.xml" ContentType="application/vnd.openxmlformats-officedocument.presentationml.tags+xml"/>
  <Override PartName="/ppt/tags/tag1036.xml" ContentType="application/vnd.openxmlformats-officedocument.presentationml.tags+xml"/>
  <Override PartName="/ppt/tags/tag1037.xml" ContentType="application/vnd.openxmlformats-officedocument.presentationml.tags+xml"/>
  <Override PartName="/ppt/tags/tag1038.xml" ContentType="application/vnd.openxmlformats-officedocument.presentationml.tags+xml"/>
  <Override PartName="/ppt/tags/tag1039.xml" ContentType="application/vnd.openxmlformats-officedocument.presentationml.tags+xml"/>
  <Override PartName="/ppt/tags/tag1040.xml" ContentType="application/vnd.openxmlformats-officedocument.presentationml.tags+xml"/>
  <Override PartName="/ppt/tags/tag1041.xml" ContentType="application/vnd.openxmlformats-officedocument.presentationml.tags+xml"/>
  <Override PartName="/ppt/tags/tag1042.xml" ContentType="application/vnd.openxmlformats-officedocument.presentationml.tags+xml"/>
  <Override PartName="/ppt/tags/tag1043.xml" ContentType="application/vnd.openxmlformats-officedocument.presentationml.tags+xml"/>
  <Override PartName="/ppt/tags/tag1044.xml" ContentType="application/vnd.openxmlformats-officedocument.presentationml.tags+xml"/>
  <Override PartName="/ppt/tags/tag1045.xml" ContentType="application/vnd.openxmlformats-officedocument.presentationml.tags+xml"/>
  <Override PartName="/ppt/tags/tag1046.xml" ContentType="application/vnd.openxmlformats-officedocument.presentationml.tags+xml"/>
  <Override PartName="/ppt/tags/tag104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5"/>
  </p:notesMasterIdLst>
  <p:sldIdLst>
    <p:sldId id="257" r:id="rId2"/>
    <p:sldId id="367" r:id="rId3"/>
    <p:sldId id="550" r:id="rId4"/>
    <p:sldId id="509" r:id="rId5"/>
    <p:sldId id="261" r:id="rId6"/>
    <p:sldId id="417" r:id="rId7"/>
    <p:sldId id="510" r:id="rId8"/>
    <p:sldId id="263" r:id="rId9"/>
    <p:sldId id="264" r:id="rId10"/>
    <p:sldId id="511" r:id="rId11"/>
    <p:sldId id="514" r:id="rId12"/>
    <p:sldId id="267" r:id="rId13"/>
    <p:sldId id="553" r:id="rId14"/>
    <p:sldId id="268" r:id="rId15"/>
    <p:sldId id="307" r:id="rId16"/>
    <p:sldId id="306" r:id="rId17"/>
    <p:sldId id="554" r:id="rId18"/>
    <p:sldId id="556" r:id="rId19"/>
    <p:sldId id="559" r:id="rId20"/>
    <p:sldId id="557" r:id="rId21"/>
    <p:sldId id="463" r:id="rId22"/>
    <p:sldId id="518" r:id="rId23"/>
    <p:sldId id="558" r:id="rId24"/>
    <p:sldId id="561" r:id="rId25"/>
    <p:sldId id="560" r:id="rId26"/>
    <p:sldId id="520" r:id="rId27"/>
    <p:sldId id="562" r:id="rId28"/>
    <p:sldId id="521" r:id="rId29"/>
    <p:sldId id="564" r:id="rId30"/>
    <p:sldId id="565" r:id="rId31"/>
    <p:sldId id="383" r:id="rId32"/>
    <p:sldId id="516" r:id="rId33"/>
    <p:sldId id="568" r:id="rId34"/>
    <p:sldId id="569" r:id="rId35"/>
    <p:sldId id="570" r:id="rId36"/>
    <p:sldId id="571" r:id="rId37"/>
    <p:sldId id="572" r:id="rId38"/>
    <p:sldId id="576" r:id="rId39"/>
    <p:sldId id="575" r:id="rId40"/>
    <p:sldId id="574" r:id="rId41"/>
    <p:sldId id="573" r:id="rId42"/>
    <p:sldId id="578" r:id="rId43"/>
    <p:sldId id="577" r:id="rId44"/>
  </p:sldIdLst>
  <p:sldSz cx="12192000" cy="6858000"/>
  <p:notesSz cx="6858000" cy="9144000"/>
  <p:custDataLst>
    <p:tags r:id="rId46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4" userDrawn="1">
          <p15:clr>
            <a:srgbClr val="A4A3A4"/>
          </p15:clr>
        </p15:guide>
        <p15:guide id="2" pos="379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79" d="100"/>
          <a:sy n="79" d="100"/>
        </p:scale>
        <p:origin x="101" y="134"/>
      </p:cViewPr>
      <p:guideLst>
        <p:guide orient="horz" pos="2124"/>
        <p:guide pos="3794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68.xml"/><Relationship Id="rId7" Type="http://schemas.openxmlformats.org/officeDocument/2006/relationships/tags" Target="../tags/tag72.xml"/><Relationship Id="rId2" Type="http://schemas.openxmlformats.org/officeDocument/2006/relationships/tags" Target="../tags/tag67.xml"/><Relationship Id="rId1" Type="http://schemas.openxmlformats.org/officeDocument/2006/relationships/theme" Target="../theme/theme2.xml"/><Relationship Id="rId6" Type="http://schemas.openxmlformats.org/officeDocument/2006/relationships/tags" Target="../tags/tag71.xml"/><Relationship Id="rId5" Type="http://schemas.openxmlformats.org/officeDocument/2006/relationships/tags" Target="../tags/tag70.xml"/><Relationship Id="rId4" Type="http://schemas.openxmlformats.org/officeDocument/2006/relationships/tags" Target="../tags/tag6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  <p:custDataLst>
              <p:tags r:id="rId2"/>
            </p:custDataLst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idx="1"/>
            <p:custDataLst>
              <p:tags r:id="rId3"/>
            </p:custDataLst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748" name="Rectangle 4"/>
          <p:cNvSpPr>
            <a:spLocks noGrp="1" noRot="1" noChangeAspect="1" noTextEdi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9701" name="Rectangle 5"/>
          <p:cNvSpPr>
            <a:spLocks noGrp="1" noChangeArrowheads="1"/>
          </p:cNvSpPr>
          <p:nvPr>
            <p:ph type="body" sz="quarter" idx="3"/>
            <p:custDataLst>
              <p:tags r:id="rId5"/>
            </p:custDataLst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单击此处编辑母版文本样式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第二级</a:t>
            </a:r>
          </a:p>
          <a:p>
            <a:pPr marL="914400" marR="0" lvl="2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第三级</a:t>
            </a:r>
          </a:p>
          <a:p>
            <a:pPr marL="1371600" marR="0" lvl="3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第四级</a:t>
            </a:r>
          </a:p>
          <a:p>
            <a:pPr marL="1828800" marR="0" lvl="4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第五级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4"/>
            <p:custDataLst>
              <p:tags r:id="rId6"/>
            </p:custDataLst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5"/>
            <p:custDataLst>
              <p:tags r:id="rId7"/>
            </p:custDataLst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/>
          <a:p>
            <a:pPr lvl="0" algn="r" eaLnBrk="1" hangingPunct="1"/>
            <a:fld id="{9A0DB2DC-4C9A-4742-B13C-FB6460FD3503}" type="slidenum">
              <a:rPr lang="en-US" altLang="zh-CN" sz="1200"/>
              <a:t>‹#›</a:t>
            </a:fld>
            <a:endParaRPr lang="en-US" altLang="zh-CN" sz="12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249.xml"/><Relationship Id="rId2" Type="http://schemas.openxmlformats.org/officeDocument/2006/relationships/tags" Target="../tags/tag248.xml"/><Relationship Id="rId1" Type="http://schemas.openxmlformats.org/officeDocument/2006/relationships/tags" Target="../tags/tag247.xml"/><Relationship Id="rId5" Type="http://schemas.openxmlformats.org/officeDocument/2006/relationships/slide" Target="../slides/slide5.xml"/><Relationship Id="rId4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 txBox="1">
            <a:spLocks noGrp="1"/>
          </p:cNvSpPr>
          <p:nvPr>
            <p:ph type="sldNum" sz="quarter"/>
            <p:custDataLst>
              <p:tags r:id="rId1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zh-CN" sz="1200"/>
              <a:t>5</a:t>
            </a:fld>
            <a:endParaRPr lang="en-US" altLang="zh-CN" sz="1200"/>
          </a:p>
        </p:txBody>
      </p:sp>
      <p:sp>
        <p:nvSpPr>
          <p:cNvPr id="32771" name="Rectangle 2"/>
          <p:cNvSpPr>
            <a:spLocks noGrp="1" noRot="1" noChangeAspect="1" noTextEdit="1"/>
          </p:cNvSpPr>
          <p:nvPr>
            <p:ph type="sldImg" idx="2"/>
            <p:custDataLst>
              <p:tags r:id="rId2"/>
            </p:custDataLst>
          </p:nvPr>
        </p:nvSpPr>
        <p:spPr/>
      </p:sp>
      <p:sp>
        <p:nvSpPr>
          <p:cNvPr id="32772" name="Rectangle 3"/>
          <p:cNvSpPr txBox="1">
            <a:spLocks noGrp="1"/>
          </p:cNvSpPr>
          <p:nvPr>
            <p:ph type="body" idx="1"/>
            <p:custDataLst>
              <p:tags r:id="rId3"/>
            </p:custDataLst>
          </p:nvPr>
        </p:nvSpPr>
        <p:spPr/>
        <p:txBody>
          <a:bodyPr wrap="square" lIns="91440" tIns="45720" rIns="91440" bIns="45720" anchor="t"/>
          <a:lstStyle/>
          <a:p>
            <a:pPr lvl="0" eaLnBrk="1" hangingPunct="1"/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3.xml"/><Relationship Id="rId4" Type="http://schemas.openxmlformats.org/officeDocument/2006/relationships/tags" Target="../tags/tag12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1.xml"/><Relationship Id="rId4" Type="http://schemas.openxmlformats.org/officeDocument/2006/relationships/tags" Target="../tags/tag60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6.xml"/><Relationship Id="rId4" Type="http://schemas.openxmlformats.org/officeDocument/2006/relationships/tags" Target="../tags/tag65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8.xml"/><Relationship Id="rId4" Type="http://schemas.openxmlformats.org/officeDocument/2006/relationships/tags" Target="../tags/tag17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3.xml"/><Relationship Id="rId4" Type="http://schemas.openxmlformats.org/officeDocument/2006/relationships/tags" Target="../tags/tag2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tags" Target="../tags/tag27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7.xml"/><Relationship Id="rId3" Type="http://schemas.openxmlformats.org/officeDocument/2006/relationships/tags" Target="../tags/tag32.xml"/><Relationship Id="rId7" Type="http://schemas.openxmlformats.org/officeDocument/2006/relationships/tags" Target="../tags/tag36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5" Type="http://schemas.openxmlformats.org/officeDocument/2006/relationships/image" Target="../media/image4.jp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4" Type="http://schemas.openxmlformats.org/officeDocument/2006/relationships/tags" Target="../tags/tag48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/>
            <a:fld id="{9A0DB2DC-4C9A-4742-B13C-FB6460FD3503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/>
            <a:fld id="{9A0DB2DC-4C9A-4742-B13C-FB6460FD3503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/>
            <a:fld id="{9A0DB2DC-4C9A-4742-B13C-FB6460FD3503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/>
            <a:fld id="{9A0DB2DC-4C9A-4742-B13C-FB6460FD3503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/>
            <a:fld id="{9A0DB2DC-4C9A-4742-B13C-FB6460FD3503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8" name="日期占位符 4"/>
          <p:cNvSpPr>
            <a:spLocks noGrp="1"/>
          </p:cNvSpPr>
          <p:nvPr>
            <p:ph type="dt" sz="half" idx="12"/>
            <p:custDataLst>
              <p:tags r:id="rId4"/>
            </p:custDataLst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页脚占位符 5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灯片编号占位符 6"/>
          <p:cNvSpPr>
            <a:spLocks noGrp="1"/>
          </p:cNvSpPr>
          <p:nvPr>
            <p:ph type="sldNum" sz="quarter" idx="4"/>
            <p:custDataLst>
              <p:tags r:id="rId6"/>
            </p:custDataLst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/>
            <a:fld id="{9A0DB2DC-4C9A-4742-B13C-FB6460FD3503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8" name="日期占位符 6"/>
          <p:cNvSpPr>
            <a:spLocks noGrp="1"/>
          </p:cNvSpPr>
          <p:nvPr>
            <p:ph type="dt" sz="half" idx="12"/>
            <p:custDataLst>
              <p:tags r:id="rId6"/>
            </p:custDataLst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页脚占位符 7"/>
          <p:cNvSpPr>
            <a:spLocks noGrp="1"/>
          </p:cNvSpPr>
          <p:nvPr>
            <p:ph type="ftr" sz="quarter" idx="13"/>
            <p:custDataLst>
              <p:tags r:id="rId7"/>
            </p:custDataLst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灯片编号占位符 8"/>
          <p:cNvSpPr>
            <a:spLocks noGrp="1"/>
          </p:cNvSpPr>
          <p:nvPr>
            <p:ph type="sldNum" sz="quarter" idx="14"/>
            <p:custDataLst>
              <p:tags r:id="rId8"/>
            </p:custDataLst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/>
            <a:fld id="{9A0DB2DC-4C9A-4742-B13C-FB6460FD3503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8" name="日期占位符 2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页脚占位符 3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灯片编号占位符 4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/>
            <a:fld id="{9A0DB2DC-4C9A-4742-B13C-FB6460FD3503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bg>
      <p:bgPr>
        <a:blipFill dpi="0" rotWithShape="0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1"/>
          <p:cNvSpPr>
            <a:spLocks noGrp="1"/>
          </p:cNvSpPr>
          <p:nvPr>
            <p:ph type="dt" sz="half" idx="2"/>
            <p:custDataLst>
              <p:tags r:id="rId1"/>
            </p:custDataLst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页脚占位符 2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灯片编号占位符 3"/>
          <p:cNvSpPr>
            <a:spLocks noGrp="1"/>
          </p:cNvSpPr>
          <p:nvPr>
            <p:ph type="sldNum" sz="quarter" idx="4"/>
            <p:custDataLst>
              <p:tags r:id="rId3"/>
            </p:custDataLst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/>
            <a:fld id="{9A0DB2DC-4C9A-4742-B13C-FB6460FD3503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8" name="日期占位符 4"/>
          <p:cNvSpPr>
            <a:spLocks noGrp="1"/>
          </p:cNvSpPr>
          <p:nvPr>
            <p:ph type="dt" sz="half" idx="12"/>
            <p:custDataLst>
              <p:tags r:id="rId4"/>
            </p:custDataLst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页脚占位符 5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灯片编号占位符 6"/>
          <p:cNvSpPr>
            <a:spLocks noGrp="1"/>
          </p:cNvSpPr>
          <p:nvPr>
            <p:ph type="sldNum" sz="quarter" idx="4"/>
            <p:custDataLst>
              <p:tags r:id="rId6"/>
            </p:custDataLst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/>
            <a:fld id="{9A0DB2DC-4C9A-4742-B13C-FB6460FD3503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8" name="日期占位符 4"/>
          <p:cNvSpPr>
            <a:spLocks noGrp="1"/>
          </p:cNvSpPr>
          <p:nvPr>
            <p:ph type="dt" sz="half" idx="12"/>
            <p:custDataLst>
              <p:tags r:id="rId4"/>
            </p:custDataLst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页脚占位符 5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灯片编号占位符 6"/>
          <p:cNvSpPr>
            <a:spLocks noGrp="1"/>
          </p:cNvSpPr>
          <p:nvPr>
            <p:ph type="sldNum" sz="quarter" idx="4"/>
            <p:custDataLst>
              <p:tags r:id="rId6"/>
            </p:custDataLst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/>
            <a:fld id="{9A0DB2DC-4C9A-4742-B13C-FB6460FD3503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18" Type="http://schemas.openxmlformats.org/officeDocument/2006/relationships/tags" Target="../tags/tag7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jpeg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23" Type="http://schemas.openxmlformats.org/officeDocument/2006/relationships/image" Target="file:///D:\qq&#25991;&#20214;\712321467\Image\C2C\Image2\%7b75232B38-A165-1FB7-499C-2E1C792CACB5%7d.png" TargetMode="Externa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8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课件母版背景副本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2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8" name="Rectangle 3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  <p:custDataLst>
              <p:tags r:id="rId16"/>
            </p:custDataLst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  <p:custDataLst>
              <p:tags r:id="rId17"/>
            </p:custDataLst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  <p:custDataLst>
              <p:tags r:id="rId18"/>
            </p:custDataLst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/>
            <a:fld id="{9A0DB2DC-4C9A-4742-B13C-FB6460FD3503}" type="slidenum">
              <a:rPr lang="en-US" altLang="zh-CN">
                <a:latin typeface="Arial" panose="020B0604020202020204" pitchFamily="34" charset="0"/>
              </a:rPr>
              <a:t>‹#›</a:t>
            </a:fld>
            <a:endParaRPr lang="en-US" altLang="zh-CN">
              <a:latin typeface="Arial" panose="020B0604020202020204" pitchFamily="34" charset="0"/>
            </a:endParaRPr>
          </a:p>
        </p:txBody>
      </p:sp>
      <p:pic>
        <p:nvPicPr>
          <p:cNvPr id="1031" name="图片 1073743875" descr="学科网 zxxk.com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2" r:link="rId23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4.xml"/><Relationship Id="rId1" Type="http://schemas.openxmlformats.org/officeDocument/2006/relationships/tags" Target="../tags/tag7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349.xml"/><Relationship Id="rId13" Type="http://schemas.openxmlformats.org/officeDocument/2006/relationships/tags" Target="../tags/tag354.xml"/><Relationship Id="rId18" Type="http://schemas.openxmlformats.org/officeDocument/2006/relationships/slideLayout" Target="../slideLayouts/slideLayout7.xml"/><Relationship Id="rId3" Type="http://schemas.openxmlformats.org/officeDocument/2006/relationships/tags" Target="../tags/tag344.xml"/><Relationship Id="rId7" Type="http://schemas.openxmlformats.org/officeDocument/2006/relationships/tags" Target="../tags/tag348.xml"/><Relationship Id="rId12" Type="http://schemas.openxmlformats.org/officeDocument/2006/relationships/tags" Target="../tags/tag353.xml"/><Relationship Id="rId17" Type="http://schemas.openxmlformats.org/officeDocument/2006/relationships/tags" Target="../tags/tag358.xml"/><Relationship Id="rId2" Type="http://schemas.openxmlformats.org/officeDocument/2006/relationships/tags" Target="../tags/tag343.xml"/><Relationship Id="rId16" Type="http://schemas.openxmlformats.org/officeDocument/2006/relationships/tags" Target="../tags/tag357.xml"/><Relationship Id="rId1" Type="http://schemas.openxmlformats.org/officeDocument/2006/relationships/tags" Target="../tags/tag342.xml"/><Relationship Id="rId6" Type="http://schemas.openxmlformats.org/officeDocument/2006/relationships/tags" Target="../tags/tag347.xml"/><Relationship Id="rId11" Type="http://schemas.openxmlformats.org/officeDocument/2006/relationships/tags" Target="../tags/tag352.xml"/><Relationship Id="rId5" Type="http://schemas.openxmlformats.org/officeDocument/2006/relationships/tags" Target="../tags/tag346.xml"/><Relationship Id="rId15" Type="http://schemas.openxmlformats.org/officeDocument/2006/relationships/tags" Target="../tags/tag356.xml"/><Relationship Id="rId10" Type="http://schemas.openxmlformats.org/officeDocument/2006/relationships/tags" Target="../tags/tag351.xml"/><Relationship Id="rId19" Type="http://schemas.openxmlformats.org/officeDocument/2006/relationships/image" Target="../media/image18.jpeg"/><Relationship Id="rId4" Type="http://schemas.openxmlformats.org/officeDocument/2006/relationships/tags" Target="../tags/tag345.xml"/><Relationship Id="rId9" Type="http://schemas.openxmlformats.org/officeDocument/2006/relationships/tags" Target="../tags/tag350.xml"/><Relationship Id="rId14" Type="http://schemas.openxmlformats.org/officeDocument/2006/relationships/tags" Target="../tags/tag355.xml"/></Relationships>
</file>

<file path=ppt/slides/_rels/slide11.xml.rels><?xml version="1.0" encoding="UTF-8" standalone="yes"?>
<Relationships xmlns="http://schemas.openxmlformats.org/package/2006/relationships"><Relationship Id="rId117" Type="http://schemas.openxmlformats.org/officeDocument/2006/relationships/tags" Target="../tags/tag475.xml"/><Relationship Id="rId21" Type="http://schemas.openxmlformats.org/officeDocument/2006/relationships/tags" Target="../tags/tag379.xml"/><Relationship Id="rId63" Type="http://schemas.openxmlformats.org/officeDocument/2006/relationships/tags" Target="../tags/tag421.xml"/><Relationship Id="rId159" Type="http://schemas.openxmlformats.org/officeDocument/2006/relationships/tags" Target="../tags/tag517.xml"/><Relationship Id="rId170" Type="http://schemas.openxmlformats.org/officeDocument/2006/relationships/tags" Target="../tags/tag528.xml"/><Relationship Id="rId226" Type="http://schemas.openxmlformats.org/officeDocument/2006/relationships/tags" Target="../tags/tag584.xml"/><Relationship Id="rId107" Type="http://schemas.openxmlformats.org/officeDocument/2006/relationships/tags" Target="../tags/tag465.xml"/><Relationship Id="rId11" Type="http://schemas.openxmlformats.org/officeDocument/2006/relationships/tags" Target="../tags/tag369.xml"/><Relationship Id="rId32" Type="http://schemas.openxmlformats.org/officeDocument/2006/relationships/tags" Target="../tags/tag390.xml"/><Relationship Id="rId53" Type="http://schemas.openxmlformats.org/officeDocument/2006/relationships/tags" Target="../tags/tag411.xml"/><Relationship Id="rId74" Type="http://schemas.openxmlformats.org/officeDocument/2006/relationships/tags" Target="../tags/tag432.xml"/><Relationship Id="rId128" Type="http://schemas.openxmlformats.org/officeDocument/2006/relationships/tags" Target="../tags/tag486.xml"/><Relationship Id="rId149" Type="http://schemas.openxmlformats.org/officeDocument/2006/relationships/tags" Target="../tags/tag507.xml"/><Relationship Id="rId5" Type="http://schemas.openxmlformats.org/officeDocument/2006/relationships/tags" Target="../tags/tag363.xml"/><Relationship Id="rId95" Type="http://schemas.openxmlformats.org/officeDocument/2006/relationships/tags" Target="../tags/tag453.xml"/><Relationship Id="rId160" Type="http://schemas.openxmlformats.org/officeDocument/2006/relationships/tags" Target="../tags/tag518.xml"/><Relationship Id="rId181" Type="http://schemas.openxmlformats.org/officeDocument/2006/relationships/tags" Target="../tags/tag539.xml"/><Relationship Id="rId216" Type="http://schemas.openxmlformats.org/officeDocument/2006/relationships/tags" Target="../tags/tag574.xml"/><Relationship Id="rId237" Type="http://schemas.openxmlformats.org/officeDocument/2006/relationships/tags" Target="../tags/tag595.xml"/><Relationship Id="rId258" Type="http://schemas.openxmlformats.org/officeDocument/2006/relationships/tags" Target="../tags/tag616.xml"/><Relationship Id="rId22" Type="http://schemas.openxmlformats.org/officeDocument/2006/relationships/tags" Target="../tags/tag380.xml"/><Relationship Id="rId43" Type="http://schemas.openxmlformats.org/officeDocument/2006/relationships/tags" Target="../tags/tag401.xml"/><Relationship Id="rId64" Type="http://schemas.openxmlformats.org/officeDocument/2006/relationships/tags" Target="../tags/tag422.xml"/><Relationship Id="rId118" Type="http://schemas.openxmlformats.org/officeDocument/2006/relationships/tags" Target="../tags/tag476.xml"/><Relationship Id="rId139" Type="http://schemas.openxmlformats.org/officeDocument/2006/relationships/tags" Target="../tags/tag497.xml"/><Relationship Id="rId85" Type="http://schemas.openxmlformats.org/officeDocument/2006/relationships/tags" Target="../tags/tag443.xml"/><Relationship Id="rId150" Type="http://schemas.openxmlformats.org/officeDocument/2006/relationships/tags" Target="../tags/tag508.xml"/><Relationship Id="rId171" Type="http://schemas.openxmlformats.org/officeDocument/2006/relationships/tags" Target="../tags/tag529.xml"/><Relationship Id="rId192" Type="http://schemas.openxmlformats.org/officeDocument/2006/relationships/tags" Target="../tags/tag550.xml"/><Relationship Id="rId206" Type="http://schemas.openxmlformats.org/officeDocument/2006/relationships/tags" Target="../tags/tag564.xml"/><Relationship Id="rId227" Type="http://schemas.openxmlformats.org/officeDocument/2006/relationships/tags" Target="../tags/tag585.xml"/><Relationship Id="rId248" Type="http://schemas.openxmlformats.org/officeDocument/2006/relationships/tags" Target="../tags/tag606.xml"/><Relationship Id="rId12" Type="http://schemas.openxmlformats.org/officeDocument/2006/relationships/tags" Target="../tags/tag370.xml"/><Relationship Id="rId33" Type="http://schemas.openxmlformats.org/officeDocument/2006/relationships/tags" Target="../tags/tag391.xml"/><Relationship Id="rId108" Type="http://schemas.openxmlformats.org/officeDocument/2006/relationships/tags" Target="../tags/tag466.xml"/><Relationship Id="rId129" Type="http://schemas.openxmlformats.org/officeDocument/2006/relationships/tags" Target="../tags/tag487.xml"/><Relationship Id="rId54" Type="http://schemas.openxmlformats.org/officeDocument/2006/relationships/tags" Target="../tags/tag412.xml"/><Relationship Id="rId75" Type="http://schemas.openxmlformats.org/officeDocument/2006/relationships/tags" Target="../tags/tag433.xml"/><Relationship Id="rId96" Type="http://schemas.openxmlformats.org/officeDocument/2006/relationships/tags" Target="../tags/tag454.xml"/><Relationship Id="rId140" Type="http://schemas.openxmlformats.org/officeDocument/2006/relationships/tags" Target="../tags/tag498.xml"/><Relationship Id="rId161" Type="http://schemas.openxmlformats.org/officeDocument/2006/relationships/tags" Target="../tags/tag519.xml"/><Relationship Id="rId182" Type="http://schemas.openxmlformats.org/officeDocument/2006/relationships/tags" Target="../tags/tag540.xml"/><Relationship Id="rId217" Type="http://schemas.openxmlformats.org/officeDocument/2006/relationships/tags" Target="../tags/tag575.xml"/><Relationship Id="rId6" Type="http://schemas.openxmlformats.org/officeDocument/2006/relationships/tags" Target="../tags/tag364.xml"/><Relationship Id="rId238" Type="http://schemas.openxmlformats.org/officeDocument/2006/relationships/tags" Target="../tags/tag596.xml"/><Relationship Id="rId259" Type="http://schemas.openxmlformats.org/officeDocument/2006/relationships/tags" Target="../tags/tag617.xml"/><Relationship Id="rId23" Type="http://schemas.openxmlformats.org/officeDocument/2006/relationships/tags" Target="../tags/tag381.xml"/><Relationship Id="rId119" Type="http://schemas.openxmlformats.org/officeDocument/2006/relationships/tags" Target="../tags/tag477.xml"/><Relationship Id="rId44" Type="http://schemas.openxmlformats.org/officeDocument/2006/relationships/tags" Target="../tags/tag402.xml"/><Relationship Id="rId65" Type="http://schemas.openxmlformats.org/officeDocument/2006/relationships/tags" Target="../tags/tag423.xml"/><Relationship Id="rId86" Type="http://schemas.openxmlformats.org/officeDocument/2006/relationships/tags" Target="../tags/tag444.xml"/><Relationship Id="rId130" Type="http://schemas.openxmlformats.org/officeDocument/2006/relationships/tags" Target="../tags/tag488.xml"/><Relationship Id="rId151" Type="http://schemas.openxmlformats.org/officeDocument/2006/relationships/tags" Target="../tags/tag509.xml"/><Relationship Id="rId172" Type="http://schemas.openxmlformats.org/officeDocument/2006/relationships/tags" Target="../tags/tag530.xml"/><Relationship Id="rId193" Type="http://schemas.openxmlformats.org/officeDocument/2006/relationships/tags" Target="../tags/tag551.xml"/><Relationship Id="rId207" Type="http://schemas.openxmlformats.org/officeDocument/2006/relationships/tags" Target="../tags/tag565.xml"/><Relationship Id="rId228" Type="http://schemas.openxmlformats.org/officeDocument/2006/relationships/tags" Target="../tags/tag586.xml"/><Relationship Id="rId249" Type="http://schemas.openxmlformats.org/officeDocument/2006/relationships/tags" Target="../tags/tag607.xml"/><Relationship Id="rId13" Type="http://schemas.openxmlformats.org/officeDocument/2006/relationships/tags" Target="../tags/tag371.xml"/><Relationship Id="rId109" Type="http://schemas.openxmlformats.org/officeDocument/2006/relationships/tags" Target="../tags/tag467.xml"/><Relationship Id="rId260" Type="http://schemas.openxmlformats.org/officeDocument/2006/relationships/tags" Target="../tags/tag618.xml"/><Relationship Id="rId34" Type="http://schemas.openxmlformats.org/officeDocument/2006/relationships/tags" Target="../tags/tag392.xml"/><Relationship Id="rId55" Type="http://schemas.openxmlformats.org/officeDocument/2006/relationships/tags" Target="../tags/tag413.xml"/><Relationship Id="rId76" Type="http://schemas.openxmlformats.org/officeDocument/2006/relationships/tags" Target="../tags/tag434.xml"/><Relationship Id="rId97" Type="http://schemas.openxmlformats.org/officeDocument/2006/relationships/tags" Target="../tags/tag455.xml"/><Relationship Id="rId120" Type="http://schemas.openxmlformats.org/officeDocument/2006/relationships/tags" Target="../tags/tag478.xml"/><Relationship Id="rId141" Type="http://schemas.openxmlformats.org/officeDocument/2006/relationships/tags" Target="../tags/tag499.xml"/><Relationship Id="rId7" Type="http://schemas.openxmlformats.org/officeDocument/2006/relationships/tags" Target="../tags/tag365.xml"/><Relationship Id="rId162" Type="http://schemas.openxmlformats.org/officeDocument/2006/relationships/tags" Target="../tags/tag520.xml"/><Relationship Id="rId183" Type="http://schemas.openxmlformats.org/officeDocument/2006/relationships/tags" Target="../tags/tag541.xml"/><Relationship Id="rId218" Type="http://schemas.openxmlformats.org/officeDocument/2006/relationships/tags" Target="../tags/tag576.xml"/><Relationship Id="rId239" Type="http://schemas.openxmlformats.org/officeDocument/2006/relationships/tags" Target="../tags/tag597.xml"/><Relationship Id="rId250" Type="http://schemas.openxmlformats.org/officeDocument/2006/relationships/tags" Target="../tags/tag608.xml"/><Relationship Id="rId24" Type="http://schemas.openxmlformats.org/officeDocument/2006/relationships/tags" Target="../tags/tag382.xml"/><Relationship Id="rId45" Type="http://schemas.openxmlformats.org/officeDocument/2006/relationships/tags" Target="../tags/tag403.xml"/><Relationship Id="rId66" Type="http://schemas.openxmlformats.org/officeDocument/2006/relationships/tags" Target="../tags/tag424.xml"/><Relationship Id="rId87" Type="http://schemas.openxmlformats.org/officeDocument/2006/relationships/tags" Target="../tags/tag445.xml"/><Relationship Id="rId110" Type="http://schemas.openxmlformats.org/officeDocument/2006/relationships/tags" Target="../tags/tag468.xml"/><Relationship Id="rId131" Type="http://schemas.openxmlformats.org/officeDocument/2006/relationships/tags" Target="../tags/tag489.xml"/><Relationship Id="rId152" Type="http://schemas.openxmlformats.org/officeDocument/2006/relationships/tags" Target="../tags/tag510.xml"/><Relationship Id="rId173" Type="http://schemas.openxmlformats.org/officeDocument/2006/relationships/tags" Target="../tags/tag531.xml"/><Relationship Id="rId194" Type="http://schemas.openxmlformats.org/officeDocument/2006/relationships/tags" Target="../tags/tag552.xml"/><Relationship Id="rId208" Type="http://schemas.openxmlformats.org/officeDocument/2006/relationships/tags" Target="../tags/tag566.xml"/><Relationship Id="rId229" Type="http://schemas.openxmlformats.org/officeDocument/2006/relationships/tags" Target="../tags/tag587.xml"/><Relationship Id="rId240" Type="http://schemas.openxmlformats.org/officeDocument/2006/relationships/tags" Target="../tags/tag598.xml"/><Relationship Id="rId261" Type="http://schemas.openxmlformats.org/officeDocument/2006/relationships/tags" Target="../tags/tag619.xml"/><Relationship Id="rId14" Type="http://schemas.openxmlformats.org/officeDocument/2006/relationships/tags" Target="../tags/tag372.xml"/><Relationship Id="rId35" Type="http://schemas.openxmlformats.org/officeDocument/2006/relationships/tags" Target="../tags/tag393.xml"/><Relationship Id="rId56" Type="http://schemas.openxmlformats.org/officeDocument/2006/relationships/tags" Target="../tags/tag414.xml"/><Relationship Id="rId77" Type="http://schemas.openxmlformats.org/officeDocument/2006/relationships/tags" Target="../tags/tag435.xml"/><Relationship Id="rId100" Type="http://schemas.openxmlformats.org/officeDocument/2006/relationships/tags" Target="../tags/tag458.xml"/><Relationship Id="rId8" Type="http://schemas.openxmlformats.org/officeDocument/2006/relationships/tags" Target="../tags/tag366.xml"/><Relationship Id="rId98" Type="http://schemas.openxmlformats.org/officeDocument/2006/relationships/tags" Target="../tags/tag456.xml"/><Relationship Id="rId121" Type="http://schemas.openxmlformats.org/officeDocument/2006/relationships/tags" Target="../tags/tag479.xml"/><Relationship Id="rId142" Type="http://schemas.openxmlformats.org/officeDocument/2006/relationships/tags" Target="../tags/tag500.xml"/><Relationship Id="rId163" Type="http://schemas.openxmlformats.org/officeDocument/2006/relationships/tags" Target="../tags/tag521.xml"/><Relationship Id="rId184" Type="http://schemas.openxmlformats.org/officeDocument/2006/relationships/tags" Target="../tags/tag542.xml"/><Relationship Id="rId219" Type="http://schemas.openxmlformats.org/officeDocument/2006/relationships/tags" Target="../tags/tag577.xml"/><Relationship Id="rId230" Type="http://schemas.openxmlformats.org/officeDocument/2006/relationships/tags" Target="../tags/tag588.xml"/><Relationship Id="rId251" Type="http://schemas.openxmlformats.org/officeDocument/2006/relationships/tags" Target="../tags/tag609.xml"/><Relationship Id="rId25" Type="http://schemas.openxmlformats.org/officeDocument/2006/relationships/tags" Target="../tags/tag383.xml"/><Relationship Id="rId46" Type="http://schemas.openxmlformats.org/officeDocument/2006/relationships/tags" Target="../tags/tag404.xml"/><Relationship Id="rId67" Type="http://schemas.openxmlformats.org/officeDocument/2006/relationships/tags" Target="../tags/tag425.xml"/><Relationship Id="rId88" Type="http://schemas.openxmlformats.org/officeDocument/2006/relationships/tags" Target="../tags/tag446.xml"/><Relationship Id="rId111" Type="http://schemas.openxmlformats.org/officeDocument/2006/relationships/tags" Target="../tags/tag469.xml"/><Relationship Id="rId132" Type="http://schemas.openxmlformats.org/officeDocument/2006/relationships/tags" Target="../tags/tag490.xml"/><Relationship Id="rId153" Type="http://schemas.openxmlformats.org/officeDocument/2006/relationships/tags" Target="../tags/tag511.xml"/><Relationship Id="rId174" Type="http://schemas.openxmlformats.org/officeDocument/2006/relationships/tags" Target="../tags/tag532.xml"/><Relationship Id="rId195" Type="http://schemas.openxmlformats.org/officeDocument/2006/relationships/tags" Target="../tags/tag553.xml"/><Relationship Id="rId209" Type="http://schemas.openxmlformats.org/officeDocument/2006/relationships/tags" Target="../tags/tag567.xml"/><Relationship Id="rId220" Type="http://schemas.openxmlformats.org/officeDocument/2006/relationships/tags" Target="../tags/tag578.xml"/><Relationship Id="rId241" Type="http://schemas.openxmlformats.org/officeDocument/2006/relationships/tags" Target="../tags/tag599.xml"/><Relationship Id="rId15" Type="http://schemas.openxmlformats.org/officeDocument/2006/relationships/tags" Target="../tags/tag373.xml"/><Relationship Id="rId36" Type="http://schemas.openxmlformats.org/officeDocument/2006/relationships/tags" Target="../tags/tag394.xml"/><Relationship Id="rId57" Type="http://schemas.openxmlformats.org/officeDocument/2006/relationships/tags" Target="../tags/tag415.xml"/><Relationship Id="rId262" Type="http://schemas.openxmlformats.org/officeDocument/2006/relationships/tags" Target="../tags/tag620.xml"/><Relationship Id="rId78" Type="http://schemas.openxmlformats.org/officeDocument/2006/relationships/tags" Target="../tags/tag436.xml"/><Relationship Id="rId99" Type="http://schemas.openxmlformats.org/officeDocument/2006/relationships/tags" Target="../tags/tag457.xml"/><Relationship Id="rId101" Type="http://schemas.openxmlformats.org/officeDocument/2006/relationships/tags" Target="../tags/tag459.xml"/><Relationship Id="rId122" Type="http://schemas.openxmlformats.org/officeDocument/2006/relationships/tags" Target="../tags/tag480.xml"/><Relationship Id="rId143" Type="http://schemas.openxmlformats.org/officeDocument/2006/relationships/tags" Target="../tags/tag501.xml"/><Relationship Id="rId164" Type="http://schemas.openxmlformats.org/officeDocument/2006/relationships/tags" Target="../tags/tag522.xml"/><Relationship Id="rId185" Type="http://schemas.openxmlformats.org/officeDocument/2006/relationships/tags" Target="../tags/tag543.xml"/><Relationship Id="rId9" Type="http://schemas.openxmlformats.org/officeDocument/2006/relationships/tags" Target="../tags/tag367.xml"/><Relationship Id="rId210" Type="http://schemas.openxmlformats.org/officeDocument/2006/relationships/tags" Target="../tags/tag568.xml"/><Relationship Id="rId26" Type="http://schemas.openxmlformats.org/officeDocument/2006/relationships/tags" Target="../tags/tag384.xml"/><Relationship Id="rId231" Type="http://schemas.openxmlformats.org/officeDocument/2006/relationships/tags" Target="../tags/tag589.xml"/><Relationship Id="rId252" Type="http://schemas.openxmlformats.org/officeDocument/2006/relationships/tags" Target="../tags/tag610.xml"/><Relationship Id="rId47" Type="http://schemas.openxmlformats.org/officeDocument/2006/relationships/tags" Target="../tags/tag405.xml"/><Relationship Id="rId68" Type="http://schemas.openxmlformats.org/officeDocument/2006/relationships/tags" Target="../tags/tag426.xml"/><Relationship Id="rId89" Type="http://schemas.openxmlformats.org/officeDocument/2006/relationships/tags" Target="../tags/tag447.xml"/><Relationship Id="rId112" Type="http://schemas.openxmlformats.org/officeDocument/2006/relationships/tags" Target="../tags/tag470.xml"/><Relationship Id="rId133" Type="http://schemas.openxmlformats.org/officeDocument/2006/relationships/tags" Target="../tags/tag491.xml"/><Relationship Id="rId154" Type="http://schemas.openxmlformats.org/officeDocument/2006/relationships/tags" Target="../tags/tag512.xml"/><Relationship Id="rId175" Type="http://schemas.openxmlformats.org/officeDocument/2006/relationships/tags" Target="../tags/tag533.xml"/><Relationship Id="rId196" Type="http://schemas.openxmlformats.org/officeDocument/2006/relationships/tags" Target="../tags/tag554.xml"/><Relationship Id="rId200" Type="http://schemas.openxmlformats.org/officeDocument/2006/relationships/tags" Target="../tags/tag558.xml"/><Relationship Id="rId16" Type="http://schemas.openxmlformats.org/officeDocument/2006/relationships/tags" Target="../tags/tag374.xml"/><Relationship Id="rId221" Type="http://schemas.openxmlformats.org/officeDocument/2006/relationships/tags" Target="../tags/tag579.xml"/><Relationship Id="rId242" Type="http://schemas.openxmlformats.org/officeDocument/2006/relationships/tags" Target="../tags/tag600.xml"/><Relationship Id="rId263" Type="http://schemas.openxmlformats.org/officeDocument/2006/relationships/tags" Target="../tags/tag621.xml"/><Relationship Id="rId37" Type="http://schemas.openxmlformats.org/officeDocument/2006/relationships/tags" Target="../tags/tag395.xml"/><Relationship Id="rId58" Type="http://schemas.openxmlformats.org/officeDocument/2006/relationships/tags" Target="../tags/tag416.xml"/><Relationship Id="rId79" Type="http://schemas.openxmlformats.org/officeDocument/2006/relationships/tags" Target="../tags/tag437.xml"/><Relationship Id="rId102" Type="http://schemas.openxmlformats.org/officeDocument/2006/relationships/tags" Target="../tags/tag460.xml"/><Relationship Id="rId123" Type="http://schemas.openxmlformats.org/officeDocument/2006/relationships/tags" Target="../tags/tag481.xml"/><Relationship Id="rId144" Type="http://schemas.openxmlformats.org/officeDocument/2006/relationships/tags" Target="../tags/tag502.xml"/><Relationship Id="rId90" Type="http://schemas.openxmlformats.org/officeDocument/2006/relationships/tags" Target="../tags/tag448.xml"/><Relationship Id="rId165" Type="http://schemas.openxmlformats.org/officeDocument/2006/relationships/tags" Target="../tags/tag523.xml"/><Relationship Id="rId186" Type="http://schemas.openxmlformats.org/officeDocument/2006/relationships/tags" Target="../tags/tag544.xml"/><Relationship Id="rId211" Type="http://schemas.openxmlformats.org/officeDocument/2006/relationships/tags" Target="../tags/tag569.xml"/><Relationship Id="rId232" Type="http://schemas.openxmlformats.org/officeDocument/2006/relationships/tags" Target="../tags/tag590.xml"/><Relationship Id="rId253" Type="http://schemas.openxmlformats.org/officeDocument/2006/relationships/tags" Target="../tags/tag611.xml"/><Relationship Id="rId27" Type="http://schemas.openxmlformats.org/officeDocument/2006/relationships/tags" Target="../tags/tag385.xml"/><Relationship Id="rId48" Type="http://schemas.openxmlformats.org/officeDocument/2006/relationships/tags" Target="../tags/tag406.xml"/><Relationship Id="rId69" Type="http://schemas.openxmlformats.org/officeDocument/2006/relationships/tags" Target="../tags/tag427.xml"/><Relationship Id="rId113" Type="http://schemas.openxmlformats.org/officeDocument/2006/relationships/tags" Target="../tags/tag471.xml"/><Relationship Id="rId134" Type="http://schemas.openxmlformats.org/officeDocument/2006/relationships/tags" Target="../tags/tag492.xml"/><Relationship Id="rId80" Type="http://schemas.openxmlformats.org/officeDocument/2006/relationships/tags" Target="../tags/tag438.xml"/><Relationship Id="rId155" Type="http://schemas.openxmlformats.org/officeDocument/2006/relationships/tags" Target="../tags/tag513.xml"/><Relationship Id="rId176" Type="http://schemas.openxmlformats.org/officeDocument/2006/relationships/tags" Target="../tags/tag534.xml"/><Relationship Id="rId197" Type="http://schemas.openxmlformats.org/officeDocument/2006/relationships/tags" Target="../tags/tag555.xml"/><Relationship Id="rId201" Type="http://schemas.openxmlformats.org/officeDocument/2006/relationships/tags" Target="../tags/tag559.xml"/><Relationship Id="rId222" Type="http://schemas.openxmlformats.org/officeDocument/2006/relationships/tags" Target="../tags/tag580.xml"/><Relationship Id="rId243" Type="http://schemas.openxmlformats.org/officeDocument/2006/relationships/tags" Target="../tags/tag601.xml"/><Relationship Id="rId264" Type="http://schemas.openxmlformats.org/officeDocument/2006/relationships/slideLayout" Target="../slideLayouts/slideLayout7.xml"/><Relationship Id="rId17" Type="http://schemas.openxmlformats.org/officeDocument/2006/relationships/tags" Target="../tags/tag375.xml"/><Relationship Id="rId38" Type="http://schemas.openxmlformats.org/officeDocument/2006/relationships/tags" Target="../tags/tag396.xml"/><Relationship Id="rId59" Type="http://schemas.openxmlformats.org/officeDocument/2006/relationships/tags" Target="../tags/tag417.xml"/><Relationship Id="rId103" Type="http://schemas.openxmlformats.org/officeDocument/2006/relationships/tags" Target="../tags/tag461.xml"/><Relationship Id="rId124" Type="http://schemas.openxmlformats.org/officeDocument/2006/relationships/tags" Target="../tags/tag482.xml"/><Relationship Id="rId70" Type="http://schemas.openxmlformats.org/officeDocument/2006/relationships/tags" Target="../tags/tag428.xml"/><Relationship Id="rId91" Type="http://schemas.openxmlformats.org/officeDocument/2006/relationships/tags" Target="../tags/tag449.xml"/><Relationship Id="rId145" Type="http://schemas.openxmlformats.org/officeDocument/2006/relationships/tags" Target="../tags/tag503.xml"/><Relationship Id="rId166" Type="http://schemas.openxmlformats.org/officeDocument/2006/relationships/tags" Target="../tags/tag524.xml"/><Relationship Id="rId187" Type="http://schemas.openxmlformats.org/officeDocument/2006/relationships/tags" Target="../tags/tag545.xml"/><Relationship Id="rId1" Type="http://schemas.openxmlformats.org/officeDocument/2006/relationships/tags" Target="../tags/tag359.xml"/><Relationship Id="rId212" Type="http://schemas.openxmlformats.org/officeDocument/2006/relationships/tags" Target="../tags/tag570.xml"/><Relationship Id="rId233" Type="http://schemas.openxmlformats.org/officeDocument/2006/relationships/tags" Target="../tags/tag591.xml"/><Relationship Id="rId254" Type="http://schemas.openxmlformats.org/officeDocument/2006/relationships/tags" Target="../tags/tag612.xml"/><Relationship Id="rId28" Type="http://schemas.openxmlformats.org/officeDocument/2006/relationships/tags" Target="../tags/tag386.xml"/><Relationship Id="rId49" Type="http://schemas.openxmlformats.org/officeDocument/2006/relationships/tags" Target="../tags/tag407.xml"/><Relationship Id="rId114" Type="http://schemas.openxmlformats.org/officeDocument/2006/relationships/tags" Target="../tags/tag472.xml"/><Relationship Id="rId60" Type="http://schemas.openxmlformats.org/officeDocument/2006/relationships/tags" Target="../tags/tag418.xml"/><Relationship Id="rId81" Type="http://schemas.openxmlformats.org/officeDocument/2006/relationships/tags" Target="../tags/tag439.xml"/><Relationship Id="rId135" Type="http://schemas.openxmlformats.org/officeDocument/2006/relationships/tags" Target="../tags/tag493.xml"/><Relationship Id="rId156" Type="http://schemas.openxmlformats.org/officeDocument/2006/relationships/tags" Target="../tags/tag514.xml"/><Relationship Id="rId177" Type="http://schemas.openxmlformats.org/officeDocument/2006/relationships/tags" Target="../tags/tag535.xml"/><Relationship Id="rId198" Type="http://schemas.openxmlformats.org/officeDocument/2006/relationships/tags" Target="../tags/tag556.xml"/><Relationship Id="rId202" Type="http://schemas.openxmlformats.org/officeDocument/2006/relationships/tags" Target="../tags/tag560.xml"/><Relationship Id="rId223" Type="http://schemas.openxmlformats.org/officeDocument/2006/relationships/tags" Target="../tags/tag581.xml"/><Relationship Id="rId244" Type="http://schemas.openxmlformats.org/officeDocument/2006/relationships/tags" Target="../tags/tag602.xml"/><Relationship Id="rId18" Type="http://schemas.openxmlformats.org/officeDocument/2006/relationships/tags" Target="../tags/tag376.xml"/><Relationship Id="rId39" Type="http://schemas.openxmlformats.org/officeDocument/2006/relationships/tags" Target="../tags/tag397.xml"/><Relationship Id="rId265" Type="http://schemas.openxmlformats.org/officeDocument/2006/relationships/image" Target="../media/image19.jpeg"/><Relationship Id="rId50" Type="http://schemas.openxmlformats.org/officeDocument/2006/relationships/tags" Target="../tags/tag408.xml"/><Relationship Id="rId104" Type="http://schemas.openxmlformats.org/officeDocument/2006/relationships/tags" Target="../tags/tag462.xml"/><Relationship Id="rId125" Type="http://schemas.openxmlformats.org/officeDocument/2006/relationships/tags" Target="../tags/tag483.xml"/><Relationship Id="rId146" Type="http://schemas.openxmlformats.org/officeDocument/2006/relationships/tags" Target="../tags/tag504.xml"/><Relationship Id="rId167" Type="http://schemas.openxmlformats.org/officeDocument/2006/relationships/tags" Target="../tags/tag525.xml"/><Relationship Id="rId188" Type="http://schemas.openxmlformats.org/officeDocument/2006/relationships/tags" Target="../tags/tag546.xml"/><Relationship Id="rId71" Type="http://schemas.openxmlformats.org/officeDocument/2006/relationships/tags" Target="../tags/tag429.xml"/><Relationship Id="rId92" Type="http://schemas.openxmlformats.org/officeDocument/2006/relationships/tags" Target="../tags/tag450.xml"/><Relationship Id="rId213" Type="http://schemas.openxmlformats.org/officeDocument/2006/relationships/tags" Target="../tags/tag571.xml"/><Relationship Id="rId234" Type="http://schemas.openxmlformats.org/officeDocument/2006/relationships/tags" Target="../tags/tag592.xml"/><Relationship Id="rId2" Type="http://schemas.openxmlformats.org/officeDocument/2006/relationships/tags" Target="../tags/tag360.xml"/><Relationship Id="rId29" Type="http://schemas.openxmlformats.org/officeDocument/2006/relationships/tags" Target="../tags/tag387.xml"/><Relationship Id="rId255" Type="http://schemas.openxmlformats.org/officeDocument/2006/relationships/tags" Target="../tags/tag613.xml"/><Relationship Id="rId40" Type="http://schemas.openxmlformats.org/officeDocument/2006/relationships/tags" Target="../tags/tag398.xml"/><Relationship Id="rId115" Type="http://schemas.openxmlformats.org/officeDocument/2006/relationships/tags" Target="../tags/tag473.xml"/><Relationship Id="rId136" Type="http://schemas.openxmlformats.org/officeDocument/2006/relationships/tags" Target="../tags/tag494.xml"/><Relationship Id="rId157" Type="http://schemas.openxmlformats.org/officeDocument/2006/relationships/tags" Target="../tags/tag515.xml"/><Relationship Id="rId178" Type="http://schemas.openxmlformats.org/officeDocument/2006/relationships/tags" Target="../tags/tag536.xml"/><Relationship Id="rId61" Type="http://schemas.openxmlformats.org/officeDocument/2006/relationships/tags" Target="../tags/tag419.xml"/><Relationship Id="rId82" Type="http://schemas.openxmlformats.org/officeDocument/2006/relationships/tags" Target="../tags/tag440.xml"/><Relationship Id="rId199" Type="http://schemas.openxmlformats.org/officeDocument/2006/relationships/tags" Target="../tags/tag557.xml"/><Relationship Id="rId203" Type="http://schemas.openxmlformats.org/officeDocument/2006/relationships/tags" Target="../tags/tag561.xml"/><Relationship Id="rId19" Type="http://schemas.openxmlformats.org/officeDocument/2006/relationships/tags" Target="../tags/tag377.xml"/><Relationship Id="rId224" Type="http://schemas.openxmlformats.org/officeDocument/2006/relationships/tags" Target="../tags/tag582.xml"/><Relationship Id="rId245" Type="http://schemas.openxmlformats.org/officeDocument/2006/relationships/tags" Target="../tags/tag603.xml"/><Relationship Id="rId30" Type="http://schemas.openxmlformats.org/officeDocument/2006/relationships/tags" Target="../tags/tag388.xml"/><Relationship Id="rId105" Type="http://schemas.openxmlformats.org/officeDocument/2006/relationships/tags" Target="../tags/tag463.xml"/><Relationship Id="rId126" Type="http://schemas.openxmlformats.org/officeDocument/2006/relationships/tags" Target="../tags/tag484.xml"/><Relationship Id="rId147" Type="http://schemas.openxmlformats.org/officeDocument/2006/relationships/tags" Target="../tags/tag505.xml"/><Relationship Id="rId168" Type="http://schemas.openxmlformats.org/officeDocument/2006/relationships/tags" Target="../tags/tag526.xml"/><Relationship Id="rId51" Type="http://schemas.openxmlformats.org/officeDocument/2006/relationships/tags" Target="../tags/tag409.xml"/><Relationship Id="rId72" Type="http://schemas.openxmlformats.org/officeDocument/2006/relationships/tags" Target="../tags/tag430.xml"/><Relationship Id="rId93" Type="http://schemas.openxmlformats.org/officeDocument/2006/relationships/tags" Target="../tags/tag451.xml"/><Relationship Id="rId189" Type="http://schemas.openxmlformats.org/officeDocument/2006/relationships/tags" Target="../tags/tag547.xml"/><Relationship Id="rId3" Type="http://schemas.openxmlformats.org/officeDocument/2006/relationships/tags" Target="../tags/tag361.xml"/><Relationship Id="rId214" Type="http://schemas.openxmlformats.org/officeDocument/2006/relationships/tags" Target="../tags/tag572.xml"/><Relationship Id="rId235" Type="http://schemas.openxmlformats.org/officeDocument/2006/relationships/tags" Target="../tags/tag593.xml"/><Relationship Id="rId256" Type="http://schemas.openxmlformats.org/officeDocument/2006/relationships/tags" Target="../tags/tag614.xml"/><Relationship Id="rId116" Type="http://schemas.openxmlformats.org/officeDocument/2006/relationships/tags" Target="../tags/tag474.xml"/><Relationship Id="rId137" Type="http://schemas.openxmlformats.org/officeDocument/2006/relationships/tags" Target="../tags/tag495.xml"/><Relationship Id="rId158" Type="http://schemas.openxmlformats.org/officeDocument/2006/relationships/tags" Target="../tags/tag516.xml"/><Relationship Id="rId20" Type="http://schemas.openxmlformats.org/officeDocument/2006/relationships/tags" Target="../tags/tag378.xml"/><Relationship Id="rId41" Type="http://schemas.openxmlformats.org/officeDocument/2006/relationships/tags" Target="../tags/tag399.xml"/><Relationship Id="rId62" Type="http://schemas.openxmlformats.org/officeDocument/2006/relationships/tags" Target="../tags/tag420.xml"/><Relationship Id="rId83" Type="http://schemas.openxmlformats.org/officeDocument/2006/relationships/tags" Target="../tags/tag441.xml"/><Relationship Id="rId179" Type="http://schemas.openxmlformats.org/officeDocument/2006/relationships/tags" Target="../tags/tag537.xml"/><Relationship Id="rId190" Type="http://schemas.openxmlformats.org/officeDocument/2006/relationships/tags" Target="../tags/tag548.xml"/><Relationship Id="rId204" Type="http://schemas.openxmlformats.org/officeDocument/2006/relationships/tags" Target="../tags/tag562.xml"/><Relationship Id="rId225" Type="http://schemas.openxmlformats.org/officeDocument/2006/relationships/tags" Target="../tags/tag583.xml"/><Relationship Id="rId246" Type="http://schemas.openxmlformats.org/officeDocument/2006/relationships/tags" Target="../tags/tag604.xml"/><Relationship Id="rId106" Type="http://schemas.openxmlformats.org/officeDocument/2006/relationships/tags" Target="../tags/tag464.xml"/><Relationship Id="rId127" Type="http://schemas.openxmlformats.org/officeDocument/2006/relationships/tags" Target="../tags/tag485.xml"/><Relationship Id="rId10" Type="http://schemas.openxmlformats.org/officeDocument/2006/relationships/tags" Target="../tags/tag368.xml"/><Relationship Id="rId31" Type="http://schemas.openxmlformats.org/officeDocument/2006/relationships/tags" Target="../tags/tag389.xml"/><Relationship Id="rId52" Type="http://schemas.openxmlformats.org/officeDocument/2006/relationships/tags" Target="../tags/tag410.xml"/><Relationship Id="rId73" Type="http://schemas.openxmlformats.org/officeDocument/2006/relationships/tags" Target="../tags/tag431.xml"/><Relationship Id="rId94" Type="http://schemas.openxmlformats.org/officeDocument/2006/relationships/tags" Target="../tags/tag452.xml"/><Relationship Id="rId148" Type="http://schemas.openxmlformats.org/officeDocument/2006/relationships/tags" Target="../tags/tag506.xml"/><Relationship Id="rId169" Type="http://schemas.openxmlformats.org/officeDocument/2006/relationships/tags" Target="../tags/tag527.xml"/><Relationship Id="rId4" Type="http://schemas.openxmlformats.org/officeDocument/2006/relationships/tags" Target="../tags/tag362.xml"/><Relationship Id="rId180" Type="http://schemas.openxmlformats.org/officeDocument/2006/relationships/tags" Target="../tags/tag538.xml"/><Relationship Id="rId215" Type="http://schemas.openxmlformats.org/officeDocument/2006/relationships/tags" Target="../tags/tag573.xml"/><Relationship Id="rId236" Type="http://schemas.openxmlformats.org/officeDocument/2006/relationships/tags" Target="../tags/tag594.xml"/><Relationship Id="rId257" Type="http://schemas.openxmlformats.org/officeDocument/2006/relationships/tags" Target="../tags/tag615.xml"/><Relationship Id="rId42" Type="http://schemas.openxmlformats.org/officeDocument/2006/relationships/tags" Target="../tags/tag400.xml"/><Relationship Id="rId84" Type="http://schemas.openxmlformats.org/officeDocument/2006/relationships/tags" Target="../tags/tag442.xml"/><Relationship Id="rId138" Type="http://schemas.openxmlformats.org/officeDocument/2006/relationships/tags" Target="../tags/tag496.xml"/><Relationship Id="rId191" Type="http://schemas.openxmlformats.org/officeDocument/2006/relationships/tags" Target="../tags/tag549.xml"/><Relationship Id="rId205" Type="http://schemas.openxmlformats.org/officeDocument/2006/relationships/tags" Target="../tags/tag563.xml"/><Relationship Id="rId247" Type="http://schemas.openxmlformats.org/officeDocument/2006/relationships/tags" Target="../tags/tag60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624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623.xml"/><Relationship Id="rId1" Type="http://schemas.openxmlformats.org/officeDocument/2006/relationships/tags" Target="../tags/tag622.xml"/><Relationship Id="rId6" Type="http://schemas.openxmlformats.org/officeDocument/2006/relationships/tags" Target="../tags/tag627.xml"/><Relationship Id="rId5" Type="http://schemas.openxmlformats.org/officeDocument/2006/relationships/tags" Target="../tags/tag626.xml"/><Relationship Id="rId4" Type="http://schemas.openxmlformats.org/officeDocument/2006/relationships/tags" Target="../tags/tag625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tags" Target="../tags/tag640.xml"/><Relationship Id="rId18" Type="http://schemas.openxmlformats.org/officeDocument/2006/relationships/tags" Target="../tags/tag645.xml"/><Relationship Id="rId26" Type="http://schemas.openxmlformats.org/officeDocument/2006/relationships/tags" Target="../tags/tag653.xml"/><Relationship Id="rId39" Type="http://schemas.openxmlformats.org/officeDocument/2006/relationships/tags" Target="../tags/tag666.xml"/><Relationship Id="rId21" Type="http://schemas.openxmlformats.org/officeDocument/2006/relationships/tags" Target="../tags/tag648.xml"/><Relationship Id="rId34" Type="http://schemas.openxmlformats.org/officeDocument/2006/relationships/tags" Target="../tags/tag661.xml"/><Relationship Id="rId42" Type="http://schemas.openxmlformats.org/officeDocument/2006/relationships/tags" Target="../tags/tag669.xml"/><Relationship Id="rId7" Type="http://schemas.openxmlformats.org/officeDocument/2006/relationships/tags" Target="../tags/tag634.xml"/><Relationship Id="rId2" Type="http://schemas.openxmlformats.org/officeDocument/2006/relationships/tags" Target="../tags/tag629.xml"/><Relationship Id="rId16" Type="http://schemas.openxmlformats.org/officeDocument/2006/relationships/tags" Target="../tags/tag643.xml"/><Relationship Id="rId29" Type="http://schemas.openxmlformats.org/officeDocument/2006/relationships/tags" Target="../tags/tag656.xml"/><Relationship Id="rId1" Type="http://schemas.openxmlformats.org/officeDocument/2006/relationships/tags" Target="../tags/tag628.xml"/><Relationship Id="rId6" Type="http://schemas.openxmlformats.org/officeDocument/2006/relationships/tags" Target="../tags/tag633.xml"/><Relationship Id="rId11" Type="http://schemas.openxmlformats.org/officeDocument/2006/relationships/tags" Target="../tags/tag638.xml"/><Relationship Id="rId24" Type="http://schemas.openxmlformats.org/officeDocument/2006/relationships/tags" Target="../tags/tag651.xml"/><Relationship Id="rId32" Type="http://schemas.openxmlformats.org/officeDocument/2006/relationships/tags" Target="../tags/tag659.xml"/><Relationship Id="rId37" Type="http://schemas.openxmlformats.org/officeDocument/2006/relationships/tags" Target="../tags/tag664.xml"/><Relationship Id="rId40" Type="http://schemas.openxmlformats.org/officeDocument/2006/relationships/tags" Target="../tags/tag667.xml"/><Relationship Id="rId45" Type="http://schemas.openxmlformats.org/officeDocument/2006/relationships/slideLayout" Target="../slideLayouts/slideLayout7.xml"/><Relationship Id="rId5" Type="http://schemas.openxmlformats.org/officeDocument/2006/relationships/tags" Target="../tags/tag632.xml"/><Relationship Id="rId15" Type="http://schemas.openxmlformats.org/officeDocument/2006/relationships/tags" Target="../tags/tag642.xml"/><Relationship Id="rId23" Type="http://schemas.openxmlformats.org/officeDocument/2006/relationships/tags" Target="../tags/tag650.xml"/><Relationship Id="rId28" Type="http://schemas.openxmlformats.org/officeDocument/2006/relationships/tags" Target="../tags/tag655.xml"/><Relationship Id="rId36" Type="http://schemas.openxmlformats.org/officeDocument/2006/relationships/tags" Target="../tags/tag663.xml"/><Relationship Id="rId10" Type="http://schemas.openxmlformats.org/officeDocument/2006/relationships/tags" Target="../tags/tag637.xml"/><Relationship Id="rId19" Type="http://schemas.openxmlformats.org/officeDocument/2006/relationships/tags" Target="../tags/tag646.xml"/><Relationship Id="rId31" Type="http://schemas.openxmlformats.org/officeDocument/2006/relationships/tags" Target="../tags/tag658.xml"/><Relationship Id="rId44" Type="http://schemas.openxmlformats.org/officeDocument/2006/relationships/tags" Target="../tags/tag671.xml"/><Relationship Id="rId4" Type="http://schemas.openxmlformats.org/officeDocument/2006/relationships/tags" Target="../tags/tag631.xml"/><Relationship Id="rId9" Type="http://schemas.openxmlformats.org/officeDocument/2006/relationships/tags" Target="../tags/tag636.xml"/><Relationship Id="rId14" Type="http://schemas.openxmlformats.org/officeDocument/2006/relationships/tags" Target="../tags/tag641.xml"/><Relationship Id="rId22" Type="http://schemas.openxmlformats.org/officeDocument/2006/relationships/tags" Target="../tags/tag649.xml"/><Relationship Id="rId27" Type="http://schemas.openxmlformats.org/officeDocument/2006/relationships/tags" Target="../tags/tag654.xml"/><Relationship Id="rId30" Type="http://schemas.openxmlformats.org/officeDocument/2006/relationships/tags" Target="../tags/tag657.xml"/><Relationship Id="rId35" Type="http://schemas.openxmlformats.org/officeDocument/2006/relationships/tags" Target="../tags/tag662.xml"/><Relationship Id="rId43" Type="http://schemas.openxmlformats.org/officeDocument/2006/relationships/tags" Target="../tags/tag670.xml"/><Relationship Id="rId8" Type="http://schemas.openxmlformats.org/officeDocument/2006/relationships/tags" Target="../tags/tag635.xml"/><Relationship Id="rId3" Type="http://schemas.openxmlformats.org/officeDocument/2006/relationships/tags" Target="../tags/tag630.xml"/><Relationship Id="rId12" Type="http://schemas.openxmlformats.org/officeDocument/2006/relationships/tags" Target="../tags/tag639.xml"/><Relationship Id="rId17" Type="http://schemas.openxmlformats.org/officeDocument/2006/relationships/tags" Target="../tags/tag644.xml"/><Relationship Id="rId25" Type="http://schemas.openxmlformats.org/officeDocument/2006/relationships/tags" Target="../tags/tag652.xml"/><Relationship Id="rId33" Type="http://schemas.openxmlformats.org/officeDocument/2006/relationships/tags" Target="../tags/tag660.xml"/><Relationship Id="rId38" Type="http://schemas.openxmlformats.org/officeDocument/2006/relationships/tags" Target="../tags/tag665.xml"/><Relationship Id="rId46" Type="http://schemas.openxmlformats.org/officeDocument/2006/relationships/image" Target="../media/image21.jpeg"/><Relationship Id="rId20" Type="http://schemas.openxmlformats.org/officeDocument/2006/relationships/tags" Target="../tags/tag647.xml"/><Relationship Id="rId41" Type="http://schemas.openxmlformats.org/officeDocument/2006/relationships/tags" Target="../tags/tag668.xml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tags" Target="../tags/tag684.xml"/><Relationship Id="rId18" Type="http://schemas.openxmlformats.org/officeDocument/2006/relationships/tags" Target="../tags/tag689.xml"/><Relationship Id="rId26" Type="http://schemas.openxmlformats.org/officeDocument/2006/relationships/tags" Target="../tags/tag697.xml"/><Relationship Id="rId21" Type="http://schemas.openxmlformats.org/officeDocument/2006/relationships/tags" Target="../tags/tag692.xml"/><Relationship Id="rId34" Type="http://schemas.openxmlformats.org/officeDocument/2006/relationships/tags" Target="../tags/tag705.xml"/><Relationship Id="rId7" Type="http://schemas.openxmlformats.org/officeDocument/2006/relationships/tags" Target="../tags/tag678.xml"/><Relationship Id="rId12" Type="http://schemas.openxmlformats.org/officeDocument/2006/relationships/tags" Target="../tags/tag683.xml"/><Relationship Id="rId17" Type="http://schemas.openxmlformats.org/officeDocument/2006/relationships/tags" Target="../tags/tag688.xml"/><Relationship Id="rId25" Type="http://schemas.openxmlformats.org/officeDocument/2006/relationships/tags" Target="../tags/tag696.xml"/><Relationship Id="rId33" Type="http://schemas.openxmlformats.org/officeDocument/2006/relationships/tags" Target="../tags/tag704.xml"/><Relationship Id="rId38" Type="http://schemas.openxmlformats.org/officeDocument/2006/relationships/slideLayout" Target="../slideLayouts/slideLayout7.xml"/><Relationship Id="rId2" Type="http://schemas.openxmlformats.org/officeDocument/2006/relationships/tags" Target="../tags/tag673.xml"/><Relationship Id="rId16" Type="http://schemas.openxmlformats.org/officeDocument/2006/relationships/tags" Target="../tags/tag687.xml"/><Relationship Id="rId20" Type="http://schemas.openxmlformats.org/officeDocument/2006/relationships/tags" Target="../tags/tag691.xml"/><Relationship Id="rId29" Type="http://schemas.openxmlformats.org/officeDocument/2006/relationships/tags" Target="../tags/tag700.xml"/><Relationship Id="rId1" Type="http://schemas.openxmlformats.org/officeDocument/2006/relationships/tags" Target="../tags/tag672.xml"/><Relationship Id="rId6" Type="http://schemas.openxmlformats.org/officeDocument/2006/relationships/tags" Target="../tags/tag677.xml"/><Relationship Id="rId11" Type="http://schemas.openxmlformats.org/officeDocument/2006/relationships/tags" Target="../tags/tag682.xml"/><Relationship Id="rId24" Type="http://schemas.openxmlformats.org/officeDocument/2006/relationships/tags" Target="../tags/tag695.xml"/><Relationship Id="rId32" Type="http://schemas.openxmlformats.org/officeDocument/2006/relationships/tags" Target="../tags/tag703.xml"/><Relationship Id="rId37" Type="http://schemas.openxmlformats.org/officeDocument/2006/relationships/tags" Target="../tags/tag708.xml"/><Relationship Id="rId5" Type="http://schemas.openxmlformats.org/officeDocument/2006/relationships/tags" Target="../tags/tag676.xml"/><Relationship Id="rId15" Type="http://schemas.openxmlformats.org/officeDocument/2006/relationships/tags" Target="../tags/tag686.xml"/><Relationship Id="rId23" Type="http://schemas.openxmlformats.org/officeDocument/2006/relationships/tags" Target="../tags/tag694.xml"/><Relationship Id="rId28" Type="http://schemas.openxmlformats.org/officeDocument/2006/relationships/tags" Target="../tags/tag699.xml"/><Relationship Id="rId36" Type="http://schemas.openxmlformats.org/officeDocument/2006/relationships/tags" Target="../tags/tag707.xml"/><Relationship Id="rId10" Type="http://schemas.openxmlformats.org/officeDocument/2006/relationships/tags" Target="../tags/tag681.xml"/><Relationship Id="rId19" Type="http://schemas.openxmlformats.org/officeDocument/2006/relationships/tags" Target="../tags/tag690.xml"/><Relationship Id="rId31" Type="http://schemas.openxmlformats.org/officeDocument/2006/relationships/tags" Target="../tags/tag702.xml"/><Relationship Id="rId4" Type="http://schemas.openxmlformats.org/officeDocument/2006/relationships/tags" Target="../tags/tag675.xml"/><Relationship Id="rId9" Type="http://schemas.openxmlformats.org/officeDocument/2006/relationships/tags" Target="../tags/tag680.xml"/><Relationship Id="rId14" Type="http://schemas.openxmlformats.org/officeDocument/2006/relationships/tags" Target="../tags/tag685.xml"/><Relationship Id="rId22" Type="http://schemas.openxmlformats.org/officeDocument/2006/relationships/tags" Target="../tags/tag693.xml"/><Relationship Id="rId27" Type="http://schemas.openxmlformats.org/officeDocument/2006/relationships/tags" Target="../tags/tag698.xml"/><Relationship Id="rId30" Type="http://schemas.openxmlformats.org/officeDocument/2006/relationships/tags" Target="../tags/tag701.xml"/><Relationship Id="rId35" Type="http://schemas.openxmlformats.org/officeDocument/2006/relationships/tags" Target="../tags/tag706.xml"/><Relationship Id="rId8" Type="http://schemas.openxmlformats.org/officeDocument/2006/relationships/tags" Target="../tags/tag679.xml"/><Relationship Id="rId3" Type="http://schemas.openxmlformats.org/officeDocument/2006/relationships/tags" Target="../tags/tag674.xml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tags" Target="../tags/tag721.xml"/><Relationship Id="rId18" Type="http://schemas.openxmlformats.org/officeDocument/2006/relationships/tags" Target="../tags/tag726.xml"/><Relationship Id="rId26" Type="http://schemas.openxmlformats.org/officeDocument/2006/relationships/tags" Target="../tags/tag734.xml"/><Relationship Id="rId21" Type="http://schemas.openxmlformats.org/officeDocument/2006/relationships/tags" Target="../tags/tag729.xml"/><Relationship Id="rId34" Type="http://schemas.openxmlformats.org/officeDocument/2006/relationships/tags" Target="../tags/tag742.xml"/><Relationship Id="rId7" Type="http://schemas.openxmlformats.org/officeDocument/2006/relationships/tags" Target="../tags/tag715.xml"/><Relationship Id="rId12" Type="http://schemas.openxmlformats.org/officeDocument/2006/relationships/tags" Target="../tags/tag720.xml"/><Relationship Id="rId17" Type="http://schemas.openxmlformats.org/officeDocument/2006/relationships/tags" Target="../tags/tag725.xml"/><Relationship Id="rId25" Type="http://schemas.openxmlformats.org/officeDocument/2006/relationships/tags" Target="../tags/tag733.xml"/><Relationship Id="rId33" Type="http://schemas.openxmlformats.org/officeDocument/2006/relationships/tags" Target="../tags/tag741.xml"/><Relationship Id="rId2" Type="http://schemas.openxmlformats.org/officeDocument/2006/relationships/tags" Target="../tags/tag710.xml"/><Relationship Id="rId16" Type="http://schemas.openxmlformats.org/officeDocument/2006/relationships/tags" Target="../tags/tag724.xml"/><Relationship Id="rId20" Type="http://schemas.openxmlformats.org/officeDocument/2006/relationships/tags" Target="../tags/tag728.xml"/><Relationship Id="rId29" Type="http://schemas.openxmlformats.org/officeDocument/2006/relationships/tags" Target="../tags/tag737.xml"/><Relationship Id="rId1" Type="http://schemas.openxmlformats.org/officeDocument/2006/relationships/tags" Target="../tags/tag709.xml"/><Relationship Id="rId6" Type="http://schemas.openxmlformats.org/officeDocument/2006/relationships/tags" Target="../tags/tag714.xml"/><Relationship Id="rId11" Type="http://schemas.openxmlformats.org/officeDocument/2006/relationships/tags" Target="../tags/tag719.xml"/><Relationship Id="rId24" Type="http://schemas.openxmlformats.org/officeDocument/2006/relationships/tags" Target="../tags/tag732.xml"/><Relationship Id="rId32" Type="http://schemas.openxmlformats.org/officeDocument/2006/relationships/tags" Target="../tags/tag740.xml"/><Relationship Id="rId37" Type="http://schemas.openxmlformats.org/officeDocument/2006/relationships/slideLayout" Target="../slideLayouts/slideLayout7.xml"/><Relationship Id="rId5" Type="http://schemas.openxmlformats.org/officeDocument/2006/relationships/tags" Target="../tags/tag713.xml"/><Relationship Id="rId15" Type="http://schemas.openxmlformats.org/officeDocument/2006/relationships/tags" Target="../tags/tag723.xml"/><Relationship Id="rId23" Type="http://schemas.openxmlformats.org/officeDocument/2006/relationships/tags" Target="../tags/tag731.xml"/><Relationship Id="rId28" Type="http://schemas.openxmlformats.org/officeDocument/2006/relationships/tags" Target="../tags/tag736.xml"/><Relationship Id="rId36" Type="http://schemas.openxmlformats.org/officeDocument/2006/relationships/tags" Target="../tags/tag744.xml"/><Relationship Id="rId10" Type="http://schemas.openxmlformats.org/officeDocument/2006/relationships/tags" Target="../tags/tag718.xml"/><Relationship Id="rId19" Type="http://schemas.openxmlformats.org/officeDocument/2006/relationships/tags" Target="../tags/tag727.xml"/><Relationship Id="rId31" Type="http://schemas.openxmlformats.org/officeDocument/2006/relationships/tags" Target="../tags/tag739.xml"/><Relationship Id="rId4" Type="http://schemas.openxmlformats.org/officeDocument/2006/relationships/tags" Target="../tags/tag712.xml"/><Relationship Id="rId9" Type="http://schemas.openxmlformats.org/officeDocument/2006/relationships/tags" Target="../tags/tag717.xml"/><Relationship Id="rId14" Type="http://schemas.openxmlformats.org/officeDocument/2006/relationships/tags" Target="../tags/tag722.xml"/><Relationship Id="rId22" Type="http://schemas.openxmlformats.org/officeDocument/2006/relationships/tags" Target="../tags/tag730.xml"/><Relationship Id="rId27" Type="http://schemas.openxmlformats.org/officeDocument/2006/relationships/tags" Target="../tags/tag735.xml"/><Relationship Id="rId30" Type="http://schemas.openxmlformats.org/officeDocument/2006/relationships/tags" Target="../tags/tag738.xml"/><Relationship Id="rId35" Type="http://schemas.openxmlformats.org/officeDocument/2006/relationships/tags" Target="../tags/tag743.xml"/><Relationship Id="rId8" Type="http://schemas.openxmlformats.org/officeDocument/2006/relationships/tags" Target="../tags/tag716.xml"/><Relationship Id="rId3" Type="http://schemas.openxmlformats.org/officeDocument/2006/relationships/tags" Target="../tags/tag711.xm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tags" Target="../tags/tag757.xml"/><Relationship Id="rId18" Type="http://schemas.openxmlformats.org/officeDocument/2006/relationships/tags" Target="../tags/tag762.xml"/><Relationship Id="rId26" Type="http://schemas.openxmlformats.org/officeDocument/2006/relationships/tags" Target="../tags/tag770.xml"/><Relationship Id="rId39" Type="http://schemas.openxmlformats.org/officeDocument/2006/relationships/tags" Target="../tags/tag783.xml"/><Relationship Id="rId21" Type="http://schemas.openxmlformats.org/officeDocument/2006/relationships/tags" Target="../tags/tag765.xml"/><Relationship Id="rId34" Type="http://schemas.openxmlformats.org/officeDocument/2006/relationships/tags" Target="../tags/tag778.xml"/><Relationship Id="rId42" Type="http://schemas.openxmlformats.org/officeDocument/2006/relationships/tags" Target="../tags/tag786.xml"/><Relationship Id="rId7" Type="http://schemas.openxmlformats.org/officeDocument/2006/relationships/tags" Target="../tags/tag751.xml"/><Relationship Id="rId2" Type="http://schemas.openxmlformats.org/officeDocument/2006/relationships/tags" Target="../tags/tag746.xml"/><Relationship Id="rId16" Type="http://schemas.openxmlformats.org/officeDocument/2006/relationships/tags" Target="../tags/tag760.xml"/><Relationship Id="rId20" Type="http://schemas.openxmlformats.org/officeDocument/2006/relationships/tags" Target="../tags/tag764.xml"/><Relationship Id="rId29" Type="http://schemas.openxmlformats.org/officeDocument/2006/relationships/tags" Target="../tags/tag773.xml"/><Relationship Id="rId41" Type="http://schemas.openxmlformats.org/officeDocument/2006/relationships/tags" Target="../tags/tag785.xml"/><Relationship Id="rId1" Type="http://schemas.openxmlformats.org/officeDocument/2006/relationships/tags" Target="../tags/tag745.xml"/><Relationship Id="rId6" Type="http://schemas.openxmlformats.org/officeDocument/2006/relationships/tags" Target="../tags/tag750.xml"/><Relationship Id="rId11" Type="http://schemas.openxmlformats.org/officeDocument/2006/relationships/tags" Target="../tags/tag755.xml"/><Relationship Id="rId24" Type="http://schemas.openxmlformats.org/officeDocument/2006/relationships/tags" Target="../tags/tag768.xml"/><Relationship Id="rId32" Type="http://schemas.openxmlformats.org/officeDocument/2006/relationships/tags" Target="../tags/tag776.xml"/><Relationship Id="rId37" Type="http://schemas.openxmlformats.org/officeDocument/2006/relationships/tags" Target="../tags/tag781.xml"/><Relationship Id="rId40" Type="http://schemas.openxmlformats.org/officeDocument/2006/relationships/tags" Target="../tags/tag784.xml"/><Relationship Id="rId5" Type="http://schemas.openxmlformats.org/officeDocument/2006/relationships/tags" Target="../tags/tag749.xml"/><Relationship Id="rId15" Type="http://schemas.openxmlformats.org/officeDocument/2006/relationships/tags" Target="../tags/tag759.xml"/><Relationship Id="rId23" Type="http://schemas.openxmlformats.org/officeDocument/2006/relationships/tags" Target="../tags/tag767.xml"/><Relationship Id="rId28" Type="http://schemas.openxmlformats.org/officeDocument/2006/relationships/tags" Target="../tags/tag772.xml"/><Relationship Id="rId36" Type="http://schemas.openxmlformats.org/officeDocument/2006/relationships/tags" Target="../tags/tag780.xml"/><Relationship Id="rId10" Type="http://schemas.openxmlformats.org/officeDocument/2006/relationships/tags" Target="../tags/tag754.xml"/><Relationship Id="rId19" Type="http://schemas.openxmlformats.org/officeDocument/2006/relationships/tags" Target="../tags/tag763.xml"/><Relationship Id="rId31" Type="http://schemas.openxmlformats.org/officeDocument/2006/relationships/tags" Target="../tags/tag775.xml"/><Relationship Id="rId4" Type="http://schemas.openxmlformats.org/officeDocument/2006/relationships/tags" Target="../tags/tag748.xml"/><Relationship Id="rId9" Type="http://schemas.openxmlformats.org/officeDocument/2006/relationships/tags" Target="../tags/tag753.xml"/><Relationship Id="rId14" Type="http://schemas.openxmlformats.org/officeDocument/2006/relationships/tags" Target="../tags/tag758.xml"/><Relationship Id="rId22" Type="http://schemas.openxmlformats.org/officeDocument/2006/relationships/tags" Target="../tags/tag766.xml"/><Relationship Id="rId27" Type="http://schemas.openxmlformats.org/officeDocument/2006/relationships/tags" Target="../tags/tag771.xml"/><Relationship Id="rId30" Type="http://schemas.openxmlformats.org/officeDocument/2006/relationships/tags" Target="../tags/tag774.xml"/><Relationship Id="rId35" Type="http://schemas.openxmlformats.org/officeDocument/2006/relationships/tags" Target="../tags/tag779.xml"/><Relationship Id="rId43" Type="http://schemas.openxmlformats.org/officeDocument/2006/relationships/slideLayout" Target="../slideLayouts/slideLayout7.xml"/><Relationship Id="rId8" Type="http://schemas.openxmlformats.org/officeDocument/2006/relationships/tags" Target="../tags/tag752.xml"/><Relationship Id="rId3" Type="http://schemas.openxmlformats.org/officeDocument/2006/relationships/tags" Target="../tags/tag747.xml"/><Relationship Id="rId12" Type="http://schemas.openxmlformats.org/officeDocument/2006/relationships/tags" Target="../tags/tag756.xml"/><Relationship Id="rId17" Type="http://schemas.openxmlformats.org/officeDocument/2006/relationships/tags" Target="../tags/tag761.xml"/><Relationship Id="rId25" Type="http://schemas.openxmlformats.org/officeDocument/2006/relationships/tags" Target="../tags/tag769.xml"/><Relationship Id="rId33" Type="http://schemas.openxmlformats.org/officeDocument/2006/relationships/tags" Target="../tags/tag777.xml"/><Relationship Id="rId38" Type="http://schemas.openxmlformats.org/officeDocument/2006/relationships/tags" Target="../tags/tag78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794.xml"/><Relationship Id="rId13" Type="http://schemas.openxmlformats.org/officeDocument/2006/relationships/tags" Target="../tags/tag799.xml"/><Relationship Id="rId18" Type="http://schemas.openxmlformats.org/officeDocument/2006/relationships/tags" Target="../tags/tag804.xml"/><Relationship Id="rId26" Type="http://schemas.openxmlformats.org/officeDocument/2006/relationships/tags" Target="../tags/tag812.xml"/><Relationship Id="rId3" Type="http://schemas.openxmlformats.org/officeDocument/2006/relationships/tags" Target="../tags/tag789.xml"/><Relationship Id="rId21" Type="http://schemas.openxmlformats.org/officeDocument/2006/relationships/tags" Target="../tags/tag807.xml"/><Relationship Id="rId7" Type="http://schemas.openxmlformats.org/officeDocument/2006/relationships/tags" Target="../tags/tag793.xml"/><Relationship Id="rId12" Type="http://schemas.openxmlformats.org/officeDocument/2006/relationships/tags" Target="../tags/tag798.xml"/><Relationship Id="rId17" Type="http://schemas.openxmlformats.org/officeDocument/2006/relationships/tags" Target="../tags/tag803.xml"/><Relationship Id="rId25" Type="http://schemas.openxmlformats.org/officeDocument/2006/relationships/tags" Target="../tags/tag811.xml"/><Relationship Id="rId2" Type="http://schemas.openxmlformats.org/officeDocument/2006/relationships/tags" Target="../tags/tag788.xml"/><Relationship Id="rId16" Type="http://schemas.openxmlformats.org/officeDocument/2006/relationships/tags" Target="../tags/tag802.xml"/><Relationship Id="rId20" Type="http://schemas.openxmlformats.org/officeDocument/2006/relationships/tags" Target="../tags/tag806.xml"/><Relationship Id="rId1" Type="http://schemas.openxmlformats.org/officeDocument/2006/relationships/tags" Target="../tags/tag787.xml"/><Relationship Id="rId6" Type="http://schemas.openxmlformats.org/officeDocument/2006/relationships/tags" Target="../tags/tag792.xml"/><Relationship Id="rId11" Type="http://schemas.openxmlformats.org/officeDocument/2006/relationships/tags" Target="../tags/tag797.xml"/><Relationship Id="rId24" Type="http://schemas.openxmlformats.org/officeDocument/2006/relationships/tags" Target="../tags/tag810.xml"/><Relationship Id="rId5" Type="http://schemas.openxmlformats.org/officeDocument/2006/relationships/tags" Target="../tags/tag791.xml"/><Relationship Id="rId15" Type="http://schemas.openxmlformats.org/officeDocument/2006/relationships/tags" Target="../tags/tag801.xml"/><Relationship Id="rId23" Type="http://schemas.openxmlformats.org/officeDocument/2006/relationships/tags" Target="../tags/tag809.xml"/><Relationship Id="rId28" Type="http://schemas.openxmlformats.org/officeDocument/2006/relationships/slideLayout" Target="../slideLayouts/slideLayout7.xml"/><Relationship Id="rId10" Type="http://schemas.openxmlformats.org/officeDocument/2006/relationships/tags" Target="../tags/tag796.xml"/><Relationship Id="rId19" Type="http://schemas.openxmlformats.org/officeDocument/2006/relationships/tags" Target="../tags/tag805.xml"/><Relationship Id="rId4" Type="http://schemas.openxmlformats.org/officeDocument/2006/relationships/tags" Target="../tags/tag790.xml"/><Relationship Id="rId9" Type="http://schemas.openxmlformats.org/officeDocument/2006/relationships/tags" Target="../tags/tag795.xml"/><Relationship Id="rId14" Type="http://schemas.openxmlformats.org/officeDocument/2006/relationships/tags" Target="../tags/tag800.xml"/><Relationship Id="rId22" Type="http://schemas.openxmlformats.org/officeDocument/2006/relationships/tags" Target="../tags/tag808.xml"/><Relationship Id="rId27" Type="http://schemas.openxmlformats.org/officeDocument/2006/relationships/tags" Target="../tags/tag8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816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815.xml"/><Relationship Id="rId1" Type="http://schemas.openxmlformats.org/officeDocument/2006/relationships/tags" Target="../tags/tag814.xml"/><Relationship Id="rId6" Type="http://schemas.openxmlformats.org/officeDocument/2006/relationships/tags" Target="../tags/tag819.xml"/><Relationship Id="rId5" Type="http://schemas.openxmlformats.org/officeDocument/2006/relationships/tags" Target="../tags/tag818.xml"/><Relationship Id="rId4" Type="http://schemas.openxmlformats.org/officeDocument/2006/relationships/tags" Target="../tags/tag8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21.xml"/><Relationship Id="rId1" Type="http://schemas.openxmlformats.org/officeDocument/2006/relationships/tags" Target="../tags/tag820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77.xml"/><Relationship Id="rId7" Type="http://schemas.openxmlformats.org/officeDocument/2006/relationships/tags" Target="../tags/tag81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tags" Target="../tags/tag80.xml"/><Relationship Id="rId5" Type="http://schemas.openxmlformats.org/officeDocument/2006/relationships/tags" Target="../tags/tag79.xml"/><Relationship Id="rId10" Type="http://schemas.openxmlformats.org/officeDocument/2006/relationships/image" Target="../media/image6.png"/><Relationship Id="rId4" Type="http://schemas.openxmlformats.org/officeDocument/2006/relationships/tags" Target="../tags/tag78.xml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824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823.xml"/><Relationship Id="rId1" Type="http://schemas.openxmlformats.org/officeDocument/2006/relationships/tags" Target="../tags/tag822.xml"/><Relationship Id="rId6" Type="http://schemas.openxmlformats.org/officeDocument/2006/relationships/tags" Target="../tags/tag827.xml"/><Relationship Id="rId5" Type="http://schemas.openxmlformats.org/officeDocument/2006/relationships/tags" Target="../tags/tag826.xml"/><Relationship Id="rId4" Type="http://schemas.openxmlformats.org/officeDocument/2006/relationships/tags" Target="../tags/tag82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835.xml"/><Relationship Id="rId13" Type="http://schemas.openxmlformats.org/officeDocument/2006/relationships/tags" Target="../tags/tag840.xml"/><Relationship Id="rId18" Type="http://schemas.openxmlformats.org/officeDocument/2006/relationships/tags" Target="../tags/tag845.xml"/><Relationship Id="rId26" Type="http://schemas.openxmlformats.org/officeDocument/2006/relationships/image" Target="../media/image26.png"/><Relationship Id="rId3" Type="http://schemas.openxmlformats.org/officeDocument/2006/relationships/tags" Target="../tags/tag830.xml"/><Relationship Id="rId21" Type="http://schemas.openxmlformats.org/officeDocument/2006/relationships/tags" Target="../tags/tag848.xml"/><Relationship Id="rId7" Type="http://schemas.openxmlformats.org/officeDocument/2006/relationships/tags" Target="../tags/tag834.xml"/><Relationship Id="rId12" Type="http://schemas.openxmlformats.org/officeDocument/2006/relationships/tags" Target="../tags/tag839.xml"/><Relationship Id="rId17" Type="http://schemas.openxmlformats.org/officeDocument/2006/relationships/tags" Target="../tags/tag844.xml"/><Relationship Id="rId25" Type="http://schemas.openxmlformats.org/officeDocument/2006/relationships/image" Target="../media/image25.png"/><Relationship Id="rId2" Type="http://schemas.openxmlformats.org/officeDocument/2006/relationships/tags" Target="../tags/tag829.xml"/><Relationship Id="rId16" Type="http://schemas.openxmlformats.org/officeDocument/2006/relationships/tags" Target="../tags/tag843.xml"/><Relationship Id="rId20" Type="http://schemas.openxmlformats.org/officeDocument/2006/relationships/tags" Target="../tags/tag847.xml"/><Relationship Id="rId1" Type="http://schemas.openxmlformats.org/officeDocument/2006/relationships/tags" Target="../tags/tag828.xml"/><Relationship Id="rId6" Type="http://schemas.openxmlformats.org/officeDocument/2006/relationships/tags" Target="../tags/tag833.xml"/><Relationship Id="rId11" Type="http://schemas.openxmlformats.org/officeDocument/2006/relationships/tags" Target="../tags/tag838.xml"/><Relationship Id="rId24" Type="http://schemas.openxmlformats.org/officeDocument/2006/relationships/slideLayout" Target="../slideLayouts/slideLayout7.xml"/><Relationship Id="rId5" Type="http://schemas.openxmlformats.org/officeDocument/2006/relationships/tags" Target="../tags/tag832.xml"/><Relationship Id="rId15" Type="http://schemas.openxmlformats.org/officeDocument/2006/relationships/tags" Target="../tags/tag842.xml"/><Relationship Id="rId23" Type="http://schemas.openxmlformats.org/officeDocument/2006/relationships/tags" Target="../tags/tag850.xml"/><Relationship Id="rId10" Type="http://schemas.openxmlformats.org/officeDocument/2006/relationships/tags" Target="../tags/tag837.xml"/><Relationship Id="rId19" Type="http://schemas.openxmlformats.org/officeDocument/2006/relationships/tags" Target="../tags/tag846.xml"/><Relationship Id="rId4" Type="http://schemas.openxmlformats.org/officeDocument/2006/relationships/tags" Target="../tags/tag831.xml"/><Relationship Id="rId9" Type="http://schemas.openxmlformats.org/officeDocument/2006/relationships/tags" Target="../tags/tag836.xml"/><Relationship Id="rId14" Type="http://schemas.openxmlformats.org/officeDocument/2006/relationships/tags" Target="../tags/tag841.xml"/><Relationship Id="rId22" Type="http://schemas.openxmlformats.org/officeDocument/2006/relationships/tags" Target="../tags/tag849.xml"/><Relationship Id="rId27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853.xml"/><Relationship Id="rId2" Type="http://schemas.openxmlformats.org/officeDocument/2006/relationships/tags" Target="../tags/tag852.xml"/><Relationship Id="rId1" Type="http://schemas.openxmlformats.org/officeDocument/2006/relationships/tags" Target="../tags/tag851.xml"/><Relationship Id="rId5" Type="http://schemas.openxmlformats.org/officeDocument/2006/relationships/image" Target="../media/image28.gif"/><Relationship Id="rId4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861.xml"/><Relationship Id="rId13" Type="http://schemas.openxmlformats.org/officeDocument/2006/relationships/tags" Target="../tags/tag866.xml"/><Relationship Id="rId18" Type="http://schemas.openxmlformats.org/officeDocument/2006/relationships/tags" Target="../tags/tag871.xml"/><Relationship Id="rId3" Type="http://schemas.openxmlformats.org/officeDocument/2006/relationships/tags" Target="../tags/tag856.xml"/><Relationship Id="rId7" Type="http://schemas.openxmlformats.org/officeDocument/2006/relationships/tags" Target="../tags/tag860.xml"/><Relationship Id="rId12" Type="http://schemas.openxmlformats.org/officeDocument/2006/relationships/tags" Target="../tags/tag865.xml"/><Relationship Id="rId17" Type="http://schemas.openxmlformats.org/officeDocument/2006/relationships/tags" Target="../tags/tag870.xml"/><Relationship Id="rId2" Type="http://schemas.openxmlformats.org/officeDocument/2006/relationships/tags" Target="../tags/tag855.xml"/><Relationship Id="rId16" Type="http://schemas.openxmlformats.org/officeDocument/2006/relationships/tags" Target="../tags/tag869.xml"/><Relationship Id="rId20" Type="http://schemas.openxmlformats.org/officeDocument/2006/relationships/image" Target="../media/image29.png"/><Relationship Id="rId1" Type="http://schemas.openxmlformats.org/officeDocument/2006/relationships/tags" Target="../tags/tag854.xml"/><Relationship Id="rId6" Type="http://schemas.openxmlformats.org/officeDocument/2006/relationships/tags" Target="../tags/tag859.xml"/><Relationship Id="rId11" Type="http://schemas.openxmlformats.org/officeDocument/2006/relationships/tags" Target="../tags/tag864.xml"/><Relationship Id="rId5" Type="http://schemas.openxmlformats.org/officeDocument/2006/relationships/tags" Target="../tags/tag858.xml"/><Relationship Id="rId15" Type="http://schemas.openxmlformats.org/officeDocument/2006/relationships/tags" Target="../tags/tag868.xml"/><Relationship Id="rId10" Type="http://schemas.openxmlformats.org/officeDocument/2006/relationships/tags" Target="../tags/tag863.xml"/><Relationship Id="rId19" Type="http://schemas.openxmlformats.org/officeDocument/2006/relationships/slideLayout" Target="../slideLayouts/slideLayout7.xml"/><Relationship Id="rId4" Type="http://schemas.openxmlformats.org/officeDocument/2006/relationships/tags" Target="../tags/tag857.xml"/><Relationship Id="rId9" Type="http://schemas.openxmlformats.org/officeDocument/2006/relationships/tags" Target="../tags/tag862.xml"/><Relationship Id="rId14" Type="http://schemas.openxmlformats.org/officeDocument/2006/relationships/tags" Target="../tags/tag86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2.wmv"/><Relationship Id="rId7" Type="http://schemas.openxmlformats.org/officeDocument/2006/relationships/image" Target="../media/image30.png"/><Relationship Id="rId2" Type="http://schemas.openxmlformats.org/officeDocument/2006/relationships/tags" Target="../tags/tag872.xml"/><Relationship Id="rId1" Type="http://schemas.openxmlformats.org/officeDocument/2006/relationships/video" Target="NULL" TargetMode="Externa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874.xml"/><Relationship Id="rId4" Type="http://schemas.openxmlformats.org/officeDocument/2006/relationships/tags" Target="../tags/tag87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882.xml"/><Relationship Id="rId13" Type="http://schemas.openxmlformats.org/officeDocument/2006/relationships/image" Target="../media/image31.png"/><Relationship Id="rId3" Type="http://schemas.openxmlformats.org/officeDocument/2006/relationships/tags" Target="../tags/tag877.xml"/><Relationship Id="rId7" Type="http://schemas.openxmlformats.org/officeDocument/2006/relationships/tags" Target="../tags/tag881.xml"/><Relationship Id="rId12" Type="http://schemas.openxmlformats.org/officeDocument/2006/relationships/slideLayout" Target="../slideLayouts/slideLayout7.xml"/><Relationship Id="rId17" Type="http://schemas.microsoft.com/office/2007/relationships/hdphoto" Target="../media/hdphoto3.wdp"/><Relationship Id="rId2" Type="http://schemas.openxmlformats.org/officeDocument/2006/relationships/tags" Target="../tags/tag876.xml"/><Relationship Id="rId16" Type="http://schemas.openxmlformats.org/officeDocument/2006/relationships/image" Target="../media/image33.png"/><Relationship Id="rId1" Type="http://schemas.openxmlformats.org/officeDocument/2006/relationships/tags" Target="../tags/tag875.xml"/><Relationship Id="rId6" Type="http://schemas.openxmlformats.org/officeDocument/2006/relationships/tags" Target="../tags/tag880.xml"/><Relationship Id="rId11" Type="http://schemas.openxmlformats.org/officeDocument/2006/relationships/tags" Target="../tags/tag885.xml"/><Relationship Id="rId5" Type="http://schemas.openxmlformats.org/officeDocument/2006/relationships/tags" Target="../tags/tag879.xml"/><Relationship Id="rId15" Type="http://schemas.microsoft.com/office/2007/relationships/hdphoto" Target="../media/hdphoto2.wdp"/><Relationship Id="rId10" Type="http://schemas.openxmlformats.org/officeDocument/2006/relationships/tags" Target="../tags/tag884.xml"/><Relationship Id="rId4" Type="http://schemas.openxmlformats.org/officeDocument/2006/relationships/tags" Target="../tags/tag878.xml"/><Relationship Id="rId9" Type="http://schemas.openxmlformats.org/officeDocument/2006/relationships/tags" Target="../tags/tag883.xml"/><Relationship Id="rId1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893.xml"/><Relationship Id="rId13" Type="http://schemas.openxmlformats.org/officeDocument/2006/relationships/image" Target="../media/image34.png"/><Relationship Id="rId3" Type="http://schemas.openxmlformats.org/officeDocument/2006/relationships/tags" Target="../tags/tag888.xml"/><Relationship Id="rId7" Type="http://schemas.openxmlformats.org/officeDocument/2006/relationships/tags" Target="../tags/tag892.xml"/><Relationship Id="rId12" Type="http://schemas.openxmlformats.org/officeDocument/2006/relationships/slideLayout" Target="../slideLayouts/slideLayout7.xml"/><Relationship Id="rId2" Type="http://schemas.openxmlformats.org/officeDocument/2006/relationships/tags" Target="../tags/tag887.xml"/><Relationship Id="rId16" Type="http://schemas.openxmlformats.org/officeDocument/2006/relationships/image" Target="../media/image37.png"/><Relationship Id="rId1" Type="http://schemas.openxmlformats.org/officeDocument/2006/relationships/tags" Target="../tags/tag886.xml"/><Relationship Id="rId6" Type="http://schemas.openxmlformats.org/officeDocument/2006/relationships/tags" Target="../tags/tag891.xml"/><Relationship Id="rId11" Type="http://schemas.openxmlformats.org/officeDocument/2006/relationships/tags" Target="../tags/tag896.xml"/><Relationship Id="rId5" Type="http://schemas.openxmlformats.org/officeDocument/2006/relationships/tags" Target="../tags/tag890.xml"/><Relationship Id="rId15" Type="http://schemas.openxmlformats.org/officeDocument/2006/relationships/image" Target="../media/image36.png"/><Relationship Id="rId10" Type="http://schemas.openxmlformats.org/officeDocument/2006/relationships/tags" Target="../tags/tag895.xml"/><Relationship Id="rId4" Type="http://schemas.openxmlformats.org/officeDocument/2006/relationships/tags" Target="../tags/tag889.xml"/><Relationship Id="rId9" Type="http://schemas.openxmlformats.org/officeDocument/2006/relationships/tags" Target="../tags/tag894.xml"/><Relationship Id="rId1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902.xml"/><Relationship Id="rId3" Type="http://schemas.microsoft.com/office/2007/relationships/media" Target="../media/media3.mp4"/><Relationship Id="rId7" Type="http://schemas.openxmlformats.org/officeDocument/2006/relationships/tags" Target="../tags/tag901.xml"/><Relationship Id="rId2" Type="http://schemas.openxmlformats.org/officeDocument/2006/relationships/tags" Target="../tags/tag898.xml"/><Relationship Id="rId1" Type="http://schemas.openxmlformats.org/officeDocument/2006/relationships/tags" Target="../tags/tag897.xml"/><Relationship Id="rId6" Type="http://schemas.openxmlformats.org/officeDocument/2006/relationships/tags" Target="../tags/tag900.xml"/><Relationship Id="rId11" Type="http://schemas.openxmlformats.org/officeDocument/2006/relationships/image" Target="../media/image38.png"/><Relationship Id="rId5" Type="http://schemas.openxmlformats.org/officeDocument/2006/relationships/tags" Target="../tags/tag899.xml"/><Relationship Id="rId10" Type="http://schemas.openxmlformats.org/officeDocument/2006/relationships/slideLayout" Target="../slideLayouts/slideLayout7.xml"/><Relationship Id="rId4" Type="http://schemas.openxmlformats.org/officeDocument/2006/relationships/video" Target="../media/media3.mp4"/><Relationship Id="rId9" Type="http://schemas.openxmlformats.org/officeDocument/2006/relationships/tags" Target="../tags/tag90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906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905.xml"/><Relationship Id="rId1" Type="http://schemas.openxmlformats.org/officeDocument/2006/relationships/tags" Target="../tags/tag904.xml"/><Relationship Id="rId6" Type="http://schemas.openxmlformats.org/officeDocument/2006/relationships/tags" Target="../tags/tag909.xml"/><Relationship Id="rId5" Type="http://schemas.openxmlformats.org/officeDocument/2006/relationships/tags" Target="../tags/tag908.xml"/><Relationship Id="rId4" Type="http://schemas.openxmlformats.org/officeDocument/2006/relationships/tags" Target="../tags/tag90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917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42.png"/><Relationship Id="rId3" Type="http://schemas.openxmlformats.org/officeDocument/2006/relationships/tags" Target="../tags/tag912.xml"/><Relationship Id="rId7" Type="http://schemas.openxmlformats.org/officeDocument/2006/relationships/tags" Target="../tags/tag916.xml"/><Relationship Id="rId12" Type="http://schemas.openxmlformats.org/officeDocument/2006/relationships/tags" Target="../tags/tag921.xml"/><Relationship Id="rId17" Type="http://schemas.microsoft.com/office/2007/relationships/hdphoto" Target="../media/hdphoto5.wdp"/><Relationship Id="rId2" Type="http://schemas.openxmlformats.org/officeDocument/2006/relationships/tags" Target="../tags/tag911.xml"/><Relationship Id="rId16" Type="http://schemas.openxmlformats.org/officeDocument/2006/relationships/image" Target="../media/image41.png"/><Relationship Id="rId1" Type="http://schemas.openxmlformats.org/officeDocument/2006/relationships/tags" Target="../tags/tag910.xml"/><Relationship Id="rId6" Type="http://schemas.openxmlformats.org/officeDocument/2006/relationships/tags" Target="../tags/tag915.xml"/><Relationship Id="rId11" Type="http://schemas.openxmlformats.org/officeDocument/2006/relationships/tags" Target="../tags/tag920.xml"/><Relationship Id="rId5" Type="http://schemas.openxmlformats.org/officeDocument/2006/relationships/tags" Target="../tags/tag914.xml"/><Relationship Id="rId15" Type="http://schemas.microsoft.com/office/2007/relationships/hdphoto" Target="../media/hdphoto4.wdp"/><Relationship Id="rId10" Type="http://schemas.openxmlformats.org/officeDocument/2006/relationships/tags" Target="../tags/tag919.xml"/><Relationship Id="rId19" Type="http://schemas.microsoft.com/office/2007/relationships/hdphoto" Target="../media/hdphoto6.wdp"/><Relationship Id="rId4" Type="http://schemas.openxmlformats.org/officeDocument/2006/relationships/tags" Target="../tags/tag913.xml"/><Relationship Id="rId9" Type="http://schemas.openxmlformats.org/officeDocument/2006/relationships/tags" Target="../tags/tag918.xml"/><Relationship Id="rId1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87.xml"/><Relationship Id="rId13" Type="http://schemas.openxmlformats.org/officeDocument/2006/relationships/image" Target="../media/image8.png"/><Relationship Id="rId3" Type="http://schemas.openxmlformats.org/officeDocument/2006/relationships/tags" Target="../tags/tag84.xml"/><Relationship Id="rId7" Type="http://schemas.microsoft.com/office/2007/relationships/media" Target="../media/media1.wmv"/><Relationship Id="rId12" Type="http://schemas.openxmlformats.org/officeDocument/2006/relationships/image" Target="../media/image7.png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tags" Target="../tags/tag86.xml"/><Relationship Id="rId11" Type="http://schemas.openxmlformats.org/officeDocument/2006/relationships/slideLayout" Target="../slideLayouts/slideLayout7.xml"/><Relationship Id="rId5" Type="http://schemas.openxmlformats.org/officeDocument/2006/relationships/video" Target="NULL" TargetMode="External"/><Relationship Id="rId10" Type="http://schemas.openxmlformats.org/officeDocument/2006/relationships/tags" Target="../tags/tag89.xml"/><Relationship Id="rId4" Type="http://schemas.openxmlformats.org/officeDocument/2006/relationships/tags" Target="../tags/tag85.xml"/><Relationship Id="rId9" Type="http://schemas.openxmlformats.org/officeDocument/2006/relationships/tags" Target="../tags/tag88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929.xml"/><Relationship Id="rId13" Type="http://schemas.openxmlformats.org/officeDocument/2006/relationships/tags" Target="../tags/tag934.xml"/><Relationship Id="rId18" Type="http://schemas.openxmlformats.org/officeDocument/2006/relationships/image" Target="../media/image46.png"/><Relationship Id="rId3" Type="http://schemas.openxmlformats.org/officeDocument/2006/relationships/tags" Target="../tags/tag924.xml"/><Relationship Id="rId7" Type="http://schemas.openxmlformats.org/officeDocument/2006/relationships/tags" Target="../tags/tag928.xml"/><Relationship Id="rId12" Type="http://schemas.openxmlformats.org/officeDocument/2006/relationships/tags" Target="../tags/tag933.xml"/><Relationship Id="rId17" Type="http://schemas.openxmlformats.org/officeDocument/2006/relationships/image" Target="../media/image45.png"/><Relationship Id="rId2" Type="http://schemas.openxmlformats.org/officeDocument/2006/relationships/tags" Target="../tags/tag923.xml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1" Type="http://schemas.openxmlformats.org/officeDocument/2006/relationships/tags" Target="../tags/tag922.xml"/><Relationship Id="rId6" Type="http://schemas.openxmlformats.org/officeDocument/2006/relationships/tags" Target="../tags/tag927.xml"/><Relationship Id="rId11" Type="http://schemas.openxmlformats.org/officeDocument/2006/relationships/tags" Target="../tags/tag932.xml"/><Relationship Id="rId5" Type="http://schemas.openxmlformats.org/officeDocument/2006/relationships/tags" Target="../tags/tag926.xml"/><Relationship Id="rId15" Type="http://schemas.openxmlformats.org/officeDocument/2006/relationships/image" Target="../media/image43.png"/><Relationship Id="rId10" Type="http://schemas.openxmlformats.org/officeDocument/2006/relationships/tags" Target="../tags/tag931.xml"/><Relationship Id="rId19" Type="http://schemas.openxmlformats.org/officeDocument/2006/relationships/image" Target="../media/image47.png"/><Relationship Id="rId4" Type="http://schemas.openxmlformats.org/officeDocument/2006/relationships/tags" Target="../tags/tag925.xml"/><Relationship Id="rId9" Type="http://schemas.openxmlformats.org/officeDocument/2006/relationships/tags" Target="../tags/tag930.xml"/><Relationship Id="rId14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937.xml"/><Relationship Id="rId2" Type="http://schemas.openxmlformats.org/officeDocument/2006/relationships/tags" Target="../tags/tag936.xml"/><Relationship Id="rId1" Type="http://schemas.openxmlformats.org/officeDocument/2006/relationships/tags" Target="../tags/tag935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939.xml"/><Relationship Id="rId4" Type="http://schemas.openxmlformats.org/officeDocument/2006/relationships/tags" Target="../tags/tag938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tags" Target="../tags/tag942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941.xml"/><Relationship Id="rId1" Type="http://schemas.openxmlformats.org/officeDocument/2006/relationships/tags" Target="../tags/tag940.xml"/><Relationship Id="rId6" Type="http://schemas.openxmlformats.org/officeDocument/2006/relationships/tags" Target="../tags/tag945.xml"/><Relationship Id="rId5" Type="http://schemas.openxmlformats.org/officeDocument/2006/relationships/tags" Target="../tags/tag944.xml"/><Relationship Id="rId4" Type="http://schemas.openxmlformats.org/officeDocument/2006/relationships/tags" Target="../tags/tag94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953.xml"/><Relationship Id="rId3" Type="http://schemas.openxmlformats.org/officeDocument/2006/relationships/tags" Target="../tags/tag948.xml"/><Relationship Id="rId7" Type="http://schemas.openxmlformats.org/officeDocument/2006/relationships/tags" Target="../tags/tag952.xml"/><Relationship Id="rId2" Type="http://schemas.openxmlformats.org/officeDocument/2006/relationships/tags" Target="../tags/tag947.xml"/><Relationship Id="rId1" Type="http://schemas.openxmlformats.org/officeDocument/2006/relationships/tags" Target="../tags/tag946.xml"/><Relationship Id="rId6" Type="http://schemas.openxmlformats.org/officeDocument/2006/relationships/tags" Target="../tags/tag951.xml"/><Relationship Id="rId5" Type="http://schemas.openxmlformats.org/officeDocument/2006/relationships/tags" Target="../tags/tag950.xml"/><Relationship Id="rId4" Type="http://schemas.openxmlformats.org/officeDocument/2006/relationships/tags" Target="../tags/tag949.xml"/><Relationship Id="rId9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961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53.png"/><Relationship Id="rId3" Type="http://schemas.openxmlformats.org/officeDocument/2006/relationships/tags" Target="../tags/tag956.xml"/><Relationship Id="rId7" Type="http://schemas.openxmlformats.org/officeDocument/2006/relationships/tags" Target="../tags/tag960.xml"/><Relationship Id="rId12" Type="http://schemas.openxmlformats.org/officeDocument/2006/relationships/tags" Target="../tags/tag965.xml"/><Relationship Id="rId17" Type="http://schemas.openxmlformats.org/officeDocument/2006/relationships/image" Target="../media/image52.png"/><Relationship Id="rId2" Type="http://schemas.openxmlformats.org/officeDocument/2006/relationships/tags" Target="../tags/tag955.xml"/><Relationship Id="rId16" Type="http://schemas.openxmlformats.org/officeDocument/2006/relationships/image" Target="../media/image51.png"/><Relationship Id="rId1" Type="http://schemas.openxmlformats.org/officeDocument/2006/relationships/tags" Target="../tags/tag954.xml"/><Relationship Id="rId6" Type="http://schemas.openxmlformats.org/officeDocument/2006/relationships/tags" Target="../tags/tag959.xml"/><Relationship Id="rId11" Type="http://schemas.openxmlformats.org/officeDocument/2006/relationships/tags" Target="../tags/tag964.xml"/><Relationship Id="rId5" Type="http://schemas.openxmlformats.org/officeDocument/2006/relationships/tags" Target="../tags/tag958.xml"/><Relationship Id="rId15" Type="http://schemas.microsoft.com/office/2007/relationships/hdphoto" Target="../media/hdphoto7.wdp"/><Relationship Id="rId10" Type="http://schemas.openxmlformats.org/officeDocument/2006/relationships/tags" Target="../tags/tag963.xml"/><Relationship Id="rId19" Type="http://schemas.openxmlformats.org/officeDocument/2006/relationships/image" Target="../media/image54.png"/><Relationship Id="rId4" Type="http://schemas.openxmlformats.org/officeDocument/2006/relationships/tags" Target="../tags/tag957.xml"/><Relationship Id="rId9" Type="http://schemas.openxmlformats.org/officeDocument/2006/relationships/tags" Target="../tags/tag962.xml"/><Relationship Id="rId14" Type="http://schemas.openxmlformats.org/officeDocument/2006/relationships/image" Target="../media/image50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973.xml"/><Relationship Id="rId13" Type="http://schemas.openxmlformats.org/officeDocument/2006/relationships/tags" Target="../tags/tag978.xml"/><Relationship Id="rId18" Type="http://schemas.openxmlformats.org/officeDocument/2006/relationships/tags" Target="../tags/tag983.xml"/><Relationship Id="rId3" Type="http://schemas.openxmlformats.org/officeDocument/2006/relationships/tags" Target="../tags/tag968.xml"/><Relationship Id="rId21" Type="http://schemas.openxmlformats.org/officeDocument/2006/relationships/image" Target="../media/image55.png"/><Relationship Id="rId7" Type="http://schemas.openxmlformats.org/officeDocument/2006/relationships/tags" Target="../tags/tag972.xml"/><Relationship Id="rId12" Type="http://schemas.openxmlformats.org/officeDocument/2006/relationships/tags" Target="../tags/tag977.xml"/><Relationship Id="rId17" Type="http://schemas.openxmlformats.org/officeDocument/2006/relationships/tags" Target="../tags/tag982.xml"/><Relationship Id="rId2" Type="http://schemas.openxmlformats.org/officeDocument/2006/relationships/tags" Target="../tags/tag967.xml"/><Relationship Id="rId16" Type="http://schemas.openxmlformats.org/officeDocument/2006/relationships/tags" Target="../tags/tag981.xml"/><Relationship Id="rId20" Type="http://schemas.openxmlformats.org/officeDocument/2006/relationships/slideLayout" Target="../slideLayouts/slideLayout7.xml"/><Relationship Id="rId1" Type="http://schemas.openxmlformats.org/officeDocument/2006/relationships/tags" Target="../tags/tag966.xml"/><Relationship Id="rId6" Type="http://schemas.openxmlformats.org/officeDocument/2006/relationships/tags" Target="../tags/tag971.xml"/><Relationship Id="rId11" Type="http://schemas.openxmlformats.org/officeDocument/2006/relationships/tags" Target="../tags/tag976.xml"/><Relationship Id="rId5" Type="http://schemas.openxmlformats.org/officeDocument/2006/relationships/tags" Target="../tags/tag970.xml"/><Relationship Id="rId15" Type="http://schemas.openxmlformats.org/officeDocument/2006/relationships/tags" Target="../tags/tag980.xml"/><Relationship Id="rId10" Type="http://schemas.openxmlformats.org/officeDocument/2006/relationships/tags" Target="../tags/tag975.xml"/><Relationship Id="rId19" Type="http://schemas.openxmlformats.org/officeDocument/2006/relationships/tags" Target="../tags/tag984.xml"/><Relationship Id="rId4" Type="http://schemas.openxmlformats.org/officeDocument/2006/relationships/tags" Target="../tags/tag969.xml"/><Relationship Id="rId9" Type="http://schemas.openxmlformats.org/officeDocument/2006/relationships/tags" Target="../tags/tag974.xml"/><Relationship Id="rId14" Type="http://schemas.openxmlformats.org/officeDocument/2006/relationships/tags" Target="../tags/tag979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tags" Target="../tags/tag992.xml"/><Relationship Id="rId13" Type="http://schemas.openxmlformats.org/officeDocument/2006/relationships/tags" Target="../tags/tag997.xml"/><Relationship Id="rId3" Type="http://schemas.openxmlformats.org/officeDocument/2006/relationships/tags" Target="../tags/tag987.xml"/><Relationship Id="rId7" Type="http://schemas.openxmlformats.org/officeDocument/2006/relationships/tags" Target="../tags/tag991.xml"/><Relationship Id="rId12" Type="http://schemas.openxmlformats.org/officeDocument/2006/relationships/tags" Target="../tags/tag996.xml"/><Relationship Id="rId2" Type="http://schemas.openxmlformats.org/officeDocument/2006/relationships/tags" Target="../tags/tag986.xml"/><Relationship Id="rId1" Type="http://schemas.openxmlformats.org/officeDocument/2006/relationships/tags" Target="../tags/tag985.xml"/><Relationship Id="rId6" Type="http://schemas.openxmlformats.org/officeDocument/2006/relationships/tags" Target="../tags/tag990.xml"/><Relationship Id="rId11" Type="http://schemas.openxmlformats.org/officeDocument/2006/relationships/tags" Target="../tags/tag995.xml"/><Relationship Id="rId5" Type="http://schemas.openxmlformats.org/officeDocument/2006/relationships/tags" Target="../tags/tag989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994.xml"/><Relationship Id="rId4" Type="http://schemas.openxmlformats.org/officeDocument/2006/relationships/tags" Target="../tags/tag988.xml"/><Relationship Id="rId9" Type="http://schemas.openxmlformats.org/officeDocument/2006/relationships/tags" Target="../tags/tag993.xml"/><Relationship Id="rId14" Type="http://schemas.openxmlformats.org/officeDocument/2006/relationships/tags" Target="../tags/tag99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tags" Target="../tags/tag1001.xml"/><Relationship Id="rId2" Type="http://schemas.openxmlformats.org/officeDocument/2006/relationships/tags" Target="../tags/tag1000.xml"/><Relationship Id="rId1" Type="http://schemas.openxmlformats.org/officeDocument/2006/relationships/tags" Target="../tags/tag999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003.xml"/><Relationship Id="rId4" Type="http://schemas.openxmlformats.org/officeDocument/2006/relationships/tags" Target="../tags/tag100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tags" Target="../tags/tag1011.xml"/><Relationship Id="rId3" Type="http://schemas.openxmlformats.org/officeDocument/2006/relationships/tags" Target="../tags/tag1006.xml"/><Relationship Id="rId7" Type="http://schemas.openxmlformats.org/officeDocument/2006/relationships/tags" Target="../tags/tag1010.xml"/><Relationship Id="rId2" Type="http://schemas.openxmlformats.org/officeDocument/2006/relationships/tags" Target="../tags/tag1005.xml"/><Relationship Id="rId1" Type="http://schemas.openxmlformats.org/officeDocument/2006/relationships/tags" Target="../tags/tag1004.xml"/><Relationship Id="rId6" Type="http://schemas.openxmlformats.org/officeDocument/2006/relationships/tags" Target="../tags/tag1009.xml"/><Relationship Id="rId5" Type="http://schemas.openxmlformats.org/officeDocument/2006/relationships/tags" Target="../tags/tag1008.xml"/><Relationship Id="rId10" Type="http://schemas.openxmlformats.org/officeDocument/2006/relationships/image" Target="../media/image56.png"/><Relationship Id="rId4" Type="http://schemas.openxmlformats.org/officeDocument/2006/relationships/tags" Target="../tags/tag1007.xml"/><Relationship Id="rId9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tags" Target="../tags/tag1019.xml"/><Relationship Id="rId13" Type="http://schemas.openxmlformats.org/officeDocument/2006/relationships/image" Target="../media/image57.png"/><Relationship Id="rId3" Type="http://schemas.openxmlformats.org/officeDocument/2006/relationships/tags" Target="../tags/tag1014.xml"/><Relationship Id="rId7" Type="http://schemas.openxmlformats.org/officeDocument/2006/relationships/tags" Target="../tags/tag1018.xml"/><Relationship Id="rId12" Type="http://schemas.openxmlformats.org/officeDocument/2006/relationships/slideLayout" Target="../slideLayouts/slideLayout7.xml"/><Relationship Id="rId2" Type="http://schemas.openxmlformats.org/officeDocument/2006/relationships/tags" Target="../tags/tag1013.xml"/><Relationship Id="rId1" Type="http://schemas.openxmlformats.org/officeDocument/2006/relationships/tags" Target="../tags/tag1012.xml"/><Relationship Id="rId6" Type="http://schemas.openxmlformats.org/officeDocument/2006/relationships/tags" Target="../tags/tag1017.xml"/><Relationship Id="rId11" Type="http://schemas.openxmlformats.org/officeDocument/2006/relationships/tags" Target="../tags/tag1022.xml"/><Relationship Id="rId5" Type="http://schemas.openxmlformats.org/officeDocument/2006/relationships/tags" Target="../tags/tag1016.xml"/><Relationship Id="rId15" Type="http://schemas.openxmlformats.org/officeDocument/2006/relationships/image" Target="../media/image59.png"/><Relationship Id="rId10" Type="http://schemas.openxmlformats.org/officeDocument/2006/relationships/tags" Target="../tags/tag1021.xml"/><Relationship Id="rId4" Type="http://schemas.openxmlformats.org/officeDocument/2006/relationships/tags" Target="../tags/tag1015.xml"/><Relationship Id="rId9" Type="http://schemas.openxmlformats.org/officeDocument/2006/relationships/tags" Target="../tags/tag1020.xml"/><Relationship Id="rId1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117" Type="http://schemas.openxmlformats.org/officeDocument/2006/relationships/tags" Target="../tags/tag206.xml"/><Relationship Id="rId21" Type="http://schemas.openxmlformats.org/officeDocument/2006/relationships/tags" Target="../tags/tag110.xml"/><Relationship Id="rId42" Type="http://schemas.openxmlformats.org/officeDocument/2006/relationships/tags" Target="../tags/tag131.xml"/><Relationship Id="rId63" Type="http://schemas.openxmlformats.org/officeDocument/2006/relationships/tags" Target="../tags/tag152.xml"/><Relationship Id="rId84" Type="http://schemas.openxmlformats.org/officeDocument/2006/relationships/tags" Target="../tags/tag173.xml"/><Relationship Id="rId138" Type="http://schemas.openxmlformats.org/officeDocument/2006/relationships/tags" Target="../tags/tag227.xml"/><Relationship Id="rId107" Type="http://schemas.openxmlformats.org/officeDocument/2006/relationships/tags" Target="../tags/tag196.xml"/><Relationship Id="rId11" Type="http://schemas.openxmlformats.org/officeDocument/2006/relationships/tags" Target="../tags/tag100.xml"/><Relationship Id="rId32" Type="http://schemas.openxmlformats.org/officeDocument/2006/relationships/tags" Target="../tags/tag121.xml"/><Relationship Id="rId53" Type="http://schemas.openxmlformats.org/officeDocument/2006/relationships/tags" Target="../tags/tag142.xml"/><Relationship Id="rId74" Type="http://schemas.openxmlformats.org/officeDocument/2006/relationships/tags" Target="../tags/tag163.xml"/><Relationship Id="rId128" Type="http://schemas.openxmlformats.org/officeDocument/2006/relationships/tags" Target="../tags/tag217.xml"/><Relationship Id="rId5" Type="http://schemas.openxmlformats.org/officeDocument/2006/relationships/tags" Target="../tags/tag94.xml"/><Relationship Id="rId90" Type="http://schemas.openxmlformats.org/officeDocument/2006/relationships/tags" Target="../tags/tag179.xml"/><Relationship Id="rId95" Type="http://schemas.openxmlformats.org/officeDocument/2006/relationships/tags" Target="../tags/tag184.xml"/><Relationship Id="rId22" Type="http://schemas.openxmlformats.org/officeDocument/2006/relationships/tags" Target="../tags/tag111.xml"/><Relationship Id="rId27" Type="http://schemas.openxmlformats.org/officeDocument/2006/relationships/tags" Target="../tags/tag116.xml"/><Relationship Id="rId43" Type="http://schemas.openxmlformats.org/officeDocument/2006/relationships/tags" Target="../tags/tag132.xml"/><Relationship Id="rId48" Type="http://schemas.openxmlformats.org/officeDocument/2006/relationships/tags" Target="../tags/tag137.xml"/><Relationship Id="rId64" Type="http://schemas.openxmlformats.org/officeDocument/2006/relationships/tags" Target="../tags/tag153.xml"/><Relationship Id="rId69" Type="http://schemas.openxmlformats.org/officeDocument/2006/relationships/tags" Target="../tags/tag158.xml"/><Relationship Id="rId113" Type="http://schemas.openxmlformats.org/officeDocument/2006/relationships/tags" Target="../tags/tag202.xml"/><Relationship Id="rId118" Type="http://schemas.openxmlformats.org/officeDocument/2006/relationships/tags" Target="../tags/tag207.xml"/><Relationship Id="rId134" Type="http://schemas.openxmlformats.org/officeDocument/2006/relationships/tags" Target="../tags/tag223.xml"/><Relationship Id="rId139" Type="http://schemas.openxmlformats.org/officeDocument/2006/relationships/tags" Target="../tags/tag228.xml"/><Relationship Id="rId80" Type="http://schemas.openxmlformats.org/officeDocument/2006/relationships/tags" Target="../tags/tag169.xml"/><Relationship Id="rId85" Type="http://schemas.openxmlformats.org/officeDocument/2006/relationships/tags" Target="../tags/tag174.xml"/><Relationship Id="rId12" Type="http://schemas.openxmlformats.org/officeDocument/2006/relationships/tags" Target="../tags/tag101.xml"/><Relationship Id="rId17" Type="http://schemas.openxmlformats.org/officeDocument/2006/relationships/tags" Target="../tags/tag106.xml"/><Relationship Id="rId33" Type="http://schemas.openxmlformats.org/officeDocument/2006/relationships/tags" Target="../tags/tag122.xml"/><Relationship Id="rId38" Type="http://schemas.openxmlformats.org/officeDocument/2006/relationships/tags" Target="../tags/tag127.xml"/><Relationship Id="rId59" Type="http://schemas.openxmlformats.org/officeDocument/2006/relationships/tags" Target="../tags/tag148.xml"/><Relationship Id="rId103" Type="http://schemas.openxmlformats.org/officeDocument/2006/relationships/tags" Target="../tags/tag192.xml"/><Relationship Id="rId108" Type="http://schemas.openxmlformats.org/officeDocument/2006/relationships/tags" Target="../tags/tag197.xml"/><Relationship Id="rId124" Type="http://schemas.openxmlformats.org/officeDocument/2006/relationships/tags" Target="../tags/tag213.xml"/><Relationship Id="rId129" Type="http://schemas.openxmlformats.org/officeDocument/2006/relationships/tags" Target="../tags/tag218.xml"/><Relationship Id="rId54" Type="http://schemas.openxmlformats.org/officeDocument/2006/relationships/tags" Target="../tags/tag143.xml"/><Relationship Id="rId70" Type="http://schemas.openxmlformats.org/officeDocument/2006/relationships/tags" Target="../tags/tag159.xml"/><Relationship Id="rId75" Type="http://schemas.openxmlformats.org/officeDocument/2006/relationships/tags" Target="../tags/tag164.xml"/><Relationship Id="rId91" Type="http://schemas.openxmlformats.org/officeDocument/2006/relationships/tags" Target="../tags/tag180.xml"/><Relationship Id="rId96" Type="http://schemas.openxmlformats.org/officeDocument/2006/relationships/tags" Target="../tags/tag185.xml"/><Relationship Id="rId140" Type="http://schemas.openxmlformats.org/officeDocument/2006/relationships/tags" Target="../tags/tag229.xml"/><Relationship Id="rId145" Type="http://schemas.openxmlformats.org/officeDocument/2006/relationships/tags" Target="../tags/tag234.xml"/><Relationship Id="rId1" Type="http://schemas.openxmlformats.org/officeDocument/2006/relationships/tags" Target="../tags/tag90.xml"/><Relationship Id="rId6" Type="http://schemas.openxmlformats.org/officeDocument/2006/relationships/tags" Target="../tags/tag95.xml"/><Relationship Id="rId23" Type="http://schemas.openxmlformats.org/officeDocument/2006/relationships/tags" Target="../tags/tag112.xml"/><Relationship Id="rId28" Type="http://schemas.openxmlformats.org/officeDocument/2006/relationships/tags" Target="../tags/tag117.xml"/><Relationship Id="rId49" Type="http://schemas.openxmlformats.org/officeDocument/2006/relationships/tags" Target="../tags/tag138.xml"/><Relationship Id="rId114" Type="http://schemas.openxmlformats.org/officeDocument/2006/relationships/tags" Target="../tags/tag203.xml"/><Relationship Id="rId119" Type="http://schemas.openxmlformats.org/officeDocument/2006/relationships/tags" Target="../tags/tag208.xml"/><Relationship Id="rId44" Type="http://schemas.openxmlformats.org/officeDocument/2006/relationships/tags" Target="../tags/tag133.xml"/><Relationship Id="rId60" Type="http://schemas.openxmlformats.org/officeDocument/2006/relationships/tags" Target="../tags/tag149.xml"/><Relationship Id="rId65" Type="http://schemas.openxmlformats.org/officeDocument/2006/relationships/tags" Target="../tags/tag154.xml"/><Relationship Id="rId81" Type="http://schemas.openxmlformats.org/officeDocument/2006/relationships/tags" Target="../tags/tag170.xml"/><Relationship Id="rId86" Type="http://schemas.openxmlformats.org/officeDocument/2006/relationships/tags" Target="../tags/tag175.xml"/><Relationship Id="rId130" Type="http://schemas.openxmlformats.org/officeDocument/2006/relationships/tags" Target="../tags/tag219.xml"/><Relationship Id="rId135" Type="http://schemas.openxmlformats.org/officeDocument/2006/relationships/tags" Target="../tags/tag224.xml"/><Relationship Id="rId13" Type="http://schemas.openxmlformats.org/officeDocument/2006/relationships/tags" Target="../tags/tag102.xml"/><Relationship Id="rId18" Type="http://schemas.openxmlformats.org/officeDocument/2006/relationships/tags" Target="../tags/tag107.xml"/><Relationship Id="rId39" Type="http://schemas.openxmlformats.org/officeDocument/2006/relationships/tags" Target="../tags/tag128.xml"/><Relationship Id="rId109" Type="http://schemas.openxmlformats.org/officeDocument/2006/relationships/tags" Target="../tags/tag198.xml"/><Relationship Id="rId34" Type="http://schemas.openxmlformats.org/officeDocument/2006/relationships/tags" Target="../tags/tag123.xml"/><Relationship Id="rId50" Type="http://schemas.openxmlformats.org/officeDocument/2006/relationships/tags" Target="../tags/tag139.xml"/><Relationship Id="rId55" Type="http://schemas.openxmlformats.org/officeDocument/2006/relationships/tags" Target="../tags/tag144.xml"/><Relationship Id="rId76" Type="http://schemas.openxmlformats.org/officeDocument/2006/relationships/tags" Target="../tags/tag165.xml"/><Relationship Id="rId97" Type="http://schemas.openxmlformats.org/officeDocument/2006/relationships/tags" Target="../tags/tag186.xml"/><Relationship Id="rId104" Type="http://schemas.openxmlformats.org/officeDocument/2006/relationships/tags" Target="../tags/tag193.xml"/><Relationship Id="rId120" Type="http://schemas.openxmlformats.org/officeDocument/2006/relationships/tags" Target="../tags/tag209.xml"/><Relationship Id="rId125" Type="http://schemas.openxmlformats.org/officeDocument/2006/relationships/tags" Target="../tags/tag214.xml"/><Relationship Id="rId141" Type="http://schemas.openxmlformats.org/officeDocument/2006/relationships/tags" Target="../tags/tag230.xml"/><Relationship Id="rId146" Type="http://schemas.openxmlformats.org/officeDocument/2006/relationships/slideLayout" Target="../slideLayouts/slideLayout7.xml"/><Relationship Id="rId7" Type="http://schemas.openxmlformats.org/officeDocument/2006/relationships/tags" Target="../tags/tag96.xml"/><Relationship Id="rId71" Type="http://schemas.openxmlformats.org/officeDocument/2006/relationships/tags" Target="../tags/tag160.xml"/><Relationship Id="rId92" Type="http://schemas.openxmlformats.org/officeDocument/2006/relationships/tags" Target="../tags/tag181.xml"/><Relationship Id="rId2" Type="http://schemas.openxmlformats.org/officeDocument/2006/relationships/tags" Target="../tags/tag91.xml"/><Relationship Id="rId29" Type="http://schemas.openxmlformats.org/officeDocument/2006/relationships/tags" Target="../tags/tag118.xml"/><Relationship Id="rId24" Type="http://schemas.openxmlformats.org/officeDocument/2006/relationships/tags" Target="../tags/tag113.xml"/><Relationship Id="rId40" Type="http://schemas.openxmlformats.org/officeDocument/2006/relationships/tags" Target="../tags/tag129.xml"/><Relationship Id="rId45" Type="http://schemas.openxmlformats.org/officeDocument/2006/relationships/tags" Target="../tags/tag134.xml"/><Relationship Id="rId66" Type="http://schemas.openxmlformats.org/officeDocument/2006/relationships/tags" Target="../tags/tag155.xml"/><Relationship Id="rId87" Type="http://schemas.openxmlformats.org/officeDocument/2006/relationships/tags" Target="../tags/tag176.xml"/><Relationship Id="rId110" Type="http://schemas.openxmlformats.org/officeDocument/2006/relationships/tags" Target="../tags/tag199.xml"/><Relationship Id="rId115" Type="http://schemas.openxmlformats.org/officeDocument/2006/relationships/tags" Target="../tags/tag204.xml"/><Relationship Id="rId131" Type="http://schemas.openxmlformats.org/officeDocument/2006/relationships/tags" Target="../tags/tag220.xml"/><Relationship Id="rId136" Type="http://schemas.openxmlformats.org/officeDocument/2006/relationships/tags" Target="../tags/tag225.xml"/><Relationship Id="rId61" Type="http://schemas.openxmlformats.org/officeDocument/2006/relationships/tags" Target="../tags/tag150.xml"/><Relationship Id="rId82" Type="http://schemas.openxmlformats.org/officeDocument/2006/relationships/tags" Target="../tags/tag171.xml"/><Relationship Id="rId19" Type="http://schemas.openxmlformats.org/officeDocument/2006/relationships/tags" Target="../tags/tag108.xml"/><Relationship Id="rId14" Type="http://schemas.openxmlformats.org/officeDocument/2006/relationships/tags" Target="../tags/tag103.xml"/><Relationship Id="rId30" Type="http://schemas.openxmlformats.org/officeDocument/2006/relationships/tags" Target="../tags/tag119.xml"/><Relationship Id="rId35" Type="http://schemas.openxmlformats.org/officeDocument/2006/relationships/tags" Target="../tags/tag124.xml"/><Relationship Id="rId56" Type="http://schemas.openxmlformats.org/officeDocument/2006/relationships/tags" Target="../tags/tag145.xml"/><Relationship Id="rId77" Type="http://schemas.openxmlformats.org/officeDocument/2006/relationships/tags" Target="../tags/tag166.xml"/><Relationship Id="rId100" Type="http://schemas.openxmlformats.org/officeDocument/2006/relationships/tags" Target="../tags/tag189.xml"/><Relationship Id="rId105" Type="http://schemas.openxmlformats.org/officeDocument/2006/relationships/tags" Target="../tags/tag194.xml"/><Relationship Id="rId126" Type="http://schemas.openxmlformats.org/officeDocument/2006/relationships/tags" Target="../tags/tag215.xml"/><Relationship Id="rId147" Type="http://schemas.openxmlformats.org/officeDocument/2006/relationships/image" Target="../media/image9.png"/><Relationship Id="rId8" Type="http://schemas.openxmlformats.org/officeDocument/2006/relationships/tags" Target="../tags/tag97.xml"/><Relationship Id="rId51" Type="http://schemas.openxmlformats.org/officeDocument/2006/relationships/tags" Target="../tags/tag140.xml"/><Relationship Id="rId72" Type="http://schemas.openxmlformats.org/officeDocument/2006/relationships/tags" Target="../tags/tag161.xml"/><Relationship Id="rId93" Type="http://schemas.openxmlformats.org/officeDocument/2006/relationships/tags" Target="../tags/tag182.xml"/><Relationship Id="rId98" Type="http://schemas.openxmlformats.org/officeDocument/2006/relationships/tags" Target="../tags/tag187.xml"/><Relationship Id="rId121" Type="http://schemas.openxmlformats.org/officeDocument/2006/relationships/tags" Target="../tags/tag210.xml"/><Relationship Id="rId142" Type="http://schemas.openxmlformats.org/officeDocument/2006/relationships/tags" Target="../tags/tag231.xml"/><Relationship Id="rId3" Type="http://schemas.openxmlformats.org/officeDocument/2006/relationships/tags" Target="../tags/tag92.xml"/><Relationship Id="rId25" Type="http://schemas.openxmlformats.org/officeDocument/2006/relationships/tags" Target="../tags/tag114.xml"/><Relationship Id="rId46" Type="http://schemas.openxmlformats.org/officeDocument/2006/relationships/tags" Target="../tags/tag135.xml"/><Relationship Id="rId67" Type="http://schemas.openxmlformats.org/officeDocument/2006/relationships/tags" Target="../tags/tag156.xml"/><Relationship Id="rId116" Type="http://schemas.openxmlformats.org/officeDocument/2006/relationships/tags" Target="../tags/tag205.xml"/><Relationship Id="rId137" Type="http://schemas.openxmlformats.org/officeDocument/2006/relationships/tags" Target="../tags/tag226.xml"/><Relationship Id="rId20" Type="http://schemas.openxmlformats.org/officeDocument/2006/relationships/tags" Target="../tags/tag109.xml"/><Relationship Id="rId41" Type="http://schemas.openxmlformats.org/officeDocument/2006/relationships/tags" Target="../tags/tag130.xml"/><Relationship Id="rId62" Type="http://schemas.openxmlformats.org/officeDocument/2006/relationships/tags" Target="../tags/tag151.xml"/><Relationship Id="rId83" Type="http://schemas.openxmlformats.org/officeDocument/2006/relationships/tags" Target="../tags/tag172.xml"/><Relationship Id="rId88" Type="http://schemas.openxmlformats.org/officeDocument/2006/relationships/tags" Target="../tags/tag177.xml"/><Relationship Id="rId111" Type="http://schemas.openxmlformats.org/officeDocument/2006/relationships/tags" Target="../tags/tag200.xml"/><Relationship Id="rId132" Type="http://schemas.openxmlformats.org/officeDocument/2006/relationships/tags" Target="../tags/tag221.xml"/><Relationship Id="rId15" Type="http://schemas.openxmlformats.org/officeDocument/2006/relationships/tags" Target="../tags/tag104.xml"/><Relationship Id="rId36" Type="http://schemas.openxmlformats.org/officeDocument/2006/relationships/tags" Target="../tags/tag125.xml"/><Relationship Id="rId57" Type="http://schemas.openxmlformats.org/officeDocument/2006/relationships/tags" Target="../tags/tag146.xml"/><Relationship Id="rId106" Type="http://schemas.openxmlformats.org/officeDocument/2006/relationships/tags" Target="../tags/tag195.xml"/><Relationship Id="rId127" Type="http://schemas.openxmlformats.org/officeDocument/2006/relationships/tags" Target="../tags/tag216.xml"/><Relationship Id="rId10" Type="http://schemas.openxmlformats.org/officeDocument/2006/relationships/tags" Target="../tags/tag99.xml"/><Relationship Id="rId31" Type="http://schemas.openxmlformats.org/officeDocument/2006/relationships/tags" Target="../tags/tag120.xml"/><Relationship Id="rId52" Type="http://schemas.openxmlformats.org/officeDocument/2006/relationships/tags" Target="../tags/tag141.xml"/><Relationship Id="rId73" Type="http://schemas.openxmlformats.org/officeDocument/2006/relationships/tags" Target="../tags/tag162.xml"/><Relationship Id="rId78" Type="http://schemas.openxmlformats.org/officeDocument/2006/relationships/tags" Target="../tags/tag167.xml"/><Relationship Id="rId94" Type="http://schemas.openxmlformats.org/officeDocument/2006/relationships/tags" Target="../tags/tag183.xml"/><Relationship Id="rId99" Type="http://schemas.openxmlformats.org/officeDocument/2006/relationships/tags" Target="../tags/tag188.xml"/><Relationship Id="rId101" Type="http://schemas.openxmlformats.org/officeDocument/2006/relationships/tags" Target="../tags/tag190.xml"/><Relationship Id="rId122" Type="http://schemas.openxmlformats.org/officeDocument/2006/relationships/tags" Target="../tags/tag211.xml"/><Relationship Id="rId143" Type="http://schemas.openxmlformats.org/officeDocument/2006/relationships/tags" Target="../tags/tag232.xml"/><Relationship Id="rId4" Type="http://schemas.openxmlformats.org/officeDocument/2006/relationships/tags" Target="../tags/tag93.xml"/><Relationship Id="rId9" Type="http://schemas.openxmlformats.org/officeDocument/2006/relationships/tags" Target="../tags/tag98.xml"/><Relationship Id="rId26" Type="http://schemas.openxmlformats.org/officeDocument/2006/relationships/tags" Target="../tags/tag115.xml"/><Relationship Id="rId47" Type="http://schemas.openxmlformats.org/officeDocument/2006/relationships/tags" Target="../tags/tag136.xml"/><Relationship Id="rId68" Type="http://schemas.openxmlformats.org/officeDocument/2006/relationships/tags" Target="../tags/tag157.xml"/><Relationship Id="rId89" Type="http://schemas.openxmlformats.org/officeDocument/2006/relationships/tags" Target="../tags/tag178.xml"/><Relationship Id="rId112" Type="http://schemas.openxmlformats.org/officeDocument/2006/relationships/tags" Target="../tags/tag201.xml"/><Relationship Id="rId133" Type="http://schemas.openxmlformats.org/officeDocument/2006/relationships/tags" Target="../tags/tag222.xml"/><Relationship Id="rId16" Type="http://schemas.openxmlformats.org/officeDocument/2006/relationships/tags" Target="../tags/tag105.xml"/><Relationship Id="rId37" Type="http://schemas.openxmlformats.org/officeDocument/2006/relationships/tags" Target="../tags/tag126.xml"/><Relationship Id="rId58" Type="http://schemas.openxmlformats.org/officeDocument/2006/relationships/tags" Target="../tags/tag147.xml"/><Relationship Id="rId79" Type="http://schemas.openxmlformats.org/officeDocument/2006/relationships/tags" Target="../tags/tag168.xml"/><Relationship Id="rId102" Type="http://schemas.openxmlformats.org/officeDocument/2006/relationships/tags" Target="../tags/tag191.xml"/><Relationship Id="rId123" Type="http://schemas.openxmlformats.org/officeDocument/2006/relationships/tags" Target="../tags/tag212.xml"/><Relationship Id="rId144" Type="http://schemas.openxmlformats.org/officeDocument/2006/relationships/tags" Target="../tags/tag23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tags" Target="../tags/tag1025.xml"/><Relationship Id="rId7" Type="http://schemas.openxmlformats.org/officeDocument/2006/relationships/image" Target="../media/image60.png"/><Relationship Id="rId2" Type="http://schemas.openxmlformats.org/officeDocument/2006/relationships/tags" Target="../tags/tag1024.xml"/><Relationship Id="rId1" Type="http://schemas.openxmlformats.org/officeDocument/2006/relationships/tags" Target="../tags/tag1023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027.xml"/><Relationship Id="rId4" Type="http://schemas.openxmlformats.org/officeDocument/2006/relationships/tags" Target="../tags/tag102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tags" Target="../tags/tag1030.xml"/><Relationship Id="rId2" Type="http://schemas.openxmlformats.org/officeDocument/2006/relationships/tags" Target="../tags/tag1029.xml"/><Relationship Id="rId1" Type="http://schemas.openxmlformats.org/officeDocument/2006/relationships/tags" Target="../tags/tag1028.xml"/><Relationship Id="rId6" Type="http://schemas.openxmlformats.org/officeDocument/2006/relationships/image" Target="../media/image61.jpe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031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tags" Target="../tags/tag1039.xml"/><Relationship Id="rId3" Type="http://schemas.openxmlformats.org/officeDocument/2006/relationships/tags" Target="../tags/tag1034.xml"/><Relationship Id="rId7" Type="http://schemas.openxmlformats.org/officeDocument/2006/relationships/tags" Target="../tags/tag1038.xml"/><Relationship Id="rId2" Type="http://schemas.openxmlformats.org/officeDocument/2006/relationships/tags" Target="../tags/tag1033.xml"/><Relationship Id="rId1" Type="http://schemas.openxmlformats.org/officeDocument/2006/relationships/tags" Target="../tags/tag1032.xml"/><Relationship Id="rId6" Type="http://schemas.openxmlformats.org/officeDocument/2006/relationships/tags" Target="../tags/tag1037.xml"/><Relationship Id="rId5" Type="http://schemas.openxmlformats.org/officeDocument/2006/relationships/tags" Target="../tags/tag1036.xml"/><Relationship Id="rId4" Type="http://schemas.openxmlformats.org/officeDocument/2006/relationships/tags" Target="../tags/tag1035.xml"/><Relationship Id="rId9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tags" Target="../tags/tag1047.xml"/><Relationship Id="rId3" Type="http://schemas.openxmlformats.org/officeDocument/2006/relationships/tags" Target="../tags/tag1042.xml"/><Relationship Id="rId7" Type="http://schemas.openxmlformats.org/officeDocument/2006/relationships/tags" Target="../tags/tag1046.xml"/><Relationship Id="rId2" Type="http://schemas.openxmlformats.org/officeDocument/2006/relationships/tags" Target="../tags/tag1041.xml"/><Relationship Id="rId1" Type="http://schemas.openxmlformats.org/officeDocument/2006/relationships/tags" Target="../tags/tag1040.xml"/><Relationship Id="rId6" Type="http://schemas.openxmlformats.org/officeDocument/2006/relationships/tags" Target="../tags/tag1045.xml"/><Relationship Id="rId5" Type="http://schemas.openxmlformats.org/officeDocument/2006/relationships/tags" Target="../tags/tag1044.xml"/><Relationship Id="rId10" Type="http://schemas.openxmlformats.org/officeDocument/2006/relationships/image" Target="../media/image62.png"/><Relationship Id="rId4" Type="http://schemas.openxmlformats.org/officeDocument/2006/relationships/tags" Target="../tags/tag1043.xml"/><Relationship Id="rId9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242.xml"/><Relationship Id="rId13" Type="http://schemas.openxmlformats.org/officeDocument/2006/relationships/slideLayout" Target="../slideLayouts/slideLayout7.xml"/><Relationship Id="rId3" Type="http://schemas.openxmlformats.org/officeDocument/2006/relationships/tags" Target="../tags/tag237.xml"/><Relationship Id="rId7" Type="http://schemas.openxmlformats.org/officeDocument/2006/relationships/tags" Target="../tags/tag241.xml"/><Relationship Id="rId12" Type="http://schemas.openxmlformats.org/officeDocument/2006/relationships/tags" Target="../tags/tag246.xml"/><Relationship Id="rId2" Type="http://schemas.openxmlformats.org/officeDocument/2006/relationships/tags" Target="../tags/tag236.xml"/><Relationship Id="rId1" Type="http://schemas.openxmlformats.org/officeDocument/2006/relationships/tags" Target="../tags/tag235.xml"/><Relationship Id="rId6" Type="http://schemas.openxmlformats.org/officeDocument/2006/relationships/tags" Target="../tags/tag240.xml"/><Relationship Id="rId11" Type="http://schemas.openxmlformats.org/officeDocument/2006/relationships/tags" Target="../tags/tag245.xml"/><Relationship Id="rId5" Type="http://schemas.openxmlformats.org/officeDocument/2006/relationships/tags" Target="../tags/tag239.xml"/><Relationship Id="rId15" Type="http://schemas.openxmlformats.org/officeDocument/2006/relationships/image" Target="../media/image10.png"/><Relationship Id="rId10" Type="http://schemas.openxmlformats.org/officeDocument/2006/relationships/tags" Target="../tags/tag244.xml"/><Relationship Id="rId4" Type="http://schemas.openxmlformats.org/officeDocument/2006/relationships/tags" Target="../tags/tag238.xml"/><Relationship Id="rId9" Type="http://schemas.openxmlformats.org/officeDocument/2006/relationships/tags" Target="../tags/tag243.xml"/><Relationship Id="rId1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tags" Target="../tags/tag262.xml"/><Relationship Id="rId18" Type="http://schemas.openxmlformats.org/officeDocument/2006/relationships/tags" Target="../tags/tag267.xml"/><Relationship Id="rId26" Type="http://schemas.openxmlformats.org/officeDocument/2006/relationships/tags" Target="../tags/tag275.xml"/><Relationship Id="rId3" Type="http://schemas.openxmlformats.org/officeDocument/2006/relationships/tags" Target="../tags/tag252.xml"/><Relationship Id="rId21" Type="http://schemas.openxmlformats.org/officeDocument/2006/relationships/tags" Target="../tags/tag270.xml"/><Relationship Id="rId34" Type="http://schemas.openxmlformats.org/officeDocument/2006/relationships/oleObject" Target="../embeddings/oleObject1.bin"/><Relationship Id="rId7" Type="http://schemas.openxmlformats.org/officeDocument/2006/relationships/tags" Target="../tags/tag256.xml"/><Relationship Id="rId12" Type="http://schemas.openxmlformats.org/officeDocument/2006/relationships/tags" Target="../tags/tag261.xml"/><Relationship Id="rId17" Type="http://schemas.openxmlformats.org/officeDocument/2006/relationships/tags" Target="../tags/tag266.xml"/><Relationship Id="rId25" Type="http://schemas.openxmlformats.org/officeDocument/2006/relationships/tags" Target="../tags/tag274.xml"/><Relationship Id="rId33" Type="http://schemas.openxmlformats.org/officeDocument/2006/relationships/slideLayout" Target="../slideLayouts/slideLayout7.xml"/><Relationship Id="rId2" Type="http://schemas.openxmlformats.org/officeDocument/2006/relationships/tags" Target="../tags/tag251.xml"/><Relationship Id="rId16" Type="http://schemas.openxmlformats.org/officeDocument/2006/relationships/tags" Target="../tags/tag265.xml"/><Relationship Id="rId20" Type="http://schemas.openxmlformats.org/officeDocument/2006/relationships/tags" Target="../tags/tag269.xml"/><Relationship Id="rId29" Type="http://schemas.openxmlformats.org/officeDocument/2006/relationships/tags" Target="../tags/tag278.xml"/><Relationship Id="rId1" Type="http://schemas.openxmlformats.org/officeDocument/2006/relationships/tags" Target="../tags/tag250.xml"/><Relationship Id="rId6" Type="http://schemas.openxmlformats.org/officeDocument/2006/relationships/tags" Target="../tags/tag255.xml"/><Relationship Id="rId11" Type="http://schemas.openxmlformats.org/officeDocument/2006/relationships/tags" Target="../tags/tag260.xml"/><Relationship Id="rId24" Type="http://schemas.openxmlformats.org/officeDocument/2006/relationships/tags" Target="../tags/tag273.xml"/><Relationship Id="rId32" Type="http://schemas.openxmlformats.org/officeDocument/2006/relationships/tags" Target="../tags/tag281.xml"/><Relationship Id="rId5" Type="http://schemas.openxmlformats.org/officeDocument/2006/relationships/tags" Target="../tags/tag254.xml"/><Relationship Id="rId15" Type="http://schemas.openxmlformats.org/officeDocument/2006/relationships/tags" Target="../tags/tag264.xml"/><Relationship Id="rId23" Type="http://schemas.openxmlformats.org/officeDocument/2006/relationships/tags" Target="../tags/tag272.xml"/><Relationship Id="rId28" Type="http://schemas.openxmlformats.org/officeDocument/2006/relationships/tags" Target="../tags/tag277.xml"/><Relationship Id="rId10" Type="http://schemas.openxmlformats.org/officeDocument/2006/relationships/tags" Target="../tags/tag259.xml"/><Relationship Id="rId19" Type="http://schemas.openxmlformats.org/officeDocument/2006/relationships/tags" Target="../tags/tag268.xml"/><Relationship Id="rId31" Type="http://schemas.openxmlformats.org/officeDocument/2006/relationships/tags" Target="../tags/tag280.xml"/><Relationship Id="rId4" Type="http://schemas.openxmlformats.org/officeDocument/2006/relationships/tags" Target="../tags/tag253.xml"/><Relationship Id="rId9" Type="http://schemas.openxmlformats.org/officeDocument/2006/relationships/tags" Target="../tags/tag258.xml"/><Relationship Id="rId14" Type="http://schemas.openxmlformats.org/officeDocument/2006/relationships/tags" Target="../tags/tag263.xml"/><Relationship Id="rId22" Type="http://schemas.openxmlformats.org/officeDocument/2006/relationships/tags" Target="../tags/tag271.xml"/><Relationship Id="rId27" Type="http://schemas.openxmlformats.org/officeDocument/2006/relationships/tags" Target="../tags/tag276.xml"/><Relationship Id="rId30" Type="http://schemas.openxmlformats.org/officeDocument/2006/relationships/tags" Target="../tags/tag279.xml"/><Relationship Id="rId35" Type="http://schemas.openxmlformats.org/officeDocument/2006/relationships/image" Target="../media/image11.wmf"/><Relationship Id="rId8" Type="http://schemas.openxmlformats.org/officeDocument/2006/relationships/tags" Target="../tags/tag257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tags" Target="../tags/tag294.xml"/><Relationship Id="rId18" Type="http://schemas.openxmlformats.org/officeDocument/2006/relationships/tags" Target="../tags/tag299.xml"/><Relationship Id="rId26" Type="http://schemas.openxmlformats.org/officeDocument/2006/relationships/tags" Target="../tags/tag307.xml"/><Relationship Id="rId39" Type="http://schemas.openxmlformats.org/officeDocument/2006/relationships/tags" Target="../tags/tag320.xml"/><Relationship Id="rId21" Type="http://schemas.openxmlformats.org/officeDocument/2006/relationships/tags" Target="../tags/tag302.xml"/><Relationship Id="rId34" Type="http://schemas.openxmlformats.org/officeDocument/2006/relationships/tags" Target="../tags/tag315.xml"/><Relationship Id="rId42" Type="http://schemas.openxmlformats.org/officeDocument/2006/relationships/slideLayout" Target="../slideLayouts/slideLayout7.xml"/><Relationship Id="rId7" Type="http://schemas.openxmlformats.org/officeDocument/2006/relationships/tags" Target="../tags/tag288.xml"/><Relationship Id="rId2" Type="http://schemas.openxmlformats.org/officeDocument/2006/relationships/tags" Target="../tags/tag283.xml"/><Relationship Id="rId16" Type="http://schemas.openxmlformats.org/officeDocument/2006/relationships/tags" Target="../tags/tag297.xml"/><Relationship Id="rId20" Type="http://schemas.openxmlformats.org/officeDocument/2006/relationships/tags" Target="../tags/tag301.xml"/><Relationship Id="rId29" Type="http://schemas.openxmlformats.org/officeDocument/2006/relationships/tags" Target="../tags/tag310.xml"/><Relationship Id="rId41" Type="http://schemas.openxmlformats.org/officeDocument/2006/relationships/tags" Target="../tags/tag322.xml"/><Relationship Id="rId1" Type="http://schemas.openxmlformats.org/officeDocument/2006/relationships/tags" Target="../tags/tag282.xml"/><Relationship Id="rId6" Type="http://schemas.openxmlformats.org/officeDocument/2006/relationships/tags" Target="../tags/tag287.xml"/><Relationship Id="rId11" Type="http://schemas.openxmlformats.org/officeDocument/2006/relationships/tags" Target="../tags/tag292.xml"/><Relationship Id="rId24" Type="http://schemas.openxmlformats.org/officeDocument/2006/relationships/tags" Target="../tags/tag305.xml"/><Relationship Id="rId32" Type="http://schemas.openxmlformats.org/officeDocument/2006/relationships/tags" Target="../tags/tag313.xml"/><Relationship Id="rId37" Type="http://schemas.openxmlformats.org/officeDocument/2006/relationships/tags" Target="../tags/tag318.xml"/><Relationship Id="rId40" Type="http://schemas.openxmlformats.org/officeDocument/2006/relationships/tags" Target="../tags/tag321.xml"/><Relationship Id="rId5" Type="http://schemas.openxmlformats.org/officeDocument/2006/relationships/tags" Target="../tags/tag286.xml"/><Relationship Id="rId15" Type="http://schemas.openxmlformats.org/officeDocument/2006/relationships/tags" Target="../tags/tag296.xml"/><Relationship Id="rId23" Type="http://schemas.openxmlformats.org/officeDocument/2006/relationships/tags" Target="../tags/tag304.xml"/><Relationship Id="rId28" Type="http://schemas.openxmlformats.org/officeDocument/2006/relationships/tags" Target="../tags/tag309.xml"/><Relationship Id="rId36" Type="http://schemas.openxmlformats.org/officeDocument/2006/relationships/tags" Target="../tags/tag317.xml"/><Relationship Id="rId10" Type="http://schemas.openxmlformats.org/officeDocument/2006/relationships/tags" Target="../tags/tag291.xml"/><Relationship Id="rId19" Type="http://schemas.openxmlformats.org/officeDocument/2006/relationships/tags" Target="../tags/tag300.xml"/><Relationship Id="rId31" Type="http://schemas.openxmlformats.org/officeDocument/2006/relationships/tags" Target="../tags/tag312.xml"/><Relationship Id="rId4" Type="http://schemas.openxmlformats.org/officeDocument/2006/relationships/tags" Target="../tags/tag285.xml"/><Relationship Id="rId9" Type="http://schemas.openxmlformats.org/officeDocument/2006/relationships/tags" Target="../tags/tag290.xml"/><Relationship Id="rId14" Type="http://schemas.openxmlformats.org/officeDocument/2006/relationships/tags" Target="../tags/tag295.xml"/><Relationship Id="rId22" Type="http://schemas.openxmlformats.org/officeDocument/2006/relationships/tags" Target="../tags/tag303.xml"/><Relationship Id="rId27" Type="http://schemas.openxmlformats.org/officeDocument/2006/relationships/tags" Target="../tags/tag308.xml"/><Relationship Id="rId30" Type="http://schemas.openxmlformats.org/officeDocument/2006/relationships/tags" Target="../tags/tag311.xml"/><Relationship Id="rId35" Type="http://schemas.openxmlformats.org/officeDocument/2006/relationships/tags" Target="../tags/tag316.xml"/><Relationship Id="rId8" Type="http://schemas.openxmlformats.org/officeDocument/2006/relationships/tags" Target="../tags/tag289.xml"/><Relationship Id="rId3" Type="http://schemas.openxmlformats.org/officeDocument/2006/relationships/tags" Target="../tags/tag284.xml"/><Relationship Id="rId12" Type="http://schemas.openxmlformats.org/officeDocument/2006/relationships/tags" Target="../tags/tag293.xml"/><Relationship Id="rId17" Type="http://schemas.openxmlformats.org/officeDocument/2006/relationships/tags" Target="../tags/tag298.xml"/><Relationship Id="rId25" Type="http://schemas.openxmlformats.org/officeDocument/2006/relationships/tags" Target="../tags/tag306.xml"/><Relationship Id="rId33" Type="http://schemas.openxmlformats.org/officeDocument/2006/relationships/tags" Target="../tags/tag314.xml"/><Relationship Id="rId38" Type="http://schemas.openxmlformats.org/officeDocument/2006/relationships/tags" Target="../tags/tag31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330.xml"/><Relationship Id="rId13" Type="http://schemas.openxmlformats.org/officeDocument/2006/relationships/image" Target="../media/image13.jpeg"/><Relationship Id="rId3" Type="http://schemas.openxmlformats.org/officeDocument/2006/relationships/tags" Target="../tags/tag325.xml"/><Relationship Id="rId7" Type="http://schemas.openxmlformats.org/officeDocument/2006/relationships/tags" Target="../tags/tag329.xml"/><Relationship Id="rId12" Type="http://schemas.openxmlformats.org/officeDocument/2006/relationships/image" Target="../media/image12.png"/><Relationship Id="rId2" Type="http://schemas.openxmlformats.org/officeDocument/2006/relationships/tags" Target="../tags/tag324.xml"/><Relationship Id="rId1" Type="http://schemas.openxmlformats.org/officeDocument/2006/relationships/tags" Target="../tags/tag323.xml"/><Relationship Id="rId6" Type="http://schemas.openxmlformats.org/officeDocument/2006/relationships/tags" Target="../tags/tag328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327.xml"/><Relationship Id="rId15" Type="http://schemas.microsoft.com/office/2007/relationships/hdphoto" Target="../media/hdphoto1.wdp"/><Relationship Id="rId10" Type="http://schemas.openxmlformats.org/officeDocument/2006/relationships/tags" Target="../tags/tag332.xml"/><Relationship Id="rId4" Type="http://schemas.openxmlformats.org/officeDocument/2006/relationships/tags" Target="../tags/tag326.xml"/><Relationship Id="rId9" Type="http://schemas.openxmlformats.org/officeDocument/2006/relationships/tags" Target="../tags/tag331.xml"/><Relationship Id="rId1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340.xml"/><Relationship Id="rId13" Type="http://schemas.openxmlformats.org/officeDocument/2006/relationships/image" Target="../media/image17.png"/><Relationship Id="rId3" Type="http://schemas.openxmlformats.org/officeDocument/2006/relationships/tags" Target="../tags/tag335.xml"/><Relationship Id="rId7" Type="http://schemas.openxmlformats.org/officeDocument/2006/relationships/tags" Target="../tags/tag339.xml"/><Relationship Id="rId12" Type="http://schemas.openxmlformats.org/officeDocument/2006/relationships/image" Target="../media/image16.png"/><Relationship Id="rId2" Type="http://schemas.openxmlformats.org/officeDocument/2006/relationships/tags" Target="../tags/tag334.xml"/><Relationship Id="rId1" Type="http://schemas.openxmlformats.org/officeDocument/2006/relationships/tags" Target="../tags/tag333.xml"/><Relationship Id="rId6" Type="http://schemas.openxmlformats.org/officeDocument/2006/relationships/tags" Target="../tags/tag338.xml"/><Relationship Id="rId11" Type="http://schemas.openxmlformats.org/officeDocument/2006/relationships/image" Target="../media/image15.png"/><Relationship Id="rId5" Type="http://schemas.openxmlformats.org/officeDocument/2006/relationships/tags" Target="../tags/tag337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336.xml"/><Relationship Id="rId9" Type="http://schemas.openxmlformats.org/officeDocument/2006/relationships/tags" Target="../tags/tag3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/>
          <p:nvPr>
            <p:custDataLst>
              <p:tags r:id="rId1"/>
            </p:custDataLst>
          </p:nvPr>
        </p:nvSpPr>
        <p:spPr>
          <a:xfrm>
            <a:off x="177800" y="1703388"/>
            <a:ext cx="7845425" cy="82994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4800">
                <a:solidFill>
                  <a:srgbClr val="070707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第一章    机械运动</a:t>
            </a:r>
          </a:p>
        </p:txBody>
      </p:sp>
      <p:sp>
        <p:nvSpPr>
          <p:cNvPr id="4" name="Rectangle 5"/>
          <p:cNvSpPr/>
          <p:nvPr>
            <p:custDataLst>
              <p:tags r:id="rId2"/>
            </p:custDataLst>
          </p:nvPr>
        </p:nvSpPr>
        <p:spPr>
          <a:xfrm>
            <a:off x="3645853" y="3100706"/>
            <a:ext cx="7487920" cy="97091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zh-CN" sz="4400" b="1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第</a:t>
            </a:r>
            <a:r>
              <a:rPr lang="en-US" altLang="zh-CN" sz="4400" b="1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1</a:t>
            </a:r>
            <a:r>
              <a:rPr lang="zh-CN" altLang="en-US" sz="4400" b="1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节</a:t>
            </a:r>
            <a:r>
              <a:rPr lang="zh-CN" altLang="zh-CN" sz="4400" b="1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   长度和时间的测量 </a:t>
            </a:r>
            <a:r>
              <a:rPr lang="zh-CN" altLang="zh-CN" sz="4400" b="1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 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03688" y="4227917"/>
            <a:ext cx="2044003" cy="805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410" tIns="34205" rIns="68410" bIns="3420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32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Helvetica"/>
              </a:rPr>
              <a:t>零刻度线</a:t>
            </a:r>
          </a:p>
        </p:txBody>
      </p:sp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2983259" y="5204999"/>
            <a:ext cx="99568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单位</a:t>
            </a:r>
            <a:endParaRPr lang="zh-CN" altLang="en-US" sz="3200">
              <a:solidFill>
                <a:prstClr val="black"/>
              </a:solidFill>
              <a:ea typeface="楷体" panose="02010609060101010101" pitchFamily="49" charset="-122"/>
            </a:endParaRPr>
          </a:p>
        </p:txBody>
      </p:sp>
      <p:sp>
        <p:nvSpPr>
          <p:cNvPr id="14" name="矩形 13"/>
          <p:cNvSpPr/>
          <p:nvPr>
            <p:custDataLst>
              <p:tags r:id="rId3"/>
            </p:custDataLst>
          </p:nvPr>
        </p:nvSpPr>
        <p:spPr>
          <a:xfrm>
            <a:off x="4525136" y="5218955"/>
            <a:ext cx="4529455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分度值：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0.1cm</a:t>
            </a:r>
            <a:r>
              <a:rPr lang="zh-CN" altLang="en-US" sz="3200" b="1" kern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（</a:t>
            </a:r>
            <a:r>
              <a:rPr lang="en-US" altLang="zh-CN" sz="3200" b="1" kern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1mm</a:t>
            </a:r>
            <a:r>
              <a:rPr lang="zh-CN" altLang="en-US" sz="3200" b="1" kern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）</a:t>
            </a:r>
            <a:endParaRPr lang="zh-CN" altLang="en-US" sz="3200">
              <a:solidFill>
                <a:srgbClr val="C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5" name="矩形 14"/>
          <p:cNvSpPr/>
          <p:nvPr>
            <p:custDataLst>
              <p:tags r:id="rId4"/>
            </p:custDataLst>
          </p:nvPr>
        </p:nvSpPr>
        <p:spPr>
          <a:xfrm>
            <a:off x="4971695" y="2860977"/>
            <a:ext cx="252476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量程：</a:t>
            </a:r>
            <a:r>
              <a:rPr lang="en-US" altLang="zh-CN" sz="320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0~8cm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68872" y="3493572"/>
            <a:ext cx="7468495" cy="148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Line 4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H="1">
            <a:off x="2395407" y="4049383"/>
            <a:ext cx="587851" cy="409755"/>
          </a:xfrm>
          <a:prstGeom prst="line">
            <a:avLst/>
          </a:prstGeom>
          <a:noFill/>
          <a:ln w="25400" cmpd="sng">
            <a:solidFill>
              <a:srgbClr val="C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68410" tIns="34205" rIns="68410" bIns="34205"/>
          <a:lstStyle/>
          <a:p>
            <a:endParaRPr lang="zh-CN" altLang="en-US" kern="0">
              <a:solidFill>
                <a:sysClr val="windowText" lastClr="000000"/>
              </a:solidFill>
              <a:latin typeface="Helvetica"/>
              <a:ea typeface="楷体" panose="02010609060101010101" pitchFamily="49" charset="-122"/>
              <a:cs typeface="Helvetica"/>
              <a:sym typeface="Helvetica"/>
            </a:endParaRPr>
          </a:p>
        </p:txBody>
      </p:sp>
      <p:sp>
        <p:nvSpPr>
          <p:cNvPr id="20" name="Line 9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H="1" flipV="1">
            <a:off x="6683987" y="3943113"/>
            <a:ext cx="1" cy="73679"/>
          </a:xfrm>
          <a:prstGeom prst="line">
            <a:avLst/>
          </a:prstGeom>
          <a:noFill/>
          <a:ln w="63500" cmpd="sng">
            <a:solidFill>
              <a:srgbClr val="C0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410" tIns="34205" rIns="68410" bIns="34205"/>
          <a:lstStyle/>
          <a:p>
            <a:endParaRPr lang="zh-CN" altLang="en-US" kern="0">
              <a:solidFill>
                <a:sysClr val="windowText" lastClr="000000"/>
              </a:solidFill>
              <a:latin typeface="Helvetica"/>
              <a:ea typeface="楷体" panose="02010609060101010101" pitchFamily="49" charset="-122"/>
              <a:cs typeface="Helvetica"/>
              <a:sym typeface="Helvetica"/>
            </a:endParaRPr>
          </a:p>
        </p:txBody>
      </p:sp>
      <p:sp>
        <p:nvSpPr>
          <p:cNvPr id="21" name="Line 10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6682245" y="4016792"/>
            <a:ext cx="1741" cy="1202163"/>
          </a:xfrm>
          <a:prstGeom prst="line">
            <a:avLst/>
          </a:prstGeom>
          <a:noFill/>
          <a:ln w="25400" cmpd="sng">
            <a:solidFill>
              <a:srgbClr val="C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68410" tIns="34205" rIns="68410" bIns="34205"/>
          <a:lstStyle/>
          <a:p>
            <a:endParaRPr lang="zh-CN" altLang="en-US" kern="0">
              <a:solidFill>
                <a:sysClr val="windowText" lastClr="000000"/>
              </a:solidFill>
              <a:latin typeface="Helvetica"/>
              <a:ea typeface="楷体" panose="02010609060101010101" pitchFamily="49" charset="-122"/>
              <a:cs typeface="Helvetica"/>
              <a:sym typeface="Helvetica"/>
            </a:endParaRPr>
          </a:p>
        </p:txBody>
      </p:sp>
      <p:sp>
        <p:nvSpPr>
          <p:cNvPr id="22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H="1">
            <a:off x="3434664" y="4792424"/>
            <a:ext cx="10223" cy="548659"/>
          </a:xfrm>
          <a:prstGeom prst="line">
            <a:avLst/>
          </a:prstGeom>
          <a:noFill/>
          <a:ln w="25400" cmpd="sng">
            <a:solidFill>
              <a:srgbClr val="C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68410" tIns="34205" rIns="68410" bIns="34205"/>
          <a:lstStyle/>
          <a:p>
            <a:endParaRPr lang="zh-CN" altLang="en-US" kern="0">
              <a:solidFill>
                <a:sysClr val="windowText" lastClr="000000"/>
              </a:solidFill>
              <a:latin typeface="Helvetica"/>
              <a:ea typeface="楷体" panose="02010609060101010101" pitchFamily="49" charset="-122"/>
              <a:cs typeface="Helvetica"/>
              <a:sym typeface="Helvetica"/>
            </a:endParaRPr>
          </a:p>
        </p:txBody>
      </p:sp>
      <p:sp>
        <p:nvSpPr>
          <p:cNvPr id="23" name="AutoShape 6"/>
          <p:cNvSpPr/>
          <p:nvPr>
            <p:custDataLst>
              <p:tags r:id="rId10"/>
            </p:custDataLst>
          </p:nvPr>
        </p:nvSpPr>
        <p:spPr bwMode="auto">
          <a:xfrm rot="16200000">
            <a:off x="6308821" y="185032"/>
            <a:ext cx="188595" cy="6734811"/>
          </a:xfrm>
          <a:prstGeom prst="rightBracket">
            <a:avLst>
              <a:gd name="adj" fmla="val 429167"/>
            </a:avLst>
          </a:prstGeom>
          <a:noFill/>
          <a:ln w="25400" cmpd="sng">
            <a:solidFill>
              <a:srgbClr val="FF99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68410" tIns="34205" rIns="68410" bIns="34205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000" b="1" kern="0">
              <a:solidFill>
                <a:srgbClr val="000000"/>
              </a:solidFill>
              <a:cs typeface="Helvetica"/>
              <a:sym typeface="Helvetica"/>
            </a:endParaRPr>
          </a:p>
        </p:txBody>
      </p:sp>
      <p:sp>
        <p:nvSpPr>
          <p:cNvPr id="18" name="矩形 17"/>
          <p:cNvSpPr/>
          <p:nvPr>
            <p:custDataLst>
              <p:tags r:id="rId11"/>
            </p:custDataLst>
          </p:nvPr>
        </p:nvSpPr>
        <p:spPr>
          <a:xfrm>
            <a:off x="983573" y="836685"/>
            <a:ext cx="3840181" cy="783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2.</a:t>
            </a:r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刻度尺的使用</a:t>
            </a:r>
          </a:p>
        </p:txBody>
      </p:sp>
      <p:sp>
        <p:nvSpPr>
          <p:cNvPr id="24" name="矩形 23"/>
          <p:cNvSpPr/>
          <p:nvPr>
            <p:custDataLst>
              <p:tags r:id="rId12"/>
            </p:custDataLst>
          </p:nvPr>
        </p:nvSpPr>
        <p:spPr>
          <a:xfrm>
            <a:off x="243888" y="1557105"/>
            <a:ext cx="11828369" cy="1124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280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（</a:t>
            </a:r>
            <a:r>
              <a:rPr lang="en-US" altLang="zh-CN" sz="280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1</a:t>
            </a:r>
            <a:r>
              <a:rPr lang="zh-CN" altLang="en-US" sz="280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）零刻度线</a:t>
            </a: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：刻度尺的起始刻度线。使用任何有刻度的测量工具和仪器之前，都应该先观察</a:t>
            </a:r>
            <a:r>
              <a:rPr lang="zh-CN" altLang="en-US" sz="280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零刻度线的位置</a:t>
            </a: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，观察</a:t>
            </a:r>
            <a:r>
              <a:rPr lang="zh-CN" altLang="en-US" sz="280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零刻度线是否已经磨损</a:t>
            </a: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。</a:t>
            </a:r>
          </a:p>
        </p:txBody>
      </p:sp>
      <p:sp>
        <p:nvSpPr>
          <p:cNvPr id="25" name="矩形 24"/>
          <p:cNvSpPr/>
          <p:nvPr>
            <p:custDataLst>
              <p:tags r:id="rId13"/>
            </p:custDataLst>
          </p:nvPr>
        </p:nvSpPr>
        <p:spPr>
          <a:xfrm>
            <a:off x="243888" y="1550937"/>
            <a:ext cx="11142631" cy="1124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280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（</a:t>
            </a:r>
            <a:r>
              <a:rPr lang="en-US" altLang="zh-CN" sz="280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2</a:t>
            </a:r>
            <a:r>
              <a:rPr lang="zh-CN" altLang="en-US" sz="280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）分度值</a:t>
            </a: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：相邻两刻度线之间的长度。它决定了测量的精确程度，分度值越小测量结果越精确。</a:t>
            </a:r>
            <a:endParaRPr lang="en-US" altLang="zh-CN" sz="2800">
              <a:solidFill>
                <a:prstClr val="black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26" name="矩形 25"/>
          <p:cNvSpPr/>
          <p:nvPr>
            <p:custDataLst>
              <p:tags r:id="rId14"/>
            </p:custDataLst>
          </p:nvPr>
        </p:nvSpPr>
        <p:spPr>
          <a:xfrm>
            <a:off x="243888" y="1558615"/>
            <a:ext cx="11512685" cy="607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280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（</a:t>
            </a:r>
            <a:r>
              <a:rPr lang="en-US" altLang="zh-CN" sz="280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3</a:t>
            </a:r>
            <a:r>
              <a:rPr lang="zh-CN" altLang="en-US" sz="280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）量程</a:t>
            </a: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：刻度尺</a:t>
            </a:r>
            <a:r>
              <a:rPr lang="zh-CN" altLang="en-US" sz="280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一次能测出的最大长度</a:t>
            </a: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，即测量范围。</a:t>
            </a:r>
          </a:p>
        </p:txBody>
      </p:sp>
      <p:sp>
        <p:nvSpPr>
          <p:cNvPr id="11282" name="Text Box 8"/>
          <p:cNvSpPr txBox="1"/>
          <p:nvPr>
            <p:custDataLst>
              <p:tags r:id="rId15"/>
            </p:custDataLst>
          </p:nvPr>
        </p:nvSpPr>
        <p:spPr>
          <a:xfrm>
            <a:off x="3016885" y="6021705"/>
            <a:ext cx="6614795" cy="6299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使用前认清</a:t>
            </a:r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零刻度线、量程、分度值。</a:t>
            </a:r>
            <a:endParaRPr lang="zh-CN" altLang="en-US" sz="2800" b="1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9" name="圆角矩形 8"/>
          <p:cNvSpPr/>
          <p:nvPr>
            <p:custDataLst>
              <p:tags r:id="rId16"/>
            </p:custDataLst>
          </p:nvPr>
        </p:nvSpPr>
        <p:spPr>
          <a:xfrm>
            <a:off x="1416105" y="6015668"/>
            <a:ext cx="1315200" cy="643200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zh-CN" altLang="en-US" sz="3735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会认</a:t>
            </a:r>
          </a:p>
        </p:txBody>
      </p:sp>
      <p:sp>
        <p:nvSpPr>
          <p:cNvPr id="2" name="文本框 1"/>
          <p:cNvSpPr txBox="1"/>
          <p:nvPr>
            <p:custDataLst>
              <p:tags r:id="rId17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二、长度的测量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9" grpId="0" animBg="1"/>
      <p:bldP spid="20" grpId="0" animBg="1"/>
      <p:bldP spid="21" grpId="0" animBg="1"/>
      <p:bldP spid="22" grpId="0" animBg="1"/>
      <p:bldP spid="23" grpId="0" animBg="1"/>
      <p:bldP spid="24" grpId="0"/>
      <p:bldP spid="25" grpId="0" build="allAtOnce"/>
      <p:bldP spid="1128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950"/>
          <p:cNvGrpSpPr/>
          <p:nvPr>
            <p:custDataLst>
              <p:tags r:id="rId1"/>
            </p:custDataLst>
          </p:nvPr>
        </p:nvGrpSpPr>
        <p:grpSpPr>
          <a:xfrm>
            <a:off x="743493" y="3489159"/>
            <a:ext cx="4698813" cy="960253"/>
            <a:chOff x="476" y="2685"/>
            <a:chExt cx="4139" cy="749"/>
          </a:xfrm>
        </p:grpSpPr>
        <p:sp>
          <p:nvSpPr>
            <p:cNvPr id="8" name="AutoShape 652"/>
            <p:cNvSpPr>
              <a:spLocks noChangeArrowheads="1"/>
            </p:cNvSpPr>
            <p:nvPr>
              <p:custDataLst>
                <p:tags r:id="rId140"/>
              </p:custDataLst>
            </p:nvPr>
          </p:nvSpPr>
          <p:spPr bwMode="auto">
            <a:xfrm>
              <a:off x="767" y="2685"/>
              <a:ext cx="1107" cy="749"/>
            </a:xfrm>
            <a:prstGeom prst="cube">
              <a:avLst>
                <a:gd name="adj" fmla="val 25000"/>
              </a:avLst>
            </a:prstGeom>
            <a:blipFill>
              <a:blip r:embed="rId265"/>
              <a:tile tx="0" ty="0" sx="100000" sy="100000" flip="none" algn="tl"/>
            </a:blipFill>
            <a:ln w="25400">
              <a:noFill/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zh-CN">
                <a:solidFill>
                  <a:prstClr val="black"/>
                </a:solidFill>
              </a:endParaRPr>
            </a:p>
          </p:txBody>
        </p:sp>
        <p:sp>
          <p:nvSpPr>
            <p:cNvPr id="10" name="AutoShape 650"/>
            <p:cNvSpPr>
              <a:spLocks noChangeArrowheads="1"/>
            </p:cNvSpPr>
            <p:nvPr>
              <p:custDataLst>
                <p:tags r:id="rId141"/>
              </p:custDataLst>
            </p:nvPr>
          </p:nvSpPr>
          <p:spPr bwMode="auto">
            <a:xfrm>
              <a:off x="476" y="2967"/>
              <a:ext cx="4037" cy="282"/>
            </a:xfrm>
            <a:prstGeom prst="cube">
              <a:avLst>
                <a:gd name="adj" fmla="val 66912"/>
              </a:avLst>
            </a:prstGeom>
            <a:solidFill>
              <a:srgbClr val="FFFF00"/>
            </a:solidFill>
            <a:ln w="31750">
              <a:solidFill>
                <a:sysClr val="windowText" lastClr="000000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zh-CN">
                <a:solidFill>
                  <a:prstClr val="black"/>
                </a:solidFill>
              </a:endParaRPr>
            </a:p>
          </p:txBody>
        </p:sp>
        <p:grpSp>
          <p:nvGrpSpPr>
            <p:cNvPr id="12" name="Group 815"/>
            <p:cNvGrpSpPr/>
            <p:nvPr>
              <p:custDataLst>
                <p:tags r:id="rId142"/>
              </p:custDataLst>
            </p:nvPr>
          </p:nvGrpSpPr>
          <p:grpSpPr>
            <a:xfrm>
              <a:off x="693" y="2981"/>
              <a:ext cx="3697" cy="16"/>
              <a:chOff x="793" y="3884"/>
              <a:chExt cx="3697" cy="21"/>
            </a:xfrm>
          </p:grpSpPr>
          <p:sp>
            <p:nvSpPr>
              <p:cNvPr id="14" name="Line 655"/>
              <p:cNvSpPr>
                <a:spLocks noChangeShapeType="1"/>
              </p:cNvSpPr>
              <p:nvPr>
                <p:custDataLst>
                  <p:tags r:id="rId144"/>
                </p:custDataLst>
              </p:nvPr>
            </p:nvSpPr>
            <p:spPr bwMode="auto">
              <a:xfrm rot="2700000" flipH="1">
                <a:off x="836" y="3859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15" name="Line 656"/>
              <p:cNvSpPr>
                <a:spLocks noChangeShapeType="1"/>
              </p:cNvSpPr>
              <p:nvPr>
                <p:custDataLst>
                  <p:tags r:id="rId145"/>
                </p:custDataLst>
              </p:nvPr>
            </p:nvSpPr>
            <p:spPr bwMode="auto">
              <a:xfrm rot="2700000" flipH="1">
                <a:off x="872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16" name="Line 657"/>
              <p:cNvSpPr>
                <a:spLocks noChangeShapeType="1"/>
              </p:cNvSpPr>
              <p:nvPr>
                <p:custDataLst>
                  <p:tags r:id="rId146"/>
                </p:custDataLst>
              </p:nvPr>
            </p:nvSpPr>
            <p:spPr bwMode="auto">
              <a:xfrm rot="2700000" flipH="1">
                <a:off x="908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17" name="Line 658"/>
              <p:cNvSpPr>
                <a:spLocks noChangeShapeType="1"/>
              </p:cNvSpPr>
              <p:nvPr>
                <p:custDataLst>
                  <p:tags r:id="rId147"/>
                </p:custDataLst>
              </p:nvPr>
            </p:nvSpPr>
            <p:spPr bwMode="auto">
              <a:xfrm rot="2700000" flipH="1">
                <a:off x="945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18" name="Line 659"/>
              <p:cNvSpPr>
                <a:spLocks noChangeShapeType="1"/>
              </p:cNvSpPr>
              <p:nvPr>
                <p:custDataLst>
                  <p:tags r:id="rId148"/>
                </p:custDataLst>
              </p:nvPr>
            </p:nvSpPr>
            <p:spPr bwMode="auto">
              <a:xfrm rot="2700000" flipH="1">
                <a:off x="981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19" name="Line 660"/>
              <p:cNvSpPr>
                <a:spLocks noChangeShapeType="1"/>
              </p:cNvSpPr>
              <p:nvPr>
                <p:custDataLst>
                  <p:tags r:id="rId149"/>
                </p:custDataLst>
              </p:nvPr>
            </p:nvSpPr>
            <p:spPr bwMode="auto">
              <a:xfrm rot="2700000" flipH="1">
                <a:off x="1017" y="3859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20" name="Line 661"/>
              <p:cNvSpPr>
                <a:spLocks noChangeShapeType="1"/>
              </p:cNvSpPr>
              <p:nvPr>
                <p:custDataLst>
                  <p:tags r:id="rId150"/>
                </p:custDataLst>
              </p:nvPr>
            </p:nvSpPr>
            <p:spPr bwMode="auto">
              <a:xfrm rot="2700000" flipH="1">
                <a:off x="1017" y="3859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21" name="Line 662"/>
              <p:cNvSpPr>
                <a:spLocks noChangeShapeType="1"/>
              </p:cNvSpPr>
              <p:nvPr>
                <p:custDataLst>
                  <p:tags r:id="rId151"/>
                </p:custDataLst>
              </p:nvPr>
            </p:nvSpPr>
            <p:spPr bwMode="auto">
              <a:xfrm rot="2700000" flipH="1">
                <a:off x="1053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22" name="Line 663"/>
              <p:cNvSpPr>
                <a:spLocks noChangeShapeType="1"/>
              </p:cNvSpPr>
              <p:nvPr>
                <p:custDataLst>
                  <p:tags r:id="rId152"/>
                </p:custDataLst>
              </p:nvPr>
            </p:nvSpPr>
            <p:spPr bwMode="auto">
              <a:xfrm rot="2700000" flipH="1">
                <a:off x="1089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23" name="Line 664"/>
              <p:cNvSpPr>
                <a:spLocks noChangeShapeType="1"/>
              </p:cNvSpPr>
              <p:nvPr>
                <p:custDataLst>
                  <p:tags r:id="rId153"/>
                </p:custDataLst>
              </p:nvPr>
            </p:nvSpPr>
            <p:spPr bwMode="auto">
              <a:xfrm rot="2700000" flipH="1">
                <a:off x="1126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24" name="Line 665"/>
              <p:cNvSpPr>
                <a:spLocks noChangeShapeType="1"/>
              </p:cNvSpPr>
              <p:nvPr>
                <p:custDataLst>
                  <p:tags r:id="rId154"/>
                </p:custDataLst>
              </p:nvPr>
            </p:nvSpPr>
            <p:spPr bwMode="auto">
              <a:xfrm rot="2700000" flipH="1">
                <a:off x="1162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25" name="Line 666"/>
              <p:cNvSpPr>
                <a:spLocks noChangeShapeType="1"/>
              </p:cNvSpPr>
              <p:nvPr>
                <p:custDataLst>
                  <p:tags r:id="rId155"/>
                </p:custDataLst>
              </p:nvPr>
            </p:nvSpPr>
            <p:spPr bwMode="auto">
              <a:xfrm rot="2700000" flipH="1">
                <a:off x="1198" y="3859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26" name="Line 667"/>
              <p:cNvSpPr>
                <a:spLocks noChangeShapeType="1"/>
              </p:cNvSpPr>
              <p:nvPr>
                <p:custDataLst>
                  <p:tags r:id="rId156"/>
                </p:custDataLst>
              </p:nvPr>
            </p:nvSpPr>
            <p:spPr bwMode="auto">
              <a:xfrm rot="2700000" flipH="1">
                <a:off x="1198" y="3859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27" name="Line 668"/>
              <p:cNvSpPr>
                <a:spLocks noChangeShapeType="1"/>
              </p:cNvSpPr>
              <p:nvPr>
                <p:custDataLst>
                  <p:tags r:id="rId157"/>
                </p:custDataLst>
              </p:nvPr>
            </p:nvSpPr>
            <p:spPr bwMode="auto">
              <a:xfrm rot="2700000" flipH="1">
                <a:off x="1234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28" name="Line 669"/>
              <p:cNvSpPr>
                <a:spLocks noChangeShapeType="1"/>
              </p:cNvSpPr>
              <p:nvPr>
                <p:custDataLst>
                  <p:tags r:id="rId158"/>
                </p:custDataLst>
              </p:nvPr>
            </p:nvSpPr>
            <p:spPr bwMode="auto">
              <a:xfrm rot="2700000" flipH="1">
                <a:off x="1270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29" name="Line 670"/>
              <p:cNvSpPr>
                <a:spLocks noChangeShapeType="1"/>
              </p:cNvSpPr>
              <p:nvPr>
                <p:custDataLst>
                  <p:tags r:id="rId159"/>
                </p:custDataLst>
              </p:nvPr>
            </p:nvSpPr>
            <p:spPr bwMode="auto">
              <a:xfrm rot="2700000" flipH="1">
                <a:off x="1307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0" name="Line 671"/>
              <p:cNvSpPr>
                <a:spLocks noChangeShapeType="1"/>
              </p:cNvSpPr>
              <p:nvPr>
                <p:custDataLst>
                  <p:tags r:id="rId160"/>
                </p:custDataLst>
              </p:nvPr>
            </p:nvSpPr>
            <p:spPr bwMode="auto">
              <a:xfrm rot="2700000" flipH="1">
                <a:off x="1343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1" name="Line 672"/>
              <p:cNvSpPr>
                <a:spLocks noChangeShapeType="1"/>
              </p:cNvSpPr>
              <p:nvPr>
                <p:custDataLst>
                  <p:tags r:id="rId161"/>
                </p:custDataLst>
              </p:nvPr>
            </p:nvSpPr>
            <p:spPr bwMode="auto">
              <a:xfrm rot="2700000" flipH="1">
                <a:off x="1379" y="3859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2" name="Line 673"/>
              <p:cNvSpPr>
                <a:spLocks noChangeShapeType="1"/>
              </p:cNvSpPr>
              <p:nvPr>
                <p:custDataLst>
                  <p:tags r:id="rId162"/>
                </p:custDataLst>
              </p:nvPr>
            </p:nvSpPr>
            <p:spPr bwMode="auto">
              <a:xfrm rot="2700000" flipH="1">
                <a:off x="1379" y="3859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3" name="Line 674"/>
              <p:cNvSpPr>
                <a:spLocks noChangeShapeType="1"/>
              </p:cNvSpPr>
              <p:nvPr>
                <p:custDataLst>
                  <p:tags r:id="rId163"/>
                </p:custDataLst>
              </p:nvPr>
            </p:nvSpPr>
            <p:spPr bwMode="auto">
              <a:xfrm rot="2700000" flipH="1">
                <a:off x="1431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4" name="Line 675"/>
              <p:cNvSpPr>
                <a:spLocks noChangeShapeType="1"/>
              </p:cNvSpPr>
              <p:nvPr>
                <p:custDataLst>
                  <p:tags r:id="rId164"/>
                </p:custDataLst>
              </p:nvPr>
            </p:nvSpPr>
            <p:spPr bwMode="auto">
              <a:xfrm rot="2700000" flipH="1">
                <a:off x="1451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5" name="Line 676"/>
              <p:cNvSpPr>
                <a:spLocks noChangeShapeType="1"/>
              </p:cNvSpPr>
              <p:nvPr>
                <p:custDataLst>
                  <p:tags r:id="rId165"/>
                </p:custDataLst>
              </p:nvPr>
            </p:nvSpPr>
            <p:spPr bwMode="auto">
              <a:xfrm rot="2700000" flipH="1">
                <a:off x="1488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6" name="Line 677"/>
              <p:cNvSpPr>
                <a:spLocks noChangeShapeType="1"/>
              </p:cNvSpPr>
              <p:nvPr>
                <p:custDataLst>
                  <p:tags r:id="rId166"/>
                </p:custDataLst>
              </p:nvPr>
            </p:nvSpPr>
            <p:spPr bwMode="auto">
              <a:xfrm rot="2700000" flipH="1">
                <a:off x="1524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7" name="Line 678"/>
              <p:cNvSpPr>
                <a:spLocks noChangeShapeType="1"/>
              </p:cNvSpPr>
              <p:nvPr>
                <p:custDataLst>
                  <p:tags r:id="rId167"/>
                </p:custDataLst>
              </p:nvPr>
            </p:nvSpPr>
            <p:spPr bwMode="auto">
              <a:xfrm rot="2700000" flipH="1">
                <a:off x="1560" y="3859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9" name="Line 679"/>
              <p:cNvSpPr>
                <a:spLocks noChangeShapeType="1"/>
              </p:cNvSpPr>
              <p:nvPr>
                <p:custDataLst>
                  <p:tags r:id="rId168"/>
                </p:custDataLst>
              </p:nvPr>
            </p:nvSpPr>
            <p:spPr bwMode="auto">
              <a:xfrm rot="2700000" flipH="1">
                <a:off x="1561" y="3859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40" name="Line 680"/>
              <p:cNvSpPr>
                <a:spLocks noChangeShapeType="1"/>
              </p:cNvSpPr>
              <p:nvPr>
                <p:custDataLst>
                  <p:tags r:id="rId169"/>
                </p:custDataLst>
              </p:nvPr>
            </p:nvSpPr>
            <p:spPr bwMode="auto">
              <a:xfrm rot="2700000" flipH="1">
                <a:off x="1597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41" name="Line 681"/>
              <p:cNvSpPr>
                <a:spLocks noChangeShapeType="1"/>
              </p:cNvSpPr>
              <p:nvPr>
                <p:custDataLst>
                  <p:tags r:id="rId170"/>
                </p:custDataLst>
              </p:nvPr>
            </p:nvSpPr>
            <p:spPr bwMode="auto">
              <a:xfrm rot="2700000" flipH="1">
                <a:off x="1633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42" name="Line 682"/>
              <p:cNvSpPr>
                <a:spLocks noChangeShapeType="1"/>
              </p:cNvSpPr>
              <p:nvPr>
                <p:custDataLst>
                  <p:tags r:id="rId171"/>
                </p:custDataLst>
              </p:nvPr>
            </p:nvSpPr>
            <p:spPr bwMode="auto">
              <a:xfrm rot="2700000" flipH="1">
                <a:off x="1670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43" name="Line 683"/>
              <p:cNvSpPr>
                <a:spLocks noChangeShapeType="1"/>
              </p:cNvSpPr>
              <p:nvPr>
                <p:custDataLst>
                  <p:tags r:id="rId172"/>
                </p:custDataLst>
              </p:nvPr>
            </p:nvSpPr>
            <p:spPr bwMode="auto">
              <a:xfrm rot="2700000" flipH="1">
                <a:off x="1706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44" name="Line 684"/>
              <p:cNvSpPr>
                <a:spLocks noChangeShapeType="1"/>
              </p:cNvSpPr>
              <p:nvPr>
                <p:custDataLst>
                  <p:tags r:id="rId173"/>
                </p:custDataLst>
              </p:nvPr>
            </p:nvSpPr>
            <p:spPr bwMode="auto">
              <a:xfrm rot="2700000" flipH="1">
                <a:off x="1742" y="3859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45" name="Line 685"/>
              <p:cNvSpPr>
                <a:spLocks noChangeShapeType="1"/>
              </p:cNvSpPr>
              <p:nvPr>
                <p:custDataLst>
                  <p:tags r:id="rId174"/>
                </p:custDataLst>
              </p:nvPr>
            </p:nvSpPr>
            <p:spPr bwMode="auto">
              <a:xfrm rot="2700000" flipH="1">
                <a:off x="1742" y="3859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46" name="Line 686"/>
              <p:cNvSpPr>
                <a:spLocks noChangeShapeType="1"/>
              </p:cNvSpPr>
              <p:nvPr>
                <p:custDataLst>
                  <p:tags r:id="rId175"/>
                </p:custDataLst>
              </p:nvPr>
            </p:nvSpPr>
            <p:spPr bwMode="auto">
              <a:xfrm rot="2700000" flipH="1">
                <a:off x="1778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47" name="Line 687"/>
              <p:cNvSpPr>
                <a:spLocks noChangeShapeType="1"/>
              </p:cNvSpPr>
              <p:nvPr>
                <p:custDataLst>
                  <p:tags r:id="rId176"/>
                </p:custDataLst>
              </p:nvPr>
            </p:nvSpPr>
            <p:spPr bwMode="auto">
              <a:xfrm rot="2700000" flipH="1">
                <a:off x="1814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48" name="Line 688"/>
              <p:cNvSpPr>
                <a:spLocks noChangeShapeType="1"/>
              </p:cNvSpPr>
              <p:nvPr>
                <p:custDataLst>
                  <p:tags r:id="rId177"/>
                </p:custDataLst>
              </p:nvPr>
            </p:nvSpPr>
            <p:spPr bwMode="auto">
              <a:xfrm rot="2700000" flipH="1">
                <a:off x="1851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49" name="Line 689"/>
              <p:cNvSpPr>
                <a:spLocks noChangeShapeType="1"/>
              </p:cNvSpPr>
              <p:nvPr>
                <p:custDataLst>
                  <p:tags r:id="rId178"/>
                </p:custDataLst>
              </p:nvPr>
            </p:nvSpPr>
            <p:spPr bwMode="auto">
              <a:xfrm rot="2700000" flipH="1">
                <a:off x="1887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50" name="Line 690"/>
              <p:cNvSpPr>
                <a:spLocks noChangeShapeType="1"/>
              </p:cNvSpPr>
              <p:nvPr>
                <p:custDataLst>
                  <p:tags r:id="rId179"/>
                </p:custDataLst>
              </p:nvPr>
            </p:nvSpPr>
            <p:spPr bwMode="auto">
              <a:xfrm rot="2700000" flipH="1">
                <a:off x="1923" y="3859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51" name="Line 691"/>
              <p:cNvSpPr>
                <a:spLocks noChangeShapeType="1"/>
              </p:cNvSpPr>
              <p:nvPr>
                <p:custDataLst>
                  <p:tags r:id="rId180"/>
                </p:custDataLst>
              </p:nvPr>
            </p:nvSpPr>
            <p:spPr bwMode="auto">
              <a:xfrm rot="2700000" flipH="1">
                <a:off x="1923" y="3859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52" name="Line 692"/>
              <p:cNvSpPr>
                <a:spLocks noChangeShapeType="1"/>
              </p:cNvSpPr>
              <p:nvPr>
                <p:custDataLst>
                  <p:tags r:id="rId181"/>
                </p:custDataLst>
              </p:nvPr>
            </p:nvSpPr>
            <p:spPr bwMode="auto">
              <a:xfrm rot="2700000" flipH="1">
                <a:off x="1959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53" name="Line 693"/>
              <p:cNvSpPr>
                <a:spLocks noChangeShapeType="1"/>
              </p:cNvSpPr>
              <p:nvPr>
                <p:custDataLst>
                  <p:tags r:id="rId182"/>
                </p:custDataLst>
              </p:nvPr>
            </p:nvSpPr>
            <p:spPr bwMode="auto">
              <a:xfrm rot="2700000" flipH="1">
                <a:off x="1995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54" name="Line 694"/>
              <p:cNvSpPr>
                <a:spLocks noChangeShapeType="1"/>
              </p:cNvSpPr>
              <p:nvPr>
                <p:custDataLst>
                  <p:tags r:id="rId183"/>
                </p:custDataLst>
              </p:nvPr>
            </p:nvSpPr>
            <p:spPr bwMode="auto">
              <a:xfrm rot="2700000" flipH="1">
                <a:off x="2032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55" name="Line 695"/>
              <p:cNvSpPr>
                <a:spLocks noChangeShapeType="1"/>
              </p:cNvSpPr>
              <p:nvPr>
                <p:custDataLst>
                  <p:tags r:id="rId184"/>
                </p:custDataLst>
              </p:nvPr>
            </p:nvSpPr>
            <p:spPr bwMode="auto">
              <a:xfrm rot="2700000" flipH="1">
                <a:off x="2068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56" name="Line 696"/>
              <p:cNvSpPr>
                <a:spLocks noChangeShapeType="1"/>
              </p:cNvSpPr>
              <p:nvPr>
                <p:custDataLst>
                  <p:tags r:id="rId185"/>
                </p:custDataLst>
              </p:nvPr>
            </p:nvSpPr>
            <p:spPr bwMode="auto">
              <a:xfrm rot="2700000" flipH="1">
                <a:off x="2104" y="3859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57" name="Line 697"/>
              <p:cNvSpPr>
                <a:spLocks noChangeShapeType="1"/>
              </p:cNvSpPr>
              <p:nvPr>
                <p:custDataLst>
                  <p:tags r:id="rId186"/>
                </p:custDataLst>
              </p:nvPr>
            </p:nvSpPr>
            <p:spPr bwMode="auto">
              <a:xfrm rot="2700000" flipH="1">
                <a:off x="2104" y="3859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58" name="Line 698"/>
              <p:cNvSpPr>
                <a:spLocks noChangeShapeType="1"/>
              </p:cNvSpPr>
              <p:nvPr>
                <p:custDataLst>
                  <p:tags r:id="rId187"/>
                </p:custDataLst>
              </p:nvPr>
            </p:nvSpPr>
            <p:spPr bwMode="auto">
              <a:xfrm rot="2700000" flipH="1">
                <a:off x="2140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59" name="Line 699"/>
              <p:cNvSpPr>
                <a:spLocks noChangeShapeType="1"/>
              </p:cNvSpPr>
              <p:nvPr>
                <p:custDataLst>
                  <p:tags r:id="rId188"/>
                </p:custDataLst>
              </p:nvPr>
            </p:nvSpPr>
            <p:spPr bwMode="auto">
              <a:xfrm rot="2700000" flipH="1">
                <a:off x="2176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60" name="Line 700"/>
              <p:cNvSpPr>
                <a:spLocks noChangeShapeType="1"/>
              </p:cNvSpPr>
              <p:nvPr>
                <p:custDataLst>
                  <p:tags r:id="rId189"/>
                </p:custDataLst>
              </p:nvPr>
            </p:nvSpPr>
            <p:spPr bwMode="auto">
              <a:xfrm rot="2700000" flipH="1">
                <a:off x="2213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61" name="Line 701"/>
              <p:cNvSpPr>
                <a:spLocks noChangeShapeType="1"/>
              </p:cNvSpPr>
              <p:nvPr>
                <p:custDataLst>
                  <p:tags r:id="rId190"/>
                </p:custDataLst>
              </p:nvPr>
            </p:nvSpPr>
            <p:spPr bwMode="auto">
              <a:xfrm rot="2700000" flipH="1">
                <a:off x="2249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62" name="Line 702"/>
              <p:cNvSpPr>
                <a:spLocks noChangeShapeType="1"/>
              </p:cNvSpPr>
              <p:nvPr>
                <p:custDataLst>
                  <p:tags r:id="rId191"/>
                </p:custDataLst>
              </p:nvPr>
            </p:nvSpPr>
            <p:spPr bwMode="auto">
              <a:xfrm rot="2700000" flipH="1">
                <a:off x="2285" y="3859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63" name="Line 703"/>
              <p:cNvSpPr>
                <a:spLocks noChangeShapeType="1"/>
              </p:cNvSpPr>
              <p:nvPr>
                <p:custDataLst>
                  <p:tags r:id="rId192"/>
                </p:custDataLst>
              </p:nvPr>
            </p:nvSpPr>
            <p:spPr bwMode="auto">
              <a:xfrm rot="2700000" flipH="1">
                <a:off x="2285" y="3859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64" name="Line 704"/>
              <p:cNvSpPr>
                <a:spLocks noChangeShapeType="1"/>
              </p:cNvSpPr>
              <p:nvPr>
                <p:custDataLst>
                  <p:tags r:id="rId193"/>
                </p:custDataLst>
              </p:nvPr>
            </p:nvSpPr>
            <p:spPr bwMode="auto">
              <a:xfrm rot="2700000" flipH="1">
                <a:off x="2321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65" name="Line 705"/>
              <p:cNvSpPr>
                <a:spLocks noChangeShapeType="1"/>
              </p:cNvSpPr>
              <p:nvPr>
                <p:custDataLst>
                  <p:tags r:id="rId194"/>
                </p:custDataLst>
              </p:nvPr>
            </p:nvSpPr>
            <p:spPr bwMode="auto">
              <a:xfrm rot="2700000" flipH="1">
                <a:off x="2357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66" name="Line 706"/>
              <p:cNvSpPr>
                <a:spLocks noChangeShapeType="1"/>
              </p:cNvSpPr>
              <p:nvPr>
                <p:custDataLst>
                  <p:tags r:id="rId195"/>
                </p:custDataLst>
              </p:nvPr>
            </p:nvSpPr>
            <p:spPr bwMode="auto">
              <a:xfrm rot="2700000" flipH="1">
                <a:off x="2394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67" name="Line 707"/>
              <p:cNvSpPr>
                <a:spLocks noChangeShapeType="1"/>
              </p:cNvSpPr>
              <p:nvPr>
                <p:custDataLst>
                  <p:tags r:id="rId196"/>
                </p:custDataLst>
              </p:nvPr>
            </p:nvSpPr>
            <p:spPr bwMode="auto">
              <a:xfrm rot="2700000" flipH="1">
                <a:off x="2430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68" name="Line 708"/>
              <p:cNvSpPr>
                <a:spLocks noChangeShapeType="1"/>
              </p:cNvSpPr>
              <p:nvPr>
                <p:custDataLst>
                  <p:tags r:id="rId197"/>
                </p:custDataLst>
              </p:nvPr>
            </p:nvSpPr>
            <p:spPr bwMode="auto">
              <a:xfrm rot="2700000" flipH="1">
                <a:off x="2466" y="3859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69" name="Line 709"/>
              <p:cNvSpPr>
                <a:spLocks noChangeShapeType="1"/>
              </p:cNvSpPr>
              <p:nvPr>
                <p:custDataLst>
                  <p:tags r:id="rId198"/>
                </p:custDataLst>
              </p:nvPr>
            </p:nvSpPr>
            <p:spPr bwMode="auto">
              <a:xfrm rot="2700000" flipH="1">
                <a:off x="2466" y="3859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70" name="Line 710"/>
              <p:cNvSpPr>
                <a:spLocks noChangeShapeType="1"/>
              </p:cNvSpPr>
              <p:nvPr>
                <p:custDataLst>
                  <p:tags r:id="rId199"/>
                </p:custDataLst>
              </p:nvPr>
            </p:nvSpPr>
            <p:spPr bwMode="auto">
              <a:xfrm rot="2700000" flipH="1">
                <a:off x="2502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71" name="Line 711"/>
              <p:cNvSpPr>
                <a:spLocks noChangeShapeType="1"/>
              </p:cNvSpPr>
              <p:nvPr>
                <p:custDataLst>
                  <p:tags r:id="rId200"/>
                </p:custDataLst>
              </p:nvPr>
            </p:nvSpPr>
            <p:spPr bwMode="auto">
              <a:xfrm rot="2700000" flipH="1">
                <a:off x="2538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72" name="Line 712"/>
              <p:cNvSpPr>
                <a:spLocks noChangeShapeType="1"/>
              </p:cNvSpPr>
              <p:nvPr>
                <p:custDataLst>
                  <p:tags r:id="rId201"/>
                </p:custDataLst>
              </p:nvPr>
            </p:nvSpPr>
            <p:spPr bwMode="auto">
              <a:xfrm rot="2700000" flipH="1">
                <a:off x="2575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73" name="Line 713"/>
              <p:cNvSpPr>
                <a:spLocks noChangeShapeType="1"/>
              </p:cNvSpPr>
              <p:nvPr>
                <p:custDataLst>
                  <p:tags r:id="rId202"/>
                </p:custDataLst>
              </p:nvPr>
            </p:nvSpPr>
            <p:spPr bwMode="auto">
              <a:xfrm rot="2700000" flipH="1">
                <a:off x="2611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74" name="Line 714"/>
              <p:cNvSpPr>
                <a:spLocks noChangeShapeType="1"/>
              </p:cNvSpPr>
              <p:nvPr>
                <p:custDataLst>
                  <p:tags r:id="rId203"/>
                </p:custDataLst>
              </p:nvPr>
            </p:nvSpPr>
            <p:spPr bwMode="auto">
              <a:xfrm rot="2700000" flipH="1">
                <a:off x="2647" y="3859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75" name="Line 715"/>
              <p:cNvSpPr>
                <a:spLocks noChangeShapeType="1"/>
              </p:cNvSpPr>
              <p:nvPr>
                <p:custDataLst>
                  <p:tags r:id="rId204"/>
                </p:custDataLst>
              </p:nvPr>
            </p:nvSpPr>
            <p:spPr bwMode="auto">
              <a:xfrm rot="2700000" flipH="1">
                <a:off x="2647" y="3859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76" name="Line 716"/>
              <p:cNvSpPr>
                <a:spLocks noChangeShapeType="1"/>
              </p:cNvSpPr>
              <p:nvPr>
                <p:custDataLst>
                  <p:tags r:id="rId205"/>
                </p:custDataLst>
              </p:nvPr>
            </p:nvSpPr>
            <p:spPr bwMode="auto">
              <a:xfrm rot="2700000" flipH="1">
                <a:off x="2683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77" name="Line 717"/>
              <p:cNvSpPr>
                <a:spLocks noChangeShapeType="1"/>
              </p:cNvSpPr>
              <p:nvPr>
                <p:custDataLst>
                  <p:tags r:id="rId206"/>
                </p:custDataLst>
              </p:nvPr>
            </p:nvSpPr>
            <p:spPr bwMode="auto">
              <a:xfrm rot="2700000" flipH="1">
                <a:off x="2719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78" name="Line 718"/>
              <p:cNvSpPr>
                <a:spLocks noChangeShapeType="1"/>
              </p:cNvSpPr>
              <p:nvPr>
                <p:custDataLst>
                  <p:tags r:id="rId207"/>
                </p:custDataLst>
              </p:nvPr>
            </p:nvSpPr>
            <p:spPr bwMode="auto">
              <a:xfrm rot="2700000" flipH="1">
                <a:off x="2756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79" name="Line 719"/>
              <p:cNvSpPr>
                <a:spLocks noChangeShapeType="1"/>
              </p:cNvSpPr>
              <p:nvPr>
                <p:custDataLst>
                  <p:tags r:id="rId208"/>
                </p:custDataLst>
              </p:nvPr>
            </p:nvSpPr>
            <p:spPr bwMode="auto">
              <a:xfrm rot="2700000" flipH="1">
                <a:off x="2792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80" name="Line 720"/>
              <p:cNvSpPr>
                <a:spLocks noChangeShapeType="1"/>
              </p:cNvSpPr>
              <p:nvPr>
                <p:custDataLst>
                  <p:tags r:id="rId209"/>
                </p:custDataLst>
              </p:nvPr>
            </p:nvSpPr>
            <p:spPr bwMode="auto">
              <a:xfrm rot="2700000" flipH="1">
                <a:off x="2828" y="3859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81" name="Line 721"/>
              <p:cNvSpPr>
                <a:spLocks noChangeShapeType="1"/>
              </p:cNvSpPr>
              <p:nvPr>
                <p:custDataLst>
                  <p:tags r:id="rId210"/>
                </p:custDataLst>
              </p:nvPr>
            </p:nvSpPr>
            <p:spPr bwMode="auto">
              <a:xfrm rot="2700000" flipH="1">
                <a:off x="2828" y="3859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82" name="Line 722"/>
              <p:cNvSpPr>
                <a:spLocks noChangeShapeType="1"/>
              </p:cNvSpPr>
              <p:nvPr>
                <p:custDataLst>
                  <p:tags r:id="rId211"/>
                </p:custDataLst>
              </p:nvPr>
            </p:nvSpPr>
            <p:spPr bwMode="auto">
              <a:xfrm rot="2700000" flipH="1">
                <a:off x="2864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83" name="Line 723"/>
              <p:cNvSpPr>
                <a:spLocks noChangeShapeType="1"/>
              </p:cNvSpPr>
              <p:nvPr>
                <p:custDataLst>
                  <p:tags r:id="rId212"/>
                </p:custDataLst>
              </p:nvPr>
            </p:nvSpPr>
            <p:spPr bwMode="auto">
              <a:xfrm rot="2700000" flipH="1">
                <a:off x="2900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84" name="Line 724"/>
              <p:cNvSpPr>
                <a:spLocks noChangeShapeType="1"/>
              </p:cNvSpPr>
              <p:nvPr>
                <p:custDataLst>
                  <p:tags r:id="rId213"/>
                </p:custDataLst>
              </p:nvPr>
            </p:nvSpPr>
            <p:spPr bwMode="auto">
              <a:xfrm rot="2700000" flipH="1">
                <a:off x="2937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85" name="Line 725"/>
              <p:cNvSpPr>
                <a:spLocks noChangeShapeType="1"/>
              </p:cNvSpPr>
              <p:nvPr>
                <p:custDataLst>
                  <p:tags r:id="rId214"/>
                </p:custDataLst>
              </p:nvPr>
            </p:nvSpPr>
            <p:spPr bwMode="auto">
              <a:xfrm rot="2700000" flipH="1">
                <a:off x="2973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86" name="Line 726"/>
              <p:cNvSpPr>
                <a:spLocks noChangeShapeType="1"/>
              </p:cNvSpPr>
              <p:nvPr>
                <p:custDataLst>
                  <p:tags r:id="rId215"/>
                </p:custDataLst>
              </p:nvPr>
            </p:nvSpPr>
            <p:spPr bwMode="auto">
              <a:xfrm rot="2700000" flipH="1">
                <a:off x="3009" y="3859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87" name="Line 727"/>
              <p:cNvSpPr>
                <a:spLocks noChangeShapeType="1"/>
              </p:cNvSpPr>
              <p:nvPr>
                <p:custDataLst>
                  <p:tags r:id="rId216"/>
                </p:custDataLst>
              </p:nvPr>
            </p:nvSpPr>
            <p:spPr bwMode="auto">
              <a:xfrm rot="2700000" flipH="1">
                <a:off x="3009" y="3859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88" name="Line 728"/>
              <p:cNvSpPr>
                <a:spLocks noChangeShapeType="1"/>
              </p:cNvSpPr>
              <p:nvPr>
                <p:custDataLst>
                  <p:tags r:id="rId217"/>
                </p:custDataLst>
              </p:nvPr>
            </p:nvSpPr>
            <p:spPr bwMode="auto">
              <a:xfrm rot="2700000" flipH="1">
                <a:off x="3045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89" name="Line 729"/>
              <p:cNvSpPr>
                <a:spLocks noChangeShapeType="1"/>
              </p:cNvSpPr>
              <p:nvPr>
                <p:custDataLst>
                  <p:tags r:id="rId218"/>
                </p:custDataLst>
              </p:nvPr>
            </p:nvSpPr>
            <p:spPr bwMode="auto">
              <a:xfrm rot="2700000" flipH="1">
                <a:off x="3081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90" name="Line 730"/>
              <p:cNvSpPr>
                <a:spLocks noChangeShapeType="1"/>
              </p:cNvSpPr>
              <p:nvPr>
                <p:custDataLst>
                  <p:tags r:id="rId219"/>
                </p:custDataLst>
              </p:nvPr>
            </p:nvSpPr>
            <p:spPr bwMode="auto">
              <a:xfrm rot="2700000" flipH="1">
                <a:off x="3118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91" name="Line 731"/>
              <p:cNvSpPr>
                <a:spLocks noChangeShapeType="1"/>
              </p:cNvSpPr>
              <p:nvPr>
                <p:custDataLst>
                  <p:tags r:id="rId220"/>
                </p:custDataLst>
              </p:nvPr>
            </p:nvSpPr>
            <p:spPr bwMode="auto">
              <a:xfrm rot="2700000" flipH="1">
                <a:off x="3154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92" name="Line 732"/>
              <p:cNvSpPr>
                <a:spLocks noChangeShapeType="1"/>
              </p:cNvSpPr>
              <p:nvPr>
                <p:custDataLst>
                  <p:tags r:id="rId221"/>
                </p:custDataLst>
              </p:nvPr>
            </p:nvSpPr>
            <p:spPr bwMode="auto">
              <a:xfrm rot="2700000" flipH="1">
                <a:off x="3190" y="3859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93" name="Line 733"/>
              <p:cNvSpPr>
                <a:spLocks noChangeShapeType="1"/>
              </p:cNvSpPr>
              <p:nvPr>
                <p:custDataLst>
                  <p:tags r:id="rId222"/>
                </p:custDataLst>
              </p:nvPr>
            </p:nvSpPr>
            <p:spPr bwMode="auto">
              <a:xfrm rot="2700000" flipH="1">
                <a:off x="3190" y="3859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94" name="Line 734"/>
              <p:cNvSpPr>
                <a:spLocks noChangeShapeType="1"/>
              </p:cNvSpPr>
              <p:nvPr>
                <p:custDataLst>
                  <p:tags r:id="rId223"/>
                </p:custDataLst>
              </p:nvPr>
            </p:nvSpPr>
            <p:spPr bwMode="auto">
              <a:xfrm rot="2700000" flipH="1">
                <a:off x="3226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95" name="Line 735"/>
              <p:cNvSpPr>
                <a:spLocks noChangeShapeType="1"/>
              </p:cNvSpPr>
              <p:nvPr>
                <p:custDataLst>
                  <p:tags r:id="rId224"/>
                </p:custDataLst>
              </p:nvPr>
            </p:nvSpPr>
            <p:spPr bwMode="auto">
              <a:xfrm rot="2700000" flipH="1">
                <a:off x="3262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96" name="Line 736"/>
              <p:cNvSpPr>
                <a:spLocks noChangeShapeType="1"/>
              </p:cNvSpPr>
              <p:nvPr>
                <p:custDataLst>
                  <p:tags r:id="rId225"/>
                </p:custDataLst>
              </p:nvPr>
            </p:nvSpPr>
            <p:spPr bwMode="auto">
              <a:xfrm rot="2700000" flipH="1">
                <a:off x="3299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97" name="Line 737"/>
              <p:cNvSpPr>
                <a:spLocks noChangeShapeType="1"/>
              </p:cNvSpPr>
              <p:nvPr>
                <p:custDataLst>
                  <p:tags r:id="rId226"/>
                </p:custDataLst>
              </p:nvPr>
            </p:nvSpPr>
            <p:spPr bwMode="auto">
              <a:xfrm rot="2700000" flipH="1">
                <a:off x="3335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98" name="Line 738"/>
              <p:cNvSpPr>
                <a:spLocks noChangeShapeType="1"/>
              </p:cNvSpPr>
              <p:nvPr>
                <p:custDataLst>
                  <p:tags r:id="rId227"/>
                </p:custDataLst>
              </p:nvPr>
            </p:nvSpPr>
            <p:spPr bwMode="auto">
              <a:xfrm rot="2700000" flipH="1">
                <a:off x="3371" y="3859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99" name="Line 739"/>
              <p:cNvSpPr>
                <a:spLocks noChangeShapeType="1"/>
              </p:cNvSpPr>
              <p:nvPr>
                <p:custDataLst>
                  <p:tags r:id="rId228"/>
                </p:custDataLst>
              </p:nvPr>
            </p:nvSpPr>
            <p:spPr bwMode="auto">
              <a:xfrm rot="2700000" flipH="1">
                <a:off x="3371" y="3859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100" name="Line 740"/>
              <p:cNvSpPr>
                <a:spLocks noChangeShapeType="1"/>
              </p:cNvSpPr>
              <p:nvPr>
                <p:custDataLst>
                  <p:tags r:id="rId229"/>
                </p:custDataLst>
              </p:nvPr>
            </p:nvSpPr>
            <p:spPr bwMode="auto">
              <a:xfrm rot="2700000" flipH="1">
                <a:off x="3407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101" name="Line 741"/>
              <p:cNvSpPr>
                <a:spLocks noChangeShapeType="1"/>
              </p:cNvSpPr>
              <p:nvPr>
                <p:custDataLst>
                  <p:tags r:id="rId230"/>
                </p:custDataLst>
              </p:nvPr>
            </p:nvSpPr>
            <p:spPr bwMode="auto">
              <a:xfrm rot="2700000" flipH="1">
                <a:off x="3443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102" name="Line 742"/>
              <p:cNvSpPr>
                <a:spLocks noChangeShapeType="1"/>
              </p:cNvSpPr>
              <p:nvPr>
                <p:custDataLst>
                  <p:tags r:id="rId231"/>
                </p:custDataLst>
              </p:nvPr>
            </p:nvSpPr>
            <p:spPr bwMode="auto">
              <a:xfrm rot="2700000" flipH="1">
                <a:off x="3480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103" name="Line 743"/>
              <p:cNvSpPr>
                <a:spLocks noChangeShapeType="1"/>
              </p:cNvSpPr>
              <p:nvPr>
                <p:custDataLst>
                  <p:tags r:id="rId232"/>
                </p:custDataLst>
              </p:nvPr>
            </p:nvSpPr>
            <p:spPr bwMode="auto">
              <a:xfrm rot="2700000" flipH="1">
                <a:off x="3516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104" name="Line 744"/>
              <p:cNvSpPr>
                <a:spLocks noChangeShapeType="1"/>
              </p:cNvSpPr>
              <p:nvPr>
                <p:custDataLst>
                  <p:tags r:id="rId233"/>
                </p:custDataLst>
              </p:nvPr>
            </p:nvSpPr>
            <p:spPr bwMode="auto">
              <a:xfrm rot="2700000" flipH="1">
                <a:off x="3552" y="3859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105" name="Line 745"/>
              <p:cNvSpPr>
                <a:spLocks noChangeShapeType="1"/>
              </p:cNvSpPr>
              <p:nvPr>
                <p:custDataLst>
                  <p:tags r:id="rId234"/>
                </p:custDataLst>
              </p:nvPr>
            </p:nvSpPr>
            <p:spPr bwMode="auto">
              <a:xfrm rot="2700000" flipH="1">
                <a:off x="3552" y="3859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106" name="Line 746"/>
              <p:cNvSpPr>
                <a:spLocks noChangeShapeType="1"/>
              </p:cNvSpPr>
              <p:nvPr>
                <p:custDataLst>
                  <p:tags r:id="rId235"/>
                </p:custDataLst>
              </p:nvPr>
            </p:nvSpPr>
            <p:spPr bwMode="auto">
              <a:xfrm rot="2700000" flipH="1">
                <a:off x="3588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107" name="Line 778"/>
              <p:cNvSpPr>
                <a:spLocks noChangeShapeType="1"/>
              </p:cNvSpPr>
              <p:nvPr>
                <p:custDataLst>
                  <p:tags r:id="rId236"/>
                </p:custDataLst>
              </p:nvPr>
            </p:nvSpPr>
            <p:spPr bwMode="auto">
              <a:xfrm rot="2700000" flipH="1">
                <a:off x="3628" y="3862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108" name="Line 779"/>
              <p:cNvSpPr>
                <a:spLocks noChangeShapeType="1"/>
              </p:cNvSpPr>
              <p:nvPr>
                <p:custDataLst>
                  <p:tags r:id="rId237"/>
                </p:custDataLst>
              </p:nvPr>
            </p:nvSpPr>
            <p:spPr bwMode="auto">
              <a:xfrm rot="2700000" flipH="1">
                <a:off x="3665" y="3862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109" name="Line 780"/>
              <p:cNvSpPr>
                <a:spLocks noChangeShapeType="1"/>
              </p:cNvSpPr>
              <p:nvPr>
                <p:custDataLst>
                  <p:tags r:id="rId238"/>
                </p:custDataLst>
              </p:nvPr>
            </p:nvSpPr>
            <p:spPr bwMode="auto">
              <a:xfrm rot="2700000" flipH="1">
                <a:off x="3701" y="3862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110" name="Line 781"/>
              <p:cNvSpPr>
                <a:spLocks noChangeShapeType="1"/>
              </p:cNvSpPr>
              <p:nvPr>
                <p:custDataLst>
                  <p:tags r:id="rId239"/>
                </p:custDataLst>
              </p:nvPr>
            </p:nvSpPr>
            <p:spPr bwMode="auto">
              <a:xfrm rot="2700000" flipH="1">
                <a:off x="3737" y="3862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111" name="Line 782"/>
              <p:cNvSpPr>
                <a:spLocks noChangeShapeType="1"/>
              </p:cNvSpPr>
              <p:nvPr>
                <p:custDataLst>
                  <p:tags r:id="rId240"/>
                </p:custDataLst>
              </p:nvPr>
            </p:nvSpPr>
            <p:spPr bwMode="auto">
              <a:xfrm rot="2700000" flipH="1">
                <a:off x="3737" y="3862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112" name="Line 783"/>
              <p:cNvSpPr>
                <a:spLocks noChangeShapeType="1"/>
              </p:cNvSpPr>
              <p:nvPr>
                <p:custDataLst>
                  <p:tags r:id="rId241"/>
                </p:custDataLst>
              </p:nvPr>
            </p:nvSpPr>
            <p:spPr bwMode="auto">
              <a:xfrm rot="2700000" flipH="1">
                <a:off x="3773" y="3862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113" name="Line 784"/>
              <p:cNvSpPr>
                <a:spLocks noChangeShapeType="1"/>
              </p:cNvSpPr>
              <p:nvPr>
                <p:custDataLst>
                  <p:tags r:id="rId242"/>
                </p:custDataLst>
              </p:nvPr>
            </p:nvSpPr>
            <p:spPr bwMode="auto">
              <a:xfrm rot="2700000" flipH="1">
                <a:off x="3809" y="3862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114" name="Line 785"/>
              <p:cNvSpPr>
                <a:spLocks noChangeShapeType="1"/>
              </p:cNvSpPr>
              <p:nvPr>
                <p:custDataLst>
                  <p:tags r:id="rId243"/>
                </p:custDataLst>
              </p:nvPr>
            </p:nvSpPr>
            <p:spPr bwMode="auto">
              <a:xfrm rot="2700000" flipH="1">
                <a:off x="3846" y="3862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115" name="Line 786"/>
              <p:cNvSpPr>
                <a:spLocks noChangeShapeType="1"/>
              </p:cNvSpPr>
              <p:nvPr>
                <p:custDataLst>
                  <p:tags r:id="rId244"/>
                </p:custDataLst>
              </p:nvPr>
            </p:nvSpPr>
            <p:spPr bwMode="auto">
              <a:xfrm rot="2700000" flipH="1">
                <a:off x="3882" y="3862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116" name="Line 787"/>
              <p:cNvSpPr>
                <a:spLocks noChangeShapeType="1"/>
              </p:cNvSpPr>
              <p:nvPr>
                <p:custDataLst>
                  <p:tags r:id="rId245"/>
                </p:custDataLst>
              </p:nvPr>
            </p:nvSpPr>
            <p:spPr bwMode="auto">
              <a:xfrm rot="2700000" flipH="1">
                <a:off x="3918" y="3862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117" name="Line 788"/>
              <p:cNvSpPr>
                <a:spLocks noChangeShapeType="1"/>
              </p:cNvSpPr>
              <p:nvPr>
                <p:custDataLst>
                  <p:tags r:id="rId246"/>
                </p:custDataLst>
              </p:nvPr>
            </p:nvSpPr>
            <p:spPr bwMode="auto">
              <a:xfrm rot="2700000" flipH="1">
                <a:off x="3918" y="3862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118" name="Line 789"/>
              <p:cNvSpPr>
                <a:spLocks noChangeShapeType="1"/>
              </p:cNvSpPr>
              <p:nvPr>
                <p:custDataLst>
                  <p:tags r:id="rId247"/>
                </p:custDataLst>
              </p:nvPr>
            </p:nvSpPr>
            <p:spPr bwMode="auto">
              <a:xfrm rot="2700000" flipH="1">
                <a:off x="3954" y="3862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119" name="Line 790"/>
              <p:cNvSpPr>
                <a:spLocks noChangeShapeType="1"/>
              </p:cNvSpPr>
              <p:nvPr>
                <p:custDataLst>
                  <p:tags r:id="rId248"/>
                </p:custDataLst>
              </p:nvPr>
            </p:nvSpPr>
            <p:spPr bwMode="auto">
              <a:xfrm rot="2700000" flipH="1">
                <a:off x="3990" y="3862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120" name="Line 791"/>
              <p:cNvSpPr>
                <a:spLocks noChangeShapeType="1"/>
              </p:cNvSpPr>
              <p:nvPr>
                <p:custDataLst>
                  <p:tags r:id="rId249"/>
                </p:custDataLst>
              </p:nvPr>
            </p:nvSpPr>
            <p:spPr bwMode="auto">
              <a:xfrm rot="2700000" flipH="1">
                <a:off x="4027" y="3862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121" name="Line 792"/>
              <p:cNvSpPr>
                <a:spLocks noChangeShapeType="1"/>
              </p:cNvSpPr>
              <p:nvPr>
                <p:custDataLst>
                  <p:tags r:id="rId250"/>
                </p:custDataLst>
              </p:nvPr>
            </p:nvSpPr>
            <p:spPr bwMode="auto">
              <a:xfrm rot="2700000" flipH="1">
                <a:off x="4063" y="3862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122" name="Line 793"/>
              <p:cNvSpPr>
                <a:spLocks noChangeShapeType="1"/>
              </p:cNvSpPr>
              <p:nvPr>
                <p:custDataLst>
                  <p:tags r:id="rId251"/>
                </p:custDataLst>
              </p:nvPr>
            </p:nvSpPr>
            <p:spPr bwMode="auto">
              <a:xfrm rot="2700000" flipH="1">
                <a:off x="4099" y="3862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123" name="Line 794"/>
              <p:cNvSpPr>
                <a:spLocks noChangeShapeType="1"/>
              </p:cNvSpPr>
              <p:nvPr>
                <p:custDataLst>
                  <p:tags r:id="rId252"/>
                </p:custDataLst>
              </p:nvPr>
            </p:nvSpPr>
            <p:spPr bwMode="auto">
              <a:xfrm rot="2700000" flipH="1">
                <a:off x="4099" y="3862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124" name="Line 795"/>
              <p:cNvSpPr>
                <a:spLocks noChangeShapeType="1"/>
              </p:cNvSpPr>
              <p:nvPr>
                <p:custDataLst>
                  <p:tags r:id="rId253"/>
                </p:custDataLst>
              </p:nvPr>
            </p:nvSpPr>
            <p:spPr bwMode="auto">
              <a:xfrm rot="2700000" flipH="1">
                <a:off x="4135" y="3862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125" name="Line 796"/>
              <p:cNvSpPr>
                <a:spLocks noChangeShapeType="1"/>
              </p:cNvSpPr>
              <p:nvPr>
                <p:custDataLst>
                  <p:tags r:id="rId254"/>
                </p:custDataLst>
              </p:nvPr>
            </p:nvSpPr>
            <p:spPr bwMode="auto">
              <a:xfrm rot="2700000" flipH="1">
                <a:off x="4171" y="3862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126" name="Line 797"/>
              <p:cNvSpPr>
                <a:spLocks noChangeShapeType="1"/>
              </p:cNvSpPr>
              <p:nvPr>
                <p:custDataLst>
                  <p:tags r:id="rId255"/>
                </p:custDataLst>
              </p:nvPr>
            </p:nvSpPr>
            <p:spPr bwMode="auto">
              <a:xfrm rot="2700000" flipH="1">
                <a:off x="4208" y="3862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127" name="Line 798"/>
              <p:cNvSpPr>
                <a:spLocks noChangeShapeType="1"/>
              </p:cNvSpPr>
              <p:nvPr>
                <p:custDataLst>
                  <p:tags r:id="rId256"/>
                </p:custDataLst>
              </p:nvPr>
            </p:nvSpPr>
            <p:spPr bwMode="auto">
              <a:xfrm rot="2700000" flipH="1">
                <a:off x="4244" y="3862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128" name="Line 799"/>
              <p:cNvSpPr>
                <a:spLocks noChangeShapeType="1"/>
              </p:cNvSpPr>
              <p:nvPr>
                <p:custDataLst>
                  <p:tags r:id="rId257"/>
                </p:custDataLst>
              </p:nvPr>
            </p:nvSpPr>
            <p:spPr bwMode="auto">
              <a:xfrm rot="2700000" flipH="1">
                <a:off x="4280" y="3862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129" name="Line 800"/>
              <p:cNvSpPr>
                <a:spLocks noChangeShapeType="1"/>
              </p:cNvSpPr>
              <p:nvPr>
                <p:custDataLst>
                  <p:tags r:id="rId258"/>
                </p:custDataLst>
              </p:nvPr>
            </p:nvSpPr>
            <p:spPr bwMode="auto">
              <a:xfrm rot="2700000" flipH="1">
                <a:off x="4280" y="3862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130" name="Line 801"/>
              <p:cNvSpPr>
                <a:spLocks noChangeShapeType="1"/>
              </p:cNvSpPr>
              <p:nvPr>
                <p:custDataLst>
                  <p:tags r:id="rId259"/>
                </p:custDataLst>
              </p:nvPr>
            </p:nvSpPr>
            <p:spPr bwMode="auto">
              <a:xfrm rot="2700000" flipH="1">
                <a:off x="4316" y="3862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131" name="Line 808"/>
              <p:cNvSpPr>
                <a:spLocks noChangeShapeType="1"/>
              </p:cNvSpPr>
              <p:nvPr>
                <p:custDataLst>
                  <p:tags r:id="rId260"/>
                </p:custDataLst>
              </p:nvPr>
            </p:nvSpPr>
            <p:spPr bwMode="auto">
              <a:xfrm rot="2700000" flipH="1">
                <a:off x="4348" y="3868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132" name="Line 809"/>
              <p:cNvSpPr>
                <a:spLocks noChangeShapeType="1"/>
              </p:cNvSpPr>
              <p:nvPr>
                <p:custDataLst>
                  <p:tags r:id="rId261"/>
                </p:custDataLst>
              </p:nvPr>
            </p:nvSpPr>
            <p:spPr bwMode="auto">
              <a:xfrm rot="2700000" flipH="1">
                <a:off x="4384" y="3868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133" name="Line 810"/>
              <p:cNvSpPr>
                <a:spLocks noChangeShapeType="1"/>
              </p:cNvSpPr>
              <p:nvPr>
                <p:custDataLst>
                  <p:tags r:id="rId262"/>
                </p:custDataLst>
              </p:nvPr>
            </p:nvSpPr>
            <p:spPr bwMode="auto">
              <a:xfrm rot="2700000" flipH="1">
                <a:off x="4447" y="3859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134" name="Line 813"/>
              <p:cNvSpPr>
                <a:spLocks noChangeShapeType="1"/>
              </p:cNvSpPr>
              <p:nvPr>
                <p:custDataLst>
                  <p:tags r:id="rId263"/>
                </p:custDataLst>
              </p:nvPr>
            </p:nvSpPr>
            <p:spPr bwMode="auto">
              <a:xfrm rot="2700000" flipH="1">
                <a:off x="4421" y="3868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</p:grpSp>
        <p:sp>
          <p:nvSpPr>
            <p:cNvPr id="13" name="Text Box 817"/>
            <p:cNvSpPr txBox="1">
              <a:spLocks noChangeArrowheads="1"/>
            </p:cNvSpPr>
            <p:nvPr>
              <p:custDataLst>
                <p:tags r:id="rId143"/>
              </p:custDataLst>
            </p:nvPr>
          </p:nvSpPr>
          <p:spPr bwMode="auto">
            <a:xfrm>
              <a:off x="584" y="2976"/>
              <a:ext cx="4031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 sz="1200" b="1" i="1">
                  <a:solidFill>
                    <a:srgbClr val="000000"/>
                  </a:solidFill>
                </a:rPr>
                <a:t>0 cm  1         2         3         4         5        6         7         8        9</a:t>
              </a:r>
              <a:endParaRPr lang="en-US" altLang="zh-CN" i="1">
                <a:solidFill>
                  <a:prstClr val="black"/>
                </a:solidFill>
              </a:endParaRPr>
            </a:p>
          </p:txBody>
        </p:sp>
      </p:grpSp>
      <p:sp>
        <p:nvSpPr>
          <p:cNvPr id="265" name="矩形 264"/>
          <p:cNvSpPr/>
          <p:nvPr>
            <p:custDataLst>
              <p:tags r:id="rId2"/>
            </p:custDataLst>
          </p:nvPr>
        </p:nvSpPr>
        <p:spPr>
          <a:xfrm>
            <a:off x="337679" y="1185568"/>
            <a:ext cx="11142631" cy="1124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零刻度线</a:t>
            </a:r>
            <a:r>
              <a:rPr lang="zh-CN" altLang="en-US" sz="280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要</a:t>
            </a:r>
            <a:r>
              <a:rPr lang="zh-CN" altLang="en-US" sz="280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对准</a:t>
            </a:r>
            <a:r>
              <a:rPr lang="zh-CN" altLang="en-US" sz="280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被测物体的</a:t>
            </a:r>
            <a:r>
              <a:rPr lang="zh-CN" altLang="en-US" sz="280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一端</a:t>
            </a:r>
            <a:r>
              <a:rPr lang="zh-CN" altLang="en-US" sz="280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，刻度线要</a:t>
            </a:r>
            <a:r>
              <a:rPr lang="zh-CN" altLang="en-US" sz="280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紧靠被测物体</a:t>
            </a:r>
            <a:r>
              <a:rPr lang="zh-CN" altLang="en-US" sz="280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，与被测边保持</a:t>
            </a:r>
            <a:r>
              <a:rPr lang="zh-CN" altLang="en-US" sz="280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平行</a:t>
            </a:r>
            <a:r>
              <a:rPr lang="zh-CN" altLang="en-US" sz="280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，</a:t>
            </a:r>
            <a:r>
              <a:rPr lang="zh-CN" altLang="en-US" sz="280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不能歪斜</a:t>
            </a:r>
            <a:r>
              <a:rPr lang="zh-CN" altLang="en-US" sz="280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  <a:endParaRPr lang="en-US" altLang="zh-CN" sz="280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63" name="圆角矩形 262"/>
          <p:cNvSpPr/>
          <p:nvPr>
            <p:custDataLst>
              <p:tags r:id="rId3"/>
            </p:custDataLst>
          </p:nvPr>
        </p:nvSpPr>
        <p:spPr>
          <a:xfrm>
            <a:off x="595200" y="555043"/>
            <a:ext cx="1315200" cy="643200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zh-CN" altLang="en-US" sz="3735">
                <a:solidFill>
                  <a:sysClr val="windowText" lastClr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会放</a:t>
            </a:r>
          </a:p>
        </p:txBody>
      </p:sp>
      <p:sp>
        <p:nvSpPr>
          <p:cNvPr id="266" name="矩形 265"/>
          <p:cNvSpPr/>
          <p:nvPr>
            <p:custDataLst>
              <p:tags r:id="rId4"/>
            </p:custDataLst>
          </p:nvPr>
        </p:nvSpPr>
        <p:spPr>
          <a:xfrm>
            <a:off x="5241460" y="3292800"/>
            <a:ext cx="607176" cy="1445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8800">
                <a:solidFill>
                  <a:srgbClr val="C00000"/>
                </a:solidFill>
                <a:latin typeface="Times New Roman" panose="02020603050405020304" pitchFamily="18" charset="0"/>
              </a:rPr>
              <a:t>√</a:t>
            </a:r>
            <a:endParaRPr lang="zh-CN" altLang="en-US" sz="8800">
              <a:solidFill>
                <a:srgbClr val="C00000"/>
              </a:solidFill>
            </a:endParaRPr>
          </a:p>
        </p:txBody>
      </p:sp>
      <p:sp>
        <p:nvSpPr>
          <p:cNvPr id="267" name="矩形 266"/>
          <p:cNvSpPr/>
          <p:nvPr>
            <p:custDataLst>
              <p:tags r:id="rId5"/>
            </p:custDataLst>
          </p:nvPr>
        </p:nvSpPr>
        <p:spPr>
          <a:xfrm>
            <a:off x="5078577" y="5048059"/>
            <a:ext cx="830417" cy="1445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8800">
                <a:solidFill>
                  <a:srgbClr val="C00000"/>
                </a:solidFill>
                <a:latin typeface="Times New Roman" panose="02020603050405020304" pitchFamily="18" charset="0"/>
              </a:rPr>
              <a:t>×</a:t>
            </a:r>
            <a:r>
              <a:rPr lang="zh-CN" altLang="en-US" sz="880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endParaRPr lang="en-US" altLang="zh-CN" sz="880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68" name="Group 951"/>
          <p:cNvGrpSpPr/>
          <p:nvPr>
            <p:custDataLst>
              <p:tags r:id="rId6"/>
            </p:custDataLst>
          </p:nvPr>
        </p:nvGrpSpPr>
        <p:grpSpPr>
          <a:xfrm>
            <a:off x="812775" y="4881669"/>
            <a:ext cx="4235588" cy="1053475"/>
            <a:chOff x="689" y="300"/>
            <a:chExt cx="3888" cy="863"/>
          </a:xfrm>
        </p:grpSpPr>
        <p:sp>
          <p:nvSpPr>
            <p:cNvPr id="269" name="AutoShape 821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729" y="300"/>
              <a:ext cx="1203" cy="622"/>
            </a:xfrm>
            <a:prstGeom prst="cube">
              <a:avLst>
                <a:gd name="adj" fmla="val 25000"/>
              </a:avLst>
            </a:prstGeom>
            <a:blipFill>
              <a:blip r:embed="rId265"/>
              <a:tile tx="0" ty="0" sx="100000" sy="100000" flip="none" algn="tl"/>
            </a:blipFill>
            <a:ln w="25400">
              <a:noFill/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zh-CN">
                <a:solidFill>
                  <a:prstClr val="black"/>
                </a:solidFill>
              </a:endParaRPr>
            </a:p>
          </p:txBody>
        </p:sp>
        <p:grpSp>
          <p:nvGrpSpPr>
            <p:cNvPr id="270" name="Group 822"/>
            <p:cNvGrpSpPr/>
            <p:nvPr>
              <p:custDataLst>
                <p:tags r:id="rId16"/>
              </p:custDataLst>
            </p:nvPr>
          </p:nvGrpSpPr>
          <p:grpSpPr>
            <a:xfrm rot="411307">
              <a:off x="689" y="796"/>
              <a:ext cx="3888" cy="367"/>
              <a:chOff x="827" y="1320"/>
              <a:chExt cx="3888" cy="499"/>
            </a:xfrm>
          </p:grpSpPr>
          <p:sp>
            <p:nvSpPr>
              <p:cNvPr id="271" name="AutoShape 823"/>
              <p:cNvSpPr>
                <a:spLocks noChangeArrowheads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827" y="1320"/>
                <a:ext cx="3888" cy="499"/>
              </a:xfrm>
              <a:prstGeom prst="cube">
                <a:avLst>
                  <a:gd name="adj" fmla="val 8616"/>
                </a:avLst>
              </a:prstGeom>
              <a:solidFill>
                <a:srgbClr val="FFFF00"/>
              </a:solidFill>
              <a:ln w="25400">
                <a:solidFill>
                  <a:sysClr val="windowText" lastClr="000000"/>
                </a:solidFill>
                <a:miter lim="800000"/>
              </a:ln>
            </p:spPr>
            <p:txBody>
              <a:bodyPr wrap="none" anchor="ctr"/>
              <a:lstStyle>
                <a:lvl1pPr>
                  <a:defRPr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en-US" altLang="zh-CN" sz="1200" b="1">
                    <a:solidFill>
                      <a:srgbClr val="000000"/>
                    </a:solidFill>
                  </a:rPr>
                  <a:t>0 cm 1        2         3        4        5         6        7        8        9</a:t>
                </a:r>
                <a:endParaRPr lang="en-US" altLang="zh-CN" sz="1200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Line 824"/>
              <p:cNvSpPr>
                <a:spLocks noChangeShapeType="1"/>
              </p:cNvSpPr>
              <p:nvPr>
                <p:custDataLst>
                  <p:tags r:id="rId18"/>
                </p:custDataLst>
              </p:nvPr>
            </p:nvSpPr>
            <p:spPr bwMode="auto">
              <a:xfrm flipH="1">
                <a:off x="899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273" name="Line 825"/>
              <p:cNvSpPr>
                <a:spLocks noChangeShapeType="1"/>
              </p:cNvSpPr>
              <p:nvPr>
                <p:custDataLst>
                  <p:tags r:id="rId19"/>
                </p:custDataLst>
              </p:nvPr>
            </p:nvSpPr>
            <p:spPr bwMode="auto">
              <a:xfrm flipH="1">
                <a:off x="935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274" name="Line 826"/>
              <p:cNvSpPr>
                <a:spLocks noChangeShapeType="1"/>
              </p:cNvSpPr>
              <p:nvPr>
                <p:custDataLst>
                  <p:tags r:id="rId20"/>
                </p:custDataLst>
              </p:nvPr>
            </p:nvSpPr>
            <p:spPr bwMode="auto">
              <a:xfrm flipH="1">
                <a:off x="971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275" name="Line 827"/>
              <p:cNvSpPr>
                <a:spLocks noChangeShapeType="1"/>
              </p:cNvSpPr>
              <p:nvPr>
                <p:custDataLst>
                  <p:tags r:id="rId21"/>
                </p:custDataLst>
              </p:nvPr>
            </p:nvSpPr>
            <p:spPr bwMode="auto">
              <a:xfrm flipH="1">
                <a:off x="1008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276" name="Line 828"/>
              <p:cNvSpPr>
                <a:spLocks noChangeShapeType="1"/>
              </p:cNvSpPr>
              <p:nvPr>
                <p:custDataLst>
                  <p:tags r:id="rId22"/>
                </p:custDataLst>
              </p:nvPr>
            </p:nvSpPr>
            <p:spPr bwMode="auto">
              <a:xfrm flipH="1">
                <a:off x="1044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277" name="Line 829"/>
              <p:cNvSpPr>
                <a:spLocks noChangeShapeType="1"/>
              </p:cNvSpPr>
              <p:nvPr>
                <p:custDataLst>
                  <p:tags r:id="rId23"/>
                </p:custDataLst>
              </p:nvPr>
            </p:nvSpPr>
            <p:spPr bwMode="auto">
              <a:xfrm flipH="1">
                <a:off x="1080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278" name="Line 830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 flipH="1">
                <a:off x="1080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279" name="Line 831"/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 flipH="1">
                <a:off x="1116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280" name="Line 832"/>
              <p:cNvSpPr>
                <a:spLocks noChangeShapeType="1"/>
              </p:cNvSpPr>
              <p:nvPr>
                <p:custDataLst>
                  <p:tags r:id="rId26"/>
                </p:custDataLst>
              </p:nvPr>
            </p:nvSpPr>
            <p:spPr bwMode="auto">
              <a:xfrm flipH="1">
                <a:off x="1152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281" name="Line 833"/>
              <p:cNvSpPr>
                <a:spLocks noChangeShapeType="1"/>
              </p:cNvSpPr>
              <p:nvPr>
                <p:custDataLst>
                  <p:tags r:id="rId27"/>
                </p:custDataLst>
              </p:nvPr>
            </p:nvSpPr>
            <p:spPr bwMode="auto">
              <a:xfrm flipH="1">
                <a:off x="1189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282" name="Line 834"/>
              <p:cNvSpPr>
                <a:spLocks noChangeShapeType="1"/>
              </p:cNvSpPr>
              <p:nvPr>
                <p:custDataLst>
                  <p:tags r:id="rId28"/>
                </p:custDataLst>
              </p:nvPr>
            </p:nvSpPr>
            <p:spPr bwMode="auto">
              <a:xfrm flipH="1">
                <a:off x="1225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283" name="Line 835"/>
              <p:cNvSpPr>
                <a:spLocks noChangeShapeType="1"/>
              </p:cNvSpPr>
              <p:nvPr>
                <p:custDataLst>
                  <p:tags r:id="rId29"/>
                </p:custDataLst>
              </p:nvPr>
            </p:nvSpPr>
            <p:spPr bwMode="auto">
              <a:xfrm flipH="1">
                <a:off x="1261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284" name="Line 836"/>
              <p:cNvSpPr>
                <a:spLocks noChangeShapeType="1"/>
              </p:cNvSpPr>
              <p:nvPr>
                <p:custDataLst>
                  <p:tags r:id="rId30"/>
                </p:custDataLst>
              </p:nvPr>
            </p:nvSpPr>
            <p:spPr bwMode="auto">
              <a:xfrm flipH="1">
                <a:off x="1261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285" name="Line 837"/>
              <p:cNvSpPr>
                <a:spLocks noChangeShapeType="1"/>
              </p:cNvSpPr>
              <p:nvPr>
                <p:custDataLst>
                  <p:tags r:id="rId31"/>
                </p:custDataLst>
              </p:nvPr>
            </p:nvSpPr>
            <p:spPr bwMode="auto">
              <a:xfrm flipH="1">
                <a:off x="1297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286" name="Line 838"/>
              <p:cNvSpPr>
                <a:spLocks noChangeShapeType="1"/>
              </p:cNvSpPr>
              <p:nvPr>
                <p:custDataLst>
                  <p:tags r:id="rId32"/>
                </p:custDataLst>
              </p:nvPr>
            </p:nvSpPr>
            <p:spPr bwMode="auto">
              <a:xfrm flipH="1">
                <a:off x="1333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287" name="Line 839"/>
              <p:cNvSpPr>
                <a:spLocks noChangeShapeType="1"/>
              </p:cNvSpPr>
              <p:nvPr>
                <p:custDataLst>
                  <p:tags r:id="rId33"/>
                </p:custDataLst>
              </p:nvPr>
            </p:nvSpPr>
            <p:spPr bwMode="auto">
              <a:xfrm flipH="1">
                <a:off x="1370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288" name="Line 840"/>
              <p:cNvSpPr>
                <a:spLocks noChangeShapeType="1"/>
              </p:cNvSpPr>
              <p:nvPr>
                <p:custDataLst>
                  <p:tags r:id="rId34"/>
                </p:custDataLst>
              </p:nvPr>
            </p:nvSpPr>
            <p:spPr bwMode="auto">
              <a:xfrm flipH="1">
                <a:off x="1406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289" name="Line 841"/>
              <p:cNvSpPr>
                <a:spLocks noChangeShapeType="1"/>
              </p:cNvSpPr>
              <p:nvPr>
                <p:custDataLst>
                  <p:tags r:id="rId35"/>
                </p:custDataLst>
              </p:nvPr>
            </p:nvSpPr>
            <p:spPr bwMode="auto">
              <a:xfrm flipH="1">
                <a:off x="1442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290" name="Line 842"/>
              <p:cNvSpPr>
                <a:spLocks noChangeShapeType="1"/>
              </p:cNvSpPr>
              <p:nvPr>
                <p:custDataLst>
                  <p:tags r:id="rId36"/>
                </p:custDataLst>
              </p:nvPr>
            </p:nvSpPr>
            <p:spPr bwMode="auto">
              <a:xfrm flipH="1">
                <a:off x="1442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291" name="Line 843"/>
              <p:cNvSpPr>
                <a:spLocks noChangeShapeType="1"/>
              </p:cNvSpPr>
              <p:nvPr>
                <p:custDataLst>
                  <p:tags r:id="rId37"/>
                </p:custDataLst>
              </p:nvPr>
            </p:nvSpPr>
            <p:spPr bwMode="auto">
              <a:xfrm flipH="1">
                <a:off x="1478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292" name="Line 844"/>
              <p:cNvSpPr>
                <a:spLocks noChangeShapeType="1"/>
              </p:cNvSpPr>
              <p:nvPr>
                <p:custDataLst>
                  <p:tags r:id="rId38"/>
                </p:custDataLst>
              </p:nvPr>
            </p:nvSpPr>
            <p:spPr bwMode="auto">
              <a:xfrm flipH="1">
                <a:off x="1514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293" name="Line 845"/>
              <p:cNvSpPr>
                <a:spLocks noChangeShapeType="1"/>
              </p:cNvSpPr>
              <p:nvPr>
                <p:custDataLst>
                  <p:tags r:id="rId39"/>
                </p:custDataLst>
              </p:nvPr>
            </p:nvSpPr>
            <p:spPr bwMode="auto">
              <a:xfrm flipH="1">
                <a:off x="1551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294" name="Line 846"/>
              <p:cNvSpPr>
                <a:spLocks noChangeShapeType="1"/>
              </p:cNvSpPr>
              <p:nvPr>
                <p:custDataLst>
                  <p:tags r:id="rId40"/>
                </p:custDataLst>
              </p:nvPr>
            </p:nvSpPr>
            <p:spPr bwMode="auto">
              <a:xfrm flipH="1">
                <a:off x="1587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295" name="Line 847"/>
              <p:cNvSpPr>
                <a:spLocks noChangeShapeType="1"/>
              </p:cNvSpPr>
              <p:nvPr>
                <p:custDataLst>
                  <p:tags r:id="rId41"/>
                </p:custDataLst>
              </p:nvPr>
            </p:nvSpPr>
            <p:spPr bwMode="auto">
              <a:xfrm flipH="1">
                <a:off x="1623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296" name="Line 848"/>
              <p:cNvSpPr>
                <a:spLocks noChangeShapeType="1"/>
              </p:cNvSpPr>
              <p:nvPr>
                <p:custDataLst>
                  <p:tags r:id="rId42"/>
                </p:custDataLst>
              </p:nvPr>
            </p:nvSpPr>
            <p:spPr bwMode="auto">
              <a:xfrm flipH="1">
                <a:off x="1624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297" name="Line 849"/>
              <p:cNvSpPr>
                <a:spLocks noChangeShapeType="1"/>
              </p:cNvSpPr>
              <p:nvPr>
                <p:custDataLst>
                  <p:tags r:id="rId43"/>
                </p:custDataLst>
              </p:nvPr>
            </p:nvSpPr>
            <p:spPr bwMode="auto">
              <a:xfrm flipH="1">
                <a:off x="1660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298" name="Line 850"/>
              <p:cNvSpPr>
                <a:spLocks noChangeShapeType="1"/>
              </p:cNvSpPr>
              <p:nvPr>
                <p:custDataLst>
                  <p:tags r:id="rId44"/>
                </p:custDataLst>
              </p:nvPr>
            </p:nvSpPr>
            <p:spPr bwMode="auto">
              <a:xfrm flipH="1">
                <a:off x="1696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299" name="Line 851"/>
              <p:cNvSpPr>
                <a:spLocks noChangeShapeType="1"/>
              </p:cNvSpPr>
              <p:nvPr>
                <p:custDataLst>
                  <p:tags r:id="rId45"/>
                </p:custDataLst>
              </p:nvPr>
            </p:nvSpPr>
            <p:spPr bwMode="auto">
              <a:xfrm flipH="1">
                <a:off x="1733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00" name="Line 852"/>
              <p:cNvSpPr>
                <a:spLocks noChangeShapeType="1"/>
              </p:cNvSpPr>
              <p:nvPr>
                <p:custDataLst>
                  <p:tags r:id="rId46"/>
                </p:custDataLst>
              </p:nvPr>
            </p:nvSpPr>
            <p:spPr bwMode="auto">
              <a:xfrm flipH="1">
                <a:off x="1769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01" name="Line 853"/>
              <p:cNvSpPr>
                <a:spLocks noChangeShapeType="1"/>
              </p:cNvSpPr>
              <p:nvPr>
                <p:custDataLst>
                  <p:tags r:id="rId47"/>
                </p:custDataLst>
              </p:nvPr>
            </p:nvSpPr>
            <p:spPr bwMode="auto">
              <a:xfrm flipH="1">
                <a:off x="1805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02" name="Line 854"/>
              <p:cNvSpPr>
                <a:spLocks noChangeShapeType="1"/>
              </p:cNvSpPr>
              <p:nvPr>
                <p:custDataLst>
                  <p:tags r:id="rId48"/>
                </p:custDataLst>
              </p:nvPr>
            </p:nvSpPr>
            <p:spPr bwMode="auto">
              <a:xfrm flipH="1">
                <a:off x="1805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03" name="Line 855"/>
              <p:cNvSpPr>
                <a:spLocks noChangeShapeType="1"/>
              </p:cNvSpPr>
              <p:nvPr>
                <p:custDataLst>
                  <p:tags r:id="rId49"/>
                </p:custDataLst>
              </p:nvPr>
            </p:nvSpPr>
            <p:spPr bwMode="auto">
              <a:xfrm flipH="1">
                <a:off x="1841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04" name="Line 856"/>
              <p:cNvSpPr>
                <a:spLocks noChangeShapeType="1"/>
              </p:cNvSpPr>
              <p:nvPr>
                <p:custDataLst>
                  <p:tags r:id="rId50"/>
                </p:custDataLst>
              </p:nvPr>
            </p:nvSpPr>
            <p:spPr bwMode="auto">
              <a:xfrm flipH="1">
                <a:off x="1877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05" name="Line 857"/>
              <p:cNvSpPr>
                <a:spLocks noChangeShapeType="1"/>
              </p:cNvSpPr>
              <p:nvPr>
                <p:custDataLst>
                  <p:tags r:id="rId51"/>
                </p:custDataLst>
              </p:nvPr>
            </p:nvSpPr>
            <p:spPr bwMode="auto">
              <a:xfrm flipH="1">
                <a:off x="1914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06" name="Line 858"/>
              <p:cNvSpPr>
                <a:spLocks noChangeShapeType="1"/>
              </p:cNvSpPr>
              <p:nvPr>
                <p:custDataLst>
                  <p:tags r:id="rId52"/>
                </p:custDataLst>
              </p:nvPr>
            </p:nvSpPr>
            <p:spPr bwMode="auto">
              <a:xfrm flipH="1">
                <a:off x="1950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07" name="Line 859"/>
              <p:cNvSpPr>
                <a:spLocks noChangeShapeType="1"/>
              </p:cNvSpPr>
              <p:nvPr>
                <p:custDataLst>
                  <p:tags r:id="rId53"/>
                </p:custDataLst>
              </p:nvPr>
            </p:nvSpPr>
            <p:spPr bwMode="auto">
              <a:xfrm flipH="1">
                <a:off x="1986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08" name="Line 860"/>
              <p:cNvSpPr>
                <a:spLocks noChangeShapeType="1"/>
              </p:cNvSpPr>
              <p:nvPr>
                <p:custDataLst>
                  <p:tags r:id="rId54"/>
                </p:custDataLst>
              </p:nvPr>
            </p:nvSpPr>
            <p:spPr bwMode="auto">
              <a:xfrm flipH="1">
                <a:off x="1986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09" name="Line 861"/>
              <p:cNvSpPr>
                <a:spLocks noChangeShapeType="1"/>
              </p:cNvSpPr>
              <p:nvPr>
                <p:custDataLst>
                  <p:tags r:id="rId55"/>
                </p:custDataLst>
              </p:nvPr>
            </p:nvSpPr>
            <p:spPr bwMode="auto">
              <a:xfrm flipH="1">
                <a:off x="2022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10" name="Line 862"/>
              <p:cNvSpPr>
                <a:spLocks noChangeShapeType="1"/>
              </p:cNvSpPr>
              <p:nvPr>
                <p:custDataLst>
                  <p:tags r:id="rId56"/>
                </p:custDataLst>
              </p:nvPr>
            </p:nvSpPr>
            <p:spPr bwMode="auto">
              <a:xfrm flipH="1">
                <a:off x="2058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11" name="Line 863"/>
              <p:cNvSpPr>
                <a:spLocks noChangeShapeType="1"/>
              </p:cNvSpPr>
              <p:nvPr>
                <p:custDataLst>
                  <p:tags r:id="rId57"/>
                </p:custDataLst>
              </p:nvPr>
            </p:nvSpPr>
            <p:spPr bwMode="auto">
              <a:xfrm flipH="1">
                <a:off x="2095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12" name="Line 864"/>
              <p:cNvSpPr>
                <a:spLocks noChangeShapeType="1"/>
              </p:cNvSpPr>
              <p:nvPr>
                <p:custDataLst>
                  <p:tags r:id="rId58"/>
                </p:custDataLst>
              </p:nvPr>
            </p:nvSpPr>
            <p:spPr bwMode="auto">
              <a:xfrm flipH="1">
                <a:off x="2131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13" name="Line 865"/>
              <p:cNvSpPr>
                <a:spLocks noChangeShapeType="1"/>
              </p:cNvSpPr>
              <p:nvPr>
                <p:custDataLst>
                  <p:tags r:id="rId59"/>
                </p:custDataLst>
              </p:nvPr>
            </p:nvSpPr>
            <p:spPr bwMode="auto">
              <a:xfrm flipH="1">
                <a:off x="2167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14" name="Line 866"/>
              <p:cNvSpPr>
                <a:spLocks noChangeShapeType="1"/>
              </p:cNvSpPr>
              <p:nvPr>
                <p:custDataLst>
                  <p:tags r:id="rId60"/>
                </p:custDataLst>
              </p:nvPr>
            </p:nvSpPr>
            <p:spPr bwMode="auto">
              <a:xfrm flipH="1">
                <a:off x="2167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15" name="Line 867"/>
              <p:cNvSpPr>
                <a:spLocks noChangeShapeType="1"/>
              </p:cNvSpPr>
              <p:nvPr>
                <p:custDataLst>
                  <p:tags r:id="rId61"/>
                </p:custDataLst>
              </p:nvPr>
            </p:nvSpPr>
            <p:spPr bwMode="auto">
              <a:xfrm flipH="1">
                <a:off x="2203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16" name="Line 868"/>
              <p:cNvSpPr>
                <a:spLocks noChangeShapeType="1"/>
              </p:cNvSpPr>
              <p:nvPr>
                <p:custDataLst>
                  <p:tags r:id="rId62"/>
                </p:custDataLst>
              </p:nvPr>
            </p:nvSpPr>
            <p:spPr bwMode="auto">
              <a:xfrm flipH="1">
                <a:off x="2239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17" name="Line 869"/>
              <p:cNvSpPr>
                <a:spLocks noChangeShapeType="1"/>
              </p:cNvSpPr>
              <p:nvPr>
                <p:custDataLst>
                  <p:tags r:id="rId63"/>
                </p:custDataLst>
              </p:nvPr>
            </p:nvSpPr>
            <p:spPr bwMode="auto">
              <a:xfrm flipH="1">
                <a:off x="2276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18" name="Line 870"/>
              <p:cNvSpPr>
                <a:spLocks noChangeShapeType="1"/>
              </p:cNvSpPr>
              <p:nvPr>
                <p:custDataLst>
                  <p:tags r:id="rId64"/>
                </p:custDataLst>
              </p:nvPr>
            </p:nvSpPr>
            <p:spPr bwMode="auto">
              <a:xfrm flipH="1">
                <a:off x="2312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19" name="Line 871"/>
              <p:cNvSpPr>
                <a:spLocks noChangeShapeType="1"/>
              </p:cNvSpPr>
              <p:nvPr>
                <p:custDataLst>
                  <p:tags r:id="rId65"/>
                </p:custDataLst>
              </p:nvPr>
            </p:nvSpPr>
            <p:spPr bwMode="auto">
              <a:xfrm flipH="1">
                <a:off x="2348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20" name="Line 872"/>
              <p:cNvSpPr>
                <a:spLocks noChangeShapeType="1"/>
              </p:cNvSpPr>
              <p:nvPr>
                <p:custDataLst>
                  <p:tags r:id="rId66"/>
                </p:custDataLst>
              </p:nvPr>
            </p:nvSpPr>
            <p:spPr bwMode="auto">
              <a:xfrm flipH="1">
                <a:off x="2348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21" name="Line 873"/>
              <p:cNvSpPr>
                <a:spLocks noChangeShapeType="1"/>
              </p:cNvSpPr>
              <p:nvPr>
                <p:custDataLst>
                  <p:tags r:id="rId67"/>
                </p:custDataLst>
              </p:nvPr>
            </p:nvSpPr>
            <p:spPr bwMode="auto">
              <a:xfrm flipH="1">
                <a:off x="2384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22" name="Line 874"/>
              <p:cNvSpPr>
                <a:spLocks noChangeShapeType="1"/>
              </p:cNvSpPr>
              <p:nvPr>
                <p:custDataLst>
                  <p:tags r:id="rId68"/>
                </p:custDataLst>
              </p:nvPr>
            </p:nvSpPr>
            <p:spPr bwMode="auto">
              <a:xfrm flipH="1">
                <a:off x="2420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23" name="Line 875"/>
              <p:cNvSpPr>
                <a:spLocks noChangeShapeType="1"/>
              </p:cNvSpPr>
              <p:nvPr>
                <p:custDataLst>
                  <p:tags r:id="rId69"/>
                </p:custDataLst>
              </p:nvPr>
            </p:nvSpPr>
            <p:spPr bwMode="auto">
              <a:xfrm flipH="1">
                <a:off x="2457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24" name="Line 876"/>
              <p:cNvSpPr>
                <a:spLocks noChangeShapeType="1"/>
              </p:cNvSpPr>
              <p:nvPr>
                <p:custDataLst>
                  <p:tags r:id="rId70"/>
                </p:custDataLst>
              </p:nvPr>
            </p:nvSpPr>
            <p:spPr bwMode="auto">
              <a:xfrm flipH="1">
                <a:off x="2493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25" name="Line 877"/>
              <p:cNvSpPr>
                <a:spLocks noChangeShapeType="1"/>
              </p:cNvSpPr>
              <p:nvPr>
                <p:custDataLst>
                  <p:tags r:id="rId71"/>
                </p:custDataLst>
              </p:nvPr>
            </p:nvSpPr>
            <p:spPr bwMode="auto">
              <a:xfrm flipH="1">
                <a:off x="2529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26" name="Line 878"/>
              <p:cNvSpPr>
                <a:spLocks noChangeShapeType="1"/>
              </p:cNvSpPr>
              <p:nvPr>
                <p:custDataLst>
                  <p:tags r:id="rId72"/>
                </p:custDataLst>
              </p:nvPr>
            </p:nvSpPr>
            <p:spPr bwMode="auto">
              <a:xfrm flipH="1">
                <a:off x="2529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27" name="Line 879"/>
              <p:cNvSpPr>
                <a:spLocks noChangeShapeType="1"/>
              </p:cNvSpPr>
              <p:nvPr>
                <p:custDataLst>
                  <p:tags r:id="rId73"/>
                </p:custDataLst>
              </p:nvPr>
            </p:nvSpPr>
            <p:spPr bwMode="auto">
              <a:xfrm flipH="1">
                <a:off x="2565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28" name="Line 880"/>
              <p:cNvSpPr>
                <a:spLocks noChangeShapeType="1"/>
              </p:cNvSpPr>
              <p:nvPr>
                <p:custDataLst>
                  <p:tags r:id="rId74"/>
                </p:custDataLst>
              </p:nvPr>
            </p:nvSpPr>
            <p:spPr bwMode="auto">
              <a:xfrm flipH="1">
                <a:off x="2601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29" name="Line 881"/>
              <p:cNvSpPr>
                <a:spLocks noChangeShapeType="1"/>
              </p:cNvSpPr>
              <p:nvPr>
                <p:custDataLst>
                  <p:tags r:id="rId75"/>
                </p:custDataLst>
              </p:nvPr>
            </p:nvSpPr>
            <p:spPr bwMode="auto">
              <a:xfrm flipH="1">
                <a:off x="2638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30" name="Line 882"/>
              <p:cNvSpPr>
                <a:spLocks noChangeShapeType="1"/>
              </p:cNvSpPr>
              <p:nvPr>
                <p:custDataLst>
                  <p:tags r:id="rId76"/>
                </p:custDataLst>
              </p:nvPr>
            </p:nvSpPr>
            <p:spPr bwMode="auto">
              <a:xfrm flipH="1">
                <a:off x="2674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31" name="Line 883"/>
              <p:cNvSpPr>
                <a:spLocks noChangeShapeType="1"/>
              </p:cNvSpPr>
              <p:nvPr>
                <p:custDataLst>
                  <p:tags r:id="rId77"/>
                </p:custDataLst>
              </p:nvPr>
            </p:nvSpPr>
            <p:spPr bwMode="auto">
              <a:xfrm flipH="1">
                <a:off x="2710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32" name="Line 884"/>
              <p:cNvSpPr>
                <a:spLocks noChangeShapeType="1"/>
              </p:cNvSpPr>
              <p:nvPr>
                <p:custDataLst>
                  <p:tags r:id="rId78"/>
                </p:custDataLst>
              </p:nvPr>
            </p:nvSpPr>
            <p:spPr bwMode="auto">
              <a:xfrm flipH="1">
                <a:off x="2710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33" name="Line 885"/>
              <p:cNvSpPr>
                <a:spLocks noChangeShapeType="1"/>
              </p:cNvSpPr>
              <p:nvPr>
                <p:custDataLst>
                  <p:tags r:id="rId79"/>
                </p:custDataLst>
              </p:nvPr>
            </p:nvSpPr>
            <p:spPr bwMode="auto">
              <a:xfrm flipH="1">
                <a:off x="2746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34" name="Line 886"/>
              <p:cNvSpPr>
                <a:spLocks noChangeShapeType="1"/>
              </p:cNvSpPr>
              <p:nvPr>
                <p:custDataLst>
                  <p:tags r:id="rId80"/>
                </p:custDataLst>
              </p:nvPr>
            </p:nvSpPr>
            <p:spPr bwMode="auto">
              <a:xfrm flipH="1">
                <a:off x="2782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35" name="Line 887"/>
              <p:cNvSpPr>
                <a:spLocks noChangeShapeType="1"/>
              </p:cNvSpPr>
              <p:nvPr>
                <p:custDataLst>
                  <p:tags r:id="rId81"/>
                </p:custDataLst>
              </p:nvPr>
            </p:nvSpPr>
            <p:spPr bwMode="auto">
              <a:xfrm flipH="1">
                <a:off x="2819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36" name="Line 888"/>
              <p:cNvSpPr>
                <a:spLocks noChangeShapeType="1"/>
              </p:cNvSpPr>
              <p:nvPr>
                <p:custDataLst>
                  <p:tags r:id="rId82"/>
                </p:custDataLst>
              </p:nvPr>
            </p:nvSpPr>
            <p:spPr bwMode="auto">
              <a:xfrm flipH="1">
                <a:off x="2855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37" name="Line 889"/>
              <p:cNvSpPr>
                <a:spLocks noChangeShapeType="1"/>
              </p:cNvSpPr>
              <p:nvPr>
                <p:custDataLst>
                  <p:tags r:id="rId83"/>
                </p:custDataLst>
              </p:nvPr>
            </p:nvSpPr>
            <p:spPr bwMode="auto">
              <a:xfrm flipH="1">
                <a:off x="2891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38" name="Line 890"/>
              <p:cNvSpPr>
                <a:spLocks noChangeShapeType="1"/>
              </p:cNvSpPr>
              <p:nvPr>
                <p:custDataLst>
                  <p:tags r:id="rId84"/>
                </p:custDataLst>
              </p:nvPr>
            </p:nvSpPr>
            <p:spPr bwMode="auto">
              <a:xfrm flipH="1">
                <a:off x="2891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39" name="Line 891"/>
              <p:cNvSpPr>
                <a:spLocks noChangeShapeType="1"/>
              </p:cNvSpPr>
              <p:nvPr>
                <p:custDataLst>
                  <p:tags r:id="rId85"/>
                </p:custDataLst>
              </p:nvPr>
            </p:nvSpPr>
            <p:spPr bwMode="auto">
              <a:xfrm flipH="1">
                <a:off x="2927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40" name="Line 892"/>
              <p:cNvSpPr>
                <a:spLocks noChangeShapeType="1"/>
              </p:cNvSpPr>
              <p:nvPr>
                <p:custDataLst>
                  <p:tags r:id="rId86"/>
                </p:custDataLst>
              </p:nvPr>
            </p:nvSpPr>
            <p:spPr bwMode="auto">
              <a:xfrm flipH="1">
                <a:off x="2963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41" name="Line 893"/>
              <p:cNvSpPr>
                <a:spLocks noChangeShapeType="1"/>
              </p:cNvSpPr>
              <p:nvPr>
                <p:custDataLst>
                  <p:tags r:id="rId87"/>
                </p:custDataLst>
              </p:nvPr>
            </p:nvSpPr>
            <p:spPr bwMode="auto">
              <a:xfrm flipH="1">
                <a:off x="3000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42" name="Line 894"/>
              <p:cNvSpPr>
                <a:spLocks noChangeShapeType="1"/>
              </p:cNvSpPr>
              <p:nvPr>
                <p:custDataLst>
                  <p:tags r:id="rId88"/>
                </p:custDataLst>
              </p:nvPr>
            </p:nvSpPr>
            <p:spPr bwMode="auto">
              <a:xfrm flipH="1">
                <a:off x="3036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43" name="Line 895"/>
              <p:cNvSpPr>
                <a:spLocks noChangeShapeType="1"/>
              </p:cNvSpPr>
              <p:nvPr>
                <p:custDataLst>
                  <p:tags r:id="rId89"/>
                </p:custDataLst>
              </p:nvPr>
            </p:nvSpPr>
            <p:spPr bwMode="auto">
              <a:xfrm flipH="1">
                <a:off x="3072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44" name="Line 896"/>
              <p:cNvSpPr>
                <a:spLocks noChangeShapeType="1"/>
              </p:cNvSpPr>
              <p:nvPr>
                <p:custDataLst>
                  <p:tags r:id="rId90"/>
                </p:custDataLst>
              </p:nvPr>
            </p:nvSpPr>
            <p:spPr bwMode="auto">
              <a:xfrm flipH="1">
                <a:off x="3072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45" name="Line 897"/>
              <p:cNvSpPr>
                <a:spLocks noChangeShapeType="1"/>
              </p:cNvSpPr>
              <p:nvPr>
                <p:custDataLst>
                  <p:tags r:id="rId91"/>
                </p:custDataLst>
              </p:nvPr>
            </p:nvSpPr>
            <p:spPr bwMode="auto">
              <a:xfrm flipH="1">
                <a:off x="3108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46" name="Line 898"/>
              <p:cNvSpPr>
                <a:spLocks noChangeShapeType="1"/>
              </p:cNvSpPr>
              <p:nvPr>
                <p:custDataLst>
                  <p:tags r:id="rId92"/>
                </p:custDataLst>
              </p:nvPr>
            </p:nvSpPr>
            <p:spPr bwMode="auto">
              <a:xfrm flipH="1">
                <a:off x="3144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47" name="Line 899"/>
              <p:cNvSpPr>
                <a:spLocks noChangeShapeType="1"/>
              </p:cNvSpPr>
              <p:nvPr>
                <p:custDataLst>
                  <p:tags r:id="rId93"/>
                </p:custDataLst>
              </p:nvPr>
            </p:nvSpPr>
            <p:spPr bwMode="auto">
              <a:xfrm flipH="1">
                <a:off x="3181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48" name="Line 900"/>
              <p:cNvSpPr>
                <a:spLocks noChangeShapeType="1"/>
              </p:cNvSpPr>
              <p:nvPr>
                <p:custDataLst>
                  <p:tags r:id="rId94"/>
                </p:custDataLst>
              </p:nvPr>
            </p:nvSpPr>
            <p:spPr bwMode="auto">
              <a:xfrm flipH="1">
                <a:off x="3217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49" name="Line 901"/>
              <p:cNvSpPr>
                <a:spLocks noChangeShapeType="1"/>
              </p:cNvSpPr>
              <p:nvPr>
                <p:custDataLst>
                  <p:tags r:id="rId95"/>
                </p:custDataLst>
              </p:nvPr>
            </p:nvSpPr>
            <p:spPr bwMode="auto">
              <a:xfrm flipH="1">
                <a:off x="3253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50" name="Line 902"/>
              <p:cNvSpPr>
                <a:spLocks noChangeShapeType="1"/>
              </p:cNvSpPr>
              <p:nvPr>
                <p:custDataLst>
                  <p:tags r:id="rId96"/>
                </p:custDataLst>
              </p:nvPr>
            </p:nvSpPr>
            <p:spPr bwMode="auto">
              <a:xfrm flipH="1">
                <a:off x="3253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51" name="Line 903"/>
              <p:cNvSpPr>
                <a:spLocks noChangeShapeType="1"/>
              </p:cNvSpPr>
              <p:nvPr>
                <p:custDataLst>
                  <p:tags r:id="rId97"/>
                </p:custDataLst>
              </p:nvPr>
            </p:nvSpPr>
            <p:spPr bwMode="auto">
              <a:xfrm flipH="1">
                <a:off x="3289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52" name="Line 904"/>
              <p:cNvSpPr>
                <a:spLocks noChangeShapeType="1"/>
              </p:cNvSpPr>
              <p:nvPr>
                <p:custDataLst>
                  <p:tags r:id="rId98"/>
                </p:custDataLst>
              </p:nvPr>
            </p:nvSpPr>
            <p:spPr bwMode="auto">
              <a:xfrm flipH="1">
                <a:off x="3325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53" name="Line 905"/>
              <p:cNvSpPr>
                <a:spLocks noChangeShapeType="1"/>
              </p:cNvSpPr>
              <p:nvPr>
                <p:custDataLst>
                  <p:tags r:id="rId99"/>
                </p:custDataLst>
              </p:nvPr>
            </p:nvSpPr>
            <p:spPr bwMode="auto">
              <a:xfrm flipH="1">
                <a:off x="3362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54" name="Line 906"/>
              <p:cNvSpPr>
                <a:spLocks noChangeShapeType="1"/>
              </p:cNvSpPr>
              <p:nvPr>
                <p:custDataLst>
                  <p:tags r:id="rId100"/>
                </p:custDataLst>
              </p:nvPr>
            </p:nvSpPr>
            <p:spPr bwMode="auto">
              <a:xfrm flipH="1">
                <a:off x="3398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55" name="Line 907"/>
              <p:cNvSpPr>
                <a:spLocks noChangeShapeType="1"/>
              </p:cNvSpPr>
              <p:nvPr>
                <p:custDataLst>
                  <p:tags r:id="rId101"/>
                </p:custDataLst>
              </p:nvPr>
            </p:nvSpPr>
            <p:spPr bwMode="auto">
              <a:xfrm flipH="1">
                <a:off x="3434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56" name="Line 908"/>
              <p:cNvSpPr>
                <a:spLocks noChangeShapeType="1"/>
              </p:cNvSpPr>
              <p:nvPr>
                <p:custDataLst>
                  <p:tags r:id="rId102"/>
                </p:custDataLst>
              </p:nvPr>
            </p:nvSpPr>
            <p:spPr bwMode="auto">
              <a:xfrm flipH="1">
                <a:off x="3434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57" name="Line 909"/>
              <p:cNvSpPr>
                <a:spLocks noChangeShapeType="1"/>
              </p:cNvSpPr>
              <p:nvPr>
                <p:custDataLst>
                  <p:tags r:id="rId103"/>
                </p:custDataLst>
              </p:nvPr>
            </p:nvSpPr>
            <p:spPr bwMode="auto">
              <a:xfrm flipH="1">
                <a:off x="3470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58" name="Line 910"/>
              <p:cNvSpPr>
                <a:spLocks noChangeShapeType="1"/>
              </p:cNvSpPr>
              <p:nvPr>
                <p:custDataLst>
                  <p:tags r:id="rId104"/>
                </p:custDataLst>
              </p:nvPr>
            </p:nvSpPr>
            <p:spPr bwMode="auto">
              <a:xfrm flipH="1">
                <a:off x="3506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59" name="Line 911"/>
              <p:cNvSpPr>
                <a:spLocks noChangeShapeType="1"/>
              </p:cNvSpPr>
              <p:nvPr>
                <p:custDataLst>
                  <p:tags r:id="rId105"/>
                </p:custDataLst>
              </p:nvPr>
            </p:nvSpPr>
            <p:spPr bwMode="auto">
              <a:xfrm flipH="1">
                <a:off x="3543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60" name="Line 912"/>
              <p:cNvSpPr>
                <a:spLocks noChangeShapeType="1"/>
              </p:cNvSpPr>
              <p:nvPr>
                <p:custDataLst>
                  <p:tags r:id="rId106"/>
                </p:custDataLst>
              </p:nvPr>
            </p:nvSpPr>
            <p:spPr bwMode="auto">
              <a:xfrm flipH="1">
                <a:off x="3579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61" name="Line 913"/>
              <p:cNvSpPr>
                <a:spLocks noChangeShapeType="1"/>
              </p:cNvSpPr>
              <p:nvPr>
                <p:custDataLst>
                  <p:tags r:id="rId107"/>
                </p:custDataLst>
              </p:nvPr>
            </p:nvSpPr>
            <p:spPr bwMode="auto">
              <a:xfrm flipH="1">
                <a:off x="3615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62" name="Line 914"/>
              <p:cNvSpPr>
                <a:spLocks noChangeShapeType="1"/>
              </p:cNvSpPr>
              <p:nvPr>
                <p:custDataLst>
                  <p:tags r:id="rId108"/>
                </p:custDataLst>
              </p:nvPr>
            </p:nvSpPr>
            <p:spPr bwMode="auto">
              <a:xfrm flipH="1">
                <a:off x="3615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63" name="Line 915"/>
              <p:cNvSpPr>
                <a:spLocks noChangeShapeType="1"/>
              </p:cNvSpPr>
              <p:nvPr>
                <p:custDataLst>
                  <p:tags r:id="rId109"/>
                </p:custDataLst>
              </p:nvPr>
            </p:nvSpPr>
            <p:spPr bwMode="auto">
              <a:xfrm flipH="1">
                <a:off x="3651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64" name="Line 916"/>
              <p:cNvSpPr>
                <a:spLocks noChangeShapeType="1"/>
              </p:cNvSpPr>
              <p:nvPr>
                <p:custDataLst>
                  <p:tags r:id="rId110"/>
                </p:custDataLst>
              </p:nvPr>
            </p:nvSpPr>
            <p:spPr bwMode="auto">
              <a:xfrm flipH="1">
                <a:off x="3687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65" name="Line 917"/>
              <p:cNvSpPr>
                <a:spLocks noChangeShapeType="1"/>
              </p:cNvSpPr>
              <p:nvPr>
                <p:custDataLst>
                  <p:tags r:id="rId111"/>
                </p:custDataLst>
              </p:nvPr>
            </p:nvSpPr>
            <p:spPr bwMode="auto">
              <a:xfrm flipH="1">
                <a:off x="3724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66" name="Line 918"/>
              <p:cNvSpPr>
                <a:spLocks noChangeShapeType="1"/>
              </p:cNvSpPr>
              <p:nvPr>
                <p:custDataLst>
                  <p:tags r:id="rId112"/>
                </p:custDataLst>
              </p:nvPr>
            </p:nvSpPr>
            <p:spPr bwMode="auto">
              <a:xfrm flipH="1">
                <a:off x="3760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67" name="Line 919"/>
              <p:cNvSpPr>
                <a:spLocks noChangeShapeType="1"/>
              </p:cNvSpPr>
              <p:nvPr>
                <p:custDataLst>
                  <p:tags r:id="rId113"/>
                </p:custDataLst>
              </p:nvPr>
            </p:nvSpPr>
            <p:spPr bwMode="auto">
              <a:xfrm flipH="1">
                <a:off x="3796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grpSp>
            <p:nvGrpSpPr>
              <p:cNvPr id="368" name="Group 920"/>
              <p:cNvGrpSpPr/>
              <p:nvPr>
                <p:custDataLst>
                  <p:tags r:id="rId114"/>
                </p:custDataLst>
              </p:nvPr>
            </p:nvGrpSpPr>
            <p:grpSpPr>
              <a:xfrm>
                <a:off x="3796" y="1379"/>
                <a:ext cx="145" cy="118"/>
                <a:chOff x="3963" y="2822"/>
                <a:chExt cx="145" cy="118"/>
              </a:xfrm>
            </p:grpSpPr>
            <p:sp>
              <p:nvSpPr>
                <p:cNvPr id="389" name="Line 921"/>
                <p:cNvSpPr>
                  <a:spLocks noChangeShapeType="1"/>
                </p:cNvSpPr>
                <p:nvPr>
                  <p:custDataLst>
                    <p:tags r:id="rId135"/>
                  </p:custDataLst>
                </p:nvPr>
              </p:nvSpPr>
              <p:spPr bwMode="auto">
                <a:xfrm flipH="1">
                  <a:off x="3963" y="2822"/>
                  <a:ext cx="0" cy="118"/>
                </a:xfrm>
                <a:prstGeom prst="line">
                  <a:avLst/>
                </a:prstGeom>
                <a:noFill/>
                <a:ln w="25400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prstClr val="black"/>
                    </a:solidFill>
                    <a:ea typeface="楷体" panose="02010609060101010101" pitchFamily="49" charset="-122"/>
                  </a:endParaRPr>
                </a:p>
              </p:txBody>
            </p:sp>
            <p:sp>
              <p:nvSpPr>
                <p:cNvPr id="390" name="Line 922"/>
                <p:cNvSpPr>
                  <a:spLocks noChangeShapeType="1"/>
                </p:cNvSpPr>
                <p:nvPr>
                  <p:custDataLst>
                    <p:tags r:id="rId136"/>
                  </p:custDataLst>
                </p:nvPr>
              </p:nvSpPr>
              <p:spPr bwMode="auto">
                <a:xfrm flipH="1">
                  <a:off x="3999" y="2822"/>
                  <a:ext cx="0" cy="68"/>
                </a:xfrm>
                <a:prstGeom prst="line">
                  <a:avLst/>
                </a:prstGeom>
                <a:noFill/>
                <a:ln w="25400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prstClr val="black"/>
                    </a:solidFill>
                    <a:ea typeface="楷体" panose="02010609060101010101" pitchFamily="49" charset="-122"/>
                  </a:endParaRPr>
                </a:p>
              </p:txBody>
            </p:sp>
            <p:sp>
              <p:nvSpPr>
                <p:cNvPr id="391" name="Line 923"/>
                <p:cNvSpPr>
                  <a:spLocks noChangeShapeType="1"/>
                </p:cNvSpPr>
                <p:nvPr>
                  <p:custDataLst>
                    <p:tags r:id="rId137"/>
                  </p:custDataLst>
                </p:nvPr>
              </p:nvSpPr>
              <p:spPr bwMode="auto">
                <a:xfrm flipH="1">
                  <a:off x="4035" y="2822"/>
                  <a:ext cx="0" cy="68"/>
                </a:xfrm>
                <a:prstGeom prst="line">
                  <a:avLst/>
                </a:prstGeom>
                <a:noFill/>
                <a:ln w="25400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prstClr val="black"/>
                    </a:solidFill>
                    <a:ea typeface="楷体" panose="02010609060101010101" pitchFamily="49" charset="-122"/>
                  </a:endParaRPr>
                </a:p>
              </p:txBody>
            </p:sp>
            <p:sp>
              <p:nvSpPr>
                <p:cNvPr id="392" name="Line 924"/>
                <p:cNvSpPr>
                  <a:spLocks noChangeShapeType="1"/>
                </p:cNvSpPr>
                <p:nvPr>
                  <p:custDataLst>
                    <p:tags r:id="rId138"/>
                  </p:custDataLst>
                </p:nvPr>
              </p:nvSpPr>
              <p:spPr bwMode="auto">
                <a:xfrm flipH="1">
                  <a:off x="4072" y="2822"/>
                  <a:ext cx="0" cy="68"/>
                </a:xfrm>
                <a:prstGeom prst="line">
                  <a:avLst/>
                </a:prstGeom>
                <a:noFill/>
                <a:ln w="25400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prstClr val="black"/>
                    </a:solidFill>
                    <a:ea typeface="楷体" panose="02010609060101010101" pitchFamily="49" charset="-122"/>
                  </a:endParaRPr>
                </a:p>
              </p:txBody>
            </p:sp>
            <p:sp>
              <p:nvSpPr>
                <p:cNvPr id="393" name="Line 925"/>
                <p:cNvSpPr>
                  <a:spLocks noChangeShapeType="1"/>
                </p:cNvSpPr>
                <p:nvPr>
                  <p:custDataLst>
                    <p:tags r:id="rId139"/>
                  </p:custDataLst>
                </p:nvPr>
              </p:nvSpPr>
              <p:spPr bwMode="auto">
                <a:xfrm flipH="1">
                  <a:off x="4108" y="2822"/>
                  <a:ext cx="0" cy="68"/>
                </a:xfrm>
                <a:prstGeom prst="line">
                  <a:avLst/>
                </a:prstGeom>
                <a:noFill/>
                <a:ln w="25400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prstClr val="black"/>
                    </a:solidFill>
                    <a:ea typeface="楷体" panose="02010609060101010101" pitchFamily="49" charset="-122"/>
                  </a:endParaRPr>
                </a:p>
              </p:txBody>
            </p:sp>
          </p:grpSp>
          <p:sp>
            <p:nvSpPr>
              <p:cNvPr id="369" name="Line 926"/>
              <p:cNvSpPr>
                <a:spLocks noChangeShapeType="1"/>
              </p:cNvSpPr>
              <p:nvPr>
                <p:custDataLst>
                  <p:tags r:id="rId115"/>
                </p:custDataLst>
              </p:nvPr>
            </p:nvSpPr>
            <p:spPr bwMode="auto">
              <a:xfrm flipH="1">
                <a:off x="3977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70" name="Line 927"/>
              <p:cNvSpPr>
                <a:spLocks noChangeShapeType="1"/>
              </p:cNvSpPr>
              <p:nvPr>
                <p:custDataLst>
                  <p:tags r:id="rId116"/>
                </p:custDataLst>
              </p:nvPr>
            </p:nvSpPr>
            <p:spPr bwMode="auto">
              <a:xfrm flipH="1">
                <a:off x="3975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71" name="Line 928"/>
              <p:cNvSpPr>
                <a:spLocks noChangeShapeType="1"/>
              </p:cNvSpPr>
              <p:nvPr>
                <p:custDataLst>
                  <p:tags r:id="rId117"/>
                </p:custDataLst>
              </p:nvPr>
            </p:nvSpPr>
            <p:spPr bwMode="auto">
              <a:xfrm flipH="1">
                <a:off x="4011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72" name="Line 929"/>
              <p:cNvSpPr>
                <a:spLocks noChangeShapeType="1"/>
              </p:cNvSpPr>
              <p:nvPr>
                <p:custDataLst>
                  <p:tags r:id="rId118"/>
                </p:custDataLst>
              </p:nvPr>
            </p:nvSpPr>
            <p:spPr bwMode="auto">
              <a:xfrm flipH="1">
                <a:off x="4047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73" name="Line 930"/>
              <p:cNvSpPr>
                <a:spLocks noChangeShapeType="1"/>
              </p:cNvSpPr>
              <p:nvPr>
                <p:custDataLst>
                  <p:tags r:id="rId119"/>
                </p:custDataLst>
              </p:nvPr>
            </p:nvSpPr>
            <p:spPr bwMode="auto">
              <a:xfrm flipH="1">
                <a:off x="4084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74" name="Line 931"/>
              <p:cNvSpPr>
                <a:spLocks noChangeShapeType="1"/>
              </p:cNvSpPr>
              <p:nvPr>
                <p:custDataLst>
                  <p:tags r:id="rId120"/>
                </p:custDataLst>
              </p:nvPr>
            </p:nvSpPr>
            <p:spPr bwMode="auto">
              <a:xfrm flipH="1">
                <a:off x="4120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grpSp>
            <p:nvGrpSpPr>
              <p:cNvPr id="375" name="Group 932"/>
              <p:cNvGrpSpPr/>
              <p:nvPr>
                <p:custDataLst>
                  <p:tags r:id="rId121"/>
                </p:custDataLst>
              </p:nvPr>
            </p:nvGrpSpPr>
            <p:grpSpPr>
              <a:xfrm>
                <a:off x="4156" y="1379"/>
                <a:ext cx="145" cy="118"/>
                <a:chOff x="3963" y="2822"/>
                <a:chExt cx="145" cy="118"/>
              </a:xfrm>
            </p:grpSpPr>
            <p:sp>
              <p:nvSpPr>
                <p:cNvPr id="384" name="Line 933"/>
                <p:cNvSpPr>
                  <a:spLocks noChangeShapeType="1"/>
                </p:cNvSpPr>
                <p:nvPr>
                  <p:custDataLst>
                    <p:tags r:id="rId130"/>
                  </p:custDataLst>
                </p:nvPr>
              </p:nvSpPr>
              <p:spPr bwMode="auto">
                <a:xfrm flipH="1">
                  <a:off x="3963" y="2822"/>
                  <a:ext cx="0" cy="118"/>
                </a:xfrm>
                <a:prstGeom prst="line">
                  <a:avLst/>
                </a:prstGeom>
                <a:noFill/>
                <a:ln w="25400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prstClr val="black"/>
                    </a:solidFill>
                    <a:ea typeface="楷体" panose="02010609060101010101" pitchFamily="49" charset="-122"/>
                  </a:endParaRPr>
                </a:p>
              </p:txBody>
            </p:sp>
            <p:sp>
              <p:nvSpPr>
                <p:cNvPr id="385" name="Line 934"/>
                <p:cNvSpPr>
                  <a:spLocks noChangeShapeType="1"/>
                </p:cNvSpPr>
                <p:nvPr>
                  <p:custDataLst>
                    <p:tags r:id="rId131"/>
                  </p:custDataLst>
                </p:nvPr>
              </p:nvSpPr>
              <p:spPr bwMode="auto">
                <a:xfrm flipH="1">
                  <a:off x="3999" y="2822"/>
                  <a:ext cx="0" cy="68"/>
                </a:xfrm>
                <a:prstGeom prst="line">
                  <a:avLst/>
                </a:prstGeom>
                <a:noFill/>
                <a:ln w="25400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prstClr val="black"/>
                    </a:solidFill>
                    <a:ea typeface="楷体" panose="02010609060101010101" pitchFamily="49" charset="-122"/>
                  </a:endParaRPr>
                </a:p>
              </p:txBody>
            </p:sp>
            <p:sp>
              <p:nvSpPr>
                <p:cNvPr id="386" name="Line 935"/>
                <p:cNvSpPr>
                  <a:spLocks noChangeShapeType="1"/>
                </p:cNvSpPr>
                <p:nvPr>
                  <p:custDataLst>
                    <p:tags r:id="rId132"/>
                  </p:custDataLst>
                </p:nvPr>
              </p:nvSpPr>
              <p:spPr bwMode="auto">
                <a:xfrm flipH="1">
                  <a:off x="4035" y="2822"/>
                  <a:ext cx="0" cy="68"/>
                </a:xfrm>
                <a:prstGeom prst="line">
                  <a:avLst/>
                </a:prstGeom>
                <a:noFill/>
                <a:ln w="25400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prstClr val="black"/>
                    </a:solidFill>
                    <a:ea typeface="楷体" panose="02010609060101010101" pitchFamily="49" charset="-122"/>
                  </a:endParaRPr>
                </a:p>
              </p:txBody>
            </p:sp>
            <p:sp>
              <p:nvSpPr>
                <p:cNvPr id="387" name="Line 936"/>
                <p:cNvSpPr>
                  <a:spLocks noChangeShapeType="1"/>
                </p:cNvSpPr>
                <p:nvPr>
                  <p:custDataLst>
                    <p:tags r:id="rId133"/>
                  </p:custDataLst>
                </p:nvPr>
              </p:nvSpPr>
              <p:spPr bwMode="auto">
                <a:xfrm flipH="1">
                  <a:off x="4072" y="2822"/>
                  <a:ext cx="0" cy="68"/>
                </a:xfrm>
                <a:prstGeom prst="line">
                  <a:avLst/>
                </a:prstGeom>
                <a:noFill/>
                <a:ln w="25400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prstClr val="black"/>
                    </a:solidFill>
                    <a:ea typeface="楷体" panose="02010609060101010101" pitchFamily="49" charset="-122"/>
                  </a:endParaRPr>
                </a:p>
              </p:txBody>
            </p:sp>
            <p:sp>
              <p:nvSpPr>
                <p:cNvPr id="388" name="Line 937"/>
                <p:cNvSpPr>
                  <a:spLocks noChangeShapeType="1"/>
                </p:cNvSpPr>
                <p:nvPr>
                  <p:custDataLst>
                    <p:tags r:id="rId134"/>
                  </p:custDataLst>
                </p:nvPr>
              </p:nvSpPr>
              <p:spPr bwMode="auto">
                <a:xfrm flipH="1">
                  <a:off x="4108" y="2822"/>
                  <a:ext cx="0" cy="68"/>
                </a:xfrm>
                <a:prstGeom prst="line">
                  <a:avLst/>
                </a:prstGeom>
                <a:noFill/>
                <a:ln w="25400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prstClr val="black"/>
                    </a:solidFill>
                    <a:ea typeface="楷体" panose="02010609060101010101" pitchFamily="49" charset="-122"/>
                  </a:endParaRPr>
                </a:p>
              </p:txBody>
            </p:sp>
          </p:grpSp>
          <p:sp>
            <p:nvSpPr>
              <p:cNvPr id="376" name="Line 938"/>
              <p:cNvSpPr>
                <a:spLocks noChangeShapeType="1"/>
              </p:cNvSpPr>
              <p:nvPr>
                <p:custDataLst>
                  <p:tags r:id="rId122"/>
                </p:custDataLst>
              </p:nvPr>
            </p:nvSpPr>
            <p:spPr bwMode="auto">
              <a:xfrm flipH="1">
                <a:off x="4337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grpSp>
            <p:nvGrpSpPr>
              <p:cNvPr id="377" name="Group 939"/>
              <p:cNvGrpSpPr/>
              <p:nvPr>
                <p:custDataLst>
                  <p:tags r:id="rId123"/>
                </p:custDataLst>
              </p:nvPr>
            </p:nvGrpSpPr>
            <p:grpSpPr>
              <a:xfrm>
                <a:off x="4336" y="1379"/>
                <a:ext cx="145" cy="118"/>
                <a:chOff x="3963" y="2822"/>
                <a:chExt cx="145" cy="118"/>
              </a:xfrm>
            </p:grpSpPr>
            <p:sp>
              <p:nvSpPr>
                <p:cNvPr id="379" name="Line 940"/>
                <p:cNvSpPr>
                  <a:spLocks noChangeShapeType="1"/>
                </p:cNvSpPr>
                <p:nvPr>
                  <p:custDataLst>
                    <p:tags r:id="rId125"/>
                  </p:custDataLst>
                </p:nvPr>
              </p:nvSpPr>
              <p:spPr bwMode="auto">
                <a:xfrm flipH="1">
                  <a:off x="3963" y="2822"/>
                  <a:ext cx="0" cy="118"/>
                </a:xfrm>
                <a:prstGeom prst="line">
                  <a:avLst/>
                </a:prstGeom>
                <a:noFill/>
                <a:ln w="25400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prstClr val="black"/>
                    </a:solidFill>
                    <a:ea typeface="楷体" panose="02010609060101010101" pitchFamily="49" charset="-122"/>
                  </a:endParaRPr>
                </a:p>
              </p:txBody>
            </p:sp>
            <p:sp>
              <p:nvSpPr>
                <p:cNvPr id="380" name="Line 941"/>
                <p:cNvSpPr>
                  <a:spLocks noChangeShapeType="1"/>
                </p:cNvSpPr>
                <p:nvPr>
                  <p:custDataLst>
                    <p:tags r:id="rId126"/>
                  </p:custDataLst>
                </p:nvPr>
              </p:nvSpPr>
              <p:spPr bwMode="auto">
                <a:xfrm flipH="1">
                  <a:off x="3999" y="2822"/>
                  <a:ext cx="0" cy="68"/>
                </a:xfrm>
                <a:prstGeom prst="line">
                  <a:avLst/>
                </a:prstGeom>
                <a:noFill/>
                <a:ln w="25400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prstClr val="black"/>
                    </a:solidFill>
                    <a:ea typeface="楷体" panose="02010609060101010101" pitchFamily="49" charset="-122"/>
                  </a:endParaRPr>
                </a:p>
              </p:txBody>
            </p:sp>
            <p:sp>
              <p:nvSpPr>
                <p:cNvPr id="381" name="Line 942"/>
                <p:cNvSpPr>
                  <a:spLocks noChangeShapeType="1"/>
                </p:cNvSpPr>
                <p:nvPr>
                  <p:custDataLst>
                    <p:tags r:id="rId127"/>
                  </p:custDataLst>
                </p:nvPr>
              </p:nvSpPr>
              <p:spPr bwMode="auto">
                <a:xfrm flipH="1">
                  <a:off x="4035" y="2822"/>
                  <a:ext cx="0" cy="68"/>
                </a:xfrm>
                <a:prstGeom prst="line">
                  <a:avLst/>
                </a:prstGeom>
                <a:noFill/>
                <a:ln w="25400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prstClr val="black"/>
                    </a:solidFill>
                    <a:ea typeface="楷体" panose="02010609060101010101" pitchFamily="49" charset="-122"/>
                  </a:endParaRPr>
                </a:p>
              </p:txBody>
            </p:sp>
            <p:sp>
              <p:nvSpPr>
                <p:cNvPr id="382" name="Line 943"/>
                <p:cNvSpPr>
                  <a:spLocks noChangeShapeType="1"/>
                </p:cNvSpPr>
                <p:nvPr>
                  <p:custDataLst>
                    <p:tags r:id="rId128"/>
                  </p:custDataLst>
                </p:nvPr>
              </p:nvSpPr>
              <p:spPr bwMode="auto">
                <a:xfrm flipH="1">
                  <a:off x="4072" y="2822"/>
                  <a:ext cx="0" cy="68"/>
                </a:xfrm>
                <a:prstGeom prst="line">
                  <a:avLst/>
                </a:prstGeom>
                <a:noFill/>
                <a:ln w="25400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prstClr val="black"/>
                    </a:solidFill>
                    <a:ea typeface="楷体" panose="02010609060101010101" pitchFamily="49" charset="-122"/>
                  </a:endParaRPr>
                </a:p>
              </p:txBody>
            </p:sp>
            <p:sp>
              <p:nvSpPr>
                <p:cNvPr id="383" name="Line 944"/>
                <p:cNvSpPr>
                  <a:spLocks noChangeShapeType="1"/>
                </p:cNvSpPr>
                <p:nvPr>
                  <p:custDataLst>
                    <p:tags r:id="rId129"/>
                  </p:custDataLst>
                </p:nvPr>
              </p:nvSpPr>
              <p:spPr bwMode="auto">
                <a:xfrm flipH="1">
                  <a:off x="4108" y="2822"/>
                  <a:ext cx="0" cy="68"/>
                </a:xfrm>
                <a:prstGeom prst="line">
                  <a:avLst/>
                </a:prstGeom>
                <a:noFill/>
                <a:ln w="25400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prstClr val="black"/>
                    </a:solidFill>
                    <a:ea typeface="楷体" panose="02010609060101010101" pitchFamily="49" charset="-122"/>
                  </a:endParaRPr>
                </a:p>
              </p:txBody>
            </p:sp>
          </p:grpSp>
          <p:sp>
            <p:nvSpPr>
              <p:cNvPr id="378" name="Line 945"/>
              <p:cNvSpPr>
                <a:spLocks noChangeShapeType="1"/>
              </p:cNvSpPr>
              <p:nvPr>
                <p:custDataLst>
                  <p:tags r:id="rId124"/>
                </p:custDataLst>
              </p:nvPr>
            </p:nvSpPr>
            <p:spPr bwMode="auto">
              <a:xfrm flipH="1">
                <a:off x="4517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</p:grpSp>
      </p:grpSp>
      <p:sp>
        <p:nvSpPr>
          <p:cNvPr id="395" name="圆角矩形 394"/>
          <p:cNvSpPr/>
          <p:nvPr>
            <p:custDataLst>
              <p:tags r:id="rId7"/>
            </p:custDataLst>
          </p:nvPr>
        </p:nvSpPr>
        <p:spPr>
          <a:xfrm>
            <a:off x="6012180" y="3898900"/>
            <a:ext cx="6179820" cy="1974850"/>
          </a:xfrm>
          <a:prstGeom prst="roundRect">
            <a:avLst/>
          </a:prstGeom>
          <a:noFill/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zh-CN" altLang="en-US" sz="280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Wingdings" panose="05000000000000000000" pitchFamily="2" charset="2"/>
              </a:rPr>
              <a:t>➀</a:t>
            </a:r>
            <a:r>
              <a:rPr lang="zh-CN" altLang="en-US" sz="280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charset="-122"/>
              </a:rPr>
              <a:t>零刻度线没有对准被测物体一端</a:t>
            </a:r>
          </a:p>
          <a:p>
            <a:pPr algn="just"/>
            <a:endParaRPr lang="en-US" altLang="zh-CN" sz="280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just"/>
            <a:r>
              <a:rPr lang="zh-CN" altLang="en-US" sz="280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charset="-122"/>
              </a:rPr>
              <a:t>➁刻度线没有紧靠被测物体</a:t>
            </a:r>
          </a:p>
          <a:p>
            <a:pPr algn="just"/>
            <a:endParaRPr lang="en-US" altLang="zh-CN" sz="280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just"/>
            <a:r>
              <a:rPr lang="zh-CN" altLang="en-US" sz="280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charset="-122"/>
              </a:rPr>
              <a:t>➂刻度尺没有与被测边平行</a:t>
            </a:r>
            <a:endParaRPr lang="en-US" altLang="zh-CN" sz="280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96" name="文本框 395"/>
          <p:cNvSpPr txBox="1"/>
          <p:nvPr>
            <p:custDataLst>
              <p:tags r:id="rId8"/>
            </p:custDataLst>
          </p:nvPr>
        </p:nvSpPr>
        <p:spPr>
          <a:xfrm>
            <a:off x="595200" y="4506329"/>
            <a:ext cx="607060" cy="501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665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Wingdings" panose="05000000000000000000" pitchFamily="2" charset="2"/>
              </a:rPr>
              <a:t>➀</a:t>
            </a:r>
            <a:r>
              <a:rPr lang="zh-CN" altLang="en-US" sz="2665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Wingdings" panose="05000000000000000000" pitchFamily="2" charset="2"/>
              </a:rPr>
              <a:t> </a:t>
            </a:r>
            <a:endParaRPr lang="zh-CN" altLang="en-US" sz="2665">
              <a:solidFill>
                <a:srgbClr val="C00000"/>
              </a:solidFill>
            </a:endParaRPr>
          </a:p>
        </p:txBody>
      </p:sp>
      <p:cxnSp>
        <p:nvCxnSpPr>
          <p:cNvPr id="398" name="曲线连接符 397"/>
          <p:cNvCxnSpPr/>
          <p:nvPr>
            <p:custDataLst>
              <p:tags r:id="rId9"/>
            </p:custDataLst>
          </p:nvPr>
        </p:nvCxnSpPr>
        <p:spPr>
          <a:xfrm rot="16200000" flipH="1">
            <a:off x="641965" y="5002788"/>
            <a:ext cx="310015" cy="71728"/>
          </a:xfrm>
          <a:prstGeom prst="curvedConnector3">
            <a:avLst>
              <a:gd name="adj1" fmla="val 50000"/>
            </a:avLst>
          </a:prstGeom>
          <a:noFill/>
          <a:ln w="19050" cap="flat" cmpd="sng" algn="ctr">
            <a:solidFill>
              <a:srgbClr val="C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01" name="曲线连接符 400"/>
          <p:cNvCxnSpPr>
            <a:stCxn id="279" idx="0"/>
          </p:cNvCxnSpPr>
          <p:nvPr>
            <p:custDataLst>
              <p:tags r:id="rId10"/>
            </p:custDataLst>
          </p:nvPr>
        </p:nvCxnSpPr>
        <p:spPr>
          <a:xfrm rot="16200000" flipH="1">
            <a:off x="841715" y="5645335"/>
            <a:ext cx="680755" cy="42356"/>
          </a:xfrm>
          <a:prstGeom prst="curvedConnector3">
            <a:avLst/>
          </a:prstGeom>
          <a:noFill/>
          <a:ln w="19050" cap="flat" cmpd="sng" algn="ctr">
            <a:solidFill>
              <a:srgbClr val="C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402" name="文本框 401"/>
          <p:cNvSpPr txBox="1"/>
          <p:nvPr>
            <p:custDataLst>
              <p:tags r:id="rId11"/>
            </p:custDataLst>
          </p:nvPr>
        </p:nvSpPr>
        <p:spPr>
          <a:xfrm>
            <a:off x="950439" y="5896759"/>
            <a:ext cx="521970" cy="501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665">
                <a:solidFill>
                  <a:srgbClr val="C00000"/>
                </a:solidFill>
                <a:ea typeface="楷体" panose="02010609060101010101" pitchFamily="49" charset="-122"/>
                <a:sym typeface="微软雅黑" panose="020B0503020204020204" charset="-122"/>
              </a:rPr>
              <a:t>➁</a:t>
            </a:r>
            <a:endParaRPr lang="zh-CN" altLang="en-US" sz="2665">
              <a:solidFill>
                <a:srgbClr val="C00000"/>
              </a:solidFill>
            </a:endParaRPr>
          </a:p>
        </p:txBody>
      </p:sp>
      <p:cxnSp>
        <p:nvCxnSpPr>
          <p:cNvPr id="404" name="曲线连接符 403"/>
          <p:cNvCxnSpPr/>
          <p:nvPr>
            <p:custDataLst>
              <p:tags r:id="rId12"/>
            </p:custDataLst>
          </p:nvPr>
        </p:nvCxnSpPr>
        <p:spPr>
          <a:xfrm flipV="1">
            <a:off x="1788251" y="4770128"/>
            <a:ext cx="1011591" cy="465837"/>
          </a:xfrm>
          <a:prstGeom prst="curvedConnector3">
            <a:avLst/>
          </a:prstGeom>
          <a:noFill/>
          <a:ln w="12700" cap="flat" cmpd="sng" algn="ctr">
            <a:solidFill>
              <a:srgbClr val="C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405" name="文本框 404"/>
          <p:cNvSpPr txBox="1"/>
          <p:nvPr>
            <p:custDataLst>
              <p:tags r:id="rId13"/>
            </p:custDataLst>
          </p:nvPr>
        </p:nvSpPr>
        <p:spPr>
          <a:xfrm>
            <a:off x="2718160" y="4467364"/>
            <a:ext cx="521970" cy="501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665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微软雅黑" panose="020B0503020204020204" charset="-122"/>
              </a:rPr>
              <a:t>➂</a:t>
            </a:r>
            <a:endParaRPr lang="zh-CN" altLang="en-US" sz="2665">
              <a:solidFill>
                <a:srgbClr val="C00000"/>
              </a:solidFill>
            </a:endParaRPr>
          </a:p>
        </p:txBody>
      </p:sp>
      <p:sp>
        <p:nvSpPr>
          <p:cNvPr id="2" name="文本框 1"/>
          <p:cNvSpPr txBox="1"/>
          <p:nvPr>
            <p:custDataLst>
              <p:tags r:id="rId14"/>
            </p:custDataLst>
          </p:nvPr>
        </p:nvSpPr>
        <p:spPr>
          <a:xfrm>
            <a:off x="6024245" y="2636520"/>
            <a:ext cx="46532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零刻度线磨损了怎么办？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  <p:cond evt="onBegin" delay="0">
                          <p:tn val="18"/>
                        </p:cond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  <p:cond evt="onBegin" delay="0">
                          <p:tn val="22"/>
                        </p:cond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  <p:cond evt="onBegin" delay="0">
                          <p:tn val="31"/>
                        </p:cond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  <p:cond evt="onBegin" delay="0">
                          <p:tn val="41"/>
                        </p:cond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  <p:cond evt="onBegin" delay="0">
                          <p:tn val="45"/>
                        </p:cond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  <p:cond evt="onBegin" delay="0">
                          <p:tn val="53"/>
                        </p:cond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  <p:cond evt="onBegin" delay="0">
                          <p:tn val="57"/>
                        </p:cond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" grpId="0"/>
      <p:bldP spid="266" grpId="0"/>
      <p:bldP spid="267" grpId="0"/>
      <p:bldP spid="396" grpId="0"/>
      <p:bldP spid="402" grpId="0"/>
      <p:bldP spid="405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1848485" y="1268730"/>
            <a:ext cx="8495030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charset="-122"/>
                <a:sym typeface="微软雅黑" panose="020B0503020204020204" charset="-122"/>
              </a:rPr>
              <a:t>读数时，视线与</a:t>
            </a:r>
            <a:r>
              <a:rPr lang="zh-CN" altLang="en-US" sz="280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charset="-122"/>
                <a:sym typeface="微软雅黑" panose="020B0503020204020204" charset="-122"/>
              </a:rPr>
              <a:t>尺面垂直</a:t>
            </a:r>
            <a:r>
              <a:rPr lang="zh-CN" altLang="en-US" sz="280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charset="-122"/>
                <a:sym typeface="微软雅黑" panose="020B0503020204020204" charset="-122"/>
              </a:rPr>
              <a:t>，正对刻度线。</a:t>
            </a: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rcRect l="195" t="-1445" r="-195" b="1445"/>
          <a:stretch>
            <a:fillRect/>
          </a:stretch>
        </p:blipFill>
        <p:spPr>
          <a:xfrm>
            <a:off x="3143741" y="2636466"/>
            <a:ext cx="4796536" cy="2595500"/>
          </a:xfrm>
          <a:prstGeom prst="rect">
            <a:avLst/>
          </a:prstGeom>
        </p:spPr>
      </p:pic>
      <p:sp>
        <p:nvSpPr>
          <p:cNvPr id="8" name="Text Box 39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782158" y="3262197"/>
            <a:ext cx="1319149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b="1" kern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Helvetica"/>
                <a:sym typeface="Helvetica"/>
              </a:rPr>
              <a:t>×</a:t>
            </a:r>
          </a:p>
        </p:txBody>
      </p:sp>
      <p:sp>
        <p:nvSpPr>
          <p:cNvPr id="10" name="Text Box 39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967809" y="3133998"/>
            <a:ext cx="1319149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b="1" kern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Helvetica"/>
                <a:sym typeface="Helvetica"/>
              </a:rPr>
              <a:t>×</a:t>
            </a:r>
          </a:p>
        </p:txBody>
      </p:sp>
      <p:sp>
        <p:nvSpPr>
          <p:cNvPr id="12" name="Text Box 399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972234" y="2197825"/>
            <a:ext cx="1319149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b="1" kern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Helvetica"/>
                <a:sym typeface="Helvetica"/>
              </a:rPr>
              <a:t>√</a:t>
            </a:r>
          </a:p>
        </p:txBody>
      </p:sp>
      <p:sp>
        <p:nvSpPr>
          <p:cNvPr id="9" name="圆角矩形 8"/>
          <p:cNvSpPr/>
          <p:nvPr>
            <p:custDataLst>
              <p:tags r:id="rId6"/>
            </p:custDataLst>
          </p:nvPr>
        </p:nvSpPr>
        <p:spPr>
          <a:xfrm>
            <a:off x="623625" y="476563"/>
            <a:ext cx="1315200" cy="643200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zh-CN" altLang="en-US" sz="3735">
                <a:solidFill>
                  <a:sysClr val="windowText" lastClr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会读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1198700" y="2454407"/>
            <a:ext cx="6356985" cy="1600764"/>
            <a:chOff x="1403349" y="2134237"/>
            <a:chExt cx="7175848" cy="2947249"/>
          </a:xfrm>
        </p:grpSpPr>
        <p:sp>
          <p:nvSpPr>
            <p:cNvPr id="3" name="Line 2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>
              <a:off x="1476374" y="3080554"/>
              <a:ext cx="633571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" name="Line 3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H="1">
              <a:off x="1619249" y="3080554"/>
              <a:ext cx="0" cy="107950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" name="Line 4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H="1">
              <a:off x="3059112" y="3080554"/>
              <a:ext cx="0" cy="107950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Line 5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H="1">
              <a:off x="2484437" y="3367891"/>
              <a:ext cx="0" cy="43180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Line 6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 flipH="1">
              <a:off x="1908174" y="3080554"/>
              <a:ext cx="0" cy="72072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Line 7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 flipH="1">
              <a:off x="2195512" y="3080554"/>
              <a:ext cx="0" cy="72072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Line 8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 flipH="1">
              <a:off x="2484437" y="3080554"/>
              <a:ext cx="0" cy="72072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Line 9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 flipH="1">
              <a:off x="2771774" y="3080554"/>
              <a:ext cx="0" cy="72072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Text Box 10"/>
            <p:cNvSpPr txBox="1"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1403349" y="4231491"/>
              <a:ext cx="503238" cy="849995"/>
            </a:xfrm>
            <a:prstGeom prst="rect">
              <a:avLst/>
            </a:prstGeom>
            <a:noFill/>
            <a:ln w="38100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  <a:t>0</a:t>
              </a:r>
            </a:p>
          </p:txBody>
        </p:sp>
        <p:sp>
          <p:nvSpPr>
            <p:cNvPr id="12" name="Line 11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 flipH="1">
              <a:off x="4500562" y="3080554"/>
              <a:ext cx="0" cy="107950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Line 12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 flipH="1">
              <a:off x="3349624" y="3080554"/>
              <a:ext cx="0" cy="72072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Line 13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 flipH="1">
              <a:off x="3636962" y="3080554"/>
              <a:ext cx="0" cy="72072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Line 14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 flipH="1">
              <a:off x="3925887" y="3080554"/>
              <a:ext cx="0" cy="72072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Line 15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 flipH="1">
              <a:off x="4213224" y="3080554"/>
              <a:ext cx="0" cy="72072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Line 16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 flipH="1">
              <a:off x="5940424" y="3080554"/>
              <a:ext cx="0" cy="107950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Line 17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 flipH="1">
              <a:off x="4789487" y="3080554"/>
              <a:ext cx="0" cy="72072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Line 18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 flipH="1">
              <a:off x="5076824" y="3080554"/>
              <a:ext cx="0" cy="72072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Line 19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 flipH="1">
              <a:off x="5365749" y="3080554"/>
              <a:ext cx="0" cy="72072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Line 20"/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 flipH="1">
              <a:off x="5653087" y="3080554"/>
              <a:ext cx="0" cy="72072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" name="Line 21"/>
            <p:cNvSpPr>
              <a:spLocks noChangeShapeType="1"/>
            </p:cNvSpPr>
            <p:nvPr>
              <p:custDataLst>
                <p:tags r:id="rId36"/>
              </p:custDataLst>
            </p:nvPr>
          </p:nvSpPr>
          <p:spPr bwMode="auto">
            <a:xfrm flipH="1">
              <a:off x="7380287" y="3080554"/>
              <a:ext cx="0" cy="107950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Line 22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 flipH="1">
              <a:off x="6229349" y="3080554"/>
              <a:ext cx="0" cy="72072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Line 23"/>
            <p:cNvSpPr>
              <a:spLocks noChangeShapeType="1"/>
            </p:cNvSpPr>
            <p:nvPr>
              <p:custDataLst>
                <p:tags r:id="rId38"/>
              </p:custDataLst>
            </p:nvPr>
          </p:nvSpPr>
          <p:spPr bwMode="auto">
            <a:xfrm flipH="1">
              <a:off x="6516687" y="3080554"/>
              <a:ext cx="0" cy="72072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Line 24"/>
            <p:cNvSpPr>
              <a:spLocks noChangeShapeType="1"/>
            </p:cNvSpPr>
            <p:nvPr>
              <p:custDataLst>
                <p:tags r:id="rId39"/>
              </p:custDataLst>
            </p:nvPr>
          </p:nvSpPr>
          <p:spPr bwMode="auto">
            <a:xfrm flipH="1">
              <a:off x="6805612" y="3080554"/>
              <a:ext cx="0" cy="72072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Line 25"/>
            <p:cNvSpPr>
              <a:spLocks noChangeShapeType="1"/>
            </p:cNvSpPr>
            <p:nvPr>
              <p:custDataLst>
                <p:tags r:id="rId40"/>
              </p:custDataLst>
            </p:nvPr>
          </p:nvSpPr>
          <p:spPr bwMode="auto">
            <a:xfrm flipH="1">
              <a:off x="7092949" y="3080554"/>
              <a:ext cx="0" cy="72072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Rectangle 26"/>
            <p:cNvSpPr>
              <a:spLocks noChangeArrowheads="1"/>
            </p:cNvSpPr>
            <p:nvPr>
              <p:custDataLst>
                <p:tags r:id="rId41"/>
              </p:custDataLst>
            </p:nvPr>
          </p:nvSpPr>
          <p:spPr bwMode="auto">
            <a:xfrm>
              <a:off x="1618693" y="2134237"/>
              <a:ext cx="3240088" cy="935038"/>
            </a:xfrm>
            <a:prstGeom prst="rect">
              <a:avLst/>
            </a:prstGeom>
            <a:solidFill>
              <a:srgbClr val="00CC99"/>
            </a:solidFill>
            <a:ln w="38100">
              <a:solidFill>
                <a:srgbClr val="000000"/>
              </a:solidFill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Text Box 27"/>
            <p:cNvSpPr txBox="1">
              <a:spLocks noChangeArrowheads="1"/>
            </p:cNvSpPr>
            <p:nvPr>
              <p:custDataLst>
                <p:tags r:id="rId42"/>
              </p:custDataLst>
            </p:nvPr>
          </p:nvSpPr>
          <p:spPr bwMode="auto">
            <a:xfrm>
              <a:off x="4284662" y="4231491"/>
              <a:ext cx="503237" cy="849995"/>
            </a:xfrm>
            <a:prstGeom prst="rect">
              <a:avLst/>
            </a:prstGeom>
            <a:noFill/>
            <a:ln w="38100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  <a:t>1</a:t>
              </a:r>
            </a:p>
          </p:txBody>
        </p:sp>
        <p:sp>
          <p:nvSpPr>
            <p:cNvPr id="29" name="Text Box 28"/>
            <p:cNvSpPr txBox="1">
              <a:spLocks noChangeArrowheads="1"/>
            </p:cNvSpPr>
            <p:nvPr>
              <p:custDataLst>
                <p:tags r:id="rId43"/>
              </p:custDataLst>
            </p:nvPr>
          </p:nvSpPr>
          <p:spPr bwMode="auto">
            <a:xfrm>
              <a:off x="7164387" y="4231491"/>
              <a:ext cx="503237" cy="849995"/>
            </a:xfrm>
            <a:prstGeom prst="rect">
              <a:avLst/>
            </a:prstGeom>
            <a:noFill/>
            <a:ln w="38100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  <a:t>2</a:t>
              </a:r>
            </a:p>
          </p:txBody>
        </p:sp>
        <p:sp>
          <p:nvSpPr>
            <p:cNvPr id="30" name="Text Box 29"/>
            <p:cNvSpPr txBox="1">
              <a:spLocks noChangeArrowheads="1"/>
            </p:cNvSpPr>
            <p:nvPr>
              <p:custDataLst>
                <p:tags r:id="rId44"/>
              </p:custDataLst>
            </p:nvPr>
          </p:nvSpPr>
          <p:spPr bwMode="auto">
            <a:xfrm>
              <a:off x="7428260" y="4170899"/>
              <a:ext cx="1150937" cy="849995"/>
            </a:xfrm>
            <a:prstGeom prst="rect">
              <a:avLst/>
            </a:prstGeom>
            <a:noFill/>
            <a:ln w="38100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  <a:t>cm</a:t>
              </a:r>
            </a:p>
          </p:txBody>
        </p:sp>
      </p:grpSp>
      <p:sp>
        <p:nvSpPr>
          <p:cNvPr id="66" name="Rectangle 7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435580" y="5028254"/>
            <a:ext cx="60499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测量结果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=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数字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+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单位。</a:t>
            </a:r>
          </a:p>
        </p:txBody>
      </p:sp>
      <p:pic>
        <p:nvPicPr>
          <p:cNvPr id="40" name="Picture 391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238816">
            <a:off x="3944472" y="1311285"/>
            <a:ext cx="6381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Line 130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H="1" flipV="1">
            <a:off x="4276259" y="2024410"/>
            <a:ext cx="0" cy="95250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2" name="Text Box 3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960073" y="2862842"/>
            <a:ext cx="37871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 kumimoji="0" sz="2800" b="1" i="0" u="none" strike="noStrike" kern="0" cap="none" spc="0" normalizeH="0" baseline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>
              <a:defRPr sz="2800"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>
              <a:defRPr sz="2400"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分度值：</a:t>
            </a:r>
            <a:r>
              <a:rPr kumimoji="0" lang="en-US" altLang="zh-CN" sz="2800" b="1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1mm</a:t>
            </a:r>
          </a:p>
        </p:txBody>
      </p:sp>
      <p:sp>
        <p:nvSpPr>
          <p:cNvPr id="46" name="Text Box 3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913916" y="1340629"/>
            <a:ext cx="15062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测量值：</a:t>
            </a:r>
            <a:endParaRPr kumimoji="0" lang="en-US" altLang="zh-CN" sz="28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1" name="圆角矩形 30"/>
          <p:cNvSpPr/>
          <p:nvPr>
            <p:custDataLst>
              <p:tags r:id="rId7"/>
            </p:custDataLst>
          </p:nvPr>
        </p:nvSpPr>
        <p:spPr>
          <a:xfrm>
            <a:off x="623625" y="476563"/>
            <a:ext cx="1315200" cy="643200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zh-CN" altLang="en-US" sz="3735">
                <a:solidFill>
                  <a:sysClr val="windowText" lastClr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会读</a:t>
            </a:r>
          </a:p>
        </p:txBody>
      </p:sp>
      <p:sp>
        <p:nvSpPr>
          <p:cNvPr id="68" name="Rectangle 4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584112" y="548763"/>
            <a:ext cx="61928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；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估读到分度值下一位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。</a:t>
            </a:r>
          </a:p>
        </p:txBody>
      </p:sp>
      <p:sp>
        <p:nvSpPr>
          <p:cNvPr id="71" name="Rectangle 5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036061" y="568048"/>
            <a:ext cx="47529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视线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与尺面垂直</a:t>
            </a:r>
          </a:p>
        </p:txBody>
      </p:sp>
      <p:sp>
        <p:nvSpPr>
          <p:cNvPr id="39" name="文本框 38"/>
          <p:cNvSpPr txBox="1"/>
          <p:nvPr>
            <p:custDataLst>
              <p:tags r:id="rId10"/>
            </p:custDataLst>
          </p:nvPr>
        </p:nvSpPr>
        <p:spPr>
          <a:xfrm>
            <a:off x="8485415" y="1268741"/>
            <a:ext cx="956048" cy="501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70" u="heavy">
                <a:solidFill>
                  <a:schemeClr val="tx1"/>
                </a:solidFill>
                <a:uFillTx/>
              </a:rPr>
              <a:t>1 .1 </a:t>
            </a:r>
            <a:r>
              <a:rPr lang="en-US" altLang="zh-CN" sz="2670">
                <a:solidFill>
                  <a:schemeClr val="tx1"/>
                </a:solidFill>
                <a:uFillTx/>
              </a:rPr>
              <a:t>  </a:t>
            </a:r>
            <a:r>
              <a:rPr lang="en-US" altLang="zh-CN" sz="2670"/>
              <a:t>   </a:t>
            </a:r>
          </a:p>
        </p:txBody>
      </p:sp>
      <p:sp>
        <p:nvSpPr>
          <p:cNvPr id="43" name="文本框 42"/>
          <p:cNvSpPr txBox="1"/>
          <p:nvPr>
            <p:custDataLst>
              <p:tags r:id="rId11"/>
            </p:custDataLst>
          </p:nvPr>
        </p:nvSpPr>
        <p:spPr>
          <a:xfrm>
            <a:off x="8681391" y="1755505"/>
            <a:ext cx="346402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0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准确值</a:t>
            </a:r>
          </a:p>
        </p:txBody>
      </p:sp>
      <p:sp>
        <p:nvSpPr>
          <p:cNvPr id="44" name="文本框 43"/>
          <p:cNvSpPr txBox="1"/>
          <p:nvPr>
            <p:custDataLst>
              <p:tags r:id="rId12"/>
            </p:custDataLst>
          </p:nvPr>
        </p:nvSpPr>
        <p:spPr>
          <a:xfrm>
            <a:off x="9276207" y="1779869"/>
            <a:ext cx="47617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0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估读值</a:t>
            </a:r>
          </a:p>
        </p:txBody>
      </p:sp>
      <p:sp>
        <p:nvSpPr>
          <p:cNvPr id="45" name="文本框 44"/>
          <p:cNvSpPr txBox="1"/>
          <p:nvPr>
            <p:custDataLst>
              <p:tags r:id="rId13"/>
            </p:custDataLst>
          </p:nvPr>
        </p:nvSpPr>
        <p:spPr>
          <a:xfrm>
            <a:off x="9801107" y="1766098"/>
            <a:ext cx="4761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0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单位</a:t>
            </a:r>
          </a:p>
        </p:txBody>
      </p:sp>
      <p:sp>
        <p:nvSpPr>
          <p:cNvPr id="47" name="文本框 46"/>
          <p:cNvSpPr txBox="1"/>
          <p:nvPr>
            <p:custDataLst>
              <p:tags r:id="rId14"/>
            </p:custDataLst>
          </p:nvPr>
        </p:nvSpPr>
        <p:spPr>
          <a:xfrm>
            <a:off x="9086586" y="1268741"/>
            <a:ext cx="1665802" cy="501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70" u="heavy">
                <a:uFillTx/>
                <a:sym typeface="+mn-ea"/>
              </a:rPr>
              <a:t> </a:t>
            </a:r>
            <a:r>
              <a:rPr lang="en-US" altLang="zh-CN" sz="2670" u="heavy">
                <a:solidFill>
                  <a:schemeClr val="tx1"/>
                </a:solidFill>
                <a:uFillTx/>
              </a:rPr>
              <a:t>2</a:t>
            </a:r>
            <a:r>
              <a:rPr lang="en-US" altLang="zh-CN" sz="2670"/>
              <a:t>  </a:t>
            </a:r>
          </a:p>
        </p:txBody>
      </p:sp>
      <p:sp>
        <p:nvSpPr>
          <p:cNvPr id="48" name="文本框 47"/>
          <p:cNvSpPr txBox="1"/>
          <p:nvPr>
            <p:custDataLst>
              <p:tags r:id="rId15"/>
            </p:custDataLst>
          </p:nvPr>
        </p:nvSpPr>
        <p:spPr>
          <a:xfrm>
            <a:off x="9671097" y="1268741"/>
            <a:ext cx="852763" cy="501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70"/>
              <a:t>cm</a:t>
            </a:r>
          </a:p>
        </p:txBody>
      </p:sp>
      <p:sp>
        <p:nvSpPr>
          <p:cNvPr id="49" name="圆角矩形 48"/>
          <p:cNvSpPr/>
          <p:nvPr>
            <p:custDataLst>
              <p:tags r:id="rId16"/>
            </p:custDataLst>
          </p:nvPr>
        </p:nvSpPr>
        <p:spPr>
          <a:xfrm>
            <a:off x="623625" y="4946963"/>
            <a:ext cx="1315200" cy="643200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zh-CN" altLang="en-US" sz="3735">
                <a:solidFill>
                  <a:sysClr val="windowText" lastClr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会记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42" grpId="0"/>
      <p:bldP spid="46" grpId="0"/>
      <p:bldP spid="68" grpId="0"/>
      <p:bldP spid="39" grpId="0"/>
      <p:bldP spid="43" grpId="0"/>
      <p:bldP spid="44" grpId="0"/>
      <p:bldP spid="45" grpId="0"/>
      <p:bldP spid="47" grpId="0"/>
      <p:bldP spid="4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7" name="Group 4"/>
          <p:cNvGrpSpPr/>
          <p:nvPr>
            <p:custDataLst>
              <p:tags r:id="rId1"/>
            </p:custDataLst>
          </p:nvPr>
        </p:nvGrpSpPr>
        <p:grpSpPr>
          <a:xfrm>
            <a:off x="1847215" y="2842895"/>
            <a:ext cx="8229600" cy="1171575"/>
            <a:chOff x="0" y="0"/>
            <a:chExt cx="3744" cy="480"/>
          </a:xfrm>
        </p:grpSpPr>
        <p:sp>
          <p:nvSpPr>
            <p:cNvPr id="19458" name="Rectangle 5"/>
            <p:cNvSpPr/>
            <p:nvPr>
              <p:custDataLst>
                <p:tags r:id="rId8"/>
              </p:custDataLst>
            </p:nvPr>
          </p:nvSpPr>
          <p:spPr>
            <a:xfrm>
              <a:off x="0" y="0"/>
              <a:ext cx="3696" cy="480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grpSp>
          <p:nvGrpSpPr>
            <p:cNvPr id="19459" name="Group 6"/>
            <p:cNvGrpSpPr/>
            <p:nvPr>
              <p:custDataLst>
                <p:tags r:id="rId9"/>
              </p:custDataLst>
            </p:nvPr>
          </p:nvGrpSpPr>
          <p:grpSpPr>
            <a:xfrm>
              <a:off x="144" y="0"/>
              <a:ext cx="3096" cy="192"/>
              <a:chOff x="0" y="0"/>
              <a:chExt cx="3096" cy="192"/>
            </a:xfrm>
          </p:grpSpPr>
          <p:grpSp>
            <p:nvGrpSpPr>
              <p:cNvPr id="19460" name="Group 7"/>
              <p:cNvGrpSpPr/>
              <p:nvPr>
                <p:custDataLst>
                  <p:tags r:id="rId14"/>
                </p:custDataLst>
              </p:nvPr>
            </p:nvGrpSpPr>
            <p:grpSpPr>
              <a:xfrm>
                <a:off x="0" y="0"/>
                <a:ext cx="2976" cy="192"/>
                <a:chOff x="0" y="0"/>
                <a:chExt cx="2976" cy="192"/>
              </a:xfrm>
            </p:grpSpPr>
            <p:sp>
              <p:nvSpPr>
                <p:cNvPr id="19461" name="Line 8"/>
                <p:cNvSpPr/>
                <p:nvPr>
                  <p:custDataLst>
                    <p:tags r:id="rId16"/>
                  </p:custDataLst>
                </p:nvPr>
              </p:nvSpPr>
              <p:spPr>
                <a:xfrm flipH="1">
                  <a:off x="144" y="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19462" name="Line 9"/>
                <p:cNvSpPr/>
                <p:nvPr>
                  <p:custDataLst>
                    <p:tags r:id="rId17"/>
                  </p:custDataLst>
                </p:nvPr>
              </p:nvSpPr>
              <p:spPr>
                <a:xfrm flipH="1">
                  <a:off x="288" y="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19463" name="Line 10"/>
                <p:cNvSpPr/>
                <p:nvPr>
                  <p:custDataLst>
                    <p:tags r:id="rId18"/>
                  </p:custDataLst>
                </p:nvPr>
              </p:nvSpPr>
              <p:spPr>
                <a:xfrm flipH="1">
                  <a:off x="432" y="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19464" name="Line 11"/>
                <p:cNvSpPr/>
                <p:nvPr>
                  <p:custDataLst>
                    <p:tags r:id="rId19"/>
                  </p:custDataLst>
                </p:nvPr>
              </p:nvSpPr>
              <p:spPr>
                <a:xfrm flipH="1">
                  <a:off x="576" y="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19465" name="Line 12"/>
                <p:cNvSpPr/>
                <p:nvPr>
                  <p:custDataLst>
                    <p:tags r:id="rId20"/>
                  </p:custDataLst>
                </p:nvPr>
              </p:nvSpPr>
              <p:spPr>
                <a:xfrm flipH="1">
                  <a:off x="1296" y="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19466" name="Line 13"/>
                <p:cNvSpPr/>
                <p:nvPr>
                  <p:custDataLst>
                    <p:tags r:id="rId21"/>
                  </p:custDataLst>
                </p:nvPr>
              </p:nvSpPr>
              <p:spPr>
                <a:xfrm flipH="1">
                  <a:off x="864" y="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19467" name="Line 14"/>
                <p:cNvSpPr/>
                <p:nvPr>
                  <p:custDataLst>
                    <p:tags r:id="rId22"/>
                  </p:custDataLst>
                </p:nvPr>
              </p:nvSpPr>
              <p:spPr>
                <a:xfrm flipH="1">
                  <a:off x="1008" y="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19468" name="Line 15"/>
                <p:cNvSpPr/>
                <p:nvPr>
                  <p:custDataLst>
                    <p:tags r:id="rId23"/>
                  </p:custDataLst>
                </p:nvPr>
              </p:nvSpPr>
              <p:spPr>
                <a:xfrm flipH="1">
                  <a:off x="1152" y="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19469" name="Line 16"/>
                <p:cNvSpPr/>
                <p:nvPr>
                  <p:custDataLst>
                    <p:tags r:id="rId24"/>
                  </p:custDataLst>
                </p:nvPr>
              </p:nvSpPr>
              <p:spPr>
                <a:xfrm flipH="1">
                  <a:off x="720" y="0"/>
                  <a:ext cx="0" cy="144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19470" name="Line 17"/>
                <p:cNvSpPr/>
                <p:nvPr>
                  <p:custDataLst>
                    <p:tags r:id="rId25"/>
                  </p:custDataLst>
                </p:nvPr>
              </p:nvSpPr>
              <p:spPr>
                <a:xfrm flipH="1">
                  <a:off x="1560" y="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19471" name="Line 18"/>
                <p:cNvSpPr/>
                <p:nvPr>
                  <p:custDataLst>
                    <p:tags r:id="rId26"/>
                  </p:custDataLst>
                </p:nvPr>
              </p:nvSpPr>
              <p:spPr>
                <a:xfrm flipH="1">
                  <a:off x="1704" y="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19472" name="Line 19"/>
                <p:cNvSpPr/>
                <p:nvPr>
                  <p:custDataLst>
                    <p:tags r:id="rId27"/>
                  </p:custDataLst>
                </p:nvPr>
              </p:nvSpPr>
              <p:spPr>
                <a:xfrm flipH="1">
                  <a:off x="1848" y="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19473" name="Line 20"/>
                <p:cNvSpPr/>
                <p:nvPr>
                  <p:custDataLst>
                    <p:tags r:id="rId28"/>
                  </p:custDataLst>
                </p:nvPr>
              </p:nvSpPr>
              <p:spPr>
                <a:xfrm flipH="1">
                  <a:off x="1992" y="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19474" name="Line 21"/>
                <p:cNvSpPr/>
                <p:nvPr>
                  <p:custDataLst>
                    <p:tags r:id="rId29"/>
                  </p:custDataLst>
                </p:nvPr>
              </p:nvSpPr>
              <p:spPr>
                <a:xfrm flipH="1">
                  <a:off x="2712" y="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19475" name="Line 22"/>
                <p:cNvSpPr/>
                <p:nvPr>
                  <p:custDataLst>
                    <p:tags r:id="rId30"/>
                  </p:custDataLst>
                </p:nvPr>
              </p:nvSpPr>
              <p:spPr>
                <a:xfrm flipH="1">
                  <a:off x="2280" y="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19476" name="Line 23"/>
                <p:cNvSpPr/>
                <p:nvPr>
                  <p:custDataLst>
                    <p:tags r:id="rId31"/>
                  </p:custDataLst>
                </p:nvPr>
              </p:nvSpPr>
              <p:spPr>
                <a:xfrm flipH="1">
                  <a:off x="2424" y="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19477" name="Line 24"/>
                <p:cNvSpPr/>
                <p:nvPr>
                  <p:custDataLst>
                    <p:tags r:id="rId32"/>
                  </p:custDataLst>
                </p:nvPr>
              </p:nvSpPr>
              <p:spPr>
                <a:xfrm flipH="1">
                  <a:off x="2568" y="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19478" name="Line 25"/>
                <p:cNvSpPr/>
                <p:nvPr>
                  <p:custDataLst>
                    <p:tags r:id="rId33"/>
                  </p:custDataLst>
                </p:nvPr>
              </p:nvSpPr>
              <p:spPr>
                <a:xfrm flipH="1">
                  <a:off x="2136" y="0"/>
                  <a:ext cx="0" cy="144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19479" name="Line 26"/>
                <p:cNvSpPr/>
                <p:nvPr>
                  <p:custDataLst>
                    <p:tags r:id="rId34"/>
                  </p:custDataLst>
                </p:nvPr>
              </p:nvSpPr>
              <p:spPr>
                <a:xfrm flipH="1">
                  <a:off x="2976" y="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19480" name="Line 27"/>
                <p:cNvSpPr/>
                <p:nvPr>
                  <p:custDataLst>
                    <p:tags r:id="rId35"/>
                  </p:custDataLst>
                </p:nvPr>
              </p:nvSpPr>
              <p:spPr>
                <a:xfrm flipH="1">
                  <a:off x="0" y="0"/>
                  <a:ext cx="0" cy="192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19481" name="Line 28"/>
                <p:cNvSpPr/>
                <p:nvPr>
                  <p:custDataLst>
                    <p:tags r:id="rId36"/>
                  </p:custDataLst>
                </p:nvPr>
              </p:nvSpPr>
              <p:spPr>
                <a:xfrm flipH="1">
                  <a:off x="1428" y="0"/>
                  <a:ext cx="0" cy="192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19482" name="Line 29"/>
                <p:cNvSpPr/>
                <p:nvPr>
                  <p:custDataLst>
                    <p:tags r:id="rId37"/>
                  </p:custDataLst>
                </p:nvPr>
              </p:nvSpPr>
              <p:spPr>
                <a:xfrm flipH="1">
                  <a:off x="2844" y="0"/>
                  <a:ext cx="0" cy="192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</p:grpSp>
          <p:sp>
            <p:nvSpPr>
              <p:cNvPr id="19483" name="Line 30"/>
              <p:cNvSpPr/>
              <p:nvPr>
                <p:custDataLst>
                  <p:tags r:id="rId15"/>
                </p:custDataLst>
              </p:nvPr>
            </p:nvSpPr>
            <p:spPr>
              <a:xfrm flipH="1">
                <a:off x="3096" y="0"/>
                <a:ext cx="0" cy="96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</p:grpSp>
        <p:sp>
          <p:nvSpPr>
            <p:cNvPr id="19484" name="Text Box 31"/>
            <p:cNvSpPr txBox="1"/>
            <p:nvPr>
              <p:custDataLst>
                <p:tags r:id="rId10"/>
              </p:custDataLst>
            </p:nvPr>
          </p:nvSpPr>
          <p:spPr>
            <a:xfrm>
              <a:off x="2868" y="132"/>
              <a:ext cx="480" cy="26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3600" b="1">
                  <a:latin typeface="Times New Roman" panose="02020603050405020304" pitchFamily="18" charset="0"/>
                  <a:ea typeface="宋体" panose="02010600030101010101" pitchFamily="2" charset="-122"/>
                </a:rPr>
                <a:t>2</a:t>
              </a:r>
            </a:p>
          </p:txBody>
        </p:sp>
        <p:sp>
          <p:nvSpPr>
            <p:cNvPr id="19485" name="Text Box 32"/>
            <p:cNvSpPr txBox="1"/>
            <p:nvPr>
              <p:custDataLst>
                <p:tags r:id="rId11"/>
              </p:custDataLst>
            </p:nvPr>
          </p:nvSpPr>
          <p:spPr>
            <a:xfrm>
              <a:off x="1440" y="124"/>
              <a:ext cx="480" cy="26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3600" b="1">
                  <a:latin typeface="Times New Roman" panose="02020603050405020304" pitchFamily="18" charset="0"/>
                  <a:ea typeface="宋体" panose="02010600030101010101" pitchFamily="2" charset="-122"/>
                </a:rPr>
                <a:t>1</a:t>
              </a:r>
            </a:p>
          </p:txBody>
        </p:sp>
        <p:sp>
          <p:nvSpPr>
            <p:cNvPr id="19486" name="Text Box 33"/>
            <p:cNvSpPr txBox="1"/>
            <p:nvPr>
              <p:custDataLst>
                <p:tags r:id="rId12"/>
              </p:custDataLst>
            </p:nvPr>
          </p:nvSpPr>
          <p:spPr>
            <a:xfrm>
              <a:off x="12" y="132"/>
              <a:ext cx="480" cy="26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3600" b="1">
                  <a:latin typeface="Times New Roman" panose="02020603050405020304" pitchFamily="18" charset="0"/>
                  <a:ea typeface="宋体" panose="02010600030101010101" pitchFamily="2" charset="-122"/>
                </a:rPr>
                <a:t>0</a:t>
              </a:r>
            </a:p>
          </p:txBody>
        </p:sp>
        <p:sp>
          <p:nvSpPr>
            <p:cNvPr id="19487" name="Text Box 34"/>
            <p:cNvSpPr txBox="1"/>
            <p:nvPr>
              <p:custDataLst>
                <p:tags r:id="rId13"/>
              </p:custDataLst>
            </p:nvPr>
          </p:nvSpPr>
          <p:spPr>
            <a:xfrm>
              <a:off x="3168" y="96"/>
              <a:ext cx="576" cy="26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3600" b="1">
                  <a:latin typeface="Times New Roman" panose="02020603050405020304" pitchFamily="18" charset="0"/>
                  <a:ea typeface="宋体" panose="02010600030101010101" pitchFamily="2" charset="-122"/>
                </a:rPr>
                <a:t>cm</a:t>
              </a:r>
            </a:p>
          </p:txBody>
        </p:sp>
      </p:grpSp>
      <p:sp>
        <p:nvSpPr>
          <p:cNvPr id="19488" name="Text Box 38"/>
          <p:cNvSpPr txBox="1"/>
          <p:nvPr>
            <p:custDataLst>
              <p:tags r:id="rId2"/>
            </p:custDataLst>
          </p:nvPr>
        </p:nvSpPr>
        <p:spPr>
          <a:xfrm>
            <a:off x="2456815" y="4214495"/>
            <a:ext cx="3435985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32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分度值</a:t>
            </a:r>
            <a:r>
              <a:rPr lang="en-US" altLang="zh-CN" sz="32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__________</a:t>
            </a:r>
          </a:p>
        </p:txBody>
      </p:sp>
      <p:sp>
        <p:nvSpPr>
          <p:cNvPr id="19489" name="Text Box 39"/>
          <p:cNvSpPr txBox="1"/>
          <p:nvPr>
            <p:custDataLst>
              <p:tags r:id="rId3"/>
            </p:custDataLst>
          </p:nvPr>
        </p:nvSpPr>
        <p:spPr>
          <a:xfrm>
            <a:off x="2533015" y="4976495"/>
            <a:ext cx="498094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32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测量结果</a:t>
            </a:r>
            <a:r>
              <a:rPr lang="en-US" altLang="zh-CN" sz="32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______________</a:t>
            </a:r>
          </a:p>
        </p:txBody>
      </p:sp>
      <p:sp>
        <p:nvSpPr>
          <p:cNvPr id="143400" name="Text Box 40"/>
          <p:cNvSpPr txBox="1"/>
          <p:nvPr>
            <p:custDataLst>
              <p:tags r:id="rId4"/>
            </p:custDataLst>
          </p:nvPr>
        </p:nvSpPr>
        <p:spPr>
          <a:xfrm>
            <a:off x="4209415" y="4062095"/>
            <a:ext cx="113157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200" b="1">
                <a:solidFill>
                  <a:srgbClr val="FF33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1mm</a:t>
            </a:r>
          </a:p>
        </p:txBody>
      </p:sp>
      <p:sp>
        <p:nvSpPr>
          <p:cNvPr id="143401" name="Text Box 41"/>
          <p:cNvSpPr txBox="1"/>
          <p:nvPr>
            <p:custDataLst>
              <p:tags r:id="rId5"/>
            </p:custDataLst>
          </p:nvPr>
        </p:nvSpPr>
        <p:spPr>
          <a:xfrm>
            <a:off x="4438015" y="4824095"/>
            <a:ext cx="1561465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200" b="1">
                <a:solidFill>
                  <a:srgbClr val="FF33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1.8</a:t>
            </a:r>
            <a:r>
              <a:rPr lang="en-US" altLang="zh-CN" sz="3200" b="1">
                <a:solidFill>
                  <a:srgbClr val="000099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7</a:t>
            </a:r>
            <a:r>
              <a:rPr lang="en-US" altLang="zh-CN" sz="3200" b="1">
                <a:solidFill>
                  <a:srgbClr val="FF33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cm</a:t>
            </a:r>
          </a:p>
        </p:txBody>
      </p:sp>
      <p:sp>
        <p:nvSpPr>
          <p:cNvPr id="19493" name="Rectangle 46"/>
          <p:cNvSpPr/>
          <p:nvPr>
            <p:custDataLst>
              <p:tags r:id="rId6"/>
            </p:custDataLst>
          </p:nvPr>
        </p:nvSpPr>
        <p:spPr>
          <a:xfrm>
            <a:off x="2152015" y="1395095"/>
            <a:ext cx="5867400" cy="1447800"/>
          </a:xfrm>
          <a:prstGeom prst="rect">
            <a:avLst/>
          </a:prstGeom>
          <a:solidFill>
            <a:schemeClr val="accent1"/>
          </a:solidFill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横卷形 1"/>
          <p:cNvSpPr/>
          <p:nvPr>
            <p:custDataLst>
              <p:tags r:id="rId7"/>
            </p:custDataLst>
          </p:nvPr>
        </p:nvSpPr>
        <p:spPr>
          <a:xfrm>
            <a:off x="550976" y="371863"/>
            <a:ext cx="2089293" cy="701040"/>
          </a:xfrm>
          <a:prstGeom prst="horizontalScroll">
            <a:avLst/>
          </a:prstGeom>
          <a:solidFill>
            <a:srgbClr val="FFCFB7"/>
          </a:solidFill>
          <a:ln w="25400" cap="flat" cmpd="sng" algn="ctr">
            <a:solidFill>
              <a:srgbClr val="FF9E6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1200" cap="none" spc="0" normalizeH="0" baseline="0" noProof="0">
                <a:ln>
                  <a:noFill/>
                </a:ln>
                <a:solidFill>
                  <a:srgbClr val="014C83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读数练习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34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34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1" name="Group 4"/>
          <p:cNvGrpSpPr/>
          <p:nvPr>
            <p:custDataLst>
              <p:tags r:id="rId1"/>
            </p:custDataLst>
          </p:nvPr>
        </p:nvGrpSpPr>
        <p:grpSpPr>
          <a:xfrm>
            <a:off x="1828800" y="4272280"/>
            <a:ext cx="8229600" cy="1171575"/>
            <a:chOff x="0" y="0"/>
            <a:chExt cx="3744" cy="480"/>
          </a:xfrm>
        </p:grpSpPr>
        <p:sp>
          <p:nvSpPr>
            <p:cNvPr id="20482" name="Rectangle 5"/>
            <p:cNvSpPr/>
            <p:nvPr>
              <p:custDataLst>
                <p:tags r:id="rId7"/>
              </p:custDataLst>
            </p:nvPr>
          </p:nvSpPr>
          <p:spPr>
            <a:xfrm>
              <a:off x="0" y="0"/>
              <a:ext cx="3696" cy="480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grpSp>
          <p:nvGrpSpPr>
            <p:cNvPr id="20483" name="Group 6"/>
            <p:cNvGrpSpPr/>
            <p:nvPr>
              <p:custDataLst>
                <p:tags r:id="rId8"/>
              </p:custDataLst>
            </p:nvPr>
          </p:nvGrpSpPr>
          <p:grpSpPr>
            <a:xfrm>
              <a:off x="144" y="0"/>
              <a:ext cx="3096" cy="192"/>
              <a:chOff x="0" y="0"/>
              <a:chExt cx="3096" cy="192"/>
            </a:xfrm>
          </p:grpSpPr>
          <p:grpSp>
            <p:nvGrpSpPr>
              <p:cNvPr id="20484" name="Group 7"/>
              <p:cNvGrpSpPr/>
              <p:nvPr>
                <p:custDataLst>
                  <p:tags r:id="rId13"/>
                </p:custDataLst>
              </p:nvPr>
            </p:nvGrpSpPr>
            <p:grpSpPr>
              <a:xfrm>
                <a:off x="0" y="0"/>
                <a:ext cx="2976" cy="192"/>
                <a:chOff x="0" y="0"/>
                <a:chExt cx="2976" cy="192"/>
              </a:xfrm>
            </p:grpSpPr>
            <p:sp>
              <p:nvSpPr>
                <p:cNvPr id="20485" name="Line 8"/>
                <p:cNvSpPr/>
                <p:nvPr>
                  <p:custDataLst>
                    <p:tags r:id="rId15"/>
                  </p:custDataLst>
                </p:nvPr>
              </p:nvSpPr>
              <p:spPr>
                <a:xfrm flipH="1">
                  <a:off x="144" y="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0486" name="Line 9"/>
                <p:cNvSpPr/>
                <p:nvPr>
                  <p:custDataLst>
                    <p:tags r:id="rId16"/>
                  </p:custDataLst>
                </p:nvPr>
              </p:nvSpPr>
              <p:spPr>
                <a:xfrm flipH="1">
                  <a:off x="288" y="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0487" name="Line 10"/>
                <p:cNvSpPr/>
                <p:nvPr>
                  <p:custDataLst>
                    <p:tags r:id="rId17"/>
                  </p:custDataLst>
                </p:nvPr>
              </p:nvSpPr>
              <p:spPr>
                <a:xfrm flipH="1">
                  <a:off x="432" y="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0488" name="Line 11"/>
                <p:cNvSpPr/>
                <p:nvPr>
                  <p:custDataLst>
                    <p:tags r:id="rId18"/>
                  </p:custDataLst>
                </p:nvPr>
              </p:nvSpPr>
              <p:spPr>
                <a:xfrm flipH="1">
                  <a:off x="576" y="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0489" name="Line 12"/>
                <p:cNvSpPr/>
                <p:nvPr>
                  <p:custDataLst>
                    <p:tags r:id="rId19"/>
                  </p:custDataLst>
                </p:nvPr>
              </p:nvSpPr>
              <p:spPr>
                <a:xfrm flipH="1">
                  <a:off x="1296" y="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0490" name="Line 13"/>
                <p:cNvSpPr/>
                <p:nvPr>
                  <p:custDataLst>
                    <p:tags r:id="rId20"/>
                  </p:custDataLst>
                </p:nvPr>
              </p:nvSpPr>
              <p:spPr>
                <a:xfrm flipH="1">
                  <a:off x="864" y="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0491" name="Line 14"/>
                <p:cNvSpPr/>
                <p:nvPr>
                  <p:custDataLst>
                    <p:tags r:id="rId21"/>
                  </p:custDataLst>
                </p:nvPr>
              </p:nvSpPr>
              <p:spPr>
                <a:xfrm flipH="1">
                  <a:off x="1008" y="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0492" name="Line 15"/>
                <p:cNvSpPr/>
                <p:nvPr>
                  <p:custDataLst>
                    <p:tags r:id="rId22"/>
                  </p:custDataLst>
                </p:nvPr>
              </p:nvSpPr>
              <p:spPr>
                <a:xfrm flipH="1">
                  <a:off x="1152" y="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0493" name="Line 16"/>
                <p:cNvSpPr/>
                <p:nvPr>
                  <p:custDataLst>
                    <p:tags r:id="rId23"/>
                  </p:custDataLst>
                </p:nvPr>
              </p:nvSpPr>
              <p:spPr>
                <a:xfrm flipH="1">
                  <a:off x="720" y="0"/>
                  <a:ext cx="0" cy="144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0494" name="Line 17"/>
                <p:cNvSpPr/>
                <p:nvPr>
                  <p:custDataLst>
                    <p:tags r:id="rId24"/>
                  </p:custDataLst>
                </p:nvPr>
              </p:nvSpPr>
              <p:spPr>
                <a:xfrm flipH="1">
                  <a:off x="1560" y="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0495" name="Line 18"/>
                <p:cNvSpPr/>
                <p:nvPr>
                  <p:custDataLst>
                    <p:tags r:id="rId25"/>
                  </p:custDataLst>
                </p:nvPr>
              </p:nvSpPr>
              <p:spPr>
                <a:xfrm flipH="1">
                  <a:off x="1704" y="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0496" name="Line 19"/>
                <p:cNvSpPr/>
                <p:nvPr>
                  <p:custDataLst>
                    <p:tags r:id="rId26"/>
                  </p:custDataLst>
                </p:nvPr>
              </p:nvSpPr>
              <p:spPr>
                <a:xfrm flipH="1">
                  <a:off x="1848" y="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0497" name="Line 20"/>
                <p:cNvSpPr/>
                <p:nvPr>
                  <p:custDataLst>
                    <p:tags r:id="rId27"/>
                  </p:custDataLst>
                </p:nvPr>
              </p:nvSpPr>
              <p:spPr>
                <a:xfrm flipH="1">
                  <a:off x="1992" y="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0498" name="Line 21"/>
                <p:cNvSpPr/>
                <p:nvPr>
                  <p:custDataLst>
                    <p:tags r:id="rId28"/>
                  </p:custDataLst>
                </p:nvPr>
              </p:nvSpPr>
              <p:spPr>
                <a:xfrm flipH="1">
                  <a:off x="2712" y="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0499" name="Line 22"/>
                <p:cNvSpPr/>
                <p:nvPr>
                  <p:custDataLst>
                    <p:tags r:id="rId29"/>
                  </p:custDataLst>
                </p:nvPr>
              </p:nvSpPr>
              <p:spPr>
                <a:xfrm flipH="1">
                  <a:off x="2280" y="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0500" name="Line 23"/>
                <p:cNvSpPr/>
                <p:nvPr>
                  <p:custDataLst>
                    <p:tags r:id="rId30"/>
                  </p:custDataLst>
                </p:nvPr>
              </p:nvSpPr>
              <p:spPr>
                <a:xfrm flipH="1">
                  <a:off x="2424" y="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0501" name="Line 24"/>
                <p:cNvSpPr/>
                <p:nvPr>
                  <p:custDataLst>
                    <p:tags r:id="rId31"/>
                  </p:custDataLst>
                </p:nvPr>
              </p:nvSpPr>
              <p:spPr>
                <a:xfrm flipH="1">
                  <a:off x="2568" y="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0502" name="Line 25"/>
                <p:cNvSpPr/>
                <p:nvPr>
                  <p:custDataLst>
                    <p:tags r:id="rId32"/>
                  </p:custDataLst>
                </p:nvPr>
              </p:nvSpPr>
              <p:spPr>
                <a:xfrm flipH="1">
                  <a:off x="2136" y="0"/>
                  <a:ext cx="0" cy="144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0503" name="Line 26"/>
                <p:cNvSpPr/>
                <p:nvPr>
                  <p:custDataLst>
                    <p:tags r:id="rId33"/>
                  </p:custDataLst>
                </p:nvPr>
              </p:nvSpPr>
              <p:spPr>
                <a:xfrm flipH="1">
                  <a:off x="2976" y="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0504" name="Line 27"/>
                <p:cNvSpPr/>
                <p:nvPr>
                  <p:custDataLst>
                    <p:tags r:id="rId34"/>
                  </p:custDataLst>
                </p:nvPr>
              </p:nvSpPr>
              <p:spPr>
                <a:xfrm flipH="1">
                  <a:off x="0" y="0"/>
                  <a:ext cx="0" cy="192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0505" name="Line 28"/>
                <p:cNvSpPr/>
                <p:nvPr>
                  <p:custDataLst>
                    <p:tags r:id="rId35"/>
                  </p:custDataLst>
                </p:nvPr>
              </p:nvSpPr>
              <p:spPr>
                <a:xfrm flipH="1">
                  <a:off x="1428" y="0"/>
                  <a:ext cx="0" cy="192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0506" name="Line 29"/>
                <p:cNvSpPr/>
                <p:nvPr>
                  <p:custDataLst>
                    <p:tags r:id="rId36"/>
                  </p:custDataLst>
                </p:nvPr>
              </p:nvSpPr>
              <p:spPr>
                <a:xfrm flipH="1">
                  <a:off x="2844" y="0"/>
                  <a:ext cx="0" cy="192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</p:grpSp>
          <p:sp>
            <p:nvSpPr>
              <p:cNvPr id="20507" name="Line 30"/>
              <p:cNvSpPr/>
              <p:nvPr>
                <p:custDataLst>
                  <p:tags r:id="rId14"/>
                </p:custDataLst>
              </p:nvPr>
            </p:nvSpPr>
            <p:spPr>
              <a:xfrm flipH="1">
                <a:off x="3096" y="0"/>
                <a:ext cx="0" cy="96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</p:grpSp>
        <p:sp>
          <p:nvSpPr>
            <p:cNvPr id="20508" name="Text Box 31"/>
            <p:cNvSpPr txBox="1"/>
            <p:nvPr>
              <p:custDataLst>
                <p:tags r:id="rId9"/>
              </p:custDataLst>
            </p:nvPr>
          </p:nvSpPr>
          <p:spPr>
            <a:xfrm>
              <a:off x="2868" y="132"/>
              <a:ext cx="480" cy="26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3600" b="1">
                  <a:latin typeface="Times New Roman" panose="02020603050405020304" pitchFamily="18" charset="0"/>
                  <a:ea typeface="宋体" panose="02010600030101010101" pitchFamily="2" charset="-122"/>
                </a:rPr>
                <a:t>2</a:t>
              </a:r>
            </a:p>
          </p:txBody>
        </p:sp>
        <p:sp>
          <p:nvSpPr>
            <p:cNvPr id="20509" name="Text Box 32"/>
            <p:cNvSpPr txBox="1"/>
            <p:nvPr>
              <p:custDataLst>
                <p:tags r:id="rId10"/>
              </p:custDataLst>
            </p:nvPr>
          </p:nvSpPr>
          <p:spPr>
            <a:xfrm>
              <a:off x="1440" y="124"/>
              <a:ext cx="480" cy="26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3600" b="1">
                  <a:latin typeface="Times New Roman" panose="02020603050405020304" pitchFamily="18" charset="0"/>
                  <a:ea typeface="宋体" panose="02010600030101010101" pitchFamily="2" charset="-122"/>
                </a:rPr>
                <a:t>1</a:t>
              </a:r>
            </a:p>
          </p:txBody>
        </p:sp>
        <p:sp>
          <p:nvSpPr>
            <p:cNvPr id="20510" name="Text Box 33"/>
            <p:cNvSpPr txBox="1"/>
            <p:nvPr>
              <p:custDataLst>
                <p:tags r:id="rId11"/>
              </p:custDataLst>
            </p:nvPr>
          </p:nvSpPr>
          <p:spPr>
            <a:xfrm>
              <a:off x="12" y="132"/>
              <a:ext cx="480" cy="26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3600" b="1">
                  <a:latin typeface="Times New Roman" panose="02020603050405020304" pitchFamily="18" charset="0"/>
                  <a:ea typeface="宋体" panose="02010600030101010101" pitchFamily="2" charset="-122"/>
                </a:rPr>
                <a:t>0</a:t>
              </a:r>
            </a:p>
          </p:txBody>
        </p:sp>
        <p:sp>
          <p:nvSpPr>
            <p:cNvPr id="20511" name="Text Box 34"/>
            <p:cNvSpPr txBox="1"/>
            <p:nvPr>
              <p:custDataLst>
                <p:tags r:id="rId12"/>
              </p:custDataLst>
            </p:nvPr>
          </p:nvSpPr>
          <p:spPr>
            <a:xfrm>
              <a:off x="3168" y="96"/>
              <a:ext cx="576" cy="26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3600" b="1">
                  <a:latin typeface="Times New Roman" panose="02020603050405020304" pitchFamily="18" charset="0"/>
                  <a:ea typeface="宋体" panose="02010600030101010101" pitchFamily="2" charset="-122"/>
                </a:rPr>
                <a:t>cm</a:t>
              </a:r>
            </a:p>
          </p:txBody>
        </p:sp>
      </p:grpSp>
      <p:sp>
        <p:nvSpPr>
          <p:cNvPr id="20512" name="Text Box 38"/>
          <p:cNvSpPr txBox="1"/>
          <p:nvPr>
            <p:custDataLst>
              <p:tags r:id="rId2"/>
            </p:custDataLst>
          </p:nvPr>
        </p:nvSpPr>
        <p:spPr>
          <a:xfrm>
            <a:off x="2992120" y="5796280"/>
            <a:ext cx="424942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32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测量结果</a:t>
            </a:r>
            <a:r>
              <a:rPr lang="en-US" altLang="zh-CN" sz="32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____________</a:t>
            </a:r>
          </a:p>
        </p:txBody>
      </p:sp>
      <p:sp>
        <p:nvSpPr>
          <p:cNvPr id="147498" name="Text Box 42"/>
          <p:cNvSpPr txBox="1"/>
          <p:nvPr>
            <p:custDataLst>
              <p:tags r:id="rId3"/>
            </p:custDataLst>
          </p:nvPr>
        </p:nvSpPr>
        <p:spPr>
          <a:xfrm>
            <a:off x="5278120" y="5720080"/>
            <a:ext cx="1561465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200" b="1">
                <a:solidFill>
                  <a:srgbClr val="FF33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1.8</a:t>
            </a:r>
            <a:r>
              <a:rPr lang="en-US" altLang="zh-CN" sz="3200" b="1">
                <a:solidFill>
                  <a:srgbClr val="000099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0</a:t>
            </a:r>
            <a:r>
              <a:rPr lang="en-US" altLang="zh-CN" sz="3200" b="1">
                <a:solidFill>
                  <a:srgbClr val="FF33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cm</a:t>
            </a:r>
          </a:p>
        </p:txBody>
      </p:sp>
      <p:sp>
        <p:nvSpPr>
          <p:cNvPr id="147499" name="Rectangle 43"/>
          <p:cNvSpPr/>
          <p:nvPr>
            <p:custDataLst>
              <p:tags r:id="rId4"/>
            </p:custDataLst>
          </p:nvPr>
        </p:nvSpPr>
        <p:spPr>
          <a:xfrm>
            <a:off x="2057400" y="1584643"/>
            <a:ext cx="8153400" cy="101473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32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 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若物体末端恰好对准某一整数刻度线，估读数字可为“0”</a:t>
            </a:r>
          </a:p>
        </p:txBody>
      </p:sp>
      <p:sp>
        <p:nvSpPr>
          <p:cNvPr id="20515" name="Rectangle 46"/>
          <p:cNvSpPr/>
          <p:nvPr>
            <p:custDataLst>
              <p:tags r:id="rId5"/>
            </p:custDataLst>
          </p:nvPr>
        </p:nvSpPr>
        <p:spPr>
          <a:xfrm>
            <a:off x="2152650" y="2824480"/>
            <a:ext cx="5638800" cy="1447800"/>
          </a:xfrm>
          <a:prstGeom prst="rect">
            <a:avLst/>
          </a:prstGeom>
          <a:solidFill>
            <a:schemeClr val="accent1"/>
          </a:solidFill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横卷形 1"/>
          <p:cNvSpPr/>
          <p:nvPr>
            <p:custDataLst>
              <p:tags r:id="rId6"/>
            </p:custDataLst>
          </p:nvPr>
        </p:nvSpPr>
        <p:spPr>
          <a:xfrm>
            <a:off x="550976" y="371863"/>
            <a:ext cx="2089293" cy="701040"/>
          </a:xfrm>
          <a:prstGeom prst="horizontalScroll">
            <a:avLst/>
          </a:prstGeom>
          <a:solidFill>
            <a:srgbClr val="FFCFB7"/>
          </a:solidFill>
          <a:ln w="25400" cap="flat" cmpd="sng" algn="ctr">
            <a:solidFill>
              <a:srgbClr val="FF9E6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1200" cap="none" spc="0" normalizeH="0" baseline="0" noProof="0">
                <a:ln>
                  <a:noFill/>
                </a:ln>
                <a:solidFill>
                  <a:srgbClr val="014C83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读数练习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7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7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98" grpId="0"/>
      <p:bldP spid="14749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5" name="Group 4"/>
          <p:cNvGrpSpPr/>
          <p:nvPr>
            <p:custDataLst>
              <p:tags r:id="rId1"/>
            </p:custDataLst>
          </p:nvPr>
        </p:nvGrpSpPr>
        <p:grpSpPr>
          <a:xfrm>
            <a:off x="1828800" y="3276600"/>
            <a:ext cx="8229600" cy="1171575"/>
            <a:chOff x="0" y="0"/>
            <a:chExt cx="3744" cy="480"/>
          </a:xfrm>
        </p:grpSpPr>
        <p:sp>
          <p:nvSpPr>
            <p:cNvPr id="21506" name="Rectangle 5"/>
            <p:cNvSpPr/>
            <p:nvPr>
              <p:custDataLst>
                <p:tags r:id="rId13"/>
              </p:custDataLst>
            </p:nvPr>
          </p:nvSpPr>
          <p:spPr>
            <a:xfrm>
              <a:off x="0" y="0"/>
              <a:ext cx="3696" cy="480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grpSp>
          <p:nvGrpSpPr>
            <p:cNvPr id="21507" name="Group 6"/>
            <p:cNvGrpSpPr/>
            <p:nvPr>
              <p:custDataLst>
                <p:tags r:id="rId14"/>
              </p:custDataLst>
            </p:nvPr>
          </p:nvGrpSpPr>
          <p:grpSpPr>
            <a:xfrm>
              <a:off x="144" y="0"/>
              <a:ext cx="3096" cy="192"/>
              <a:chOff x="0" y="0"/>
              <a:chExt cx="3096" cy="192"/>
            </a:xfrm>
          </p:grpSpPr>
          <p:grpSp>
            <p:nvGrpSpPr>
              <p:cNvPr id="21508" name="Group 7"/>
              <p:cNvGrpSpPr/>
              <p:nvPr>
                <p:custDataLst>
                  <p:tags r:id="rId19"/>
                </p:custDataLst>
              </p:nvPr>
            </p:nvGrpSpPr>
            <p:grpSpPr>
              <a:xfrm>
                <a:off x="0" y="0"/>
                <a:ext cx="2976" cy="192"/>
                <a:chOff x="0" y="0"/>
                <a:chExt cx="2976" cy="192"/>
              </a:xfrm>
            </p:grpSpPr>
            <p:sp>
              <p:nvSpPr>
                <p:cNvPr id="21509" name="Line 8"/>
                <p:cNvSpPr/>
                <p:nvPr>
                  <p:custDataLst>
                    <p:tags r:id="rId21"/>
                  </p:custDataLst>
                </p:nvPr>
              </p:nvSpPr>
              <p:spPr>
                <a:xfrm flipH="1">
                  <a:off x="144" y="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1510" name="Line 9"/>
                <p:cNvSpPr/>
                <p:nvPr>
                  <p:custDataLst>
                    <p:tags r:id="rId22"/>
                  </p:custDataLst>
                </p:nvPr>
              </p:nvSpPr>
              <p:spPr>
                <a:xfrm flipH="1">
                  <a:off x="288" y="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1511" name="Line 10"/>
                <p:cNvSpPr/>
                <p:nvPr>
                  <p:custDataLst>
                    <p:tags r:id="rId23"/>
                  </p:custDataLst>
                </p:nvPr>
              </p:nvSpPr>
              <p:spPr>
                <a:xfrm flipH="1">
                  <a:off x="432" y="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1512" name="Line 11"/>
                <p:cNvSpPr/>
                <p:nvPr>
                  <p:custDataLst>
                    <p:tags r:id="rId24"/>
                  </p:custDataLst>
                </p:nvPr>
              </p:nvSpPr>
              <p:spPr>
                <a:xfrm flipH="1">
                  <a:off x="576" y="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1513" name="Line 12"/>
                <p:cNvSpPr/>
                <p:nvPr>
                  <p:custDataLst>
                    <p:tags r:id="rId25"/>
                  </p:custDataLst>
                </p:nvPr>
              </p:nvSpPr>
              <p:spPr>
                <a:xfrm flipH="1">
                  <a:off x="1296" y="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1514" name="Line 13"/>
                <p:cNvSpPr/>
                <p:nvPr>
                  <p:custDataLst>
                    <p:tags r:id="rId26"/>
                  </p:custDataLst>
                </p:nvPr>
              </p:nvSpPr>
              <p:spPr>
                <a:xfrm flipH="1">
                  <a:off x="864" y="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1515" name="Line 14"/>
                <p:cNvSpPr/>
                <p:nvPr>
                  <p:custDataLst>
                    <p:tags r:id="rId27"/>
                  </p:custDataLst>
                </p:nvPr>
              </p:nvSpPr>
              <p:spPr>
                <a:xfrm flipH="1">
                  <a:off x="1008" y="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1516" name="Line 15"/>
                <p:cNvSpPr/>
                <p:nvPr>
                  <p:custDataLst>
                    <p:tags r:id="rId28"/>
                  </p:custDataLst>
                </p:nvPr>
              </p:nvSpPr>
              <p:spPr>
                <a:xfrm flipH="1">
                  <a:off x="1152" y="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1517" name="Line 16"/>
                <p:cNvSpPr/>
                <p:nvPr>
                  <p:custDataLst>
                    <p:tags r:id="rId29"/>
                  </p:custDataLst>
                </p:nvPr>
              </p:nvSpPr>
              <p:spPr>
                <a:xfrm flipH="1">
                  <a:off x="720" y="0"/>
                  <a:ext cx="0" cy="144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1518" name="Line 17"/>
                <p:cNvSpPr/>
                <p:nvPr>
                  <p:custDataLst>
                    <p:tags r:id="rId30"/>
                  </p:custDataLst>
                </p:nvPr>
              </p:nvSpPr>
              <p:spPr>
                <a:xfrm flipH="1">
                  <a:off x="1560" y="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1519" name="Line 18"/>
                <p:cNvSpPr/>
                <p:nvPr>
                  <p:custDataLst>
                    <p:tags r:id="rId31"/>
                  </p:custDataLst>
                </p:nvPr>
              </p:nvSpPr>
              <p:spPr>
                <a:xfrm flipH="1">
                  <a:off x="1704" y="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1520" name="Line 19"/>
                <p:cNvSpPr/>
                <p:nvPr>
                  <p:custDataLst>
                    <p:tags r:id="rId32"/>
                  </p:custDataLst>
                </p:nvPr>
              </p:nvSpPr>
              <p:spPr>
                <a:xfrm flipH="1">
                  <a:off x="1848" y="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1521" name="Line 20"/>
                <p:cNvSpPr/>
                <p:nvPr>
                  <p:custDataLst>
                    <p:tags r:id="rId33"/>
                  </p:custDataLst>
                </p:nvPr>
              </p:nvSpPr>
              <p:spPr>
                <a:xfrm flipH="1">
                  <a:off x="1992" y="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1522" name="Line 21"/>
                <p:cNvSpPr/>
                <p:nvPr>
                  <p:custDataLst>
                    <p:tags r:id="rId34"/>
                  </p:custDataLst>
                </p:nvPr>
              </p:nvSpPr>
              <p:spPr>
                <a:xfrm flipH="1">
                  <a:off x="2712" y="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1523" name="Line 22"/>
                <p:cNvSpPr/>
                <p:nvPr>
                  <p:custDataLst>
                    <p:tags r:id="rId35"/>
                  </p:custDataLst>
                </p:nvPr>
              </p:nvSpPr>
              <p:spPr>
                <a:xfrm flipH="1">
                  <a:off x="2280" y="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1524" name="Line 23"/>
                <p:cNvSpPr/>
                <p:nvPr>
                  <p:custDataLst>
                    <p:tags r:id="rId36"/>
                  </p:custDataLst>
                </p:nvPr>
              </p:nvSpPr>
              <p:spPr>
                <a:xfrm flipH="1">
                  <a:off x="2424" y="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1525" name="Line 24"/>
                <p:cNvSpPr/>
                <p:nvPr>
                  <p:custDataLst>
                    <p:tags r:id="rId37"/>
                  </p:custDataLst>
                </p:nvPr>
              </p:nvSpPr>
              <p:spPr>
                <a:xfrm flipH="1">
                  <a:off x="2568" y="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1526" name="Line 25"/>
                <p:cNvSpPr/>
                <p:nvPr>
                  <p:custDataLst>
                    <p:tags r:id="rId38"/>
                  </p:custDataLst>
                </p:nvPr>
              </p:nvSpPr>
              <p:spPr>
                <a:xfrm flipH="1">
                  <a:off x="2136" y="0"/>
                  <a:ext cx="0" cy="144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1527" name="Line 26"/>
                <p:cNvSpPr/>
                <p:nvPr>
                  <p:custDataLst>
                    <p:tags r:id="rId39"/>
                  </p:custDataLst>
                </p:nvPr>
              </p:nvSpPr>
              <p:spPr>
                <a:xfrm flipH="1">
                  <a:off x="2976" y="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1528" name="Line 27"/>
                <p:cNvSpPr/>
                <p:nvPr>
                  <p:custDataLst>
                    <p:tags r:id="rId40"/>
                  </p:custDataLst>
                </p:nvPr>
              </p:nvSpPr>
              <p:spPr>
                <a:xfrm flipH="1">
                  <a:off x="0" y="0"/>
                  <a:ext cx="0" cy="192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1529" name="Line 28"/>
                <p:cNvSpPr/>
                <p:nvPr>
                  <p:custDataLst>
                    <p:tags r:id="rId41"/>
                  </p:custDataLst>
                </p:nvPr>
              </p:nvSpPr>
              <p:spPr>
                <a:xfrm flipH="1">
                  <a:off x="1428" y="0"/>
                  <a:ext cx="0" cy="192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1530" name="Line 29"/>
                <p:cNvSpPr/>
                <p:nvPr>
                  <p:custDataLst>
                    <p:tags r:id="rId42"/>
                  </p:custDataLst>
                </p:nvPr>
              </p:nvSpPr>
              <p:spPr>
                <a:xfrm flipH="1">
                  <a:off x="2844" y="0"/>
                  <a:ext cx="0" cy="192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</p:grpSp>
          <p:sp>
            <p:nvSpPr>
              <p:cNvPr id="21531" name="Line 30"/>
              <p:cNvSpPr/>
              <p:nvPr>
                <p:custDataLst>
                  <p:tags r:id="rId20"/>
                </p:custDataLst>
              </p:nvPr>
            </p:nvSpPr>
            <p:spPr>
              <a:xfrm flipH="1">
                <a:off x="3096" y="0"/>
                <a:ext cx="0" cy="96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</p:grpSp>
        <p:sp>
          <p:nvSpPr>
            <p:cNvPr id="21532" name="Text Box 31"/>
            <p:cNvSpPr txBox="1"/>
            <p:nvPr>
              <p:custDataLst>
                <p:tags r:id="rId15"/>
              </p:custDataLst>
            </p:nvPr>
          </p:nvSpPr>
          <p:spPr>
            <a:xfrm>
              <a:off x="2868" y="132"/>
              <a:ext cx="480" cy="26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3600" b="1">
                  <a:latin typeface="Times New Roman" panose="02020603050405020304" pitchFamily="18" charset="0"/>
                  <a:ea typeface="宋体" panose="02010600030101010101" pitchFamily="2" charset="-122"/>
                </a:rPr>
                <a:t>2</a:t>
              </a:r>
            </a:p>
          </p:txBody>
        </p:sp>
        <p:sp>
          <p:nvSpPr>
            <p:cNvPr id="21533" name="Text Box 32"/>
            <p:cNvSpPr txBox="1"/>
            <p:nvPr>
              <p:custDataLst>
                <p:tags r:id="rId16"/>
              </p:custDataLst>
            </p:nvPr>
          </p:nvSpPr>
          <p:spPr>
            <a:xfrm>
              <a:off x="1440" y="124"/>
              <a:ext cx="480" cy="26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3600" b="1">
                  <a:latin typeface="Times New Roman" panose="02020603050405020304" pitchFamily="18" charset="0"/>
                  <a:ea typeface="宋体" panose="02010600030101010101" pitchFamily="2" charset="-122"/>
                </a:rPr>
                <a:t>1</a:t>
              </a:r>
            </a:p>
          </p:txBody>
        </p:sp>
        <p:sp>
          <p:nvSpPr>
            <p:cNvPr id="21534" name="Text Box 33"/>
            <p:cNvSpPr txBox="1"/>
            <p:nvPr>
              <p:custDataLst>
                <p:tags r:id="rId17"/>
              </p:custDataLst>
            </p:nvPr>
          </p:nvSpPr>
          <p:spPr>
            <a:xfrm>
              <a:off x="12" y="132"/>
              <a:ext cx="480" cy="26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3600" b="1">
                  <a:latin typeface="Times New Roman" panose="02020603050405020304" pitchFamily="18" charset="0"/>
                  <a:ea typeface="宋体" panose="02010600030101010101" pitchFamily="2" charset="-122"/>
                </a:rPr>
                <a:t>0</a:t>
              </a:r>
            </a:p>
          </p:txBody>
        </p:sp>
        <p:sp>
          <p:nvSpPr>
            <p:cNvPr id="21535" name="Text Box 34"/>
            <p:cNvSpPr txBox="1"/>
            <p:nvPr>
              <p:custDataLst>
                <p:tags r:id="rId18"/>
              </p:custDataLst>
            </p:nvPr>
          </p:nvSpPr>
          <p:spPr>
            <a:xfrm>
              <a:off x="3168" y="96"/>
              <a:ext cx="576" cy="26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3600" b="1">
                  <a:latin typeface="Times New Roman" panose="02020603050405020304" pitchFamily="18" charset="0"/>
                  <a:ea typeface="宋体" panose="02010600030101010101" pitchFamily="2" charset="-122"/>
                </a:rPr>
                <a:t>cm</a:t>
              </a:r>
            </a:p>
          </p:txBody>
        </p:sp>
      </p:grpSp>
      <p:sp>
        <p:nvSpPr>
          <p:cNvPr id="21536" name="Line 35"/>
          <p:cNvSpPr/>
          <p:nvPr>
            <p:custDataLst>
              <p:tags r:id="rId2"/>
            </p:custDataLst>
          </p:nvPr>
        </p:nvSpPr>
        <p:spPr>
          <a:xfrm flipH="1" flipV="1">
            <a:off x="2133600" y="1905000"/>
            <a:ext cx="0" cy="1371600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sp>
        <p:nvSpPr>
          <p:cNvPr id="21537" name="Line 36"/>
          <p:cNvSpPr/>
          <p:nvPr>
            <p:custDataLst>
              <p:tags r:id="rId3"/>
            </p:custDataLst>
          </p:nvPr>
        </p:nvSpPr>
        <p:spPr>
          <a:xfrm flipH="1" flipV="1">
            <a:off x="8382000" y="1905000"/>
            <a:ext cx="0" cy="1447800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sp>
        <p:nvSpPr>
          <p:cNvPr id="21538" name="Line 37"/>
          <p:cNvSpPr/>
          <p:nvPr>
            <p:custDataLst>
              <p:tags r:id="rId4"/>
            </p:custDataLst>
          </p:nvPr>
        </p:nvSpPr>
        <p:spPr>
          <a:xfrm>
            <a:off x="2133600" y="1905000"/>
            <a:ext cx="6248400" cy="0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sp>
        <p:nvSpPr>
          <p:cNvPr id="21539" name="Text Box 38"/>
          <p:cNvSpPr txBox="1"/>
          <p:nvPr>
            <p:custDataLst>
              <p:tags r:id="rId5"/>
            </p:custDataLst>
          </p:nvPr>
        </p:nvSpPr>
        <p:spPr>
          <a:xfrm>
            <a:off x="2590800" y="5029200"/>
            <a:ext cx="465582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32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测量结果</a:t>
            </a:r>
            <a:r>
              <a:rPr lang="en-US" altLang="zh-CN" sz="32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______________</a:t>
            </a:r>
          </a:p>
        </p:txBody>
      </p:sp>
      <p:sp>
        <p:nvSpPr>
          <p:cNvPr id="148519" name="Text Box 39"/>
          <p:cNvSpPr txBox="1"/>
          <p:nvPr>
            <p:custDataLst>
              <p:tags r:id="rId6"/>
            </p:custDataLst>
          </p:nvPr>
        </p:nvSpPr>
        <p:spPr>
          <a:xfrm>
            <a:off x="5105400" y="4876800"/>
            <a:ext cx="1561465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200" b="1">
                <a:solidFill>
                  <a:srgbClr val="FF33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2.0</a:t>
            </a:r>
            <a:r>
              <a:rPr lang="en-US" altLang="zh-CN" sz="3200" b="1">
                <a:solidFill>
                  <a:srgbClr val="000099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0</a:t>
            </a:r>
            <a:r>
              <a:rPr lang="en-US" altLang="zh-CN" sz="3200" b="1">
                <a:solidFill>
                  <a:srgbClr val="FF33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cm</a:t>
            </a:r>
          </a:p>
        </p:txBody>
      </p:sp>
      <p:sp>
        <p:nvSpPr>
          <p:cNvPr id="21541" name="Freeform 41"/>
          <p:cNvSpPr/>
          <p:nvPr>
            <p:custDataLst>
              <p:tags r:id="rId7"/>
            </p:custDataLst>
          </p:nvPr>
        </p:nvSpPr>
        <p:spPr>
          <a:xfrm>
            <a:off x="4419600" y="2286000"/>
            <a:ext cx="1320800" cy="609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l" t="t" r="r" b="b"/>
            <a:pathLst>
              <a:path w="832" h="384">
                <a:moveTo>
                  <a:pt x="0" y="0"/>
                </a:moveTo>
                <a:cubicBezTo>
                  <a:pt x="400" y="64"/>
                  <a:pt x="800" y="128"/>
                  <a:pt x="816" y="192"/>
                </a:cubicBezTo>
                <a:cubicBezTo>
                  <a:pt x="832" y="256"/>
                  <a:pt x="464" y="320"/>
                  <a:pt x="96" y="384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1542" name="Freeform 42"/>
          <p:cNvSpPr/>
          <p:nvPr>
            <p:custDataLst>
              <p:tags r:id="rId8"/>
            </p:custDataLst>
          </p:nvPr>
        </p:nvSpPr>
        <p:spPr>
          <a:xfrm>
            <a:off x="6324600" y="2286000"/>
            <a:ext cx="1384300" cy="609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l" t="t" r="r" b="b"/>
            <a:pathLst>
              <a:path w="872" h="384">
                <a:moveTo>
                  <a:pt x="0" y="0"/>
                </a:moveTo>
                <a:cubicBezTo>
                  <a:pt x="428" y="40"/>
                  <a:pt x="856" y="80"/>
                  <a:pt x="864" y="144"/>
                </a:cubicBezTo>
                <a:cubicBezTo>
                  <a:pt x="872" y="208"/>
                  <a:pt x="460" y="296"/>
                  <a:pt x="48" y="384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1543" name="Freeform 43"/>
          <p:cNvSpPr/>
          <p:nvPr>
            <p:custDataLst>
              <p:tags r:id="rId9"/>
            </p:custDataLst>
          </p:nvPr>
        </p:nvSpPr>
        <p:spPr>
          <a:xfrm>
            <a:off x="2819400" y="2286000"/>
            <a:ext cx="1397000" cy="5334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l" t="t" r="r" b="b"/>
            <a:pathLst>
              <a:path w="880" h="336">
                <a:moveTo>
                  <a:pt x="0" y="0"/>
                </a:moveTo>
                <a:cubicBezTo>
                  <a:pt x="424" y="44"/>
                  <a:pt x="848" y="88"/>
                  <a:pt x="864" y="144"/>
                </a:cubicBezTo>
                <a:cubicBezTo>
                  <a:pt x="880" y="200"/>
                  <a:pt x="488" y="268"/>
                  <a:pt x="96" y="336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1544" name="Line 44"/>
          <p:cNvSpPr/>
          <p:nvPr>
            <p:custDataLst>
              <p:tags r:id="rId10"/>
            </p:custDataLst>
          </p:nvPr>
        </p:nvSpPr>
        <p:spPr>
          <a:xfrm flipH="1">
            <a:off x="2133600" y="3276600"/>
            <a:ext cx="0" cy="3048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sp>
        <p:nvSpPr>
          <p:cNvPr id="21545" name="Rectangle 45"/>
          <p:cNvSpPr/>
          <p:nvPr>
            <p:custDataLst>
              <p:tags r:id="rId11"/>
            </p:custDataLst>
          </p:nvPr>
        </p:nvSpPr>
        <p:spPr>
          <a:xfrm>
            <a:off x="2147570" y="1676400"/>
            <a:ext cx="6248400" cy="1600200"/>
          </a:xfrm>
          <a:prstGeom prst="rect">
            <a:avLst/>
          </a:prstGeom>
          <a:solidFill>
            <a:schemeClr val="accent1"/>
          </a:solidFill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横卷形 1"/>
          <p:cNvSpPr/>
          <p:nvPr>
            <p:custDataLst>
              <p:tags r:id="rId12"/>
            </p:custDataLst>
          </p:nvPr>
        </p:nvSpPr>
        <p:spPr>
          <a:xfrm>
            <a:off x="550976" y="371863"/>
            <a:ext cx="2089293" cy="701040"/>
          </a:xfrm>
          <a:prstGeom prst="horizontalScroll">
            <a:avLst/>
          </a:prstGeom>
          <a:solidFill>
            <a:srgbClr val="FFCFB7"/>
          </a:solidFill>
          <a:ln w="25400" cap="flat" cmpd="sng" algn="ctr">
            <a:solidFill>
              <a:srgbClr val="FF9E6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1200" cap="none" spc="0" normalizeH="0" baseline="0" noProof="0">
                <a:ln>
                  <a:noFill/>
                </a:ln>
                <a:solidFill>
                  <a:srgbClr val="014C83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读数练习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8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5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 Box 2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560578" y="2583156"/>
            <a:ext cx="21605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3.8cm</a:t>
            </a:r>
          </a:p>
        </p:txBody>
      </p:sp>
      <p:sp>
        <p:nvSpPr>
          <p:cNvPr id="58" name="Text Box 2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405347" y="2585081"/>
            <a:ext cx="21605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（或</a:t>
            </a:r>
            <a:r>
              <a:rPr kumimoji="0" lang="en-US" altLang="zh-CN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3.7cm</a:t>
            </a:r>
            <a:r>
              <a: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）</a:t>
            </a:r>
            <a:endParaRPr kumimoji="0" lang="en-US" altLang="zh-CN" sz="28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0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456912" y="5095576"/>
            <a:ext cx="4178024" cy="523220"/>
          </a:xfrm>
          <a:prstGeom prst="rect">
            <a:avLst/>
          </a:prstGeom>
          <a:noFill/>
          <a:ln w="31750" cmpd="dbl">
            <a:solidFill>
              <a:srgbClr val="FF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注意分度值</a:t>
            </a:r>
            <a:r>
              <a:rPr lang="zh-CN" altLang="en-US" sz="2800" b="1">
                <a:solidFill>
                  <a:prstClr val="black">
                    <a:lumMod val="95000"/>
                    <a:lumOff val="5000"/>
                  </a:prst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和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起始刻度</a:t>
            </a:r>
          </a:p>
        </p:txBody>
      </p:sp>
      <p:grpSp>
        <p:nvGrpSpPr>
          <p:cNvPr id="62" name="组合 61"/>
          <p:cNvGrpSpPr/>
          <p:nvPr>
            <p:custDataLst>
              <p:tags r:id="rId4"/>
            </p:custDataLst>
          </p:nvPr>
        </p:nvGrpSpPr>
        <p:grpSpPr>
          <a:xfrm>
            <a:off x="1659128" y="3323112"/>
            <a:ext cx="6365875" cy="436563"/>
            <a:chOff x="2039472" y="4935953"/>
            <a:chExt cx="6365875" cy="436563"/>
          </a:xfrm>
        </p:grpSpPr>
        <p:sp>
          <p:nvSpPr>
            <p:cNvPr id="35" name="Line 4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 flipH="1">
              <a:off x="5222410" y="4967703"/>
              <a:ext cx="0" cy="404813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Line 5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 flipH="1">
              <a:off x="6282860" y="4935953"/>
              <a:ext cx="0" cy="427038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Line 6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 flipH="1">
              <a:off x="7340135" y="4962941"/>
              <a:ext cx="0" cy="404813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Line 7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 flipH="1">
              <a:off x="8405347" y="4935953"/>
              <a:ext cx="0" cy="427038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Line 8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 flipH="1">
              <a:off x="2039472" y="4935953"/>
              <a:ext cx="0" cy="427038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" name="Line 9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 flipH="1">
              <a:off x="3099922" y="4945401"/>
              <a:ext cx="0" cy="404813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" name="Line 10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 flipH="1">
              <a:off x="4161960" y="4935953"/>
              <a:ext cx="0" cy="427038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42" name="Line 11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1074928" y="4415812"/>
            <a:ext cx="761841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3" name="Line 12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1173353" y="3329962"/>
            <a:ext cx="742315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8" name="组合 47"/>
          <p:cNvGrpSpPr/>
          <p:nvPr>
            <p:custDataLst>
              <p:tags r:id="rId7"/>
            </p:custDataLst>
          </p:nvPr>
        </p:nvGrpSpPr>
        <p:grpSpPr>
          <a:xfrm>
            <a:off x="1470216" y="3779675"/>
            <a:ext cx="7340600" cy="496711"/>
            <a:chOff x="1850560" y="4454941"/>
            <a:chExt cx="7340600" cy="496711"/>
          </a:xfrm>
        </p:grpSpPr>
        <p:sp>
          <p:nvSpPr>
            <p:cNvPr id="44" name="Text Box 13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1850560" y="4454941"/>
              <a:ext cx="571500" cy="481013"/>
            </a:xfrm>
            <a:prstGeom prst="rect">
              <a:avLst/>
            </a:prstGeom>
            <a:noFill/>
            <a:ln w="38100">
              <a:noFill/>
              <a:miter lim="800000"/>
            </a:ln>
          </p:spPr>
          <p:txBody>
            <a:bodyPr lIns="0" tIns="0" rIns="0" bIns="0"/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  <a:t>11</a:t>
              </a:r>
            </a:p>
          </p:txBody>
        </p:sp>
        <p:sp>
          <p:nvSpPr>
            <p:cNvPr id="45" name="Text Box 14"/>
            <p:cNvSpPr txBox="1"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3961935" y="4470639"/>
              <a:ext cx="377825" cy="481013"/>
            </a:xfrm>
            <a:prstGeom prst="rect">
              <a:avLst/>
            </a:prstGeom>
            <a:noFill/>
            <a:ln w="38100">
              <a:noFill/>
              <a:miter lim="800000"/>
            </a:ln>
          </p:spPr>
          <p:txBody>
            <a:bodyPr lIns="0" tIns="0" rIns="0" bIns="0"/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  <a:t>13</a:t>
              </a:r>
            </a:p>
          </p:txBody>
        </p:sp>
        <p:sp>
          <p:nvSpPr>
            <p:cNvPr id="46" name="Text Box 15"/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6135222" y="4454941"/>
              <a:ext cx="376238" cy="481013"/>
            </a:xfrm>
            <a:prstGeom prst="rect">
              <a:avLst/>
            </a:prstGeom>
            <a:noFill/>
            <a:ln w="38100">
              <a:noFill/>
              <a:miter lim="800000"/>
            </a:ln>
          </p:spPr>
          <p:txBody>
            <a:bodyPr lIns="0" tIns="0" rIns="0" bIns="0"/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  <a:t>15</a:t>
              </a:r>
            </a:p>
          </p:txBody>
        </p:sp>
        <p:sp>
          <p:nvSpPr>
            <p:cNvPr id="47" name="Text Box 16"/>
            <p:cNvSpPr txBox="1"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8198972" y="4454941"/>
              <a:ext cx="992188" cy="481013"/>
            </a:xfrm>
            <a:prstGeom prst="rect">
              <a:avLst/>
            </a:prstGeom>
            <a:noFill/>
            <a:ln w="38100">
              <a:noFill/>
              <a:miter lim="800000"/>
            </a:ln>
          </p:spPr>
          <p:txBody>
            <a:bodyPr lIns="0" tIns="0" rIns="0" bIns="0"/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  <a:t>17cm </a:t>
              </a:r>
            </a:p>
          </p:txBody>
        </p:sp>
        <p:sp>
          <p:nvSpPr>
            <p:cNvPr id="51" name="Text Box 20"/>
            <p:cNvSpPr txBox="1"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2968160" y="4454941"/>
              <a:ext cx="533400" cy="481013"/>
            </a:xfrm>
            <a:prstGeom prst="rect">
              <a:avLst/>
            </a:prstGeom>
            <a:noFill/>
            <a:ln w="38100">
              <a:noFill/>
              <a:miter lim="800000"/>
            </a:ln>
          </p:spPr>
          <p:txBody>
            <a:bodyPr lIns="0" tIns="0" rIns="0" bIns="0"/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  <a:t>12</a:t>
              </a:r>
            </a:p>
          </p:txBody>
        </p:sp>
        <p:sp>
          <p:nvSpPr>
            <p:cNvPr id="52" name="Text Box 21"/>
            <p:cNvSpPr txBox="1"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5055722" y="4454941"/>
              <a:ext cx="534988" cy="481013"/>
            </a:xfrm>
            <a:prstGeom prst="rect">
              <a:avLst/>
            </a:prstGeom>
            <a:noFill/>
            <a:ln w="38100">
              <a:noFill/>
              <a:miter lim="800000"/>
            </a:ln>
          </p:spPr>
          <p:txBody>
            <a:bodyPr lIns="0" tIns="0" rIns="0" bIns="0"/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  <a:t>14</a:t>
              </a:r>
            </a:p>
          </p:txBody>
        </p:sp>
        <p:sp>
          <p:nvSpPr>
            <p:cNvPr id="53" name="Text Box 22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7175035" y="4461291"/>
              <a:ext cx="549275" cy="481013"/>
            </a:xfrm>
            <a:prstGeom prst="rect">
              <a:avLst/>
            </a:prstGeom>
            <a:noFill/>
            <a:ln w="38100">
              <a:noFill/>
              <a:miter lim="800000"/>
            </a:ln>
          </p:spPr>
          <p:txBody>
            <a:bodyPr lIns="0" tIns="0" rIns="0" bIns="0"/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  <a:t>16</a:t>
              </a:r>
            </a:p>
          </p:txBody>
        </p:sp>
      </p:grpSp>
      <p:sp>
        <p:nvSpPr>
          <p:cNvPr id="54" name="未知"/>
          <p:cNvSpPr/>
          <p:nvPr>
            <p:custDataLst>
              <p:tags r:id="rId8"/>
            </p:custDataLst>
          </p:nvPr>
        </p:nvSpPr>
        <p:spPr bwMode="auto">
          <a:xfrm>
            <a:off x="973328" y="3320437"/>
            <a:ext cx="211138" cy="1098550"/>
          </a:xfrm>
          <a:custGeom>
            <a:avLst/>
            <a:gdLst>
              <a:gd name="T0" fmla="*/ 8 w 165"/>
              <a:gd name="T1" fmla="*/ 0 h 645"/>
              <a:gd name="T2" fmla="*/ 3 w 165"/>
              <a:gd name="T3" fmla="*/ 835 h 645"/>
              <a:gd name="T4" fmla="*/ 3 w 165"/>
              <a:gd name="T5" fmla="*/ 1141 h 645"/>
              <a:gd name="T6" fmla="*/ 0 w 165"/>
              <a:gd name="T7" fmla="*/ 1458 h 645"/>
              <a:gd name="T8" fmla="*/ 3 w 165"/>
              <a:gd name="T9" fmla="*/ 2611 h 645"/>
              <a:gd name="T10" fmla="*/ 6 w 165"/>
              <a:gd name="T11" fmla="*/ 3654 h 645"/>
              <a:gd name="T12" fmla="*/ 6 w 165"/>
              <a:gd name="T13" fmla="*/ 4490 h 64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5"/>
              <a:gd name="T22" fmla="*/ 0 h 645"/>
              <a:gd name="T23" fmla="*/ 165 w 165"/>
              <a:gd name="T24" fmla="*/ 645 h 64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5" h="645">
                <a:moveTo>
                  <a:pt x="165" y="0"/>
                </a:moveTo>
                <a:cubicBezTo>
                  <a:pt x="90" y="50"/>
                  <a:pt x="130" y="15"/>
                  <a:pt x="60" y="120"/>
                </a:cubicBezTo>
                <a:cubicBezTo>
                  <a:pt x="50" y="135"/>
                  <a:pt x="40" y="150"/>
                  <a:pt x="30" y="165"/>
                </a:cubicBezTo>
                <a:cubicBezTo>
                  <a:pt x="20" y="180"/>
                  <a:pt x="0" y="210"/>
                  <a:pt x="0" y="210"/>
                </a:cubicBezTo>
                <a:cubicBezTo>
                  <a:pt x="5" y="265"/>
                  <a:pt x="3" y="321"/>
                  <a:pt x="15" y="375"/>
                </a:cubicBezTo>
                <a:cubicBezTo>
                  <a:pt x="26" y="425"/>
                  <a:pt x="96" y="475"/>
                  <a:pt x="105" y="525"/>
                </a:cubicBezTo>
                <a:cubicBezTo>
                  <a:pt x="112" y="564"/>
                  <a:pt x="105" y="605"/>
                  <a:pt x="105" y="645"/>
                </a:cubicBezTo>
              </a:path>
            </a:pathLst>
          </a:custGeom>
          <a:noFill/>
          <a:ln w="38100" cmpd="sng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" name="Text Box 3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8800078" y="3413215"/>
            <a:ext cx="23279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分度值：</a:t>
            </a:r>
            <a:r>
              <a:rPr kumimoji="0" lang="en-US" altLang="zh-CN" sz="2800" b="1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1cm</a:t>
            </a:r>
          </a:p>
        </p:txBody>
      </p:sp>
      <p:sp>
        <p:nvSpPr>
          <p:cNvPr id="57" name="Oval 5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358792" y="3637600"/>
            <a:ext cx="1087448" cy="607542"/>
          </a:xfrm>
          <a:prstGeom prst="ellipse">
            <a:avLst/>
          </a:prstGeom>
          <a:noFill/>
          <a:ln w="38100" cmpd="dbl">
            <a:solidFill>
              <a:srgbClr val="FF00FF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4" name="Oval 5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197292" y="3643496"/>
            <a:ext cx="1087448" cy="607542"/>
          </a:xfrm>
          <a:prstGeom prst="ellipse">
            <a:avLst/>
          </a:prstGeom>
          <a:noFill/>
          <a:ln w="38100" cmpd="dbl">
            <a:solidFill>
              <a:srgbClr val="FF00FF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5" name="Rectangle 26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717866" y="2659535"/>
            <a:ext cx="4078413" cy="669425"/>
          </a:xfrm>
          <a:prstGeom prst="rect">
            <a:avLst/>
          </a:prstGeom>
          <a:solidFill>
            <a:srgbClr val="FFFF66"/>
          </a:solidFill>
          <a:ln w="38100">
            <a:solidFill>
              <a:srgbClr val="000000"/>
            </a:solidFill>
            <a:miter lim="800000"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横卷形 1"/>
          <p:cNvSpPr/>
          <p:nvPr>
            <p:custDataLst>
              <p:tags r:id="rId13"/>
            </p:custDataLst>
          </p:nvPr>
        </p:nvSpPr>
        <p:spPr>
          <a:xfrm>
            <a:off x="550976" y="371863"/>
            <a:ext cx="2089293" cy="701040"/>
          </a:xfrm>
          <a:prstGeom prst="horizontalScroll">
            <a:avLst/>
          </a:prstGeom>
          <a:solidFill>
            <a:srgbClr val="FFCFB7"/>
          </a:solidFill>
          <a:ln w="25400" cap="flat" cmpd="sng" algn="ctr">
            <a:solidFill>
              <a:srgbClr val="FF9E6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1200" cap="none" spc="0" normalizeH="0" baseline="0" noProof="0">
                <a:ln>
                  <a:noFill/>
                </a:ln>
                <a:solidFill>
                  <a:srgbClr val="014C83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读数练习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8" grpId="0"/>
      <p:bldP spid="60" grpId="0" animBg="1"/>
      <p:bldP spid="32" grpId="0"/>
      <p:bldP spid="57" grpId="0" animBg="1"/>
      <p:bldP spid="6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31738" y="2468075"/>
            <a:ext cx="62685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zh-CN" altLang="en-US" sz="2800" b="1" kern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用刻度尺</a:t>
            </a:r>
            <a:r>
              <a:rPr lang="zh-CN" altLang="en-US" sz="2800" b="1" ker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测量</a:t>
            </a:r>
            <a:r>
              <a:rPr lang="zh-CN" altLang="en-US" sz="2800" b="1" kern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物理课本的长度及宽度。</a:t>
            </a:r>
          </a:p>
        </p:txBody>
      </p:sp>
      <p:graphicFrame>
        <p:nvGraphicFramePr>
          <p:cNvPr id="7" name="Group 3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981890" y="3477082"/>
          <a:ext cx="6788150" cy="1712912"/>
        </p:xfrm>
        <a:graphic>
          <a:graphicData uri="http://schemas.openxmlformats.org/drawingml/2006/table">
            <a:tbl>
              <a:tblPr/>
              <a:tblGrid>
                <a:gridCol w="30964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96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920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44845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测量对象</a:t>
                      </a:r>
                    </a:p>
                  </a:txBody>
                  <a:tcPr marL="91443" marR="91443" marT="45703" marB="45703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长度</a:t>
                      </a:r>
                    </a:p>
                  </a:txBody>
                  <a:tcPr marL="91443" marR="91443" marT="45703" marB="45703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28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宽度</a:t>
                      </a:r>
                    </a:p>
                  </a:txBody>
                  <a:tcPr marL="91443" marR="91443" marT="45703" marB="45703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8067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课本</a:t>
                      </a:r>
                    </a:p>
                  </a:txBody>
                  <a:tcPr marL="91443" marR="91443" marT="45703" marB="45703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91443" marR="91443" marT="45703" marB="45703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91443" marR="91443" marT="45703" marB="45703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8" t="16036" r="33647" b="5523"/>
          <a:stretch>
            <a:fillRect/>
          </a:stretch>
        </p:blipFill>
        <p:spPr>
          <a:xfrm>
            <a:off x="8021250" y="2509974"/>
            <a:ext cx="2286316" cy="3060572"/>
          </a:xfrm>
          <a:prstGeom prst="rect">
            <a:avLst/>
          </a:prstGeom>
        </p:spPr>
      </p:pic>
      <p:sp>
        <p:nvSpPr>
          <p:cNvPr id="9" name="横卷形 8"/>
          <p:cNvSpPr/>
          <p:nvPr>
            <p:custDataLst>
              <p:tags r:id="rId4"/>
            </p:custDataLst>
          </p:nvPr>
        </p:nvSpPr>
        <p:spPr>
          <a:xfrm>
            <a:off x="1018019" y="1233959"/>
            <a:ext cx="3143355" cy="817245"/>
          </a:xfrm>
          <a:prstGeom prst="horizontalScroll">
            <a:avLst/>
          </a:prstGeom>
          <a:solidFill>
            <a:srgbClr val="FFCFB7"/>
          </a:solidFill>
          <a:ln w="25400" cap="flat" cmpd="sng" algn="ctr">
            <a:solidFill>
              <a:srgbClr val="FF9E6D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zh-CN" altLang="en-US" sz="3000" b="1" kern="0">
                <a:solidFill>
                  <a:srgbClr val="014C83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pitchFamily="2" charset="-122"/>
                <a:sym typeface="+mn-ea"/>
              </a:rPr>
              <a:t>教材第</a:t>
            </a:r>
            <a:r>
              <a:rPr lang="en-US" altLang="zh-CN" sz="3000" b="1" kern="0">
                <a:solidFill>
                  <a:srgbClr val="014C83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12</a:t>
            </a:r>
            <a:r>
              <a:rPr lang="zh-CN" altLang="en-US" sz="3000" b="1" kern="0">
                <a:solidFill>
                  <a:srgbClr val="014C83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pitchFamily="2" charset="-122"/>
                <a:sym typeface="+mn-ea"/>
              </a:rPr>
              <a:t>页实验</a:t>
            </a:r>
          </a:p>
        </p:txBody>
      </p:sp>
      <p:sp>
        <p:nvSpPr>
          <p:cNvPr id="10" name="矩形 9"/>
          <p:cNvSpPr/>
          <p:nvPr>
            <p:custDataLst>
              <p:tags r:id="rId5"/>
            </p:custDataLst>
          </p:nvPr>
        </p:nvSpPr>
        <p:spPr>
          <a:xfrm>
            <a:off x="4399051" y="4528815"/>
            <a:ext cx="14510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25.94cm</a:t>
            </a:r>
            <a:endParaRPr lang="zh-CN" altLang="zh-CN" sz="2800" b="1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>
            <p:custDataLst>
              <p:tags r:id="rId6"/>
            </p:custDataLst>
          </p:nvPr>
        </p:nvSpPr>
        <p:spPr>
          <a:xfrm>
            <a:off x="6252081" y="4528815"/>
            <a:ext cx="14510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18.40cm</a:t>
            </a:r>
            <a:endParaRPr lang="zh-CN" altLang="zh-CN" sz="2800" b="1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5120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9915" y="516890"/>
            <a:ext cx="2045970" cy="877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27904" r="9647" b="24241"/>
          <a:stretch>
            <a:fillRect/>
          </a:stretch>
        </p:blipFill>
        <p:spPr>
          <a:xfrm>
            <a:off x="839773" y="1772101"/>
            <a:ext cx="10437117" cy="357635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51637" y="2491008"/>
            <a:ext cx="3086100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262762" y="4561108"/>
            <a:ext cx="3581400" cy="523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紫色的线弯了吗？</a:t>
            </a:r>
          </a:p>
        </p:txBody>
      </p:sp>
      <p:pic>
        <p:nvPicPr>
          <p:cNvPr id="3" name="Picture 5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15751" y="1453060"/>
            <a:ext cx="3889265" cy="3813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 10"/>
          <p:cNvSpPr/>
          <p:nvPr>
            <p:custDataLst>
              <p:tags r:id="rId4"/>
            </p:custDataLst>
          </p:nvPr>
        </p:nvSpPr>
        <p:spPr>
          <a:xfrm>
            <a:off x="621885" y="5346236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弗雷泽螺旋幻觉图形</a:t>
            </a:r>
          </a:p>
        </p:txBody>
      </p:sp>
      <p:sp>
        <p:nvSpPr>
          <p:cNvPr id="12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7151637" y="3093051"/>
            <a:ext cx="3060000" cy="0"/>
          </a:xfrm>
          <a:prstGeom prst="line">
            <a:avLst/>
          </a:prstGeom>
          <a:noFill/>
          <a:ln w="57150">
            <a:solidFill>
              <a:srgbClr val="7A3A77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Line 6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7166612" y="3953576"/>
            <a:ext cx="3060000" cy="0"/>
          </a:xfrm>
          <a:prstGeom prst="line">
            <a:avLst/>
          </a:prstGeom>
          <a:noFill/>
          <a:ln w="57150">
            <a:solidFill>
              <a:srgbClr val="7A3A77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Line 6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7022487" y="3091955"/>
            <a:ext cx="33444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18" presetID="42" presetClass="path" presetSubtype="0" accel="50000" decel="5000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27142E-06 -3.08973E-06 L 0.00091 0.12628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63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1"/>
                            </p:stCondLst>
                            <p:childTnLst>
                              <p:par>
                                <p:cTn id="21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 animBg="1"/>
      <p:bldP spid="9" grpId="0" animBg="1"/>
      <p:bldP spid="16" grpId="0" animBg="1"/>
      <p:bldP spid="16" grpId="1" animBg="1"/>
      <p:bldP spid="16" grpId="2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"/>
          <p:cNvSpPr/>
          <p:nvPr>
            <p:custDataLst>
              <p:tags r:id="rId1"/>
            </p:custDataLst>
          </p:nvPr>
        </p:nvSpPr>
        <p:spPr>
          <a:xfrm>
            <a:off x="1126842" y="2421020"/>
            <a:ext cx="6391508" cy="267652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①某同学的身高是1.67 </a:t>
            </a:r>
            <a:r>
              <a:rPr lang="en-US" altLang="zh-CN" sz="2800" u="sng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           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；</a:t>
            </a:r>
            <a:endParaRPr lang="en-US" altLang="zh-CN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②物理书的长度是2.5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6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u="sng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            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；</a:t>
            </a:r>
            <a:endParaRPr lang="en-US" altLang="zh-CN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③一支铅笔的长度是18 </a:t>
            </a:r>
            <a:r>
              <a:rPr lang="en-US" altLang="zh-CN" sz="2800" u="sng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           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；</a:t>
            </a:r>
            <a:endParaRPr lang="en-US" altLang="zh-CN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④一元硬币的厚度约为2 </a:t>
            </a:r>
            <a:r>
              <a:rPr lang="en-US" altLang="zh-CN" sz="2800" u="sng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          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3" name="矩形"/>
          <p:cNvSpPr/>
          <p:nvPr>
            <p:custDataLst>
              <p:tags r:id="rId2"/>
            </p:custDataLst>
          </p:nvPr>
        </p:nvSpPr>
        <p:spPr>
          <a:xfrm>
            <a:off x="663575" y="1407795"/>
            <a:ext cx="11172825" cy="9715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indent="457200">
              <a:lnSpc>
                <a:spcPts val="3300"/>
              </a:lnSpc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试一试你对长度单位的掌握情况，在下列数据后面填上适当的单位：</a:t>
            </a:r>
          </a:p>
          <a:p>
            <a:pPr indent="457200">
              <a:lnSpc>
                <a:spcPts val="3300"/>
              </a:lnSpc>
            </a:pPr>
            <a:r>
              <a:rPr lang="zh-CN" altLang="en-US" sz="2800">
                <a:solidFill>
                  <a:srgbClr val="00206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5160010" y="2499219"/>
            <a:ext cx="85121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5087316" y="3141485"/>
            <a:ext cx="85121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dm</a:t>
            </a:r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5087410" y="3717496"/>
            <a:ext cx="85121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cm</a:t>
            </a:r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5231509" y="4431892"/>
            <a:ext cx="85121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mm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7" name="Picture 5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317183" y="2139315"/>
            <a:ext cx="1798637" cy="1916113"/>
          </a:xfrm>
          <a:prstGeom prst="rect">
            <a:avLst/>
          </a:prstGeom>
          <a:noFill/>
          <a:ln w="57150" cap="flat" cmpd="thinThick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09" name="Picture 1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3301683" y="1922463"/>
            <a:ext cx="1808162" cy="2286000"/>
          </a:xfrm>
          <a:prstGeom prst="rect">
            <a:avLst/>
          </a:prstGeom>
          <a:noFill/>
          <a:ln w="57150" cap="flat" cmpd="thinThick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grpSp>
        <p:nvGrpSpPr>
          <p:cNvPr id="14347" name="Group 11"/>
          <p:cNvGrpSpPr/>
          <p:nvPr>
            <p:custDataLst>
              <p:tags r:id="rId3"/>
            </p:custDataLst>
          </p:nvPr>
        </p:nvGrpSpPr>
        <p:grpSpPr>
          <a:xfrm>
            <a:off x="6104573" y="1804988"/>
            <a:ext cx="1800225" cy="2563812"/>
            <a:chOff x="4297" y="1310"/>
            <a:chExt cx="1134" cy="1615"/>
          </a:xfrm>
        </p:grpSpPr>
        <p:sp>
          <p:nvSpPr>
            <p:cNvPr id="17421" name="Rectangle 12"/>
            <p:cNvSpPr/>
            <p:nvPr>
              <p:custDataLst>
                <p:tags r:id="rId9"/>
              </p:custDataLst>
            </p:nvPr>
          </p:nvSpPr>
          <p:spPr>
            <a:xfrm>
              <a:off x="4297" y="1310"/>
              <a:ext cx="1134" cy="1615"/>
            </a:xfrm>
            <a:prstGeom prst="rect">
              <a:avLst/>
            </a:prstGeom>
            <a:solidFill>
              <a:srgbClr val="E9EBFF"/>
            </a:solidFill>
            <a:ln w="38100" cap="flat" cmpd="dbl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>
                <a:latin typeface="Arial" panose="020B0604020202020204" pitchFamily="34" charset="0"/>
              </a:endParaRPr>
            </a:p>
          </p:txBody>
        </p:sp>
        <p:grpSp>
          <p:nvGrpSpPr>
            <p:cNvPr id="17422" name="Group 13"/>
            <p:cNvGrpSpPr/>
            <p:nvPr>
              <p:custDataLst>
                <p:tags r:id="rId10"/>
              </p:custDataLst>
            </p:nvPr>
          </p:nvGrpSpPr>
          <p:grpSpPr>
            <a:xfrm>
              <a:off x="4609" y="1848"/>
              <a:ext cx="511" cy="936"/>
              <a:chOff x="3844" y="1508"/>
              <a:chExt cx="482" cy="822"/>
            </a:xfrm>
          </p:grpSpPr>
          <p:sp>
            <p:nvSpPr>
              <p:cNvPr id="17427" name="Freeform 14"/>
              <p:cNvSpPr/>
              <p:nvPr>
                <p:custDataLst>
                  <p:tags r:id="rId15"/>
                </p:custDataLst>
              </p:nvPr>
            </p:nvSpPr>
            <p:spPr>
              <a:xfrm>
                <a:off x="3844" y="1508"/>
                <a:ext cx="286" cy="762"/>
              </a:xfrm>
              <a:custGeom>
                <a:avLst/>
                <a:gdLst/>
                <a:ahLst/>
                <a:cxnLst>
                  <a:cxn ang="0">
                    <a:pos x="29" y="762"/>
                  </a:cxn>
                  <a:cxn ang="0">
                    <a:pos x="18" y="404"/>
                  </a:cxn>
                  <a:cxn ang="0">
                    <a:pos x="1" y="244"/>
                  </a:cxn>
                  <a:cxn ang="0">
                    <a:pos x="18" y="103"/>
                  </a:cxn>
                  <a:cxn ang="0">
                    <a:pos x="113" y="15"/>
                  </a:cxn>
                  <a:cxn ang="0">
                    <a:pos x="192" y="15"/>
                  </a:cxn>
                  <a:cxn ang="0">
                    <a:pos x="286" y="50"/>
                  </a:cxn>
                </a:cxnLst>
                <a:rect l="l" t="t" r="r" b="b"/>
                <a:pathLst>
                  <a:path w="236" h="605">
                    <a:moveTo>
                      <a:pt x="24" y="605"/>
                    </a:moveTo>
                    <a:cubicBezTo>
                      <a:pt x="21" y="559"/>
                      <a:pt x="19" y="389"/>
                      <a:pt x="15" y="321"/>
                    </a:cubicBezTo>
                    <a:cubicBezTo>
                      <a:pt x="11" y="253"/>
                      <a:pt x="1" y="234"/>
                      <a:pt x="1" y="194"/>
                    </a:cubicBezTo>
                    <a:cubicBezTo>
                      <a:pt x="1" y="154"/>
                      <a:pt x="0" y="112"/>
                      <a:pt x="15" y="82"/>
                    </a:cubicBezTo>
                    <a:cubicBezTo>
                      <a:pt x="30" y="52"/>
                      <a:pt x="70" y="24"/>
                      <a:pt x="94" y="12"/>
                    </a:cubicBezTo>
                    <a:cubicBezTo>
                      <a:pt x="118" y="0"/>
                      <a:pt x="135" y="8"/>
                      <a:pt x="159" y="12"/>
                    </a:cubicBezTo>
                    <a:cubicBezTo>
                      <a:pt x="182" y="16"/>
                      <a:pt x="222" y="32"/>
                      <a:pt x="237" y="40"/>
                    </a:cubicBezTo>
                  </a:path>
                </a:pathLst>
              </a:custGeom>
              <a:solidFill>
                <a:srgbClr val="FFB7B9">
                  <a:alpha val="100000"/>
                </a:srgbClr>
              </a:solidFill>
              <a:ln w="2857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28" name="Freeform 15"/>
              <p:cNvSpPr/>
              <p:nvPr>
                <p:custDataLst>
                  <p:tags r:id="rId16"/>
                </p:custDataLst>
              </p:nvPr>
            </p:nvSpPr>
            <p:spPr>
              <a:xfrm>
                <a:off x="3844" y="1538"/>
                <a:ext cx="482" cy="792"/>
              </a:xfrm>
              <a:custGeom>
                <a:avLst/>
                <a:gdLst/>
                <a:ahLst/>
                <a:cxnLst>
                  <a:cxn ang="0">
                    <a:pos x="236" y="0"/>
                  </a:cxn>
                  <a:cxn ang="0">
                    <a:pos x="355" y="96"/>
                  </a:cxn>
                  <a:cxn ang="0">
                    <a:pos x="387" y="194"/>
                  </a:cxn>
                  <a:cxn ang="0">
                    <a:pos x="396" y="308"/>
                  </a:cxn>
                  <a:cxn ang="0">
                    <a:pos x="407" y="457"/>
                  </a:cxn>
                  <a:cxn ang="0">
                    <a:pos x="414" y="744"/>
                  </a:cxn>
                  <a:cxn ang="0">
                    <a:pos x="0" y="748"/>
                  </a:cxn>
                </a:cxnLst>
                <a:rect l="l" t="t" r="r" b="b"/>
                <a:pathLst>
                  <a:path w="405" h="742">
                    <a:moveTo>
                      <a:pt x="198" y="0"/>
                    </a:moveTo>
                    <a:cubicBezTo>
                      <a:pt x="213" y="15"/>
                      <a:pt x="277" y="60"/>
                      <a:pt x="298" y="90"/>
                    </a:cubicBezTo>
                    <a:cubicBezTo>
                      <a:pt x="319" y="120"/>
                      <a:pt x="318" y="148"/>
                      <a:pt x="325" y="182"/>
                    </a:cubicBezTo>
                    <a:cubicBezTo>
                      <a:pt x="331" y="216"/>
                      <a:pt x="330" y="248"/>
                      <a:pt x="333" y="289"/>
                    </a:cubicBezTo>
                    <a:cubicBezTo>
                      <a:pt x="335" y="331"/>
                      <a:pt x="340" y="360"/>
                      <a:pt x="342" y="428"/>
                    </a:cubicBezTo>
                    <a:cubicBezTo>
                      <a:pt x="344" y="496"/>
                      <a:pt x="405" y="652"/>
                      <a:pt x="348" y="697"/>
                    </a:cubicBezTo>
                    <a:cubicBezTo>
                      <a:pt x="291" y="742"/>
                      <a:pt x="72" y="700"/>
                      <a:pt x="0" y="701"/>
                    </a:cubicBezTo>
                  </a:path>
                </a:pathLst>
              </a:custGeom>
              <a:solidFill>
                <a:srgbClr val="FFB7B9">
                  <a:alpha val="100000"/>
                </a:srgbClr>
              </a:solidFill>
              <a:ln w="2857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grpSp>
            <p:nvGrpSpPr>
              <p:cNvPr id="17429" name="Group 16"/>
              <p:cNvGrpSpPr/>
              <p:nvPr>
                <p:custDataLst>
                  <p:tags r:id="rId17"/>
                </p:custDataLst>
              </p:nvPr>
            </p:nvGrpSpPr>
            <p:grpSpPr>
              <a:xfrm>
                <a:off x="3844" y="1508"/>
                <a:ext cx="439" cy="762"/>
                <a:chOff x="3844" y="1508"/>
                <a:chExt cx="439" cy="762"/>
              </a:xfrm>
            </p:grpSpPr>
            <p:sp>
              <p:nvSpPr>
                <p:cNvPr id="17430" name="Freeform 17"/>
                <p:cNvSpPr/>
                <p:nvPr>
                  <p:custDataLst>
                    <p:tags r:id="rId18"/>
                  </p:custDataLst>
                </p:nvPr>
              </p:nvSpPr>
              <p:spPr>
                <a:xfrm>
                  <a:off x="3844" y="1508"/>
                  <a:ext cx="286" cy="762"/>
                </a:xfrm>
                <a:custGeom>
                  <a:avLst/>
                  <a:gdLst/>
                  <a:ahLst/>
                  <a:cxnLst>
                    <a:cxn ang="0">
                      <a:pos x="29" y="762"/>
                    </a:cxn>
                    <a:cxn ang="0">
                      <a:pos x="18" y="404"/>
                    </a:cxn>
                    <a:cxn ang="0">
                      <a:pos x="1" y="244"/>
                    </a:cxn>
                    <a:cxn ang="0">
                      <a:pos x="18" y="103"/>
                    </a:cxn>
                    <a:cxn ang="0">
                      <a:pos x="113" y="15"/>
                    </a:cxn>
                    <a:cxn ang="0">
                      <a:pos x="192" y="15"/>
                    </a:cxn>
                    <a:cxn ang="0">
                      <a:pos x="286" y="50"/>
                    </a:cxn>
                  </a:cxnLst>
                  <a:rect l="l" t="t" r="r" b="b"/>
                  <a:pathLst>
                    <a:path w="236" h="605">
                      <a:moveTo>
                        <a:pt x="24" y="605"/>
                      </a:moveTo>
                      <a:cubicBezTo>
                        <a:pt x="21" y="559"/>
                        <a:pt x="19" y="389"/>
                        <a:pt x="15" y="321"/>
                      </a:cubicBezTo>
                      <a:cubicBezTo>
                        <a:pt x="11" y="253"/>
                        <a:pt x="1" y="234"/>
                        <a:pt x="1" y="194"/>
                      </a:cubicBezTo>
                      <a:cubicBezTo>
                        <a:pt x="1" y="154"/>
                        <a:pt x="0" y="112"/>
                        <a:pt x="15" y="82"/>
                      </a:cubicBezTo>
                      <a:cubicBezTo>
                        <a:pt x="30" y="52"/>
                        <a:pt x="70" y="24"/>
                        <a:pt x="94" y="12"/>
                      </a:cubicBezTo>
                      <a:cubicBezTo>
                        <a:pt x="118" y="0"/>
                        <a:pt x="135" y="8"/>
                        <a:pt x="159" y="12"/>
                      </a:cubicBezTo>
                      <a:cubicBezTo>
                        <a:pt x="182" y="16"/>
                        <a:pt x="222" y="32"/>
                        <a:pt x="237" y="40"/>
                      </a:cubicBezTo>
                    </a:path>
                  </a:pathLst>
                </a:custGeom>
                <a:noFill/>
                <a:ln w="28575" cap="flat" cmpd="sng">
                  <a:solidFill>
                    <a:srgbClr val="00000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7431" name="Freeform 18"/>
                <p:cNvSpPr/>
                <p:nvPr>
                  <p:custDataLst>
                    <p:tags r:id="rId19"/>
                  </p:custDataLst>
                </p:nvPr>
              </p:nvSpPr>
              <p:spPr>
                <a:xfrm>
                  <a:off x="4124" y="1560"/>
                  <a:ext cx="159" cy="71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85" y="80"/>
                    </a:cxn>
                    <a:cxn ang="0">
                      <a:pos x="116" y="171"/>
                    </a:cxn>
                    <a:cxn ang="0">
                      <a:pos x="124" y="276"/>
                    </a:cxn>
                    <a:cxn ang="0">
                      <a:pos x="136" y="413"/>
                    </a:cxn>
                    <a:cxn ang="0">
                      <a:pos x="136" y="551"/>
                    </a:cxn>
                    <a:cxn ang="0">
                      <a:pos x="159" y="710"/>
                    </a:cxn>
                  </a:cxnLst>
                  <a:rect l="l" t="t" r="r" b="b"/>
                  <a:pathLst>
                    <a:path w="159" h="710">
                      <a:moveTo>
                        <a:pt x="0" y="0"/>
                      </a:moveTo>
                      <a:cubicBezTo>
                        <a:pt x="15" y="13"/>
                        <a:pt x="66" y="52"/>
                        <a:pt x="85" y="80"/>
                      </a:cubicBezTo>
                      <a:cubicBezTo>
                        <a:pt x="104" y="108"/>
                        <a:pt x="108" y="137"/>
                        <a:pt x="116" y="171"/>
                      </a:cubicBezTo>
                      <a:cubicBezTo>
                        <a:pt x="122" y="203"/>
                        <a:pt x="121" y="236"/>
                        <a:pt x="124" y="276"/>
                      </a:cubicBezTo>
                      <a:cubicBezTo>
                        <a:pt x="127" y="317"/>
                        <a:pt x="134" y="368"/>
                        <a:pt x="136" y="413"/>
                      </a:cubicBezTo>
                      <a:cubicBezTo>
                        <a:pt x="137" y="460"/>
                        <a:pt x="132" y="501"/>
                        <a:pt x="136" y="551"/>
                      </a:cubicBezTo>
                      <a:cubicBezTo>
                        <a:pt x="139" y="600"/>
                        <a:pt x="155" y="684"/>
                        <a:pt x="159" y="710"/>
                      </a:cubicBezTo>
                    </a:path>
                  </a:pathLst>
                </a:custGeom>
                <a:noFill/>
                <a:ln w="28575" cap="flat" cmpd="sng">
                  <a:solidFill>
                    <a:srgbClr val="00000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7432" name="Freeform 19"/>
                <p:cNvSpPr/>
                <p:nvPr>
                  <p:custDataLst>
                    <p:tags r:id="rId20"/>
                  </p:custDataLst>
                </p:nvPr>
              </p:nvSpPr>
              <p:spPr>
                <a:xfrm rot="-201987">
                  <a:off x="3844" y="1508"/>
                  <a:ext cx="332" cy="340"/>
                </a:xfrm>
                <a:custGeom>
                  <a:avLst/>
                  <a:gdLst/>
                  <a:ahLst/>
                  <a:cxnLst>
                    <a:cxn ang="0">
                      <a:pos x="11" y="167"/>
                    </a:cxn>
                    <a:cxn ang="0">
                      <a:pos x="29" y="247"/>
                    </a:cxn>
                    <a:cxn ang="0">
                      <a:pos x="66" y="309"/>
                    </a:cxn>
                    <a:cxn ang="0">
                      <a:pos x="268" y="312"/>
                    </a:cxn>
                    <a:cxn ang="0">
                      <a:pos x="332" y="141"/>
                    </a:cxn>
                    <a:cxn ang="0">
                      <a:pos x="268" y="24"/>
                    </a:cxn>
                    <a:cxn ang="0">
                      <a:pos x="78" y="12"/>
                    </a:cxn>
                    <a:cxn ang="0">
                      <a:pos x="12" y="101"/>
                    </a:cxn>
                    <a:cxn ang="0">
                      <a:pos x="4" y="173"/>
                    </a:cxn>
                  </a:cxnLst>
                  <a:rect l="l" t="t" r="r" b="b"/>
                  <a:pathLst>
                    <a:path w="332" h="300">
                      <a:moveTo>
                        <a:pt x="11" y="147"/>
                      </a:moveTo>
                      <a:cubicBezTo>
                        <a:pt x="14" y="159"/>
                        <a:pt x="20" y="197"/>
                        <a:pt x="29" y="218"/>
                      </a:cubicBezTo>
                      <a:cubicBezTo>
                        <a:pt x="38" y="239"/>
                        <a:pt x="26" y="264"/>
                        <a:pt x="66" y="273"/>
                      </a:cubicBezTo>
                      <a:cubicBezTo>
                        <a:pt x="106" y="282"/>
                        <a:pt x="224" y="300"/>
                        <a:pt x="268" y="275"/>
                      </a:cubicBezTo>
                      <a:cubicBezTo>
                        <a:pt x="312" y="251"/>
                        <a:pt x="332" y="167"/>
                        <a:pt x="332" y="124"/>
                      </a:cubicBezTo>
                      <a:cubicBezTo>
                        <a:pt x="332" y="81"/>
                        <a:pt x="309" y="40"/>
                        <a:pt x="268" y="21"/>
                      </a:cubicBezTo>
                      <a:cubicBezTo>
                        <a:pt x="226" y="1"/>
                        <a:pt x="120" y="0"/>
                        <a:pt x="78" y="11"/>
                      </a:cubicBezTo>
                      <a:cubicBezTo>
                        <a:pt x="36" y="22"/>
                        <a:pt x="24" y="65"/>
                        <a:pt x="12" y="89"/>
                      </a:cubicBezTo>
                      <a:cubicBezTo>
                        <a:pt x="0" y="113"/>
                        <a:pt x="6" y="140"/>
                        <a:pt x="4" y="153"/>
                      </a:cubicBezTo>
                    </a:path>
                  </a:pathLst>
                </a:custGeom>
                <a:solidFill>
                  <a:srgbClr val="FFDDDE">
                    <a:alpha val="100000"/>
                  </a:srgbClr>
                </a:solidFill>
                <a:ln w="28575" cap="flat" cmpd="sng">
                  <a:solidFill>
                    <a:srgbClr val="00000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7433" name="Freeform 20"/>
                <p:cNvSpPr/>
                <p:nvPr>
                  <p:custDataLst>
                    <p:tags r:id="rId21"/>
                  </p:custDataLst>
                </p:nvPr>
              </p:nvSpPr>
              <p:spPr>
                <a:xfrm rot="-5694571">
                  <a:off x="3997" y="1892"/>
                  <a:ext cx="19" cy="126"/>
                </a:xfrm>
                <a:custGeom>
                  <a:avLst/>
                  <a:gdLst/>
                  <a:ahLst/>
                  <a:cxnLst>
                    <a:cxn ang="0">
                      <a:pos x="3" y="0"/>
                    </a:cxn>
                    <a:cxn ang="0">
                      <a:pos x="3" y="79"/>
                    </a:cxn>
                    <a:cxn ang="0">
                      <a:pos x="19" y="126"/>
                    </a:cxn>
                  </a:cxnLst>
                  <a:rect l="l" t="t" r="r" b="b"/>
                  <a:pathLst>
                    <a:path w="51" h="256">
                      <a:moveTo>
                        <a:pt x="7" y="0"/>
                      </a:moveTo>
                      <a:cubicBezTo>
                        <a:pt x="3" y="58"/>
                        <a:pt x="0" y="117"/>
                        <a:pt x="7" y="160"/>
                      </a:cubicBezTo>
                      <a:cubicBezTo>
                        <a:pt x="14" y="203"/>
                        <a:pt x="32" y="229"/>
                        <a:pt x="51" y="256"/>
                      </a:cubicBezTo>
                    </a:path>
                  </a:pathLst>
                </a:custGeom>
                <a:solidFill>
                  <a:srgbClr val="FFFFFF">
                    <a:alpha val="100000"/>
                  </a:srgbClr>
                </a:solidFill>
                <a:ln w="9525" cap="flat" cmpd="sng">
                  <a:solidFill>
                    <a:srgbClr val="00000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7434" name="Freeform 21"/>
                <p:cNvSpPr/>
                <p:nvPr>
                  <p:custDataLst>
                    <p:tags r:id="rId22"/>
                  </p:custDataLst>
                </p:nvPr>
              </p:nvSpPr>
              <p:spPr>
                <a:xfrm rot="-5694571">
                  <a:off x="4048" y="1894"/>
                  <a:ext cx="19" cy="126"/>
                </a:xfrm>
                <a:custGeom>
                  <a:avLst/>
                  <a:gdLst/>
                  <a:ahLst/>
                  <a:cxnLst>
                    <a:cxn ang="0">
                      <a:pos x="3" y="0"/>
                    </a:cxn>
                    <a:cxn ang="0">
                      <a:pos x="3" y="79"/>
                    </a:cxn>
                    <a:cxn ang="0">
                      <a:pos x="19" y="126"/>
                    </a:cxn>
                  </a:cxnLst>
                  <a:rect l="l" t="t" r="r" b="b"/>
                  <a:pathLst>
                    <a:path w="51" h="256">
                      <a:moveTo>
                        <a:pt x="7" y="0"/>
                      </a:moveTo>
                      <a:cubicBezTo>
                        <a:pt x="3" y="58"/>
                        <a:pt x="0" y="117"/>
                        <a:pt x="7" y="160"/>
                      </a:cubicBezTo>
                      <a:cubicBezTo>
                        <a:pt x="14" y="203"/>
                        <a:pt x="32" y="229"/>
                        <a:pt x="51" y="256"/>
                      </a:cubicBezTo>
                    </a:path>
                  </a:pathLst>
                </a:custGeom>
                <a:solidFill>
                  <a:srgbClr val="FFFFFF">
                    <a:alpha val="100000"/>
                  </a:srgbClr>
                </a:solidFill>
                <a:ln w="9525" cap="flat" cmpd="sng">
                  <a:solidFill>
                    <a:srgbClr val="00000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7435" name="Freeform 22"/>
                <p:cNvSpPr/>
                <p:nvPr>
                  <p:custDataLst>
                    <p:tags r:id="rId23"/>
                  </p:custDataLst>
                </p:nvPr>
              </p:nvSpPr>
              <p:spPr>
                <a:xfrm rot="-5694571">
                  <a:off x="4069" y="2184"/>
                  <a:ext cx="18" cy="130"/>
                </a:xfrm>
                <a:custGeom>
                  <a:avLst/>
                  <a:gdLst/>
                  <a:ahLst/>
                  <a:cxnLst>
                    <a:cxn ang="0">
                      <a:pos x="2" y="0"/>
                    </a:cxn>
                    <a:cxn ang="0">
                      <a:pos x="2" y="81"/>
                    </a:cxn>
                    <a:cxn ang="0">
                      <a:pos x="18" y="130"/>
                    </a:cxn>
                  </a:cxnLst>
                  <a:rect l="l" t="t" r="r" b="b"/>
                  <a:pathLst>
                    <a:path w="51" h="256">
                      <a:moveTo>
                        <a:pt x="7" y="0"/>
                      </a:moveTo>
                      <a:cubicBezTo>
                        <a:pt x="3" y="58"/>
                        <a:pt x="0" y="117"/>
                        <a:pt x="7" y="160"/>
                      </a:cubicBezTo>
                      <a:cubicBezTo>
                        <a:pt x="14" y="203"/>
                        <a:pt x="32" y="229"/>
                        <a:pt x="51" y="256"/>
                      </a:cubicBezTo>
                    </a:path>
                  </a:pathLst>
                </a:custGeom>
                <a:solidFill>
                  <a:srgbClr val="FFFFFF">
                    <a:alpha val="100000"/>
                  </a:srgbClr>
                </a:solidFill>
                <a:ln w="9525" cap="flat" cmpd="sng">
                  <a:solidFill>
                    <a:srgbClr val="00000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17423" name="Line 23"/>
            <p:cNvSpPr/>
            <p:nvPr>
              <p:custDataLst>
                <p:tags r:id="rId11"/>
              </p:custDataLst>
            </p:nvPr>
          </p:nvSpPr>
          <p:spPr>
            <a:xfrm flipH="1">
              <a:off x="4581" y="1650"/>
              <a:ext cx="0" cy="199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7424" name="Line 24"/>
            <p:cNvSpPr/>
            <p:nvPr>
              <p:custDataLst>
                <p:tags r:id="rId12"/>
              </p:custDataLst>
            </p:nvPr>
          </p:nvSpPr>
          <p:spPr>
            <a:xfrm>
              <a:off x="4581" y="1763"/>
              <a:ext cx="425" cy="0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7425" name="Line 25"/>
            <p:cNvSpPr/>
            <p:nvPr>
              <p:custDataLst>
                <p:tags r:id="rId13"/>
              </p:custDataLst>
            </p:nvPr>
          </p:nvSpPr>
          <p:spPr>
            <a:xfrm flipH="1">
              <a:off x="5006" y="1650"/>
              <a:ext cx="0" cy="199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7426" name="Text Box 26"/>
            <p:cNvSpPr txBox="1"/>
            <p:nvPr>
              <p:custDataLst>
                <p:tags r:id="rId14"/>
              </p:custDataLst>
            </p:nvPr>
          </p:nvSpPr>
          <p:spPr>
            <a:xfrm>
              <a:off x="4496" y="1366"/>
              <a:ext cx="680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3200" b="1">
                  <a:solidFill>
                    <a:srgbClr val="CC0000"/>
                  </a:solidFill>
                  <a:latin typeface="Times New Roman" panose="02020603050405020304" pitchFamily="18" charset="0"/>
                </a:rPr>
                <a:t>1cm</a:t>
              </a:r>
            </a:p>
          </p:txBody>
        </p:sp>
      </p:grpSp>
      <p:grpSp>
        <p:nvGrpSpPr>
          <p:cNvPr id="18" name="组合 17"/>
          <p:cNvGrpSpPr/>
          <p:nvPr>
            <p:custDataLst>
              <p:tags r:id="rId4"/>
            </p:custDataLst>
          </p:nvPr>
        </p:nvGrpSpPr>
        <p:grpSpPr>
          <a:xfrm>
            <a:off x="8184825" y="1276271"/>
            <a:ext cx="3655927" cy="3422251"/>
            <a:chOff x="807565" y="4888756"/>
            <a:chExt cx="970782" cy="1264836"/>
          </a:xfrm>
        </p:grpSpPr>
        <p:sp>
          <p:nvSpPr>
            <p:cNvPr id="6" name="矩形 5"/>
            <p:cNvSpPr/>
            <p:nvPr>
              <p:custDataLst>
                <p:tags r:id="rId7"/>
              </p:custDataLst>
            </p:nvPr>
          </p:nvSpPr>
          <p:spPr>
            <a:xfrm>
              <a:off x="926332" y="5937911"/>
              <a:ext cx="852015" cy="2156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3200" kern="0">
                  <a:solidFill>
                    <a:srgbClr val="C00000"/>
                  </a:solidFill>
                  <a:ea typeface="楷体" panose="02010609060101010101" pitchFamily="49" charset="-122"/>
                  <a:cs typeface="Helvetica"/>
                  <a:sym typeface="Helvetica"/>
                </a:rPr>
                <a:t>一柞（约</a:t>
              </a:r>
              <a:r>
                <a:rPr lang="en-US" altLang="zh-CN" sz="3200" kern="0">
                  <a:solidFill>
                    <a:srgbClr val="C00000"/>
                  </a:solidFill>
                  <a:ea typeface="楷体" panose="02010609060101010101" pitchFamily="49" charset="-122"/>
                  <a:cs typeface="Helvetica"/>
                  <a:sym typeface="Helvetica"/>
                </a:rPr>
                <a:t>20cm</a:t>
              </a:r>
              <a:r>
                <a:rPr lang="zh-CN" altLang="en-US" sz="3200" kern="0">
                  <a:solidFill>
                    <a:srgbClr val="C00000"/>
                  </a:solidFill>
                  <a:ea typeface="楷体" panose="02010609060101010101" pitchFamily="49" charset="-122"/>
                  <a:cs typeface="Helvetica"/>
                  <a:sym typeface="Helvetica"/>
                </a:rPr>
                <a:t>）</a:t>
              </a:r>
              <a:endParaRPr lang="zh-CN" altLang="en-US" sz="3200">
                <a:solidFill>
                  <a:srgbClr val="C00000"/>
                </a:solidFill>
                <a:ea typeface="楷体" panose="02010609060101010101" pitchFamily="49" charset="-122"/>
              </a:endParaRPr>
            </a:p>
          </p:txBody>
        </p:sp>
        <p:pic>
          <p:nvPicPr>
            <p:cNvPr id="8" name="图片 7" descr="C:\Users\lenovo\Desktop\QQ截图20191220142625.pngQQ截图20191220142625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27">
              <a:clrChange>
                <a:clrFrom>
                  <a:srgbClr val="FEFCED">
                    <a:alpha val="100000"/>
                  </a:srgbClr>
                </a:clrFrom>
                <a:clrTo>
                  <a:srgbClr val="FEFCED">
                    <a:alpha val="100000"/>
                    <a:alpha val="0"/>
                  </a:srgbClr>
                </a:clrTo>
              </a:clrChange>
            </a:blip>
            <a:srcRect b="18984"/>
            <a:stretch>
              <a:fillRect/>
            </a:stretch>
          </p:blipFill>
          <p:spPr>
            <a:xfrm>
              <a:off x="807565" y="4888756"/>
              <a:ext cx="937029" cy="1027325"/>
            </a:xfrm>
            <a:prstGeom prst="rect">
              <a:avLst/>
            </a:prstGeom>
          </p:spPr>
        </p:pic>
      </p:grpSp>
      <p:sp>
        <p:nvSpPr>
          <p:cNvPr id="19" name="矩形 19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23326" y="693047"/>
            <a:ext cx="418306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我们身边的“尺子”</a:t>
            </a:r>
          </a:p>
        </p:txBody>
      </p:sp>
      <p:sp>
        <p:nvSpPr>
          <p:cNvPr id="21" name="矩形 19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919299" y="5301300"/>
            <a:ext cx="824683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</a:rPr>
              <a:t>生活中，我们可以利用人体的这些部位作为“尺”，用来估测长度。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547755" y="971473"/>
            <a:ext cx="11054580" cy="1210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</a:pPr>
            <a:r>
              <a:rPr lang="zh-CN" altLang="en-US" sz="280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很久以前人类就知道以地球自转一周的时间作为时间单位，称作一天（日）。</a:t>
            </a:r>
          </a:p>
        </p:txBody>
      </p:sp>
      <p:sp>
        <p:nvSpPr>
          <p:cNvPr id="2" name="圆角矩形 1"/>
          <p:cNvSpPr/>
          <p:nvPr>
            <p:custDataLst>
              <p:tags r:id="rId2"/>
            </p:custDataLst>
          </p:nvPr>
        </p:nvSpPr>
        <p:spPr>
          <a:xfrm>
            <a:off x="5079999" y="3434200"/>
            <a:ext cx="6372145" cy="153381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80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你知道时间的其他单位和他们之间的换算关系么？</a:t>
            </a: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45" y="2760424"/>
            <a:ext cx="3560199" cy="33906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三、时间的测量</a:t>
            </a:r>
          </a:p>
        </p:txBody>
      </p:sp>
      <p:sp>
        <p:nvSpPr>
          <p:cNvPr id="4" name="Rectangle 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03688" y="1235435"/>
            <a:ext cx="367188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0">
              <a:defRPr/>
            </a:pPr>
            <a:r>
              <a:rPr kumimoji="0" lang="en-US" altLang="zh-CN" sz="3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3000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．</a:t>
            </a:r>
            <a:r>
              <a:rPr lang="zh-CN" altLang="en-US" sz="3000" b="1" kern="0">
                <a:solidFill>
                  <a:sysClr val="windowText" lastClr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时间的</a:t>
            </a:r>
            <a:r>
              <a:rPr kumimoji="0" lang="zh-CN" altLang="en-US" sz="3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国际单位：</a:t>
            </a:r>
          </a:p>
        </p:txBody>
      </p:sp>
      <p:sp>
        <p:nvSpPr>
          <p:cNvPr id="5" name="Rectangle 7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46968" y="2138188"/>
            <a:ext cx="460459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</a:rPr>
              <a:t>其它常用单位：</a:t>
            </a:r>
          </a:p>
        </p:txBody>
      </p:sp>
      <p:sp>
        <p:nvSpPr>
          <p:cNvPr id="6" name="Rectangle 8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367374" y="2134369"/>
            <a:ext cx="365870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</a:rPr>
              <a:t>时</a:t>
            </a:r>
            <a:r>
              <a: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（</a:t>
            </a:r>
            <a:r>
              <a:rPr kumimoji="0" lang="en-US" altLang="zh-CN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h</a:t>
            </a:r>
            <a:r>
              <a: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）</a:t>
            </a:r>
            <a:r>
              <a: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</a:rPr>
              <a:t>、分</a:t>
            </a:r>
            <a:r>
              <a: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（</a:t>
            </a:r>
            <a:r>
              <a:rPr kumimoji="0" lang="en-US" altLang="zh-CN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min</a:t>
            </a:r>
            <a:r>
              <a: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）</a:t>
            </a:r>
          </a:p>
        </p:txBody>
      </p:sp>
      <p:sp>
        <p:nvSpPr>
          <p:cNvPr id="7" name="Rectangle 9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863788" y="3290820"/>
            <a:ext cx="18479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1min=60s</a:t>
            </a:r>
            <a:endParaRPr kumimoji="0" lang="zh-CN" altLang="en-US" sz="2800" b="1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9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991348" y="3290464"/>
            <a:ext cx="460459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1h=60min</a:t>
            </a:r>
            <a:r>
              <a: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，</a:t>
            </a: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59" t="33601" r="11059" b="21882"/>
          <a:stretch>
            <a:fillRect/>
          </a:stretch>
        </p:blipFill>
        <p:spPr>
          <a:xfrm>
            <a:off x="7348947" y="1628515"/>
            <a:ext cx="4496538" cy="2942133"/>
          </a:xfrm>
          <a:prstGeom prst="rect">
            <a:avLst/>
          </a:prstGeom>
        </p:spPr>
      </p:pic>
      <p:sp>
        <p:nvSpPr>
          <p:cNvPr id="13" name="Rectangle 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061323" y="3938221"/>
            <a:ext cx="460459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1h=3600s</a:t>
            </a:r>
            <a:endParaRPr kumimoji="0" lang="zh-CN" altLang="en-US" sz="2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9" name="矩形 18"/>
          <p:cNvSpPr/>
          <p:nvPr>
            <p:custDataLst>
              <p:tags r:id="rId9"/>
            </p:custDataLst>
          </p:nvPr>
        </p:nvSpPr>
        <p:spPr>
          <a:xfrm>
            <a:off x="5743725" y="1272637"/>
            <a:ext cx="27372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用字母   表示。</a:t>
            </a:r>
            <a:endParaRPr lang="en-US" altLang="zh-CN" sz="2800" b="1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矩形 19"/>
          <p:cNvSpPr/>
          <p:nvPr>
            <p:custDataLst>
              <p:tags r:id="rId10"/>
            </p:custDataLst>
          </p:nvPr>
        </p:nvSpPr>
        <p:spPr>
          <a:xfrm>
            <a:off x="3975490" y="1272727"/>
            <a:ext cx="18213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秒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(s   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  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1" name="矩形 20"/>
          <p:cNvSpPr/>
          <p:nvPr>
            <p:custDataLst>
              <p:tags r:id="rId11"/>
            </p:custDataLst>
          </p:nvPr>
        </p:nvSpPr>
        <p:spPr>
          <a:xfrm>
            <a:off x="4601853" y="1259525"/>
            <a:ext cx="10823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err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econd</a:t>
            </a:r>
            <a:endParaRPr lang="zh-CN" altLang="en-US"/>
          </a:p>
        </p:txBody>
      </p:sp>
      <p:sp>
        <p:nvSpPr>
          <p:cNvPr id="22" name="矩形 21"/>
          <p:cNvSpPr/>
          <p:nvPr>
            <p:custDataLst>
              <p:tags r:id="rId12"/>
            </p:custDataLst>
          </p:nvPr>
        </p:nvSpPr>
        <p:spPr>
          <a:xfrm>
            <a:off x="6950710" y="1224915"/>
            <a:ext cx="323850" cy="56451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lvl="0"/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10" name="Rectangle 7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7607821" y="4509351"/>
            <a:ext cx="429481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200" b="1" kern="0">
                <a:solidFill>
                  <a:srgbClr val="565656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最新：我国北斗三号上的铷钟   误差为每三百万年</a:t>
            </a:r>
            <a:r>
              <a:rPr lang="en-US" altLang="zh-CN" sz="2200" b="1" kern="0">
                <a:solidFill>
                  <a:srgbClr val="565656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1s</a:t>
            </a:r>
            <a:r>
              <a:rPr lang="zh-CN" altLang="en-US" sz="2200" b="1" kern="0">
                <a:solidFill>
                  <a:srgbClr val="565656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  <a:endParaRPr kumimoji="0" lang="zh-CN" altLang="en-US" sz="2200" b="1" i="0" u="none" strike="noStrike" kern="0" cap="none" spc="0" normalizeH="0" baseline="0" noProof="0">
              <a:ln>
                <a:noFill/>
              </a:ln>
              <a:solidFill>
                <a:srgbClr val="565656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0483" name="Rectangle 3"/>
          <p:cNvSpPr>
            <a:spLocks noGrp="1"/>
          </p:cNvSpPr>
          <p:nvPr>
            <p:custDataLst>
              <p:tags r:id="rId14"/>
            </p:custDataLst>
          </p:nvPr>
        </p:nvSpPr>
        <p:spPr>
          <a:xfrm>
            <a:off x="623570" y="5229225"/>
            <a:ext cx="11000740" cy="107505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t"/>
          <a:lstStyle>
            <a:lvl1pPr marL="34290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1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1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1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1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l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0.5h=_____min</a:t>
            </a: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</a:t>
            </a:r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15min=____h</a:t>
            </a: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</a:t>
            </a:r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1.5min=____s</a:t>
            </a: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</a:t>
            </a:r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300s=_____min</a:t>
            </a:r>
          </a:p>
        </p:txBody>
      </p:sp>
      <p:sp>
        <p:nvSpPr>
          <p:cNvPr id="82948" name="Text Box 4"/>
          <p:cNvSpPr txBox="1"/>
          <p:nvPr>
            <p:custDataLst>
              <p:tags r:id="rId15"/>
            </p:custDataLst>
          </p:nvPr>
        </p:nvSpPr>
        <p:spPr>
          <a:xfrm>
            <a:off x="1703388" y="5301615"/>
            <a:ext cx="538480" cy="521970"/>
          </a:xfrm>
          <a:prstGeom prst="rect">
            <a:avLst/>
          </a:prstGeom>
          <a:noFill/>
          <a:ln w="31750">
            <a:noFill/>
          </a:ln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  <a:buClrTx/>
              <a:buSzTx/>
              <a:buFontTx/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82949" name="Text Box 5"/>
          <p:cNvSpPr txBox="1"/>
          <p:nvPr>
            <p:custDataLst>
              <p:tags r:id="rId16"/>
            </p:custDataLst>
          </p:nvPr>
        </p:nvSpPr>
        <p:spPr>
          <a:xfrm>
            <a:off x="4511993" y="5373370"/>
            <a:ext cx="805180" cy="521970"/>
          </a:xfrm>
          <a:prstGeom prst="rect">
            <a:avLst/>
          </a:prstGeom>
          <a:noFill/>
          <a:ln w="31750">
            <a:noFill/>
          </a:ln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  <a:buClrTx/>
              <a:buSzTx/>
              <a:buFontTx/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0.25</a:t>
            </a:r>
          </a:p>
        </p:txBody>
      </p:sp>
      <p:sp>
        <p:nvSpPr>
          <p:cNvPr id="82950" name="Text Box 6"/>
          <p:cNvSpPr txBox="1"/>
          <p:nvPr>
            <p:custDataLst>
              <p:tags r:id="rId17"/>
            </p:custDataLst>
          </p:nvPr>
        </p:nvSpPr>
        <p:spPr>
          <a:xfrm>
            <a:off x="7176453" y="5373370"/>
            <a:ext cx="538480" cy="521970"/>
          </a:xfrm>
          <a:prstGeom prst="rect">
            <a:avLst/>
          </a:prstGeom>
          <a:noFill/>
          <a:ln w="31750">
            <a:noFill/>
          </a:ln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  <a:buClrTx/>
              <a:buSzTx/>
              <a:buFontTx/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90</a:t>
            </a:r>
          </a:p>
        </p:txBody>
      </p:sp>
      <p:sp>
        <p:nvSpPr>
          <p:cNvPr id="82951" name="Text Box 7"/>
          <p:cNvSpPr txBox="1"/>
          <p:nvPr>
            <p:custDataLst>
              <p:tags r:id="rId18"/>
            </p:custDataLst>
          </p:nvPr>
        </p:nvSpPr>
        <p:spPr>
          <a:xfrm>
            <a:off x="9697085" y="5301298"/>
            <a:ext cx="360680" cy="521970"/>
          </a:xfrm>
          <a:prstGeom prst="rect">
            <a:avLst/>
          </a:prstGeom>
          <a:noFill/>
          <a:ln w="31750">
            <a:noFill/>
          </a:ln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  <a:buClrTx/>
              <a:buSzTx/>
              <a:buFontTx/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5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CE0D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2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2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2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29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29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29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29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29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29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29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29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3" grpId="0"/>
      <p:bldP spid="19" grpId="0"/>
      <p:bldP spid="20" grpId="0"/>
      <p:bldP spid="21" grpId="0"/>
      <p:bldP spid="21" grpId="1"/>
      <p:bldP spid="22" grpId="0"/>
      <p:bldP spid="10" grpId="0"/>
      <p:bldP spid="20483" grpId="0"/>
      <p:bldP spid="82948" grpId="0"/>
      <p:bldP spid="82949" grpId="0"/>
      <p:bldP spid="82950" grpId="0"/>
      <p:bldP spid="8295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古代计时工具.wmv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969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60626" y="1628597"/>
            <a:ext cx="5866878" cy="4400160"/>
          </a:xfrm>
          <a:prstGeom prst="rect">
            <a:avLst/>
          </a:prstGeom>
        </p:spPr>
      </p:pic>
      <p:sp>
        <p:nvSpPr>
          <p:cNvPr id="5" name="横卷形 4"/>
          <p:cNvSpPr/>
          <p:nvPr>
            <p:custDataLst>
              <p:tags r:id="rId4"/>
            </p:custDataLst>
          </p:nvPr>
        </p:nvSpPr>
        <p:spPr>
          <a:xfrm>
            <a:off x="4822549" y="743933"/>
            <a:ext cx="2089293" cy="701040"/>
          </a:xfrm>
          <a:prstGeom prst="horizontalScroll">
            <a:avLst/>
          </a:prstGeom>
          <a:solidFill>
            <a:srgbClr val="FFCFB7"/>
          </a:solidFill>
          <a:ln w="25400" cap="flat" cmpd="sng" algn="ctr">
            <a:solidFill>
              <a:srgbClr val="FF9E6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3000" b="1" noProof="0">
                <a:solidFill>
                  <a:srgbClr val="014C8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观看视频</a:t>
            </a:r>
            <a:endParaRPr kumimoji="0" lang="zh-CN" altLang="en-US" sz="3000" b="1" i="0" u="none" strike="noStrike" kern="1200" cap="none" spc="0" normalizeH="0" baseline="0" noProof="0">
              <a:ln>
                <a:noFill/>
              </a:ln>
              <a:solidFill>
                <a:srgbClr val="014C83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三、时间的测量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20000"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三、时间的测量</a:t>
            </a:r>
          </a:p>
        </p:txBody>
      </p:sp>
      <p:grpSp>
        <p:nvGrpSpPr>
          <p:cNvPr id="13" name="组合 12"/>
          <p:cNvGrpSpPr/>
          <p:nvPr>
            <p:custDataLst>
              <p:tags r:id="rId2"/>
            </p:custDataLst>
          </p:nvPr>
        </p:nvGrpSpPr>
        <p:grpSpPr>
          <a:xfrm>
            <a:off x="1630857" y="2198832"/>
            <a:ext cx="3217113" cy="3462655"/>
            <a:chOff x="867374" y="1891402"/>
            <a:chExt cx="3217113" cy="3462655"/>
          </a:xfrm>
        </p:grpSpPr>
        <p:pic>
          <p:nvPicPr>
            <p:cNvPr id="3" name="图片 2" descr="C:/Users/李秀敏/Desktop/3png.png3png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3"/>
            <a:srcRect t="5431" b="5431"/>
            <a:stretch>
              <a:fillRect/>
            </a:stretch>
          </p:blipFill>
          <p:spPr>
            <a:xfrm>
              <a:off x="867374" y="1891402"/>
              <a:ext cx="3217113" cy="2676739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  <p:sp>
          <p:nvSpPr>
            <p:cNvPr id="8" name="矩形 7"/>
            <p:cNvSpPr/>
            <p:nvPr>
              <p:custDataLst>
                <p:tags r:id="rId11"/>
              </p:custDataLst>
            </p:nvPr>
          </p:nvSpPr>
          <p:spPr>
            <a:xfrm>
              <a:off x="2084034" y="4573642"/>
              <a:ext cx="1033780" cy="7804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altLang="en-US" sz="2800"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sym typeface="微软雅黑" panose="020B0503020204020204" charset="-122"/>
                </a:rPr>
                <a:t>日晷</a:t>
              </a:r>
            </a:p>
          </p:txBody>
        </p:sp>
      </p:grp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343660" y="1268730"/>
            <a:ext cx="8672195" cy="450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在古代，人们用日晷、沙漏等计时仪器来测量时间。</a:t>
            </a:r>
          </a:p>
        </p:txBody>
      </p:sp>
      <p:grpSp>
        <p:nvGrpSpPr>
          <p:cNvPr id="10" name="组合 9"/>
          <p:cNvGrpSpPr/>
          <p:nvPr>
            <p:custDataLst>
              <p:tags r:id="rId4"/>
            </p:custDataLst>
          </p:nvPr>
        </p:nvGrpSpPr>
        <p:grpSpPr>
          <a:xfrm>
            <a:off x="5303523" y="2204453"/>
            <a:ext cx="1748971" cy="3258185"/>
            <a:chOff x="2495957" y="1691726"/>
            <a:chExt cx="1748971" cy="3258185"/>
          </a:xfrm>
        </p:grpSpPr>
        <p:pic>
          <p:nvPicPr>
            <p:cNvPr id="14" name="Picture 2" descr="沙漏,三维图形,褐色,谷物,压力正版图片素材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91" t="8611" r="29838" b="8039"/>
            <a:stretch>
              <a:fillRect/>
            </a:stretch>
          </p:blipFill>
          <p:spPr bwMode="auto">
            <a:xfrm>
              <a:off x="2495957" y="1691726"/>
              <a:ext cx="1748971" cy="2676739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矩形 14"/>
            <p:cNvSpPr/>
            <p:nvPr>
              <p:custDataLst>
                <p:tags r:id="rId9"/>
              </p:custDataLst>
            </p:nvPr>
          </p:nvSpPr>
          <p:spPr>
            <a:xfrm>
              <a:off x="2928392" y="4427941"/>
              <a:ext cx="1027430" cy="5219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157E9F"/>
                  </a:solidFill>
                </a14:hiddenFill>
              </a:ext>
            </a:extLst>
          </p:spPr>
          <p:txBody>
            <a:bodyPr wrap="square">
              <a:spAutoFit/>
            </a:bodyPr>
            <a:lstStyle/>
            <a:p>
              <a:r>
                <a:rPr lang="zh-CN" altLang="en-US" sz="2800"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sym typeface="微软雅黑" panose="020B0503020204020204" charset="-122"/>
                </a:rPr>
                <a:t>沙漏</a:t>
              </a:r>
            </a:p>
          </p:txBody>
        </p:sp>
      </p:grpSp>
      <p:grpSp>
        <p:nvGrpSpPr>
          <p:cNvPr id="4" name="组合 3"/>
          <p:cNvGrpSpPr/>
          <p:nvPr>
            <p:custDataLst>
              <p:tags r:id="rId5"/>
            </p:custDataLst>
          </p:nvPr>
        </p:nvGrpSpPr>
        <p:grpSpPr>
          <a:xfrm>
            <a:off x="7440752" y="2198833"/>
            <a:ext cx="2279639" cy="3263900"/>
            <a:chOff x="6784234" y="1662470"/>
            <a:chExt cx="2279639" cy="3263900"/>
          </a:xfrm>
          <a:effectLst/>
        </p:grpSpPr>
        <p:pic>
          <p:nvPicPr>
            <p:cNvPr id="16" name="Picture 5" descr="https://timgsa.baidu.com/timg?image&amp;quality=80&amp;size=b9999_10000&amp;sec=1563453368268&amp;di=587e32f0c344431131bb9083a8509298&amp;imgtype=0&amp;src=http%3A%2F%2Fa3.att.hudong.com%2F43%2F66%2F20300000929429130477661014866.jpg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rightnessContrast bright="20000" contrast="-4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 bwMode="auto">
            <a:xfrm>
              <a:off x="6784234" y="1662470"/>
              <a:ext cx="2279639" cy="26767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矩形 16"/>
            <p:cNvSpPr/>
            <p:nvPr>
              <p:custDataLst>
                <p:tags r:id="rId7"/>
              </p:custDataLst>
            </p:nvPr>
          </p:nvSpPr>
          <p:spPr>
            <a:xfrm>
              <a:off x="7239529" y="4404400"/>
              <a:ext cx="1785620" cy="5219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157E9F"/>
                  </a:solidFill>
                </a14:hiddenFill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800"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sym typeface="微软雅黑" panose="020B0503020204020204" charset="-122"/>
                </a:rPr>
                <a:t>铜壶滴漏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3"/>
          <a:srcRect l="6386" r="6386"/>
          <a:stretch>
            <a:fillRect/>
          </a:stretch>
        </p:blipFill>
        <p:spPr bwMode="auto">
          <a:xfrm>
            <a:off x="473300" y="2238115"/>
            <a:ext cx="2495284" cy="2791085"/>
          </a:xfrm>
          <a:prstGeom prst="round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4"/>
          <a:srcRect t="7315" b="7315"/>
          <a:stretch>
            <a:fillRect/>
          </a:stretch>
        </p:blipFill>
        <p:spPr bwMode="auto">
          <a:xfrm>
            <a:off x="9161847" y="2259189"/>
            <a:ext cx="2507428" cy="2770009"/>
          </a:xfrm>
          <a:prstGeom prst="round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5"/>
          <a:srcRect t="3144" b="3144"/>
          <a:stretch>
            <a:fillRect/>
          </a:stretch>
        </p:blipFill>
        <p:spPr bwMode="auto">
          <a:xfrm>
            <a:off x="6076047" y="2259189"/>
            <a:ext cx="2871689" cy="2770009"/>
          </a:xfrm>
          <a:prstGeom prst="round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/>
          <a:srcRect l="2947" r="2947"/>
          <a:stretch>
            <a:fillRect/>
          </a:stretch>
        </p:blipFill>
        <p:spPr>
          <a:xfrm>
            <a:off x="3182695" y="2259189"/>
            <a:ext cx="2679241" cy="2772613"/>
          </a:xfrm>
          <a:prstGeom prst="roundRect">
            <a:avLst/>
          </a:prstGeom>
        </p:spPr>
      </p:pic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1048871" y="5342476"/>
            <a:ext cx="894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手表</a:t>
            </a:r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3681059" y="5342476"/>
            <a:ext cx="1249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石英钟</a:t>
            </a:r>
          </a:p>
        </p:txBody>
      </p:sp>
      <p:sp>
        <p:nvSpPr>
          <p:cNvPr id="14" name="文本框 13"/>
          <p:cNvSpPr txBox="1"/>
          <p:nvPr>
            <p:custDataLst>
              <p:tags r:id="rId7"/>
            </p:custDataLst>
          </p:nvPr>
        </p:nvSpPr>
        <p:spPr>
          <a:xfrm>
            <a:off x="6508157" y="5188433"/>
            <a:ext cx="1605280" cy="737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电子停表</a:t>
            </a:r>
          </a:p>
        </p:txBody>
      </p:sp>
      <p:sp>
        <p:nvSpPr>
          <p:cNvPr id="15" name="文本框 14"/>
          <p:cNvSpPr txBox="1"/>
          <p:nvPr>
            <p:custDataLst>
              <p:tags r:id="rId8"/>
            </p:custDataLst>
          </p:nvPr>
        </p:nvSpPr>
        <p:spPr>
          <a:xfrm>
            <a:off x="9334921" y="5198847"/>
            <a:ext cx="1605280" cy="737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机械停表</a:t>
            </a:r>
          </a:p>
        </p:txBody>
      </p:sp>
      <p:sp>
        <p:nvSpPr>
          <p:cNvPr id="5" name="文本框 4"/>
          <p:cNvSpPr txBox="1"/>
          <p:nvPr>
            <p:custDataLst>
              <p:tags r:id="rId9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三、时间的测量</a:t>
            </a:r>
          </a:p>
        </p:txBody>
      </p:sp>
      <p:sp>
        <p:nvSpPr>
          <p:cNvPr id="6" name="Text Box 4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735330" y="1268730"/>
            <a:ext cx="4318000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3000" b="1"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>
              <a:defRPr sz="2800"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>
              <a:defRPr sz="2400"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>
                <a:solidFill>
                  <a:prstClr val="black"/>
                </a:solidFill>
              </a:rPr>
              <a:t>1</a:t>
            </a:r>
            <a:r>
              <a:rPr lang="zh-CN" altLang="en-US">
                <a:solidFill>
                  <a:prstClr val="black"/>
                </a:solidFill>
              </a:rPr>
              <a:t>、现代测量工具：钟表</a:t>
            </a:r>
            <a:endParaRPr lang="zh-CN" altLang="en-US" sz="280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9" name="Rectangle 4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872003" y="1268727"/>
            <a:ext cx="59039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0">
              <a:defRPr/>
            </a:pPr>
            <a:r>
              <a: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实验室用</a:t>
            </a:r>
            <a:r>
              <a:rPr kumimoji="0" lang="en-US" altLang="zh-CN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:</a:t>
            </a:r>
            <a:r>
              <a:rPr lang="zh-CN" altLang="en-US" sz="2800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停表（秒表</a:t>
            </a:r>
            <a:r>
              <a: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）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4" grpId="0"/>
      <p:bldP spid="15" grpId="0"/>
      <p:bldP spid="6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三、时间的测量</a:t>
            </a:r>
          </a:p>
        </p:txBody>
      </p:sp>
      <p:sp>
        <p:nvSpPr>
          <p:cNvPr id="6" name="Text Box 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77570" y="1268730"/>
            <a:ext cx="4318000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3000" b="1"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>
              <a:defRPr sz="2800"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>
              <a:defRPr sz="2400"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>
                <a:solidFill>
                  <a:prstClr val="black"/>
                </a:solidFill>
              </a:rPr>
              <a:t>2</a:t>
            </a:r>
            <a:r>
              <a:rPr lang="zh-CN" altLang="en-US">
                <a:solidFill>
                  <a:prstClr val="black"/>
                </a:solidFill>
              </a:rPr>
              <a:t>、停表的使用</a:t>
            </a:r>
            <a:endParaRPr lang="zh-CN" altLang="en-US" sz="280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4" name="秒表使用2.mp4">
            <a:hlinkClick r:id="" action="ppaction://media"/>
          </p:cNvPr>
          <p:cNvPicPr>
            <a:picLocks noChangeAspect="1"/>
          </p:cNvPicPr>
          <p:nvPr>
            <a:videoFile r:link="rId4"/>
            <p:custDataLst>
              <p:tags r:id="rId5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655953" y="1738327"/>
            <a:ext cx="3766598" cy="4572231"/>
          </a:xfrm>
          <a:prstGeom prst="rect">
            <a:avLst/>
          </a:prstGeom>
        </p:spPr>
      </p:pic>
      <p:sp>
        <p:nvSpPr>
          <p:cNvPr id="8" name="圆角矩形标注 7"/>
          <p:cNvSpPr/>
          <p:nvPr>
            <p:custDataLst>
              <p:tags r:id="rId6"/>
            </p:custDataLst>
          </p:nvPr>
        </p:nvSpPr>
        <p:spPr>
          <a:xfrm flipH="1">
            <a:off x="7147737" y="1396929"/>
            <a:ext cx="2896870" cy="736280"/>
          </a:xfrm>
          <a:prstGeom prst="wedgeRoundRectCallout">
            <a:avLst>
              <a:gd name="adj1" fmla="val 56378"/>
              <a:gd name="adj2" fmla="val 83881"/>
              <a:gd name="adj3" fmla="val 16667"/>
            </a:avLst>
          </a:prstGeom>
          <a:solidFill>
            <a:srgbClr val="FFFF00"/>
          </a:solidFill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zh-CN" altLang="en-US" sz="2800" kern="0">
                <a:solidFill>
                  <a:sysClr val="windowText" lastClr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启动、暂停按钮</a:t>
            </a:r>
          </a:p>
        </p:txBody>
      </p:sp>
      <p:sp>
        <p:nvSpPr>
          <p:cNvPr id="7" name="圆角矩形标注 6"/>
          <p:cNvSpPr/>
          <p:nvPr>
            <p:custDataLst>
              <p:tags r:id="rId7"/>
            </p:custDataLst>
          </p:nvPr>
        </p:nvSpPr>
        <p:spPr>
          <a:xfrm>
            <a:off x="2937245" y="1765069"/>
            <a:ext cx="2090400" cy="736280"/>
          </a:xfrm>
          <a:prstGeom prst="wedgeRoundRectCallout">
            <a:avLst>
              <a:gd name="adj1" fmla="val 56378"/>
              <a:gd name="adj2" fmla="val 83881"/>
              <a:gd name="adj3" fmla="val 16667"/>
            </a:avLst>
          </a:prstGeom>
          <a:solidFill>
            <a:srgbClr val="FFFF00"/>
          </a:solidFill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zh-CN" altLang="en-US" sz="2800" kern="0">
                <a:solidFill>
                  <a:sysClr val="windowText" lastClr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归零按钮</a:t>
            </a:r>
          </a:p>
        </p:txBody>
      </p:sp>
      <p:sp>
        <p:nvSpPr>
          <p:cNvPr id="16" name="圆角矩形标注 13"/>
          <p:cNvSpPr/>
          <p:nvPr>
            <p:custDataLst>
              <p:tags r:id="rId8"/>
            </p:custDataLst>
          </p:nvPr>
        </p:nvSpPr>
        <p:spPr>
          <a:xfrm>
            <a:off x="8400415" y="4076700"/>
            <a:ext cx="2705735" cy="1223645"/>
          </a:xfrm>
          <a:prstGeom prst="wedgeRoundRectCallout">
            <a:avLst>
              <a:gd name="adj1" fmla="val -109701"/>
              <a:gd name="adj2" fmla="val -74571"/>
              <a:gd name="adj3" fmla="val 16667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小表盘：</a:t>
            </a:r>
            <a:endParaRPr lang="en-US" altLang="zh-CN" sz="2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ctr"/>
            <a:r>
              <a:rPr lang="zh-CN" altLang="en-US" sz="2800" ker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一</a:t>
            </a:r>
            <a:r>
              <a:rPr lang="zh-CN" altLang="en-US" sz="28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圈为</a:t>
            </a:r>
            <a:r>
              <a:rPr lang="en-US" altLang="zh-CN" sz="28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15</a:t>
            </a:r>
            <a:r>
              <a:rPr lang="zh-CN" altLang="en-US" sz="28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分钟 （或</a:t>
            </a:r>
            <a:r>
              <a:rPr lang="en-US" altLang="zh-CN" sz="28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60</a:t>
            </a:r>
            <a:r>
              <a:rPr lang="zh-CN" altLang="en-US" sz="28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分钟）</a:t>
            </a:r>
          </a:p>
        </p:txBody>
      </p:sp>
      <p:sp>
        <p:nvSpPr>
          <p:cNvPr id="17" name="圆角矩形标注 14"/>
          <p:cNvSpPr/>
          <p:nvPr>
            <p:custDataLst>
              <p:tags r:id="rId9"/>
            </p:custDataLst>
          </p:nvPr>
        </p:nvSpPr>
        <p:spPr>
          <a:xfrm>
            <a:off x="911225" y="5156835"/>
            <a:ext cx="2957830" cy="785495"/>
          </a:xfrm>
          <a:prstGeom prst="wedgeRoundRectCallout">
            <a:avLst>
              <a:gd name="adj1" fmla="val 96267"/>
              <a:gd name="adj2" fmla="val -193084"/>
              <a:gd name="adj3" fmla="val 16667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None/>
            </a:pPr>
            <a:r>
              <a:rPr lang="zh-CN" altLang="en-US" sz="28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大表盘：一圈为</a:t>
            </a:r>
            <a:r>
              <a:rPr lang="zh-CN" altLang="en-US" sz="28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30</a:t>
            </a:r>
            <a:r>
              <a:rPr lang="zh-CN" altLang="en-US" sz="28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秒 （或</a:t>
            </a:r>
            <a:r>
              <a:rPr lang="zh-CN" altLang="en-US" sz="28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60</a:t>
            </a:r>
            <a:r>
              <a:rPr lang="zh-CN" altLang="en-US" sz="28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秒）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  <p:cond evt="onBegin" delay="0">
                          <p:tn val="6"/>
                        </p:cond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  <p:cond evt="onBegin" delay="0">
                          <p:tn val="16"/>
                        </p:cond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43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31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3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" grpId="0"/>
      <p:bldP spid="8" grpId="0" animBg="1"/>
      <p:bldP spid="7" grpId="0" animBg="1"/>
      <p:bldP spid="16" grpId="0" animBg="1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4799951" y="1269003"/>
            <a:ext cx="6970212" cy="181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69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大盘的指针是秒针（长针），长针转一圈是</a:t>
            </a:r>
            <a:r>
              <a:rPr lang="en-US" altLang="zh-CN" sz="28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30s</a:t>
            </a: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，分度值是</a:t>
            </a:r>
            <a:r>
              <a:rPr lang="en-US" altLang="zh-CN" sz="28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0.1s</a:t>
            </a:r>
          </a:p>
          <a:p>
            <a:pPr algn="just" defTabSz="9169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小盘的指针是分针（短针），转一圈是</a:t>
            </a:r>
            <a:r>
              <a:rPr lang="en-US" altLang="zh-CN" sz="28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15min</a:t>
            </a: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，分度值是</a:t>
            </a:r>
            <a:r>
              <a:rPr lang="en-US" altLang="zh-CN" sz="28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0.5min</a:t>
            </a: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。</a:t>
            </a:r>
          </a:p>
        </p:txBody>
      </p:sp>
      <p:sp>
        <p:nvSpPr>
          <p:cNvPr id="407" name="矩形 406"/>
          <p:cNvSpPr/>
          <p:nvPr>
            <p:custDataLst>
              <p:tags r:id="rId2"/>
            </p:custDataLst>
          </p:nvPr>
        </p:nvSpPr>
        <p:spPr>
          <a:xfrm>
            <a:off x="4503051" y="3124451"/>
            <a:ext cx="6963017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zh-CN" altLang="en-US" sz="280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04" name="圆角矩形 403"/>
          <p:cNvSpPr/>
          <p:nvPr>
            <p:custDataLst>
              <p:tags r:id="rId3"/>
            </p:custDataLst>
          </p:nvPr>
        </p:nvSpPr>
        <p:spPr>
          <a:xfrm>
            <a:off x="4872227" y="3717526"/>
            <a:ext cx="6725851" cy="2081465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>
              <a:lnSpc>
                <a:spcPts val="3225"/>
              </a:lnSpc>
            </a:pPr>
            <a:r>
              <a:rPr lang="zh-CN" altLang="en-US" sz="2800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注意：小盘的指针在前半格是前半分钟，大盘按</a:t>
            </a:r>
            <a:r>
              <a:rPr lang="en-US" altLang="zh-CN" sz="2800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0-30s</a:t>
            </a:r>
            <a:r>
              <a:rPr lang="zh-CN" altLang="en-US" sz="2800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读数，</a:t>
            </a:r>
          </a:p>
          <a:p>
            <a:pPr algn="just">
              <a:lnSpc>
                <a:spcPts val="3225"/>
              </a:lnSpc>
            </a:pPr>
            <a:r>
              <a:rPr lang="zh-CN" altLang="en-US" sz="2800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在后半格是后半分钟，大盘按</a:t>
            </a:r>
            <a:r>
              <a:rPr lang="en-US" altLang="zh-CN" sz="2800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30-60s</a:t>
            </a:r>
            <a:r>
              <a:rPr lang="zh-CN" altLang="en-US" sz="2800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读数。</a:t>
            </a: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clrChange>
              <a:clrFrom>
                <a:srgbClr val="FFFDEA"/>
              </a:clrFrom>
              <a:clrTo>
                <a:srgbClr val="FFFDE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0515" y="1821815"/>
            <a:ext cx="4281805" cy="490410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三、时间的测量</a:t>
            </a:r>
          </a:p>
        </p:txBody>
      </p:sp>
      <p:sp>
        <p:nvSpPr>
          <p:cNvPr id="6" name="Text Box 4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877570" y="1268730"/>
            <a:ext cx="3062605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3000" b="1"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>
              <a:defRPr sz="2800"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>
              <a:defRPr sz="2400"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>
                <a:solidFill>
                  <a:prstClr val="black"/>
                </a:solidFill>
              </a:rPr>
              <a:t>2</a:t>
            </a:r>
            <a:r>
              <a:rPr lang="zh-CN" altLang="en-US">
                <a:solidFill>
                  <a:prstClr val="black"/>
                </a:solidFill>
              </a:rPr>
              <a:t>、停表的使用</a:t>
            </a:r>
            <a:endParaRPr lang="zh-CN" altLang="en-US" sz="280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07" grpId="0"/>
      <p:bldP spid="404" grpId="0" animBg="1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361" r="4520"/>
          <a:stretch>
            <a:fillRect/>
          </a:stretch>
        </p:blipFill>
        <p:spPr>
          <a:xfrm>
            <a:off x="3765550" y="1196340"/>
            <a:ext cx="3206750" cy="4265930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组合 11"/>
          <p:cNvGrpSpPr/>
          <p:nvPr>
            <p:custDataLst>
              <p:tags r:id="rId2"/>
            </p:custDataLst>
          </p:nvPr>
        </p:nvGrpSpPr>
        <p:grpSpPr>
          <a:xfrm>
            <a:off x="5701665" y="260350"/>
            <a:ext cx="3695700" cy="3011805"/>
            <a:chOff x="1359637" y="440266"/>
            <a:chExt cx="1868604" cy="1917517"/>
          </a:xfrm>
        </p:grpSpPr>
        <p:sp>
          <p:nvSpPr>
            <p:cNvPr id="19" name="肘形接點 23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 rot="5400000" flipH="1" flipV="1">
              <a:off x="1617781" y="1385891"/>
              <a:ext cx="713748" cy="1230036"/>
            </a:xfrm>
            <a:custGeom>
              <a:avLst/>
              <a:gdLst>
                <a:gd name="connsiteX0" fmla="*/ 0 w 626447"/>
                <a:gd name="connsiteY0" fmla="*/ 0 h 2084046"/>
                <a:gd name="connsiteX1" fmla="*/ 626447 w 626447"/>
                <a:gd name="connsiteY1" fmla="*/ 464024 h 2084046"/>
                <a:gd name="connsiteX2" fmla="*/ 626446 w 626447"/>
                <a:gd name="connsiteY2" fmla="*/ 2084046 h 208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6447" h="2084046" fill="none">
                  <a:moveTo>
                    <a:pt x="0" y="0"/>
                  </a:moveTo>
                  <a:lnTo>
                    <a:pt x="626447" y="464024"/>
                  </a:lnTo>
                  <a:cubicBezTo>
                    <a:pt x="626447" y="1220203"/>
                    <a:pt x="626446" y="1327867"/>
                    <a:pt x="626446" y="2084046"/>
                  </a:cubicBezTo>
                </a:path>
              </a:pathLst>
            </a:custGeom>
            <a:noFill/>
            <a:ln w="9525" cap="flat" cmpd="sng">
              <a:solidFill>
                <a:srgbClr val="002060"/>
              </a:solidFill>
              <a:prstDash val="solid"/>
              <a:bevel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11" name="图片 10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8787" t="4635" r="7598" b="4142"/>
            <a:stretch>
              <a:fillRect/>
            </a:stretch>
          </p:blipFill>
          <p:spPr>
            <a:xfrm>
              <a:off x="1726002" y="440266"/>
              <a:ext cx="1502239" cy="1490133"/>
            </a:xfrm>
            <a:prstGeom prst="flowChartConnector">
              <a:avLst/>
            </a:prstGeom>
            <a:ln w="19050">
              <a:solidFill>
                <a:schemeClr val="bg1"/>
              </a:solidFill>
            </a:ln>
            <a:effectLst/>
          </p:spPr>
        </p:pic>
      </p:grpSp>
      <p:grpSp>
        <p:nvGrpSpPr>
          <p:cNvPr id="16" name="组合 15"/>
          <p:cNvGrpSpPr/>
          <p:nvPr>
            <p:custDataLst>
              <p:tags r:id="rId3"/>
            </p:custDataLst>
          </p:nvPr>
        </p:nvGrpSpPr>
        <p:grpSpPr>
          <a:xfrm>
            <a:off x="6096000" y="3384550"/>
            <a:ext cx="2670175" cy="2531745"/>
            <a:chOff x="1652549" y="2883451"/>
            <a:chExt cx="1697115" cy="2194368"/>
          </a:xfrm>
        </p:grpSpPr>
        <p:sp>
          <p:nvSpPr>
            <p:cNvPr id="26" name="肘形接點 23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 rot="5400000" flipV="1">
              <a:off x="2018207" y="2885752"/>
              <a:ext cx="713749" cy="709148"/>
            </a:xfrm>
            <a:custGeom>
              <a:avLst/>
              <a:gdLst>
                <a:gd name="connsiteX0" fmla="*/ 0 w 626447"/>
                <a:gd name="connsiteY0" fmla="*/ 0 h 2084046"/>
                <a:gd name="connsiteX1" fmla="*/ 626447 w 626447"/>
                <a:gd name="connsiteY1" fmla="*/ 464024 h 2084046"/>
                <a:gd name="connsiteX2" fmla="*/ 626446 w 626447"/>
                <a:gd name="connsiteY2" fmla="*/ 2084046 h 208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6447" h="2084046" fill="none">
                  <a:moveTo>
                    <a:pt x="0" y="0"/>
                  </a:moveTo>
                  <a:lnTo>
                    <a:pt x="626447" y="464024"/>
                  </a:lnTo>
                  <a:cubicBezTo>
                    <a:pt x="626447" y="1220203"/>
                    <a:pt x="626446" y="1327867"/>
                    <a:pt x="626446" y="2084046"/>
                  </a:cubicBezTo>
                </a:path>
              </a:pathLst>
            </a:custGeom>
            <a:noFill/>
            <a:ln w="9525" cap="flat" cmpd="sng">
              <a:solidFill>
                <a:srgbClr val="002060"/>
              </a:solidFill>
              <a:prstDash val="solid"/>
              <a:bevel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15" name="图片 14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4645" t="9627" r="9269" b="6686"/>
            <a:stretch>
              <a:fillRect/>
            </a:stretch>
          </p:blipFill>
          <p:spPr>
            <a:xfrm>
              <a:off x="1652549" y="3421271"/>
              <a:ext cx="1697115" cy="1656548"/>
            </a:xfrm>
            <a:prstGeom prst="flowChartConnector">
              <a:avLst/>
            </a:prstGeom>
            <a:ln w="28575">
              <a:solidFill>
                <a:schemeClr val="bg1"/>
              </a:solidFill>
            </a:ln>
          </p:spPr>
        </p:pic>
      </p:grp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三、时间的测量</a:t>
            </a:r>
          </a:p>
        </p:txBody>
      </p:sp>
      <p:sp>
        <p:nvSpPr>
          <p:cNvPr id="6" name="Text Box 4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19380" y="1124585"/>
            <a:ext cx="4318000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3000" b="1"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>
              <a:defRPr sz="2800"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>
              <a:defRPr sz="2400"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>
                <a:solidFill>
                  <a:prstClr val="black"/>
                </a:solidFill>
              </a:rPr>
              <a:t>2</a:t>
            </a:r>
            <a:r>
              <a:rPr lang="zh-CN" altLang="en-US">
                <a:solidFill>
                  <a:prstClr val="black"/>
                </a:solidFill>
              </a:rPr>
              <a:t>、停表的使用</a:t>
            </a:r>
            <a:endParaRPr lang="zh-CN" altLang="en-US" sz="280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" name="Text Box 4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119113" y="5825874"/>
            <a:ext cx="40233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读数为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:____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分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____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秒</a:t>
            </a:r>
          </a:p>
        </p:txBody>
      </p:sp>
      <p:sp>
        <p:nvSpPr>
          <p:cNvPr id="7" name="矩形 6"/>
          <p:cNvSpPr/>
          <p:nvPr>
            <p:custDataLst>
              <p:tags r:id="rId7"/>
            </p:custDataLst>
          </p:nvPr>
        </p:nvSpPr>
        <p:spPr>
          <a:xfrm>
            <a:off x="4588537" y="5767503"/>
            <a:ext cx="3606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>
            <p:custDataLst>
              <p:tags r:id="rId8"/>
            </p:custDataLst>
          </p:nvPr>
        </p:nvSpPr>
        <p:spPr>
          <a:xfrm>
            <a:off x="5375709" y="5767488"/>
            <a:ext cx="955742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37.5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23569" y="655074"/>
            <a:ext cx="567430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线段</a:t>
            </a:r>
            <a:r>
              <a:rPr kumimoji="0" lang="en-US" altLang="zh-CN" sz="2800" b="1" i="1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AB</a:t>
            </a:r>
            <a:r>
              <a: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、</a:t>
            </a:r>
            <a:r>
              <a:rPr kumimoji="0" lang="en-US" altLang="zh-CN" sz="2800" b="1" i="1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CD</a:t>
            </a:r>
            <a:r>
              <a: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哪条长？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5782" y="1377153"/>
            <a:ext cx="2743200" cy="40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871500" y="396077"/>
            <a:ext cx="6925965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b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</a:b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中心的两个圆哪个面积大？</a:t>
            </a:r>
          </a:p>
        </p:txBody>
      </p:sp>
      <p:sp>
        <p:nvSpPr>
          <p:cNvPr id="9" name="横卷形 8"/>
          <p:cNvSpPr/>
          <p:nvPr>
            <p:custDataLst>
              <p:tags r:id="rId4"/>
            </p:custDataLst>
          </p:nvPr>
        </p:nvSpPr>
        <p:spPr>
          <a:xfrm>
            <a:off x="1765222" y="35453"/>
            <a:ext cx="2386601" cy="701040"/>
          </a:xfrm>
          <a:prstGeom prst="horizontalScroll">
            <a:avLst/>
          </a:prstGeom>
          <a:solidFill>
            <a:srgbClr val="FFCFB7"/>
          </a:solidFill>
          <a:ln w="25400" cap="flat" cmpd="sng" algn="ctr">
            <a:solidFill>
              <a:srgbClr val="FF9E6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0" cap="none" spc="0" normalizeH="0" baseline="0" noProof="0">
                <a:ln>
                  <a:noFill/>
                </a:ln>
                <a:solidFill>
                  <a:srgbClr val="014C83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pitchFamily="2" charset="-122"/>
                <a:sym typeface="+mn-ea"/>
              </a:rPr>
              <a:t>教材第</a:t>
            </a:r>
            <a:r>
              <a:rPr kumimoji="0" lang="en-US" altLang="zh-CN" sz="3000" b="1" i="0" u="none" strike="noStrike" kern="0" cap="none" spc="0" normalizeH="0" baseline="0" noProof="0">
                <a:ln>
                  <a:noFill/>
                </a:ln>
                <a:solidFill>
                  <a:srgbClr val="014C83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10</a:t>
            </a:r>
            <a:r>
              <a:rPr kumimoji="0" lang="zh-CN" altLang="en-US" sz="3000" b="1" i="0" u="none" strike="noStrike" kern="0" cap="none" spc="0" normalizeH="0" baseline="0" noProof="0">
                <a:ln>
                  <a:noFill/>
                </a:ln>
                <a:solidFill>
                  <a:srgbClr val="014C83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pitchFamily="2" charset="-122"/>
                <a:sym typeface="+mn-ea"/>
              </a:rPr>
              <a:t>页</a:t>
            </a:r>
            <a:endParaRPr kumimoji="0" lang="en-US" altLang="zh-CN" sz="3000" b="1" i="0" u="none" strike="noStrike" kern="0" cap="none" spc="0" normalizeH="0" baseline="0" noProof="0">
              <a:ln>
                <a:noFill/>
              </a:ln>
              <a:solidFill>
                <a:srgbClr val="014C83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华文楷体" panose="02010600040101010101" pitchFamily="2" charset="-122"/>
              <a:sym typeface="+mn-ea"/>
            </a:endParaRPr>
          </a:p>
        </p:txBody>
      </p:sp>
      <p:pic>
        <p:nvPicPr>
          <p:cNvPr id="4" name="Video_2020-07-30_062546.wmv">
            <a:hlinkClick r:id="" action="ppaction://media"/>
          </p:cNvPr>
          <p:cNvPicPr>
            <a:picLocks noChangeAspect="1"/>
          </p:cNvPicPr>
          <p:nvPr>
            <a:videoFile r:link="rId5"/>
            <p:custDataLst>
              <p:tags r:id="rId6"/>
            </p:custDataLst>
            <p:extLst>
              <p:ext uri="{DAA4B4D4-6D71-4841-9C94-3DE7FCFB9230}">
                <p14:media xmlns:p14="http://schemas.microsoft.com/office/powerpoint/2010/main" r:embed="rId7">
                  <p14:trim st="661.525" end="1795.568"/>
                </p14:media>
              </p:ext>
            </p:extLst>
          </p:nvPr>
        </p:nvPicPr>
        <p:blipFill>
          <a:blip r:embed="rId13">
            <a:lum bright="-20000" contrast="40000"/>
          </a:blip>
          <a:stretch>
            <a:fillRect/>
          </a:stretch>
        </p:blipFill>
        <p:spPr>
          <a:xfrm>
            <a:off x="6600341" y="1377153"/>
            <a:ext cx="3347958" cy="4017550"/>
          </a:xfrm>
          <a:prstGeom prst="rect">
            <a:avLst/>
          </a:prstGeom>
        </p:spPr>
      </p:pic>
      <p:sp>
        <p:nvSpPr>
          <p:cNvPr id="2" name="矩形 1"/>
          <p:cNvSpPr/>
          <p:nvPr>
            <p:custDataLst>
              <p:tags r:id="rId8"/>
            </p:custDataLst>
          </p:nvPr>
        </p:nvSpPr>
        <p:spPr>
          <a:xfrm>
            <a:off x="4219204" y="1267663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一样长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矩形 10"/>
          <p:cNvSpPr/>
          <p:nvPr>
            <p:custDataLst>
              <p:tags r:id="rId9"/>
            </p:custDataLst>
          </p:nvPr>
        </p:nvSpPr>
        <p:spPr>
          <a:xfrm>
            <a:off x="9528845" y="1275098"/>
            <a:ext cx="12827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一样大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Text Box 9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911225" y="5445125"/>
            <a:ext cx="10777220" cy="1168400"/>
          </a:xfrm>
          <a:prstGeom prst="rect">
            <a:avLst/>
          </a:prstGeom>
          <a:solidFill>
            <a:srgbClr val="BBE0E3"/>
          </a:solidFill>
          <a:ln w="28575">
            <a:solidFill>
              <a:srgbClr val="3D8F95"/>
            </a:solidFill>
            <a:miter lim="800000"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        为了正确地认识周围的世界，准确地把握事物的特点，人们发明了许多仪器和工具，帮助我们进行准确的测量。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7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9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  <p:bldP spid="8" grpId="0"/>
      <p:bldP spid="2" grpId="0"/>
      <p:bldP spid="11" grpId="0"/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175" y="1222375"/>
            <a:ext cx="2716530" cy="317881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703705" y="5085080"/>
            <a:ext cx="35267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u="sng">
                <a:latin typeface="Times New Roman" panose="02020603050405020304"/>
                <a:ea typeface="等线" panose="02010600030101010101" charset="-122"/>
                <a:cs typeface="Times New Roman" panose="02020603050405020304"/>
              </a:rPr>
              <a:t>          </a:t>
            </a:r>
            <a:r>
              <a:rPr lang="en-US" altLang="zh-CN" sz="2800">
                <a:latin typeface="Times New Roman" panose="02020603050405020304"/>
                <a:ea typeface="等线" panose="02010600030101010101" charset="-122"/>
                <a:cs typeface="Times New Roman" panose="02020603050405020304"/>
              </a:rPr>
              <a:t>min</a:t>
            </a:r>
            <a:r>
              <a:rPr lang="en-US" altLang="zh-CN" sz="2800" u="sng">
                <a:latin typeface="Times New Roman" panose="02020603050405020304"/>
                <a:ea typeface="等线" panose="02010600030101010101" charset="-122"/>
                <a:cs typeface="Times New Roman" panose="02020603050405020304"/>
              </a:rPr>
              <a:t>            </a:t>
            </a:r>
            <a:r>
              <a:rPr lang="en-US" altLang="zh-CN" sz="2800">
                <a:latin typeface="Times New Roman" panose="02020603050405020304"/>
                <a:ea typeface="等线" panose="02010600030101010101" charset="-122"/>
                <a:cs typeface="Times New Roman" panose="02020603050405020304"/>
              </a:rPr>
              <a:t>s</a:t>
            </a:r>
            <a:endParaRPr lang="zh-CN" altLang="en-US" sz="2800">
              <a:latin typeface="Times New Roman" panose="02020603050405020304"/>
              <a:ea typeface="等线" panose="02010600030101010101" charset="-122"/>
              <a:cs typeface="Times New Roman" panose="02020603050405020304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2089339" y="4953439"/>
            <a:ext cx="31999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C00000"/>
                </a:solidFill>
                <a:latin typeface="Times New Roman" panose="02020603050405020304"/>
                <a:ea typeface="等线" panose="02010600030101010101" charset="-122"/>
                <a:cs typeface="Times New Roman" panose="02020603050405020304"/>
              </a:rPr>
              <a:t>2</a:t>
            </a: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3431857" y="5012473"/>
            <a:ext cx="79839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C00000"/>
                </a:solidFill>
                <a:latin typeface="Times New Roman" panose="02020603050405020304"/>
                <a:ea typeface="等线" panose="02010600030101010101" charset="-122"/>
                <a:cs typeface="Times New Roman" panose="02020603050405020304"/>
              </a:rPr>
              <a:t>11.5</a:t>
            </a: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035" y="1216660"/>
            <a:ext cx="3023235" cy="3355975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7065948" y="5067504"/>
            <a:ext cx="28388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u="sng">
                <a:latin typeface="Times New Roman" panose="02020603050405020304"/>
                <a:ea typeface="等线" panose="02010600030101010101" charset="-122"/>
                <a:cs typeface="Times New Roman" panose="02020603050405020304"/>
              </a:rPr>
              <a:t>         </a:t>
            </a:r>
            <a:r>
              <a:rPr lang="en-US" altLang="zh-CN" sz="2800">
                <a:latin typeface="Times New Roman" panose="02020603050405020304"/>
                <a:ea typeface="等线" panose="02010600030101010101" charset="-122"/>
                <a:cs typeface="Times New Roman" panose="02020603050405020304"/>
              </a:rPr>
              <a:t>min</a:t>
            </a:r>
            <a:r>
              <a:rPr lang="en-US" altLang="zh-CN" sz="2800" u="sng">
                <a:latin typeface="Times New Roman" panose="02020603050405020304"/>
                <a:ea typeface="等线" panose="02010600030101010101" charset="-122"/>
                <a:cs typeface="Times New Roman" panose="02020603050405020304"/>
              </a:rPr>
              <a:t>             </a:t>
            </a:r>
            <a:r>
              <a:rPr lang="en-US" altLang="zh-CN" sz="2800">
                <a:latin typeface="Times New Roman" panose="02020603050405020304"/>
                <a:ea typeface="等线" panose="02010600030101010101" charset="-122"/>
                <a:cs typeface="Times New Roman" panose="02020603050405020304"/>
              </a:rPr>
              <a:t>s</a:t>
            </a:r>
            <a:endParaRPr lang="zh-CN" altLang="en-US" sz="2800">
              <a:latin typeface="Times New Roman" panose="02020603050405020304"/>
              <a:ea typeface="等线" panose="02010600030101010101" charset="-122"/>
              <a:cs typeface="Times New Roman" panose="02020603050405020304"/>
            </a:endParaRPr>
          </a:p>
        </p:txBody>
      </p:sp>
      <p:sp>
        <p:nvSpPr>
          <p:cNvPr id="10" name="文本框 9"/>
          <p:cNvSpPr txBox="1"/>
          <p:nvPr>
            <p:custDataLst>
              <p:tags r:id="rId7"/>
            </p:custDataLst>
          </p:nvPr>
        </p:nvSpPr>
        <p:spPr>
          <a:xfrm>
            <a:off x="7344091" y="5054464"/>
            <a:ext cx="31999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C00000"/>
                </a:solidFill>
                <a:latin typeface="Times New Roman" panose="02020603050405020304"/>
                <a:ea typeface="等线" panose="02010600030101010101" charset="-122"/>
                <a:cs typeface="Times New Roman" panose="02020603050405020304"/>
              </a:rPr>
              <a:t>9</a:t>
            </a:r>
          </a:p>
        </p:txBody>
      </p:sp>
      <p:sp>
        <p:nvSpPr>
          <p:cNvPr id="11" name="文本框 10"/>
          <p:cNvSpPr txBox="1"/>
          <p:nvPr>
            <p:custDataLst>
              <p:tags r:id="rId8"/>
            </p:custDataLst>
          </p:nvPr>
        </p:nvSpPr>
        <p:spPr>
          <a:xfrm>
            <a:off x="8616315" y="5033645"/>
            <a:ext cx="12719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C00000"/>
                </a:solidFill>
                <a:latin typeface="Times New Roman" panose="02020603050405020304"/>
                <a:ea typeface="等线" panose="02010600030101010101" charset="-122"/>
                <a:cs typeface="Times New Roman" panose="02020603050405020304"/>
              </a:rPr>
              <a:t>47.3</a:t>
            </a:r>
          </a:p>
        </p:txBody>
      </p:sp>
      <p:pic>
        <p:nvPicPr>
          <p:cNvPr id="14" name="图片 1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3935730" y="1268730"/>
            <a:ext cx="1551940" cy="148907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4007485" y="3068955"/>
            <a:ext cx="1551940" cy="150368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6456045" y="2852420"/>
            <a:ext cx="1514475" cy="14097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6527800" y="1121410"/>
            <a:ext cx="1469390" cy="1409700"/>
          </a:xfrm>
          <a:prstGeom prst="rect">
            <a:avLst/>
          </a:prstGeom>
        </p:spPr>
      </p:pic>
      <p:sp>
        <p:nvSpPr>
          <p:cNvPr id="3" name="Text Box 4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479425" y="476250"/>
            <a:ext cx="172402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3000" b="1"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>
              <a:defRPr sz="2800"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>
              <a:defRPr sz="2400"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zh-CN" sz="280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练习读数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1" grpId="0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1559491" y="1268681"/>
            <a:ext cx="8352928" cy="36360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60000"/>
              </a:lnSpc>
            </a:pP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试一试你对时间的掌握情况，估测下列所用的时间</a:t>
            </a:r>
            <a:r>
              <a:rPr lang="en-US" altLang="zh-CN" sz="2800" ker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2800" ker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 </a:t>
            </a:r>
            <a:r>
              <a:rPr lang="zh-CN" altLang="en-US" sz="2800" ker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唱一遍国歌的时间：</a:t>
            </a:r>
            <a:r>
              <a:rPr lang="en-US" altLang="zh-CN" sz="2800" ker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______</a:t>
            </a:r>
          </a:p>
          <a:p>
            <a:pPr lvl="0">
              <a:lnSpc>
                <a:spcPct val="160000"/>
              </a:lnSpc>
            </a:pPr>
            <a:r>
              <a:rPr lang="en-US" altLang="zh-CN" sz="2800" ker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          </a:t>
            </a:r>
            <a:r>
              <a:rPr lang="zh-CN" altLang="en-US" sz="2800" ker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脉搏：</a:t>
            </a:r>
            <a:r>
              <a:rPr lang="en-US" altLang="zh-CN" sz="2800" ker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______</a:t>
            </a:r>
            <a:r>
              <a:rPr lang="zh-CN" altLang="en-US" sz="2800" ker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次</a:t>
            </a:r>
            <a:r>
              <a:rPr lang="en-US" altLang="zh-CN" sz="2800" ker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/</a:t>
            </a:r>
            <a:r>
              <a:rPr lang="zh-CN" altLang="en-US" sz="2800" ker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分</a:t>
            </a:r>
            <a:r>
              <a:rPr lang="en-US" altLang="zh-CN" sz="2800" ker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	</a:t>
            </a:r>
          </a:p>
          <a:p>
            <a:pPr lvl="0">
              <a:lnSpc>
                <a:spcPct val="160000"/>
              </a:lnSpc>
            </a:pPr>
            <a:r>
              <a:rPr lang="en-US" altLang="zh-CN" sz="2800" ker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	 </a:t>
            </a:r>
            <a:r>
              <a:rPr lang="zh-CN" altLang="en-US" sz="2800" ker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打一次哈欠的时间：</a:t>
            </a:r>
            <a:r>
              <a:rPr lang="en-US" altLang="zh-CN" sz="2800" ker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_____</a:t>
            </a:r>
          </a:p>
          <a:p>
            <a:pPr lvl="0">
              <a:lnSpc>
                <a:spcPct val="160000"/>
              </a:lnSpc>
            </a:pPr>
            <a:r>
              <a:rPr lang="en-US" altLang="zh-CN" sz="2800" ker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	 </a:t>
            </a:r>
            <a:r>
              <a:rPr lang="zh-CN" altLang="en-US" sz="2800" ker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眨一次眼的时间：</a:t>
            </a:r>
            <a:r>
              <a:rPr lang="en-US" altLang="zh-CN" sz="2800" ker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____________</a:t>
            </a:r>
            <a:r>
              <a:rPr lang="en-US" altLang="zh-CN" sz="3200" ker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zh-CN" altLang="en-US" sz="5400" ker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3719830" y="2708910"/>
            <a:ext cx="9347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5807710" y="1988820"/>
            <a:ext cx="132461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45S</a:t>
            </a:r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5807710" y="3284855"/>
            <a:ext cx="132461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6S</a:t>
            </a:r>
          </a:p>
        </p:txBody>
      </p: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5447665" y="4004945"/>
            <a:ext cx="270954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0.2-0.4s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clrChange>
              <a:clrFrom>
                <a:srgbClr val="FDF2F7">
                  <a:alpha val="100000"/>
                </a:srgbClr>
              </a:clrFrom>
              <a:clrTo>
                <a:srgbClr val="FDF2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470" y="703580"/>
            <a:ext cx="7391400" cy="3726815"/>
          </a:xfrm>
          <a:prstGeom prst="rect">
            <a:avLst/>
          </a:prstGeom>
        </p:spPr>
      </p:pic>
      <p:sp>
        <p:nvSpPr>
          <p:cNvPr id="272" name="Text Box 3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256303" y="3408786"/>
            <a:ext cx="28875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lvl="0">
              <a:spcBef>
                <a:spcPct val="50000"/>
              </a:spcBef>
              <a:defRPr/>
            </a:pPr>
            <a:r>
              <a:rPr lang="zh-CN" altLang="en-US" sz="2800" b="1" kern="0">
                <a:solidFill>
                  <a:srgbClr val="FF0066"/>
                </a:solidFill>
                <a:ea typeface="华文楷体" panose="02010600040101010101" pitchFamily="2" charset="-122"/>
                <a:cs typeface="Times New Roman" panose="02020603050405020304" pitchFamily="18" charset="0"/>
              </a:rPr>
              <a:t>分度值：</a:t>
            </a:r>
            <a:r>
              <a:rPr lang="en-US" altLang="zh-CN" sz="2800" b="1" kern="0">
                <a:solidFill>
                  <a:srgbClr val="FF0066"/>
                </a:solidFill>
                <a:ea typeface="华文楷体" panose="02010600040101010101" pitchFamily="2" charset="-122"/>
                <a:cs typeface="Times New Roman" panose="02020603050405020304" pitchFamily="18" charset="0"/>
              </a:rPr>
              <a:t>1cm</a:t>
            </a:r>
          </a:p>
        </p:txBody>
      </p:sp>
      <p:sp>
        <p:nvSpPr>
          <p:cNvPr id="271" name="Text Box 3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183961" y="1423277"/>
            <a:ext cx="28875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lvl="0">
              <a:spcBef>
                <a:spcPct val="50000"/>
              </a:spcBef>
              <a:defRPr/>
            </a:pPr>
            <a:r>
              <a:rPr lang="zh-CN" altLang="en-US" sz="2800" b="1" kern="0">
                <a:solidFill>
                  <a:srgbClr val="FF0066"/>
                </a:solidFill>
                <a:ea typeface="华文楷体" panose="02010600040101010101" pitchFamily="2" charset="-122"/>
                <a:cs typeface="Times New Roman" panose="02020603050405020304" pitchFamily="18" charset="0"/>
              </a:rPr>
              <a:t>分度值：</a:t>
            </a:r>
            <a:r>
              <a:rPr lang="en-US" altLang="zh-CN" sz="2800" b="1" kern="0">
                <a:solidFill>
                  <a:srgbClr val="FF0066"/>
                </a:solidFill>
                <a:ea typeface="华文楷体" panose="02010600040101010101" pitchFamily="2" charset="-122"/>
                <a:cs typeface="Times New Roman" panose="02020603050405020304" pitchFamily="18" charset="0"/>
              </a:rPr>
              <a:t>1mm</a:t>
            </a:r>
          </a:p>
        </p:txBody>
      </p:sp>
      <p:sp>
        <p:nvSpPr>
          <p:cNvPr id="153" name="Text Box 3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215621" y="310046"/>
            <a:ext cx="2887548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4.25cm</a:t>
            </a:r>
          </a:p>
        </p:txBody>
      </p:sp>
      <p:sp>
        <p:nvSpPr>
          <p:cNvPr id="3" name="Text Box 3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042285" y="4336415"/>
            <a:ext cx="417004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4.3</a:t>
            </a:r>
            <a:r>
              <a:rPr lang="zh-CN" altLang="en-US" sz="2800" b="1">
                <a:solidFill>
                  <a:srgbClr val="FF0000"/>
                </a:solidFill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（或</a:t>
            </a:r>
            <a:r>
              <a:rPr lang="en-US" altLang="zh-CN" sz="2800" b="1">
                <a:solidFill>
                  <a:srgbClr val="FF0000"/>
                </a:solidFill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4.2 </a:t>
            </a:r>
            <a:r>
              <a:rPr lang="zh-CN" altLang="en-US" sz="2800" b="1">
                <a:solidFill>
                  <a:srgbClr val="FF0000"/>
                </a:solidFill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）</a:t>
            </a:r>
            <a:r>
              <a:rPr kumimoji="0" lang="en-US" altLang="zh-CN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cm</a:t>
            </a:r>
          </a:p>
        </p:txBody>
      </p:sp>
      <p:sp>
        <p:nvSpPr>
          <p:cNvPr id="16" name="矩形 15"/>
          <p:cNvSpPr/>
          <p:nvPr>
            <p:custDataLst>
              <p:tags r:id="rId6"/>
            </p:custDataLst>
          </p:nvPr>
        </p:nvSpPr>
        <p:spPr>
          <a:xfrm>
            <a:off x="407035" y="5394325"/>
            <a:ext cx="11463020" cy="808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ts val="2800"/>
              </a:lnSpc>
            </a:pPr>
            <a:r>
              <a:rPr lang="zh-CN" altLang="en-US" sz="28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甲、乙两个测量值哪一次精确度高？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为什么有差别？</a:t>
            </a:r>
            <a:r>
              <a:rPr lang="zh-CN" altLang="en-US" sz="28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是否都是正确的？你能测量出物体的真实长度吗？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2" grpId="0"/>
      <p:bldP spid="271" grpId="0"/>
      <p:bldP spid="153" grpId="0"/>
      <p:bldP spid="3" grpId="0"/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320688" y="1467768"/>
            <a:ext cx="280828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kumimoji="0" lang="zh-CN" altLang="en-US" sz="3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．</a:t>
            </a:r>
            <a:r>
              <a:rPr kumimoji="0" lang="zh-CN" altLang="en-US" sz="3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什么是误差：</a:t>
            </a:r>
          </a:p>
        </p:txBody>
      </p:sp>
      <p:sp>
        <p:nvSpPr>
          <p:cNvPr id="3" name="Rectangle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320687" y="2481393"/>
            <a:ext cx="554513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3000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3000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．</a:t>
            </a:r>
            <a:r>
              <a:rPr lang="zh-CN" altLang="en-US" sz="3000" b="1" kern="0">
                <a:solidFill>
                  <a:sysClr val="windowText" lastClr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造成误差的原因：</a:t>
            </a:r>
          </a:p>
        </p:txBody>
      </p:sp>
      <p:sp>
        <p:nvSpPr>
          <p:cNvPr id="4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339075" y="3431581"/>
            <a:ext cx="55499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3000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3000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．</a:t>
            </a:r>
            <a:r>
              <a:rPr lang="zh-CN" altLang="en-US" sz="3000" b="1" kern="0">
                <a:solidFill>
                  <a:sysClr val="windowText" lastClr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误差与错误的区别：</a:t>
            </a:r>
          </a:p>
        </p:txBody>
      </p:sp>
      <p:sp>
        <p:nvSpPr>
          <p:cNvPr id="5" name="Rectangle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810363" y="4207188"/>
            <a:ext cx="641553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任何测量都有误差，误差只能尽量减小</a:t>
            </a:r>
            <a:r>
              <a:rPr kumimoji="0" lang="en-US" altLang="zh-CN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031313" y="1498856"/>
            <a:ext cx="61928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测量值和真实值之间的差异。</a:t>
            </a:r>
          </a:p>
        </p:txBody>
      </p:sp>
      <p:sp>
        <p:nvSpPr>
          <p:cNvPr id="7" name="Rectangle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834663" y="2518115"/>
            <a:ext cx="60311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测量工具、测量方法和人。</a:t>
            </a:r>
          </a:p>
        </p:txBody>
      </p:sp>
      <p:sp>
        <p:nvSpPr>
          <p:cNvPr id="8" name="Rectangle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810363" y="4899685"/>
            <a:ext cx="79930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错误是人为造成的，是可以避免的。</a:t>
            </a:r>
          </a:p>
        </p:txBody>
      </p:sp>
      <p:sp>
        <p:nvSpPr>
          <p:cNvPr id="10" name="Text Box 2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289797" y="748083"/>
            <a:ext cx="89154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3000" b="1">
                <a:ea typeface="黑体" panose="02010609060101010101" pitchFamily="49" charset="-122"/>
              </a:rPr>
              <a:t>四、误差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426163" y="662637"/>
            <a:ext cx="511333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3000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4. </a:t>
            </a:r>
            <a:r>
              <a:rPr lang="zh-CN" altLang="en-US" sz="3000" b="1" kern="0">
                <a:solidFill>
                  <a:sysClr val="windowText" lastClr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减小误差的方法：</a:t>
            </a:r>
          </a:p>
        </p:txBody>
      </p:sp>
      <p:sp>
        <p:nvSpPr>
          <p:cNvPr id="3" name="Rectangle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470982" y="1312470"/>
            <a:ext cx="90741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2800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(1)</a:t>
            </a:r>
            <a:r>
              <a:rPr lang="zh-CN" altLang="en-US" sz="2800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根据测量需要，选用较精密的仪器；</a:t>
            </a:r>
          </a:p>
        </p:txBody>
      </p:sp>
      <p:sp>
        <p:nvSpPr>
          <p:cNvPr id="5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470982" y="1894182"/>
            <a:ext cx="58324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2800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(2)</a:t>
            </a:r>
            <a:r>
              <a:rPr lang="zh-CN" altLang="en-US" sz="2800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改进测量方法；</a:t>
            </a:r>
          </a:p>
        </p:txBody>
      </p:sp>
      <p:sp>
        <p:nvSpPr>
          <p:cNvPr id="10" name="矩形 9"/>
          <p:cNvSpPr/>
          <p:nvPr>
            <p:custDataLst>
              <p:tags r:id="rId4"/>
            </p:custDataLst>
          </p:nvPr>
        </p:nvSpPr>
        <p:spPr>
          <a:xfrm>
            <a:off x="1637696" y="4773892"/>
            <a:ext cx="201549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测纪念币直径</a:t>
            </a:r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13" name="矩形 12"/>
          <p:cNvSpPr/>
          <p:nvPr>
            <p:custDataLst>
              <p:tags r:id="rId5"/>
            </p:custDataLst>
          </p:nvPr>
        </p:nvSpPr>
        <p:spPr>
          <a:xfrm>
            <a:off x="4324784" y="5229338"/>
            <a:ext cx="45488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（总厚度除以张数） </a:t>
            </a:r>
            <a:endParaRPr lang="zh-CN" altLang="en-US" sz="2400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91" r="25790"/>
          <a:stretch>
            <a:fillRect/>
          </a:stretch>
        </p:blipFill>
        <p:spPr bwMode="auto">
          <a:xfrm rot="5400000">
            <a:off x="5180141" y="1917197"/>
            <a:ext cx="2838704" cy="302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10"/>
          <p:cNvSpPr/>
          <p:nvPr>
            <p:custDataLst>
              <p:tags r:id="rId7"/>
            </p:custDataLst>
          </p:nvPr>
        </p:nvSpPr>
        <p:spPr>
          <a:xfrm>
            <a:off x="4085037" y="4773892"/>
            <a:ext cx="45488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测一张纸的厚度</a:t>
            </a:r>
            <a:endParaRPr lang="en-US" altLang="zh-CN" sz="2400" b="1" kern="0">
              <a:solidFill>
                <a:sysClr val="windowText" lastClr="0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Rectangle 4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415113" y="6010450"/>
            <a:ext cx="58324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2800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(3)</a:t>
            </a:r>
            <a:r>
              <a:rPr lang="zh-CN" altLang="en-US" sz="2800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多次测量取平均值。</a:t>
            </a: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6"/>
          <a:srcRect l="5211" r="5211"/>
          <a:stretch>
            <a:fillRect/>
          </a:stretch>
        </p:blipFill>
        <p:spPr>
          <a:xfrm>
            <a:off x="3744" y="2522767"/>
            <a:ext cx="4745267" cy="2249257"/>
          </a:xfrm>
          <a:prstGeom prst="rect">
            <a:avLst/>
          </a:prstGeom>
        </p:spPr>
      </p:pic>
      <p:pic>
        <p:nvPicPr>
          <p:cNvPr id="227339" name="图片 227338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8183880" y="99378"/>
            <a:ext cx="2055813" cy="2317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9925" name="图片 209924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8256270" y="2277110"/>
            <a:ext cx="3485515" cy="16941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7" name="Picture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9"/>
          <a:srcRect r="145" b="85"/>
          <a:stretch>
            <a:fillRect/>
          </a:stretch>
        </p:blipFill>
        <p:spPr>
          <a:xfrm>
            <a:off x="9065578" y="4364990"/>
            <a:ext cx="2501900" cy="1955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7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0" grpId="0"/>
      <p:bldP spid="13" grpId="0"/>
      <p:bldP spid="11" grpId="0"/>
      <p:bldP spid="1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五、课堂小结</a:t>
            </a:r>
            <a:endParaRPr lang="en-US" altLang="zh-CN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3520146" y="2736577"/>
            <a:ext cx="37753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常用测量工具：刻度尺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5" name="矩形 64"/>
          <p:cNvSpPr/>
          <p:nvPr>
            <p:custDataLst>
              <p:tags r:id="rId3"/>
            </p:custDataLst>
          </p:nvPr>
        </p:nvSpPr>
        <p:spPr>
          <a:xfrm>
            <a:off x="3520146" y="1913845"/>
            <a:ext cx="26981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b="1" noProof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单位之间的</a:t>
            </a:r>
            <a:r>
              <a:rPr kumimoji="1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换算</a:t>
            </a:r>
            <a:endParaRPr kumimoji="1" lang="en-US" altLang="zh-CN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7" name="矩形 66"/>
          <p:cNvSpPr/>
          <p:nvPr>
            <p:custDataLst>
              <p:tags r:id="rId4"/>
            </p:custDataLst>
          </p:nvPr>
        </p:nvSpPr>
        <p:spPr>
          <a:xfrm>
            <a:off x="3523331" y="1407417"/>
            <a:ext cx="33345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国际单位：米（</a:t>
            </a:r>
            <a:r>
              <a:rPr kumimoji="1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m</a:t>
            </a:r>
            <a:r>
              <a:rPr kumimoji="1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）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8" name="矩形 67"/>
          <p:cNvSpPr/>
          <p:nvPr>
            <p:custDataLst>
              <p:tags r:id="rId5"/>
            </p:custDataLst>
          </p:nvPr>
        </p:nvSpPr>
        <p:spPr>
          <a:xfrm>
            <a:off x="3470517" y="4176446"/>
            <a:ext cx="48572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刻度尺的使用：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6" name="矩形 65"/>
          <p:cNvSpPr/>
          <p:nvPr>
            <p:custDataLst>
              <p:tags r:id="rId6"/>
            </p:custDataLst>
          </p:nvPr>
        </p:nvSpPr>
        <p:spPr>
          <a:xfrm>
            <a:off x="6137396" y="3583095"/>
            <a:ext cx="19831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认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2" name="矩形 71"/>
          <p:cNvSpPr/>
          <p:nvPr>
            <p:custDataLst>
              <p:tags r:id="rId7"/>
            </p:custDataLst>
          </p:nvPr>
        </p:nvSpPr>
        <p:spPr>
          <a:xfrm>
            <a:off x="6139744" y="4119003"/>
            <a:ext cx="19831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放</a:t>
            </a:r>
          </a:p>
        </p:txBody>
      </p:sp>
      <p:sp>
        <p:nvSpPr>
          <p:cNvPr id="73" name="矩形 72"/>
          <p:cNvSpPr/>
          <p:nvPr>
            <p:custDataLst>
              <p:tags r:id="rId8"/>
            </p:custDataLst>
          </p:nvPr>
        </p:nvSpPr>
        <p:spPr>
          <a:xfrm>
            <a:off x="6151319" y="4547266"/>
            <a:ext cx="19831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读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4" name="矩形 73"/>
          <p:cNvSpPr/>
          <p:nvPr>
            <p:custDataLst>
              <p:tags r:id="rId9"/>
            </p:custDataLst>
          </p:nvPr>
        </p:nvSpPr>
        <p:spPr>
          <a:xfrm>
            <a:off x="6163318" y="4987104"/>
            <a:ext cx="19831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记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5" name="矩形 74"/>
          <p:cNvSpPr/>
          <p:nvPr>
            <p:custDataLst>
              <p:tags r:id="rId10"/>
            </p:custDataLst>
          </p:nvPr>
        </p:nvSpPr>
        <p:spPr>
          <a:xfrm>
            <a:off x="6756158" y="3580201"/>
            <a:ext cx="43534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量程、分度值、零刻度线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7" name="矩形 76"/>
          <p:cNvSpPr/>
          <p:nvPr>
            <p:custDataLst>
              <p:tags r:id="rId11"/>
            </p:custDataLst>
          </p:nvPr>
        </p:nvSpPr>
        <p:spPr>
          <a:xfrm>
            <a:off x="6793655" y="4129825"/>
            <a:ext cx="50692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规范操作</a:t>
            </a:r>
          </a:p>
        </p:txBody>
      </p:sp>
      <p:sp>
        <p:nvSpPr>
          <p:cNvPr id="78" name="矩形 77"/>
          <p:cNvSpPr/>
          <p:nvPr>
            <p:custDataLst>
              <p:tags r:id="rId12"/>
            </p:custDataLst>
          </p:nvPr>
        </p:nvSpPr>
        <p:spPr>
          <a:xfrm>
            <a:off x="6820650" y="4549623"/>
            <a:ext cx="48223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估读到分度值下一位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9" name="矩形 78"/>
          <p:cNvSpPr/>
          <p:nvPr>
            <p:custDataLst>
              <p:tags r:id="rId13"/>
            </p:custDataLst>
          </p:nvPr>
        </p:nvSpPr>
        <p:spPr>
          <a:xfrm>
            <a:off x="6820650" y="4982390"/>
            <a:ext cx="48223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数字</a:t>
            </a:r>
            <a:r>
              <a:rPr kumimoji="1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+</a:t>
            </a:r>
            <a:r>
              <a:rPr kumimoji="1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单位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0" name="图片 79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0" t="28851" r="15786" b="56082"/>
          <a:stretch>
            <a:fillRect/>
          </a:stretch>
        </p:blipFill>
        <p:spPr>
          <a:xfrm>
            <a:off x="1849371" y="4889585"/>
            <a:ext cx="4015973" cy="666601"/>
          </a:xfrm>
          <a:prstGeom prst="rect">
            <a:avLst/>
          </a:prstGeom>
        </p:spPr>
      </p:pic>
      <p:sp>
        <p:nvSpPr>
          <p:cNvPr id="69" name="左大括号 68"/>
          <p:cNvSpPr/>
          <p:nvPr>
            <p:custDataLst>
              <p:tags r:id="rId15"/>
            </p:custDataLst>
          </p:nvPr>
        </p:nvSpPr>
        <p:spPr>
          <a:xfrm>
            <a:off x="3363770" y="1669027"/>
            <a:ext cx="134905" cy="506428"/>
          </a:xfrm>
          <a:prstGeom prst="leftBrace">
            <a:avLst/>
          </a:prstGeom>
          <a:ln w="38100" cap="rnd">
            <a:round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2" name="左大括号 81"/>
          <p:cNvSpPr/>
          <p:nvPr>
            <p:custDataLst>
              <p:tags r:id="rId16"/>
            </p:custDataLst>
          </p:nvPr>
        </p:nvSpPr>
        <p:spPr>
          <a:xfrm>
            <a:off x="3363771" y="2937567"/>
            <a:ext cx="205448" cy="1500489"/>
          </a:xfrm>
          <a:prstGeom prst="leftBrace">
            <a:avLst/>
          </a:prstGeom>
          <a:ln w="38100">
            <a:round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3" name="左大括号 82"/>
          <p:cNvSpPr/>
          <p:nvPr>
            <p:custDataLst>
              <p:tags r:id="rId17"/>
            </p:custDataLst>
          </p:nvPr>
        </p:nvSpPr>
        <p:spPr>
          <a:xfrm>
            <a:off x="5922721" y="3567490"/>
            <a:ext cx="203524" cy="1833624"/>
          </a:xfrm>
          <a:prstGeom prst="leftBrace">
            <a:avLst/>
          </a:prstGeom>
          <a:ln w="38100">
            <a:round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3"/>
          <p:cNvSpPr/>
          <p:nvPr>
            <p:custDataLst>
              <p:tags r:id="rId18"/>
            </p:custDataLst>
          </p:nvPr>
        </p:nvSpPr>
        <p:spPr>
          <a:xfrm>
            <a:off x="668167" y="1655482"/>
            <a:ext cx="26981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一、长度的单位</a:t>
            </a:r>
            <a:endParaRPr kumimoji="1" lang="en-US" altLang="zh-CN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>
            <p:custDataLst>
              <p:tags r:id="rId19"/>
            </p:custDataLst>
          </p:nvPr>
        </p:nvSpPr>
        <p:spPr>
          <a:xfrm>
            <a:off x="688340" y="3373120"/>
            <a:ext cx="290703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二、长度的测量      </a:t>
            </a:r>
            <a:endParaRPr kumimoji="1" lang="en-US" altLang="zh-CN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5" grpId="0"/>
      <p:bldP spid="67" grpId="0"/>
      <p:bldP spid="68" grpId="0"/>
      <p:bldP spid="66" grpId="0"/>
      <p:bldP spid="72" grpId="0"/>
      <p:bldP spid="73" grpId="0"/>
      <p:bldP spid="74" grpId="0"/>
      <p:bldP spid="75" grpId="0"/>
      <p:bldP spid="77" grpId="0"/>
      <p:bldP spid="78" grpId="0"/>
      <p:bldP spid="79" grpId="0"/>
      <p:bldP spid="69" grpId="0" animBg="1"/>
      <p:bldP spid="82" grpId="0" animBg="1"/>
      <p:bldP spid="83" grpId="0" animBg="1"/>
      <p:bldP spid="4" grpId="0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五、课堂小结</a:t>
            </a:r>
            <a:endParaRPr lang="en-US" altLang="zh-CN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Text Box 1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170572" y="2070715"/>
            <a:ext cx="2862251" cy="52322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40000"/>
              </a:spcBef>
              <a:defRPr kumimoji="1" sz="28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三、时间的测量</a:t>
            </a:r>
            <a:endParaRPr kumimoji="1" lang="en-US" altLang="zh-CN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>
            <p:custDataLst>
              <p:tags r:id="rId3"/>
            </p:custDataLst>
          </p:nvPr>
        </p:nvSpPr>
        <p:spPr>
          <a:xfrm>
            <a:off x="4007731" y="2276425"/>
            <a:ext cx="45545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实验室测量工具：停表</a:t>
            </a:r>
            <a:endParaRPr kumimoji="1" lang="en-US" altLang="zh-CN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>
            <p:custDataLst>
              <p:tags r:id="rId4"/>
            </p:custDataLst>
          </p:nvPr>
        </p:nvSpPr>
        <p:spPr>
          <a:xfrm>
            <a:off x="4010916" y="1769997"/>
            <a:ext cx="31886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国际单位：秒（</a:t>
            </a:r>
            <a:r>
              <a:rPr kumimoji="1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s</a:t>
            </a:r>
            <a:r>
              <a:rPr kumimoji="1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）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矩形 7"/>
          <p:cNvSpPr/>
          <p:nvPr>
            <p:custDataLst>
              <p:tags r:id="rId5"/>
            </p:custDataLst>
          </p:nvPr>
        </p:nvSpPr>
        <p:spPr>
          <a:xfrm>
            <a:off x="3248660" y="3502660"/>
            <a:ext cx="7701280" cy="1124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b="1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概念：测量值与真实值之间的差异。</a:t>
            </a:r>
            <a:endParaRPr kumimoji="1" lang="zh-CN" altLang="en-US" sz="2800" b="1" i="0" u="none" strike="noStrike" cap="none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1" name="矩形 20"/>
          <p:cNvSpPr/>
          <p:nvPr>
            <p:custDataLst>
              <p:tags r:id="rId6"/>
            </p:custDataLst>
          </p:nvPr>
        </p:nvSpPr>
        <p:spPr>
          <a:xfrm>
            <a:off x="3248660" y="4067810"/>
            <a:ext cx="730059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造成误差的原因：</a:t>
            </a:r>
            <a:r>
              <a:rPr lang="zh-CN" altLang="en-US" sz="2800" b="1" kern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测量工具、测量方法和人。</a:t>
            </a:r>
            <a:endParaRPr kumimoji="1" lang="zh-CN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2" name="矩形 21"/>
          <p:cNvSpPr/>
          <p:nvPr>
            <p:custDataLst>
              <p:tags r:id="rId7"/>
            </p:custDataLst>
          </p:nvPr>
        </p:nvSpPr>
        <p:spPr>
          <a:xfrm>
            <a:off x="3262412" y="4635320"/>
            <a:ext cx="33205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误差和错误的区别</a:t>
            </a:r>
          </a:p>
        </p:txBody>
      </p:sp>
      <p:sp>
        <p:nvSpPr>
          <p:cNvPr id="23" name="矩形 22"/>
          <p:cNvSpPr/>
          <p:nvPr>
            <p:custDataLst>
              <p:tags r:id="rId8"/>
            </p:custDataLst>
          </p:nvPr>
        </p:nvSpPr>
        <p:spPr>
          <a:xfrm>
            <a:off x="3262630" y="5240655"/>
            <a:ext cx="6393180" cy="156019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 defTabSz="914400" fontAlgn="base"/>
            <a:r>
              <a:rPr kumimoji="1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减小误差的方法：</a:t>
            </a:r>
            <a:r>
              <a:rPr kumimoji="1" lang="zh-CN" altLang="en-US" sz="2800" b="1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多次测量取平均值、</a:t>
            </a:r>
          </a:p>
          <a:p>
            <a:pPr lvl="0" defTabSz="914400" fontAlgn="base"/>
            <a:r>
              <a:rPr kumimoji="1" lang="zh-CN" altLang="en-US" sz="2800" b="1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kumimoji="1" lang="en-US" altLang="zh-CN" sz="2800" b="1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                              </a:t>
            </a:r>
            <a:r>
              <a:rPr kumimoji="1" lang="zh-CN" altLang="en-US" sz="2800" b="1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使用精密测量工具、</a:t>
            </a:r>
          </a:p>
          <a:p>
            <a:pPr lvl="0" defTabSz="914400" fontAlgn="base"/>
            <a:r>
              <a:rPr kumimoji="1" lang="zh-CN" altLang="en-US" sz="2800" b="1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kumimoji="1" lang="en-US" altLang="zh-CN" sz="2800" b="1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                              </a:t>
            </a:r>
            <a:r>
              <a:rPr kumimoji="1" lang="zh-CN" altLang="en-US" sz="2800" b="1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改进测量方法。</a:t>
            </a:r>
            <a:endParaRPr kumimoji="1" lang="zh-CN" altLang="en-US" sz="2800" b="1" i="0" u="none" strike="noStrike" cap="none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左大括号 23"/>
          <p:cNvSpPr/>
          <p:nvPr>
            <p:custDataLst>
              <p:tags r:id="rId9"/>
            </p:custDataLst>
          </p:nvPr>
        </p:nvSpPr>
        <p:spPr>
          <a:xfrm>
            <a:off x="3873263" y="2007021"/>
            <a:ext cx="159560" cy="610064"/>
          </a:xfrm>
          <a:prstGeom prst="leftBrace">
            <a:avLst/>
          </a:prstGeom>
          <a:ln w="38100" cap="rnd">
            <a:round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" name="左大括号 24"/>
          <p:cNvSpPr/>
          <p:nvPr>
            <p:custDataLst>
              <p:tags r:id="rId10"/>
            </p:custDataLst>
          </p:nvPr>
        </p:nvSpPr>
        <p:spPr>
          <a:xfrm>
            <a:off x="2983251" y="3683007"/>
            <a:ext cx="279161" cy="1819157"/>
          </a:xfrm>
          <a:prstGeom prst="leftBrace">
            <a:avLst/>
          </a:prstGeom>
          <a:ln w="38100" cap="rnd">
            <a:round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矩形 8"/>
          <p:cNvSpPr/>
          <p:nvPr>
            <p:custDataLst>
              <p:tags r:id="rId11"/>
            </p:custDataLst>
          </p:nvPr>
        </p:nvSpPr>
        <p:spPr>
          <a:xfrm>
            <a:off x="7956516" y="2038110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使用</a:t>
            </a:r>
            <a:endParaRPr kumimoji="1" lang="en-US" altLang="zh-CN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矩形 26"/>
          <p:cNvSpPr/>
          <p:nvPr>
            <p:custDataLst>
              <p:tags r:id="rId12"/>
            </p:custDataLst>
          </p:nvPr>
        </p:nvSpPr>
        <p:spPr>
          <a:xfrm>
            <a:off x="7981590" y="2595600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读数</a:t>
            </a:r>
            <a:endParaRPr kumimoji="1" lang="en-US" altLang="zh-CN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左大括号 27"/>
          <p:cNvSpPr/>
          <p:nvPr>
            <p:custDataLst>
              <p:tags r:id="rId13"/>
            </p:custDataLst>
          </p:nvPr>
        </p:nvSpPr>
        <p:spPr>
          <a:xfrm>
            <a:off x="7796401" y="2256298"/>
            <a:ext cx="159560" cy="610064"/>
          </a:xfrm>
          <a:prstGeom prst="leftBrace">
            <a:avLst/>
          </a:prstGeom>
          <a:ln w="38100" cap="rnd">
            <a:round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矩形 9"/>
          <p:cNvSpPr/>
          <p:nvPr>
            <p:custDataLst>
              <p:tags r:id="rId14"/>
            </p:custDataLst>
          </p:nvPr>
        </p:nvSpPr>
        <p:spPr>
          <a:xfrm>
            <a:off x="1251396" y="4330975"/>
            <a:ext cx="21595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四、误差      </a:t>
            </a:r>
            <a:endParaRPr kumimoji="1" lang="en-US" altLang="zh-CN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21" grpId="0"/>
      <p:bldP spid="22" grpId="0"/>
      <p:bldP spid="23" grpId="0"/>
      <p:bldP spid="24" grpId="0" animBg="1"/>
      <p:bldP spid="25" grpId="0" animBg="1"/>
      <p:bldP spid="9" grpId="0"/>
      <p:bldP spid="27" grpId="0"/>
      <p:bldP spid="28" grpId="0" animBg="1"/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六、练习巩固</a:t>
            </a:r>
            <a:endParaRPr lang="en-US" altLang="zh-CN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11225" y="1052830"/>
            <a:ext cx="9760585" cy="21431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133350" algn="l" defTabSz="685165" rtl="0" eaLnBrk="1" fontAlgn="base" latinLnBrk="0" hangingPunct="1">
              <a:lnSpc>
                <a:spcPts val="32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1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、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下列对一些具体事例的估测中，你认为错误的是 （     ）</a:t>
            </a:r>
          </a:p>
          <a:p>
            <a:pPr marL="0" marR="0" lvl="0" indent="493395" algn="l" defTabSz="914400" rtl="0" eaLnBrk="0" fontAlgn="base" latinLnBrk="0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A</a:t>
            </a:r>
            <a:r>
              <a:rPr kumimoji="0" lang="zh-CN" altLang="zh-CN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．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中学生拳头的宽度约为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10cm</a:t>
            </a:r>
          </a:p>
          <a:p>
            <a:pPr marL="0" marR="0" lvl="0" indent="493395" algn="l" defTabSz="914400" rtl="0" eaLnBrk="0" fontAlgn="base" latinLnBrk="0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B</a:t>
            </a:r>
            <a:r>
              <a:rPr kumimoji="0" lang="zh-CN" altLang="zh-CN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．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一般情况下，篮球直径约是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25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厘米，</a:t>
            </a:r>
            <a:endParaRPr kumimoji="0" lang="en-US" altLang="zh-CN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0" marR="0" lvl="0" indent="493395" algn="l" defTabSz="685165" rtl="0" eaLnBrk="0" fontAlgn="base" latinLnBrk="0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C</a:t>
            </a:r>
            <a:r>
              <a:rPr kumimoji="0" lang="zh-CN" altLang="zh-CN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．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教室中门的高度大约为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2m</a:t>
            </a:r>
          </a:p>
          <a:p>
            <a:pPr marL="0" marR="0" lvl="0" indent="493395" algn="l" defTabSz="914400" rtl="0" eaLnBrk="0" fontAlgn="base" latinLnBrk="0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D</a:t>
            </a:r>
            <a:r>
              <a:rPr kumimoji="0" lang="zh-CN" altLang="zh-CN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．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一本物理书的宽度约为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10cm</a:t>
            </a:r>
          </a:p>
        </p:txBody>
      </p:sp>
      <p:sp>
        <p:nvSpPr>
          <p:cNvPr id="2" name="矩形 1"/>
          <p:cNvSpPr/>
          <p:nvPr>
            <p:custDataLst>
              <p:tags r:id="rId3"/>
            </p:custDataLst>
          </p:nvPr>
        </p:nvSpPr>
        <p:spPr>
          <a:xfrm>
            <a:off x="9912329" y="1109448"/>
            <a:ext cx="388248" cy="447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165" rtl="0" eaLnBrk="1" fontAlgn="auto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charset="-122"/>
                <a:cs typeface="+mn-cs"/>
              </a:rPr>
              <a:t>D</a:t>
            </a:r>
            <a:endParaRPr kumimoji="0" lang="zh-CN" altLang="en-US" sz="22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/>
              <a:ea typeface="微软雅黑" panose="020B0503020204020204" charset="-122"/>
              <a:cs typeface="+mn-cs"/>
            </a:endParaRPr>
          </a:p>
        </p:txBody>
      </p:sp>
      <p:sp>
        <p:nvSpPr>
          <p:cNvPr id="10" name="文本框 46082"/>
          <p:cNvSpPr txBox="1"/>
          <p:nvPr>
            <p:custDataLst>
              <p:tags r:id="rId4"/>
            </p:custDataLst>
          </p:nvPr>
        </p:nvSpPr>
        <p:spPr>
          <a:xfrm>
            <a:off x="1055370" y="3860800"/>
            <a:ext cx="8478520" cy="25533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l" defTabSz="457200" fontAlgn="base">
              <a:spcBef>
                <a:spcPts val="600"/>
              </a:spcBef>
              <a:buClrTx/>
              <a:buSzTx/>
              <a:buFontTx/>
            </a:pPr>
            <a:r>
              <a:rPr lang="en-US" sz="2800" u="none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2</a:t>
            </a:r>
            <a:r>
              <a:rPr lang="zh-CN" altLang="en-US" sz="2800" u="none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2800" u="none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US" sz="2800" u="none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以下描述最接近1秒的是（         ）</a:t>
            </a:r>
          </a:p>
          <a:p>
            <a:pPr indent="528955" algn="l" defTabSz="457200" fontAlgn="base">
              <a:spcBef>
                <a:spcPts val="600"/>
              </a:spcBef>
              <a:buClrTx/>
              <a:buSzTx/>
              <a:buFontTx/>
            </a:pPr>
            <a:r>
              <a:rPr lang="en-US" altLang="zh-CN" sz="2800" u="none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</a:t>
            </a:r>
            <a:r>
              <a:rPr lang="zh-CN" altLang="en-US" sz="2800" u="none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A</a:t>
            </a:r>
            <a:r>
              <a:rPr lang="en-US" altLang="zh-CN" sz="2800" u="none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. </a:t>
            </a:r>
            <a:r>
              <a:rPr lang="zh-CN" altLang="en-US" sz="2800" u="none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通常心脏跳动一次的时间</a:t>
            </a:r>
          </a:p>
          <a:p>
            <a:pPr indent="528955" algn="l" defTabSz="457200" fontAlgn="base">
              <a:spcBef>
                <a:spcPts val="600"/>
              </a:spcBef>
              <a:buClrTx/>
              <a:buSzTx/>
              <a:buFontTx/>
            </a:pPr>
            <a:r>
              <a:rPr lang="en-US" altLang="zh-CN" sz="2800" u="none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</a:t>
            </a:r>
            <a:r>
              <a:rPr lang="zh-CN" altLang="en-US" sz="2800" u="none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B</a:t>
            </a:r>
            <a:r>
              <a:rPr lang="en-US" altLang="zh-CN" sz="2800" u="none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. </a:t>
            </a:r>
            <a:r>
              <a:rPr lang="zh-CN" altLang="en-US" sz="2800" u="none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地球公转一周所用的时间</a:t>
            </a:r>
          </a:p>
          <a:p>
            <a:pPr indent="528955" algn="l" defTabSz="457200" fontAlgn="base">
              <a:spcBef>
                <a:spcPts val="600"/>
              </a:spcBef>
              <a:buClrTx/>
              <a:buSzTx/>
              <a:buFontTx/>
            </a:pPr>
            <a:r>
              <a:rPr lang="en-US" altLang="zh-CN" sz="2800" u="none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</a:t>
            </a:r>
            <a:r>
              <a:rPr lang="zh-CN" altLang="en-US" sz="2800" u="none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C</a:t>
            </a:r>
            <a:r>
              <a:rPr lang="en-US" altLang="zh-CN" sz="2800" u="none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. </a:t>
            </a:r>
            <a:r>
              <a:rPr lang="zh-CN" altLang="en-US" sz="2800" u="none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普通手表秒针转一圈的时间</a:t>
            </a:r>
          </a:p>
          <a:p>
            <a:pPr indent="528955" algn="l" defTabSz="457200" fontAlgn="base">
              <a:spcBef>
                <a:spcPts val="600"/>
              </a:spcBef>
              <a:buClrTx/>
              <a:buSzTx/>
              <a:buFontTx/>
            </a:pPr>
            <a:r>
              <a:rPr lang="en-US" altLang="zh-CN" sz="2800" u="none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</a:t>
            </a:r>
            <a:r>
              <a:rPr lang="zh-CN" altLang="en-US" sz="2800" u="none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u="none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. </a:t>
            </a:r>
            <a:r>
              <a:rPr lang="zh-CN" altLang="en-US" sz="2800" u="none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人步行</a:t>
            </a:r>
            <a:r>
              <a:rPr lang="en-US" altLang="zh-CN" sz="2800" u="none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12</a:t>
            </a:r>
            <a:r>
              <a:rPr lang="zh-CN" altLang="en-US" sz="2800" u="none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米所用的时间</a:t>
            </a:r>
          </a:p>
        </p:txBody>
      </p:sp>
      <p:sp>
        <p:nvSpPr>
          <p:cNvPr id="12" name="矩形 11"/>
          <p:cNvSpPr/>
          <p:nvPr>
            <p:custDataLst>
              <p:tags r:id="rId5"/>
            </p:custDataLst>
          </p:nvPr>
        </p:nvSpPr>
        <p:spPr>
          <a:xfrm>
            <a:off x="6311741" y="3932953"/>
            <a:ext cx="4124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A</a:t>
            </a:r>
            <a:endParaRPr lang="zh-CN" altLang="en-US" sz="24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六、练习巩固</a:t>
            </a:r>
            <a:endParaRPr lang="en-US" altLang="zh-CN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TextBox 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487170" y="1124585"/>
            <a:ext cx="8203565" cy="73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42925" indent="-542925">
              <a:spcBef>
                <a:spcPts val="700"/>
              </a:spcBef>
              <a:buSzTx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700"/>
              </a:spcBef>
              <a:buSzTx/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700"/>
              </a:spcBef>
              <a:buSzTx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700"/>
              </a:spcBef>
              <a:buSzTx/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700"/>
              </a:spcBef>
              <a:buSzTx/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Tx/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Tx/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Tx/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Tx/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542925" marR="0" lvl="0" indent="-542925" algn="l" defTabSz="685165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3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、下列关于刻度尺的使用方法中正确的是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(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　　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)</a:t>
            </a:r>
          </a:p>
        </p:txBody>
      </p:sp>
      <p:sp>
        <p:nvSpPr>
          <p:cNvPr id="11" name="矩形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472066" y="1268693"/>
            <a:ext cx="43942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700"/>
              </a:spcBef>
              <a:buSzTx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700"/>
              </a:spcBef>
              <a:buSzTx/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700"/>
              </a:spcBef>
              <a:buSzTx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700"/>
              </a:spcBef>
              <a:buSzTx/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700"/>
              </a:spcBef>
              <a:buSzTx/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Tx/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Tx/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Tx/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Tx/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68516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D</a:t>
            </a:r>
          </a:p>
        </p:txBody>
      </p:sp>
      <p:grpSp>
        <p:nvGrpSpPr>
          <p:cNvPr id="3" name="组合 2"/>
          <p:cNvGrpSpPr/>
          <p:nvPr>
            <p:custDataLst>
              <p:tags r:id="rId4"/>
            </p:custDataLst>
          </p:nvPr>
        </p:nvGrpSpPr>
        <p:grpSpPr>
          <a:xfrm>
            <a:off x="2351405" y="2388870"/>
            <a:ext cx="7790180" cy="2892372"/>
            <a:chOff x="1143715" y="1137704"/>
            <a:chExt cx="7221855" cy="2013006"/>
          </a:xfrm>
        </p:grpSpPr>
        <p:pic>
          <p:nvPicPr>
            <p:cNvPr id="2" name="Picture 6" descr="F12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0692"/>
            <a:stretch>
              <a:fillRect/>
            </a:stretch>
          </p:blipFill>
          <p:spPr bwMode="auto">
            <a:xfrm>
              <a:off x="1143715" y="1137704"/>
              <a:ext cx="5694230" cy="775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" descr="F12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551" b="14435"/>
            <a:stretch>
              <a:fillRect/>
            </a:stretch>
          </p:blipFill>
          <p:spPr bwMode="auto">
            <a:xfrm>
              <a:off x="1143715" y="2058258"/>
              <a:ext cx="5694230" cy="900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文本框 13"/>
            <p:cNvSpPr txBox="1"/>
            <p:nvPr>
              <p:custDataLst>
                <p:tags r:id="rId7"/>
              </p:custDataLst>
            </p:nvPr>
          </p:nvSpPr>
          <p:spPr>
            <a:xfrm>
              <a:off x="1875870" y="1735239"/>
              <a:ext cx="6489700" cy="3632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A                                       B</a:t>
              </a:r>
            </a:p>
          </p:txBody>
        </p:sp>
        <p:sp>
          <p:nvSpPr>
            <p:cNvPr id="15" name="文本框 14"/>
            <p:cNvSpPr txBox="1"/>
            <p:nvPr>
              <p:custDataLst>
                <p:tags r:id="rId8"/>
              </p:custDataLst>
            </p:nvPr>
          </p:nvSpPr>
          <p:spPr>
            <a:xfrm>
              <a:off x="1804750" y="2787434"/>
              <a:ext cx="5543550" cy="3632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C                                        D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六、练习巩固</a:t>
            </a:r>
            <a:endParaRPr lang="en-US" altLang="zh-CN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TextBox 2"/>
          <p:cNvSpPr txBox="1"/>
          <p:nvPr>
            <p:custDataLst>
              <p:tags r:id="rId2"/>
            </p:custDataLst>
          </p:nvPr>
        </p:nvSpPr>
        <p:spPr>
          <a:xfrm>
            <a:off x="983615" y="1218565"/>
            <a:ext cx="9911715" cy="963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ts val="3400"/>
              </a:lnSpc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4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、</a:t>
            </a:r>
            <a:r>
              <a:rPr lang="zh-CN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如图所示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，</a:t>
            </a:r>
            <a:r>
              <a:rPr lang="zh-CN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甲图刻度尺所测物体的长度应为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______cm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。</a:t>
            </a:r>
            <a:r>
              <a:rPr lang="zh-CN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乙图刻度尺所测物体的长度应为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______cm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71" name="组合 170"/>
          <p:cNvGrpSpPr/>
          <p:nvPr>
            <p:custDataLst>
              <p:tags r:id="rId3"/>
            </p:custDataLst>
          </p:nvPr>
        </p:nvGrpSpPr>
        <p:grpSpPr>
          <a:xfrm>
            <a:off x="6167755" y="3356610"/>
            <a:ext cx="3923665" cy="1721497"/>
            <a:chOff x="4560221" y="1945368"/>
            <a:chExt cx="2736692" cy="1331070"/>
          </a:xfrm>
        </p:grpSpPr>
        <p:pic>
          <p:nvPicPr>
            <p:cNvPr id="165" name="图片 164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3"/>
            <a:srcRect b="12590"/>
            <a:stretch>
              <a:fillRect/>
            </a:stretch>
          </p:blipFill>
          <p:spPr>
            <a:xfrm>
              <a:off x="4560221" y="1945368"/>
              <a:ext cx="2736692" cy="1212140"/>
            </a:xfrm>
            <a:prstGeom prst="rect">
              <a:avLst/>
            </a:prstGeom>
          </p:spPr>
        </p:pic>
        <p:sp>
          <p:nvSpPr>
            <p:cNvPr id="169" name="文本框 168"/>
            <p:cNvSpPr txBox="1"/>
            <p:nvPr>
              <p:custDataLst>
                <p:tags r:id="rId11"/>
              </p:custDataLst>
            </p:nvPr>
          </p:nvSpPr>
          <p:spPr>
            <a:xfrm>
              <a:off x="5703015" y="3039292"/>
              <a:ext cx="827532" cy="2371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400">
                  <a:solidFill>
                    <a:srgbClr val="002060"/>
                  </a:solidFill>
                  <a:ea typeface="微软雅黑" panose="020B0503020204020204" charset="-122"/>
                </a:rPr>
                <a:t>乙</a:t>
              </a:r>
              <a:endParaRPr lang="zh-CN" altLang="en-US"/>
            </a:p>
          </p:txBody>
        </p:sp>
      </p:grpSp>
      <p:pic>
        <p:nvPicPr>
          <p:cNvPr id="249" name="图片 24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5438642" y="5367651"/>
            <a:ext cx="1621677" cy="310923"/>
          </a:xfrm>
          <a:prstGeom prst="rect">
            <a:avLst/>
          </a:prstGeom>
        </p:spPr>
      </p:pic>
      <p:grpSp>
        <p:nvGrpSpPr>
          <p:cNvPr id="261" name="组合 260"/>
          <p:cNvGrpSpPr/>
          <p:nvPr>
            <p:custDataLst>
              <p:tags r:id="rId5"/>
            </p:custDataLst>
          </p:nvPr>
        </p:nvGrpSpPr>
        <p:grpSpPr>
          <a:xfrm>
            <a:off x="1199515" y="3348355"/>
            <a:ext cx="4074795" cy="1883373"/>
            <a:chOff x="842641" y="1836747"/>
            <a:chExt cx="3525179" cy="1287411"/>
          </a:xfrm>
        </p:grpSpPr>
        <p:pic>
          <p:nvPicPr>
            <p:cNvPr id="259" name="图片 258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5"/>
            <a:srcRect r="9084" b="14749"/>
            <a:stretch>
              <a:fillRect/>
            </a:stretch>
          </p:blipFill>
          <p:spPr>
            <a:xfrm>
              <a:off x="842641" y="1836747"/>
              <a:ext cx="3525179" cy="1096636"/>
            </a:xfrm>
            <a:prstGeom prst="rect">
              <a:avLst/>
            </a:prstGeom>
          </p:spPr>
        </p:pic>
        <p:sp>
          <p:nvSpPr>
            <p:cNvPr id="260" name="文本框 259"/>
            <p:cNvSpPr txBox="1"/>
            <p:nvPr>
              <p:custDataLst>
                <p:tags r:id="rId9"/>
              </p:custDataLst>
            </p:nvPr>
          </p:nvSpPr>
          <p:spPr>
            <a:xfrm>
              <a:off x="2166535" y="2914505"/>
              <a:ext cx="638556" cy="2096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zh-CN" sz="1400">
                  <a:solidFill>
                    <a:srgbClr val="002060"/>
                  </a:solidFill>
                  <a:ea typeface="微软雅黑" panose="020B0503020204020204" charset="-122"/>
                </a:rPr>
                <a:t>甲</a:t>
              </a:r>
              <a:endParaRPr lang="zh-CN" altLang="en-US"/>
            </a:p>
          </p:txBody>
        </p:sp>
      </p:grpSp>
      <p:sp>
        <p:nvSpPr>
          <p:cNvPr id="263" name="文本框 262"/>
          <p:cNvSpPr txBox="1"/>
          <p:nvPr>
            <p:custDataLst>
              <p:tags r:id="rId6"/>
            </p:custDataLst>
          </p:nvPr>
        </p:nvSpPr>
        <p:spPr>
          <a:xfrm>
            <a:off x="8976360" y="1196225"/>
            <a:ext cx="7738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charset="-122"/>
                <a:cs typeface="+mn-cs"/>
              </a:rPr>
              <a:t>2.6</a:t>
            </a:r>
            <a:endParaRPr lang="zh-CN" altLang="en-US" sz="2400">
              <a:solidFill>
                <a:srgbClr val="C00000"/>
              </a:solidFill>
            </a:endParaRPr>
          </a:p>
        </p:txBody>
      </p:sp>
      <p:sp>
        <p:nvSpPr>
          <p:cNvPr id="264" name="文本框 263"/>
          <p:cNvSpPr txBox="1"/>
          <p:nvPr>
            <p:custDataLst>
              <p:tags r:id="rId7"/>
            </p:custDataLst>
          </p:nvPr>
        </p:nvSpPr>
        <p:spPr>
          <a:xfrm>
            <a:off x="6286584" y="1657978"/>
            <a:ext cx="7738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charset="-122"/>
                <a:cs typeface="+mn-cs"/>
              </a:rPr>
              <a:t>2.48</a:t>
            </a:r>
            <a:endParaRPr lang="zh-CN" altLang="en-US" sz="240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3" grpId="0"/>
      <p:bldP spid="26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3156033" y="541364"/>
            <a:ext cx="8280350" cy="656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微软雅黑" panose="020B0503020204020204" charset="-122"/>
              </a:rPr>
              <a:t>测量就是将</a:t>
            </a:r>
            <a:r>
              <a:rPr lang="zh-CN" altLang="en-US" sz="280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微软雅黑" panose="020B0503020204020204" charset="-122"/>
              </a:rPr>
              <a:t>待测量与公认的基准进行</a:t>
            </a: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微软雅黑" panose="020B0503020204020204" charset="-122"/>
              </a:rPr>
              <a:t>比较。</a:t>
            </a:r>
            <a:endParaRPr lang="en-US" altLang="zh-CN" sz="2800">
              <a:solidFill>
                <a:prstClr val="black"/>
              </a:solidFill>
              <a:latin typeface="Times New Roman" panose="02020603050405020304" pitchFamily="18" charset="0"/>
              <a:ea typeface="楷体" panose="02010609060101010101" pitchFamily="49" charset="-122"/>
              <a:sym typeface="微软雅黑" panose="020B0503020204020204" charset="-122"/>
            </a:endParaRPr>
          </a:p>
        </p:txBody>
      </p:sp>
      <p:grpSp>
        <p:nvGrpSpPr>
          <p:cNvPr id="5" name="Group 132"/>
          <p:cNvGrpSpPr/>
          <p:nvPr>
            <p:custDataLst>
              <p:tags r:id="rId2"/>
            </p:custDataLst>
          </p:nvPr>
        </p:nvGrpSpPr>
        <p:grpSpPr>
          <a:xfrm>
            <a:off x="3781483" y="1844742"/>
            <a:ext cx="4629150" cy="594122"/>
            <a:chOff x="0" y="0"/>
            <a:chExt cx="3888" cy="499"/>
          </a:xfrm>
          <a:solidFill>
            <a:srgbClr val="FFC000"/>
          </a:solidFill>
        </p:grpSpPr>
        <p:sp>
          <p:nvSpPr>
            <p:cNvPr id="6" name="AutoShape 133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0" y="0"/>
              <a:ext cx="3888" cy="499"/>
            </a:xfrm>
            <a:prstGeom prst="cube">
              <a:avLst>
                <a:gd name="adj" fmla="val 8616"/>
              </a:avLst>
            </a:prstGeom>
            <a:grpFill/>
            <a:ln w="31750" cmpd="sng">
              <a:solidFill>
                <a:srgbClr val="000000"/>
              </a:solidFill>
              <a:miter lim="800000"/>
            </a:ln>
          </p:spPr>
          <p:txBody>
            <a:bodyPr wrap="none" anchor="ctr"/>
            <a:lstStyle>
              <a:lvl1pPr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r>
                <a:rPr lang="en-US" sz="900" b="1">
                  <a:solidFill>
                    <a:srgbClr val="000000"/>
                  </a:solidFill>
                  <a:cs typeface="Helvetica"/>
                  <a:sym typeface="Helvetica"/>
                </a:rPr>
                <a:t>0 cm     1           2            3           4            5            6           7            8          9          10 </a:t>
              </a:r>
            </a:p>
          </p:txBody>
        </p:sp>
        <p:sp>
          <p:nvSpPr>
            <p:cNvPr id="7" name="Line 134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 flipH="1">
              <a:off x="91" y="51"/>
              <a:ext cx="0" cy="11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8" name="Line 135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 flipH="1">
              <a:off x="127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9" name="Line 136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 flipH="1">
              <a:off x="163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0" name="Line 137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 flipH="1">
              <a:off x="200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2" name="Line 138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 flipH="1">
              <a:off x="236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4" name="Line 139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 flipH="1">
              <a:off x="272" y="51"/>
              <a:ext cx="0" cy="11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38" name="Line 140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 flipH="1">
              <a:off x="272" y="51"/>
              <a:ext cx="0" cy="11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40" name="Line 141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 flipH="1">
              <a:off x="308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41" name="Line 142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 flipH="1">
              <a:off x="344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42" name="Line 143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 flipH="1">
              <a:off x="381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43" name="Line 144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 flipH="1">
              <a:off x="417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44" name="Line 145"/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 flipH="1">
              <a:off x="453" y="51"/>
              <a:ext cx="0" cy="11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45" name="Line 146"/>
            <p:cNvSpPr>
              <a:spLocks noChangeShapeType="1"/>
            </p:cNvSpPr>
            <p:nvPr>
              <p:custDataLst>
                <p:tags r:id="rId36"/>
              </p:custDataLst>
            </p:nvPr>
          </p:nvSpPr>
          <p:spPr bwMode="auto">
            <a:xfrm flipH="1">
              <a:off x="453" y="51"/>
              <a:ext cx="0" cy="11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46" name="Line 147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 flipH="1">
              <a:off x="489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47" name="Line 148"/>
            <p:cNvSpPr>
              <a:spLocks noChangeShapeType="1"/>
            </p:cNvSpPr>
            <p:nvPr>
              <p:custDataLst>
                <p:tags r:id="rId38"/>
              </p:custDataLst>
            </p:nvPr>
          </p:nvSpPr>
          <p:spPr bwMode="auto">
            <a:xfrm flipH="1">
              <a:off x="525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48" name="Line 149"/>
            <p:cNvSpPr>
              <a:spLocks noChangeShapeType="1"/>
            </p:cNvSpPr>
            <p:nvPr>
              <p:custDataLst>
                <p:tags r:id="rId39"/>
              </p:custDataLst>
            </p:nvPr>
          </p:nvSpPr>
          <p:spPr bwMode="auto">
            <a:xfrm flipH="1">
              <a:off x="562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49" name="Line 150"/>
            <p:cNvSpPr>
              <a:spLocks noChangeShapeType="1"/>
            </p:cNvSpPr>
            <p:nvPr>
              <p:custDataLst>
                <p:tags r:id="rId40"/>
              </p:custDataLst>
            </p:nvPr>
          </p:nvSpPr>
          <p:spPr bwMode="auto">
            <a:xfrm flipH="1">
              <a:off x="598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50" name="Line 151"/>
            <p:cNvSpPr>
              <a:spLocks noChangeShapeType="1"/>
            </p:cNvSpPr>
            <p:nvPr>
              <p:custDataLst>
                <p:tags r:id="rId41"/>
              </p:custDataLst>
            </p:nvPr>
          </p:nvSpPr>
          <p:spPr bwMode="auto">
            <a:xfrm flipH="1">
              <a:off x="634" y="51"/>
              <a:ext cx="0" cy="11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51" name="Line 152"/>
            <p:cNvSpPr>
              <a:spLocks noChangeShapeType="1"/>
            </p:cNvSpPr>
            <p:nvPr>
              <p:custDataLst>
                <p:tags r:id="rId42"/>
              </p:custDataLst>
            </p:nvPr>
          </p:nvSpPr>
          <p:spPr bwMode="auto">
            <a:xfrm flipH="1">
              <a:off x="634" y="51"/>
              <a:ext cx="0" cy="11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52" name="Line 153"/>
            <p:cNvSpPr>
              <a:spLocks noChangeShapeType="1"/>
            </p:cNvSpPr>
            <p:nvPr>
              <p:custDataLst>
                <p:tags r:id="rId43"/>
              </p:custDataLst>
            </p:nvPr>
          </p:nvSpPr>
          <p:spPr bwMode="auto">
            <a:xfrm flipH="1">
              <a:off x="670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53" name="Line 154"/>
            <p:cNvSpPr>
              <a:spLocks noChangeShapeType="1"/>
            </p:cNvSpPr>
            <p:nvPr>
              <p:custDataLst>
                <p:tags r:id="rId44"/>
              </p:custDataLst>
            </p:nvPr>
          </p:nvSpPr>
          <p:spPr bwMode="auto">
            <a:xfrm flipH="1">
              <a:off x="706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54" name="Line 155"/>
            <p:cNvSpPr>
              <a:spLocks noChangeShapeType="1"/>
            </p:cNvSpPr>
            <p:nvPr>
              <p:custDataLst>
                <p:tags r:id="rId45"/>
              </p:custDataLst>
            </p:nvPr>
          </p:nvSpPr>
          <p:spPr bwMode="auto">
            <a:xfrm flipH="1">
              <a:off x="743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55" name="Line 156"/>
            <p:cNvSpPr>
              <a:spLocks noChangeShapeType="1"/>
            </p:cNvSpPr>
            <p:nvPr>
              <p:custDataLst>
                <p:tags r:id="rId46"/>
              </p:custDataLst>
            </p:nvPr>
          </p:nvSpPr>
          <p:spPr bwMode="auto">
            <a:xfrm flipH="1">
              <a:off x="779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56" name="Line 157"/>
            <p:cNvSpPr>
              <a:spLocks noChangeShapeType="1"/>
            </p:cNvSpPr>
            <p:nvPr>
              <p:custDataLst>
                <p:tags r:id="rId47"/>
              </p:custDataLst>
            </p:nvPr>
          </p:nvSpPr>
          <p:spPr bwMode="auto">
            <a:xfrm flipH="1">
              <a:off x="815" y="51"/>
              <a:ext cx="0" cy="11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57" name="Line 158"/>
            <p:cNvSpPr>
              <a:spLocks noChangeShapeType="1"/>
            </p:cNvSpPr>
            <p:nvPr>
              <p:custDataLst>
                <p:tags r:id="rId48"/>
              </p:custDataLst>
            </p:nvPr>
          </p:nvSpPr>
          <p:spPr bwMode="auto">
            <a:xfrm flipH="1">
              <a:off x="816" y="51"/>
              <a:ext cx="0" cy="11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58" name="Line 159"/>
            <p:cNvSpPr>
              <a:spLocks noChangeShapeType="1"/>
            </p:cNvSpPr>
            <p:nvPr>
              <p:custDataLst>
                <p:tags r:id="rId49"/>
              </p:custDataLst>
            </p:nvPr>
          </p:nvSpPr>
          <p:spPr bwMode="auto">
            <a:xfrm flipH="1">
              <a:off x="852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59" name="Line 160"/>
            <p:cNvSpPr>
              <a:spLocks noChangeShapeType="1"/>
            </p:cNvSpPr>
            <p:nvPr>
              <p:custDataLst>
                <p:tags r:id="rId50"/>
              </p:custDataLst>
            </p:nvPr>
          </p:nvSpPr>
          <p:spPr bwMode="auto">
            <a:xfrm flipH="1">
              <a:off x="888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60" name="Line 161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 flipH="1">
              <a:off x="925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61" name="Line 162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 flipH="1">
              <a:off x="961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62" name="Line 163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 flipH="1">
              <a:off x="997" y="51"/>
              <a:ext cx="0" cy="11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63" name="Line 164"/>
            <p:cNvSpPr>
              <a:spLocks noChangeShapeType="1"/>
            </p:cNvSpPr>
            <p:nvPr>
              <p:custDataLst>
                <p:tags r:id="rId54"/>
              </p:custDataLst>
            </p:nvPr>
          </p:nvSpPr>
          <p:spPr bwMode="auto">
            <a:xfrm flipH="1">
              <a:off x="997" y="51"/>
              <a:ext cx="0" cy="11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64" name="Line 165"/>
            <p:cNvSpPr>
              <a:spLocks noChangeShapeType="1"/>
            </p:cNvSpPr>
            <p:nvPr>
              <p:custDataLst>
                <p:tags r:id="rId55"/>
              </p:custDataLst>
            </p:nvPr>
          </p:nvSpPr>
          <p:spPr bwMode="auto">
            <a:xfrm flipH="1">
              <a:off x="1033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65" name="Line 166"/>
            <p:cNvSpPr>
              <a:spLocks noChangeShapeType="1"/>
            </p:cNvSpPr>
            <p:nvPr>
              <p:custDataLst>
                <p:tags r:id="rId56"/>
              </p:custDataLst>
            </p:nvPr>
          </p:nvSpPr>
          <p:spPr bwMode="auto">
            <a:xfrm flipH="1">
              <a:off x="1069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66" name="Line 167"/>
            <p:cNvSpPr>
              <a:spLocks noChangeShapeType="1"/>
            </p:cNvSpPr>
            <p:nvPr>
              <p:custDataLst>
                <p:tags r:id="rId57"/>
              </p:custDataLst>
            </p:nvPr>
          </p:nvSpPr>
          <p:spPr bwMode="auto">
            <a:xfrm flipH="1">
              <a:off x="1106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67" name="Line 168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 flipH="1">
              <a:off x="1142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68" name="Line 169"/>
            <p:cNvSpPr>
              <a:spLocks noChangeShapeType="1"/>
            </p:cNvSpPr>
            <p:nvPr>
              <p:custDataLst>
                <p:tags r:id="rId59"/>
              </p:custDataLst>
            </p:nvPr>
          </p:nvSpPr>
          <p:spPr bwMode="auto">
            <a:xfrm flipH="1">
              <a:off x="1178" y="51"/>
              <a:ext cx="0" cy="11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69" name="Line 170"/>
            <p:cNvSpPr>
              <a:spLocks noChangeShapeType="1"/>
            </p:cNvSpPr>
            <p:nvPr>
              <p:custDataLst>
                <p:tags r:id="rId60"/>
              </p:custDataLst>
            </p:nvPr>
          </p:nvSpPr>
          <p:spPr bwMode="auto">
            <a:xfrm flipH="1">
              <a:off x="1178" y="51"/>
              <a:ext cx="0" cy="11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70" name="Line 171"/>
            <p:cNvSpPr>
              <a:spLocks noChangeShapeType="1"/>
            </p:cNvSpPr>
            <p:nvPr>
              <p:custDataLst>
                <p:tags r:id="rId61"/>
              </p:custDataLst>
            </p:nvPr>
          </p:nvSpPr>
          <p:spPr bwMode="auto">
            <a:xfrm flipH="1">
              <a:off x="1214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71" name="Line 172"/>
            <p:cNvSpPr>
              <a:spLocks noChangeShapeType="1"/>
            </p:cNvSpPr>
            <p:nvPr>
              <p:custDataLst>
                <p:tags r:id="rId62"/>
              </p:custDataLst>
            </p:nvPr>
          </p:nvSpPr>
          <p:spPr bwMode="auto">
            <a:xfrm flipH="1">
              <a:off x="1250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72" name="Line 173"/>
            <p:cNvSpPr>
              <a:spLocks noChangeShapeType="1"/>
            </p:cNvSpPr>
            <p:nvPr>
              <p:custDataLst>
                <p:tags r:id="rId63"/>
              </p:custDataLst>
            </p:nvPr>
          </p:nvSpPr>
          <p:spPr bwMode="auto">
            <a:xfrm flipH="1">
              <a:off x="1287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73" name="Line 174"/>
            <p:cNvSpPr>
              <a:spLocks noChangeShapeType="1"/>
            </p:cNvSpPr>
            <p:nvPr>
              <p:custDataLst>
                <p:tags r:id="rId64"/>
              </p:custDataLst>
            </p:nvPr>
          </p:nvSpPr>
          <p:spPr bwMode="auto">
            <a:xfrm flipH="1">
              <a:off x="1323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74" name="Line 175"/>
            <p:cNvSpPr>
              <a:spLocks noChangeShapeType="1"/>
            </p:cNvSpPr>
            <p:nvPr>
              <p:custDataLst>
                <p:tags r:id="rId65"/>
              </p:custDataLst>
            </p:nvPr>
          </p:nvSpPr>
          <p:spPr bwMode="auto">
            <a:xfrm flipH="1">
              <a:off x="1359" y="51"/>
              <a:ext cx="0" cy="11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75" name="Line 176"/>
            <p:cNvSpPr>
              <a:spLocks noChangeShapeType="1"/>
            </p:cNvSpPr>
            <p:nvPr>
              <p:custDataLst>
                <p:tags r:id="rId66"/>
              </p:custDataLst>
            </p:nvPr>
          </p:nvSpPr>
          <p:spPr bwMode="auto">
            <a:xfrm flipH="1">
              <a:off x="1359" y="51"/>
              <a:ext cx="0" cy="11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76" name="Line 177"/>
            <p:cNvSpPr>
              <a:spLocks noChangeShapeType="1"/>
            </p:cNvSpPr>
            <p:nvPr>
              <p:custDataLst>
                <p:tags r:id="rId67"/>
              </p:custDataLst>
            </p:nvPr>
          </p:nvSpPr>
          <p:spPr bwMode="auto">
            <a:xfrm flipH="1">
              <a:off x="1395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77" name="Line 178"/>
            <p:cNvSpPr>
              <a:spLocks noChangeShapeType="1"/>
            </p:cNvSpPr>
            <p:nvPr>
              <p:custDataLst>
                <p:tags r:id="rId68"/>
              </p:custDataLst>
            </p:nvPr>
          </p:nvSpPr>
          <p:spPr bwMode="auto">
            <a:xfrm flipH="1">
              <a:off x="1431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78" name="Line 179"/>
            <p:cNvSpPr>
              <a:spLocks noChangeShapeType="1"/>
            </p:cNvSpPr>
            <p:nvPr>
              <p:custDataLst>
                <p:tags r:id="rId69"/>
              </p:custDataLst>
            </p:nvPr>
          </p:nvSpPr>
          <p:spPr bwMode="auto">
            <a:xfrm flipH="1">
              <a:off x="1468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79" name="Line 180"/>
            <p:cNvSpPr>
              <a:spLocks noChangeShapeType="1"/>
            </p:cNvSpPr>
            <p:nvPr>
              <p:custDataLst>
                <p:tags r:id="rId70"/>
              </p:custDataLst>
            </p:nvPr>
          </p:nvSpPr>
          <p:spPr bwMode="auto">
            <a:xfrm flipH="1">
              <a:off x="1504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80" name="Line 181"/>
            <p:cNvSpPr>
              <a:spLocks noChangeShapeType="1"/>
            </p:cNvSpPr>
            <p:nvPr>
              <p:custDataLst>
                <p:tags r:id="rId71"/>
              </p:custDataLst>
            </p:nvPr>
          </p:nvSpPr>
          <p:spPr bwMode="auto">
            <a:xfrm flipH="1">
              <a:off x="1540" y="51"/>
              <a:ext cx="0" cy="11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81" name="Line 182"/>
            <p:cNvSpPr>
              <a:spLocks noChangeShapeType="1"/>
            </p:cNvSpPr>
            <p:nvPr>
              <p:custDataLst>
                <p:tags r:id="rId72"/>
              </p:custDataLst>
            </p:nvPr>
          </p:nvSpPr>
          <p:spPr bwMode="auto">
            <a:xfrm flipH="1">
              <a:off x="1540" y="51"/>
              <a:ext cx="0" cy="11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82" name="Line 183"/>
            <p:cNvSpPr>
              <a:spLocks noChangeShapeType="1"/>
            </p:cNvSpPr>
            <p:nvPr>
              <p:custDataLst>
                <p:tags r:id="rId73"/>
              </p:custDataLst>
            </p:nvPr>
          </p:nvSpPr>
          <p:spPr bwMode="auto">
            <a:xfrm flipH="1">
              <a:off x="1576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83" name="Line 184"/>
            <p:cNvSpPr>
              <a:spLocks noChangeShapeType="1"/>
            </p:cNvSpPr>
            <p:nvPr>
              <p:custDataLst>
                <p:tags r:id="rId74"/>
              </p:custDataLst>
            </p:nvPr>
          </p:nvSpPr>
          <p:spPr bwMode="auto">
            <a:xfrm flipH="1">
              <a:off x="1612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84" name="Line 185"/>
            <p:cNvSpPr>
              <a:spLocks noChangeShapeType="1"/>
            </p:cNvSpPr>
            <p:nvPr>
              <p:custDataLst>
                <p:tags r:id="rId75"/>
              </p:custDataLst>
            </p:nvPr>
          </p:nvSpPr>
          <p:spPr bwMode="auto">
            <a:xfrm flipH="1">
              <a:off x="1649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85" name="Line 186"/>
            <p:cNvSpPr>
              <a:spLocks noChangeShapeType="1"/>
            </p:cNvSpPr>
            <p:nvPr>
              <p:custDataLst>
                <p:tags r:id="rId76"/>
              </p:custDataLst>
            </p:nvPr>
          </p:nvSpPr>
          <p:spPr bwMode="auto">
            <a:xfrm flipH="1">
              <a:off x="1685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86" name="Line 187"/>
            <p:cNvSpPr>
              <a:spLocks noChangeShapeType="1"/>
            </p:cNvSpPr>
            <p:nvPr>
              <p:custDataLst>
                <p:tags r:id="rId77"/>
              </p:custDataLst>
            </p:nvPr>
          </p:nvSpPr>
          <p:spPr bwMode="auto">
            <a:xfrm flipH="1">
              <a:off x="1721" y="51"/>
              <a:ext cx="0" cy="11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87" name="Line 188"/>
            <p:cNvSpPr>
              <a:spLocks noChangeShapeType="1"/>
            </p:cNvSpPr>
            <p:nvPr>
              <p:custDataLst>
                <p:tags r:id="rId78"/>
              </p:custDataLst>
            </p:nvPr>
          </p:nvSpPr>
          <p:spPr bwMode="auto">
            <a:xfrm flipH="1">
              <a:off x="1721" y="51"/>
              <a:ext cx="0" cy="11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88" name="Line 189"/>
            <p:cNvSpPr>
              <a:spLocks noChangeShapeType="1"/>
            </p:cNvSpPr>
            <p:nvPr>
              <p:custDataLst>
                <p:tags r:id="rId79"/>
              </p:custDataLst>
            </p:nvPr>
          </p:nvSpPr>
          <p:spPr bwMode="auto">
            <a:xfrm flipH="1">
              <a:off x="1757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89" name="Line 190"/>
            <p:cNvSpPr>
              <a:spLocks noChangeShapeType="1"/>
            </p:cNvSpPr>
            <p:nvPr>
              <p:custDataLst>
                <p:tags r:id="rId80"/>
              </p:custDataLst>
            </p:nvPr>
          </p:nvSpPr>
          <p:spPr bwMode="auto">
            <a:xfrm flipH="1">
              <a:off x="1793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90" name="Line 191"/>
            <p:cNvSpPr>
              <a:spLocks noChangeShapeType="1"/>
            </p:cNvSpPr>
            <p:nvPr>
              <p:custDataLst>
                <p:tags r:id="rId81"/>
              </p:custDataLst>
            </p:nvPr>
          </p:nvSpPr>
          <p:spPr bwMode="auto">
            <a:xfrm flipH="1">
              <a:off x="1830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91" name="Line 192"/>
            <p:cNvSpPr>
              <a:spLocks noChangeShapeType="1"/>
            </p:cNvSpPr>
            <p:nvPr>
              <p:custDataLst>
                <p:tags r:id="rId82"/>
              </p:custDataLst>
            </p:nvPr>
          </p:nvSpPr>
          <p:spPr bwMode="auto">
            <a:xfrm flipH="1">
              <a:off x="1866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92" name="Line 193"/>
            <p:cNvSpPr>
              <a:spLocks noChangeShapeType="1"/>
            </p:cNvSpPr>
            <p:nvPr>
              <p:custDataLst>
                <p:tags r:id="rId83"/>
              </p:custDataLst>
            </p:nvPr>
          </p:nvSpPr>
          <p:spPr bwMode="auto">
            <a:xfrm flipH="1">
              <a:off x="1902" y="51"/>
              <a:ext cx="0" cy="11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93" name="Line 194"/>
            <p:cNvSpPr>
              <a:spLocks noChangeShapeType="1"/>
            </p:cNvSpPr>
            <p:nvPr>
              <p:custDataLst>
                <p:tags r:id="rId84"/>
              </p:custDataLst>
            </p:nvPr>
          </p:nvSpPr>
          <p:spPr bwMode="auto">
            <a:xfrm flipH="1">
              <a:off x="1902" y="51"/>
              <a:ext cx="0" cy="11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94" name="Line 195"/>
            <p:cNvSpPr>
              <a:spLocks noChangeShapeType="1"/>
            </p:cNvSpPr>
            <p:nvPr>
              <p:custDataLst>
                <p:tags r:id="rId85"/>
              </p:custDataLst>
            </p:nvPr>
          </p:nvSpPr>
          <p:spPr bwMode="auto">
            <a:xfrm flipH="1">
              <a:off x="1938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95" name="Line 196"/>
            <p:cNvSpPr>
              <a:spLocks noChangeShapeType="1"/>
            </p:cNvSpPr>
            <p:nvPr>
              <p:custDataLst>
                <p:tags r:id="rId86"/>
              </p:custDataLst>
            </p:nvPr>
          </p:nvSpPr>
          <p:spPr bwMode="auto">
            <a:xfrm flipH="1">
              <a:off x="1974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96" name="Line 197"/>
            <p:cNvSpPr>
              <a:spLocks noChangeShapeType="1"/>
            </p:cNvSpPr>
            <p:nvPr>
              <p:custDataLst>
                <p:tags r:id="rId87"/>
              </p:custDataLst>
            </p:nvPr>
          </p:nvSpPr>
          <p:spPr bwMode="auto">
            <a:xfrm flipH="1">
              <a:off x="2011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97" name="Line 198"/>
            <p:cNvSpPr>
              <a:spLocks noChangeShapeType="1"/>
            </p:cNvSpPr>
            <p:nvPr>
              <p:custDataLst>
                <p:tags r:id="rId88"/>
              </p:custDataLst>
            </p:nvPr>
          </p:nvSpPr>
          <p:spPr bwMode="auto">
            <a:xfrm flipH="1">
              <a:off x="2047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98" name="Line 199"/>
            <p:cNvSpPr>
              <a:spLocks noChangeShapeType="1"/>
            </p:cNvSpPr>
            <p:nvPr>
              <p:custDataLst>
                <p:tags r:id="rId89"/>
              </p:custDataLst>
            </p:nvPr>
          </p:nvSpPr>
          <p:spPr bwMode="auto">
            <a:xfrm flipH="1">
              <a:off x="2083" y="51"/>
              <a:ext cx="0" cy="11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99" name="Line 200"/>
            <p:cNvSpPr>
              <a:spLocks noChangeShapeType="1"/>
            </p:cNvSpPr>
            <p:nvPr>
              <p:custDataLst>
                <p:tags r:id="rId90"/>
              </p:custDataLst>
            </p:nvPr>
          </p:nvSpPr>
          <p:spPr bwMode="auto">
            <a:xfrm flipH="1">
              <a:off x="2083" y="51"/>
              <a:ext cx="0" cy="11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200" name="Line 201"/>
            <p:cNvSpPr>
              <a:spLocks noChangeShapeType="1"/>
            </p:cNvSpPr>
            <p:nvPr>
              <p:custDataLst>
                <p:tags r:id="rId91"/>
              </p:custDataLst>
            </p:nvPr>
          </p:nvSpPr>
          <p:spPr bwMode="auto">
            <a:xfrm flipH="1">
              <a:off x="2119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201" name="Line 202"/>
            <p:cNvSpPr>
              <a:spLocks noChangeShapeType="1"/>
            </p:cNvSpPr>
            <p:nvPr>
              <p:custDataLst>
                <p:tags r:id="rId92"/>
              </p:custDataLst>
            </p:nvPr>
          </p:nvSpPr>
          <p:spPr bwMode="auto">
            <a:xfrm flipH="1">
              <a:off x="2155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202" name="Line 203"/>
            <p:cNvSpPr>
              <a:spLocks noChangeShapeType="1"/>
            </p:cNvSpPr>
            <p:nvPr>
              <p:custDataLst>
                <p:tags r:id="rId93"/>
              </p:custDataLst>
            </p:nvPr>
          </p:nvSpPr>
          <p:spPr bwMode="auto">
            <a:xfrm flipH="1">
              <a:off x="2192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203" name="Line 204"/>
            <p:cNvSpPr>
              <a:spLocks noChangeShapeType="1"/>
            </p:cNvSpPr>
            <p:nvPr>
              <p:custDataLst>
                <p:tags r:id="rId94"/>
              </p:custDataLst>
            </p:nvPr>
          </p:nvSpPr>
          <p:spPr bwMode="auto">
            <a:xfrm flipH="1">
              <a:off x="2228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204" name="Line 205"/>
            <p:cNvSpPr>
              <a:spLocks noChangeShapeType="1"/>
            </p:cNvSpPr>
            <p:nvPr>
              <p:custDataLst>
                <p:tags r:id="rId95"/>
              </p:custDataLst>
            </p:nvPr>
          </p:nvSpPr>
          <p:spPr bwMode="auto">
            <a:xfrm flipH="1">
              <a:off x="2264" y="51"/>
              <a:ext cx="0" cy="11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205" name="Line 206"/>
            <p:cNvSpPr>
              <a:spLocks noChangeShapeType="1"/>
            </p:cNvSpPr>
            <p:nvPr>
              <p:custDataLst>
                <p:tags r:id="rId96"/>
              </p:custDataLst>
            </p:nvPr>
          </p:nvSpPr>
          <p:spPr bwMode="auto">
            <a:xfrm flipH="1">
              <a:off x="2264" y="51"/>
              <a:ext cx="0" cy="11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206" name="Line 207"/>
            <p:cNvSpPr>
              <a:spLocks noChangeShapeType="1"/>
            </p:cNvSpPr>
            <p:nvPr>
              <p:custDataLst>
                <p:tags r:id="rId97"/>
              </p:custDataLst>
            </p:nvPr>
          </p:nvSpPr>
          <p:spPr bwMode="auto">
            <a:xfrm flipH="1">
              <a:off x="2300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207" name="Line 208"/>
            <p:cNvSpPr>
              <a:spLocks noChangeShapeType="1"/>
            </p:cNvSpPr>
            <p:nvPr>
              <p:custDataLst>
                <p:tags r:id="rId98"/>
              </p:custDataLst>
            </p:nvPr>
          </p:nvSpPr>
          <p:spPr bwMode="auto">
            <a:xfrm flipH="1">
              <a:off x="2336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208" name="Line 209"/>
            <p:cNvSpPr>
              <a:spLocks noChangeShapeType="1"/>
            </p:cNvSpPr>
            <p:nvPr>
              <p:custDataLst>
                <p:tags r:id="rId99"/>
              </p:custDataLst>
            </p:nvPr>
          </p:nvSpPr>
          <p:spPr bwMode="auto">
            <a:xfrm flipH="1">
              <a:off x="2373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209" name="Line 210"/>
            <p:cNvSpPr>
              <a:spLocks noChangeShapeType="1"/>
            </p:cNvSpPr>
            <p:nvPr>
              <p:custDataLst>
                <p:tags r:id="rId100"/>
              </p:custDataLst>
            </p:nvPr>
          </p:nvSpPr>
          <p:spPr bwMode="auto">
            <a:xfrm flipH="1">
              <a:off x="2409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210" name="Line 211"/>
            <p:cNvSpPr>
              <a:spLocks noChangeShapeType="1"/>
            </p:cNvSpPr>
            <p:nvPr>
              <p:custDataLst>
                <p:tags r:id="rId101"/>
              </p:custDataLst>
            </p:nvPr>
          </p:nvSpPr>
          <p:spPr bwMode="auto">
            <a:xfrm flipH="1">
              <a:off x="2445" y="51"/>
              <a:ext cx="0" cy="11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211" name="Line 212"/>
            <p:cNvSpPr>
              <a:spLocks noChangeShapeType="1"/>
            </p:cNvSpPr>
            <p:nvPr>
              <p:custDataLst>
                <p:tags r:id="rId102"/>
              </p:custDataLst>
            </p:nvPr>
          </p:nvSpPr>
          <p:spPr bwMode="auto">
            <a:xfrm flipH="1">
              <a:off x="2445" y="51"/>
              <a:ext cx="0" cy="11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212" name="Line 213"/>
            <p:cNvSpPr>
              <a:spLocks noChangeShapeType="1"/>
            </p:cNvSpPr>
            <p:nvPr>
              <p:custDataLst>
                <p:tags r:id="rId103"/>
              </p:custDataLst>
            </p:nvPr>
          </p:nvSpPr>
          <p:spPr bwMode="auto">
            <a:xfrm flipH="1">
              <a:off x="2481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213" name="Line 214"/>
            <p:cNvSpPr>
              <a:spLocks noChangeShapeType="1"/>
            </p:cNvSpPr>
            <p:nvPr>
              <p:custDataLst>
                <p:tags r:id="rId104"/>
              </p:custDataLst>
            </p:nvPr>
          </p:nvSpPr>
          <p:spPr bwMode="auto">
            <a:xfrm flipH="1">
              <a:off x="2517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214" name="Line 215"/>
            <p:cNvSpPr>
              <a:spLocks noChangeShapeType="1"/>
            </p:cNvSpPr>
            <p:nvPr>
              <p:custDataLst>
                <p:tags r:id="rId105"/>
              </p:custDataLst>
            </p:nvPr>
          </p:nvSpPr>
          <p:spPr bwMode="auto">
            <a:xfrm flipH="1">
              <a:off x="2554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215" name="Line 216"/>
            <p:cNvSpPr>
              <a:spLocks noChangeShapeType="1"/>
            </p:cNvSpPr>
            <p:nvPr>
              <p:custDataLst>
                <p:tags r:id="rId106"/>
              </p:custDataLst>
            </p:nvPr>
          </p:nvSpPr>
          <p:spPr bwMode="auto">
            <a:xfrm flipH="1">
              <a:off x="2590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216" name="Line 217"/>
            <p:cNvSpPr>
              <a:spLocks noChangeShapeType="1"/>
            </p:cNvSpPr>
            <p:nvPr>
              <p:custDataLst>
                <p:tags r:id="rId107"/>
              </p:custDataLst>
            </p:nvPr>
          </p:nvSpPr>
          <p:spPr bwMode="auto">
            <a:xfrm flipH="1">
              <a:off x="2626" y="51"/>
              <a:ext cx="0" cy="11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217" name="Line 218"/>
            <p:cNvSpPr>
              <a:spLocks noChangeShapeType="1"/>
            </p:cNvSpPr>
            <p:nvPr>
              <p:custDataLst>
                <p:tags r:id="rId108"/>
              </p:custDataLst>
            </p:nvPr>
          </p:nvSpPr>
          <p:spPr bwMode="auto">
            <a:xfrm flipH="1">
              <a:off x="2626" y="51"/>
              <a:ext cx="0" cy="11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218" name="Line 219"/>
            <p:cNvSpPr>
              <a:spLocks noChangeShapeType="1"/>
            </p:cNvSpPr>
            <p:nvPr>
              <p:custDataLst>
                <p:tags r:id="rId109"/>
              </p:custDataLst>
            </p:nvPr>
          </p:nvSpPr>
          <p:spPr bwMode="auto">
            <a:xfrm flipH="1">
              <a:off x="2662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219" name="Line 220"/>
            <p:cNvSpPr>
              <a:spLocks noChangeShapeType="1"/>
            </p:cNvSpPr>
            <p:nvPr>
              <p:custDataLst>
                <p:tags r:id="rId110"/>
              </p:custDataLst>
            </p:nvPr>
          </p:nvSpPr>
          <p:spPr bwMode="auto">
            <a:xfrm flipH="1">
              <a:off x="2698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220" name="Line 221"/>
            <p:cNvSpPr>
              <a:spLocks noChangeShapeType="1"/>
            </p:cNvSpPr>
            <p:nvPr>
              <p:custDataLst>
                <p:tags r:id="rId111"/>
              </p:custDataLst>
            </p:nvPr>
          </p:nvSpPr>
          <p:spPr bwMode="auto">
            <a:xfrm flipH="1">
              <a:off x="2735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221" name="Line 222"/>
            <p:cNvSpPr>
              <a:spLocks noChangeShapeType="1"/>
            </p:cNvSpPr>
            <p:nvPr>
              <p:custDataLst>
                <p:tags r:id="rId112"/>
              </p:custDataLst>
            </p:nvPr>
          </p:nvSpPr>
          <p:spPr bwMode="auto">
            <a:xfrm flipH="1">
              <a:off x="2771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222" name="Line 223"/>
            <p:cNvSpPr>
              <a:spLocks noChangeShapeType="1"/>
            </p:cNvSpPr>
            <p:nvPr>
              <p:custDataLst>
                <p:tags r:id="rId113"/>
              </p:custDataLst>
            </p:nvPr>
          </p:nvSpPr>
          <p:spPr bwMode="auto">
            <a:xfrm flipH="1">
              <a:off x="2807" y="51"/>
              <a:ext cx="0" cy="11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223" name="Line 224"/>
            <p:cNvSpPr>
              <a:spLocks noChangeShapeType="1"/>
            </p:cNvSpPr>
            <p:nvPr>
              <p:custDataLst>
                <p:tags r:id="rId114"/>
              </p:custDataLst>
            </p:nvPr>
          </p:nvSpPr>
          <p:spPr bwMode="auto">
            <a:xfrm flipH="1">
              <a:off x="2807" y="51"/>
              <a:ext cx="0" cy="11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224" name="Line 225"/>
            <p:cNvSpPr>
              <a:spLocks noChangeShapeType="1"/>
            </p:cNvSpPr>
            <p:nvPr>
              <p:custDataLst>
                <p:tags r:id="rId115"/>
              </p:custDataLst>
            </p:nvPr>
          </p:nvSpPr>
          <p:spPr bwMode="auto">
            <a:xfrm flipH="1">
              <a:off x="2843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225" name="Line 226"/>
            <p:cNvSpPr>
              <a:spLocks noChangeShapeType="1"/>
            </p:cNvSpPr>
            <p:nvPr>
              <p:custDataLst>
                <p:tags r:id="rId116"/>
              </p:custDataLst>
            </p:nvPr>
          </p:nvSpPr>
          <p:spPr bwMode="auto">
            <a:xfrm flipH="1">
              <a:off x="2879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226" name="Line 227"/>
            <p:cNvSpPr>
              <a:spLocks noChangeShapeType="1"/>
            </p:cNvSpPr>
            <p:nvPr>
              <p:custDataLst>
                <p:tags r:id="rId117"/>
              </p:custDataLst>
            </p:nvPr>
          </p:nvSpPr>
          <p:spPr bwMode="auto">
            <a:xfrm flipH="1">
              <a:off x="2916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227" name="Line 228"/>
            <p:cNvSpPr>
              <a:spLocks noChangeShapeType="1"/>
            </p:cNvSpPr>
            <p:nvPr>
              <p:custDataLst>
                <p:tags r:id="rId118"/>
              </p:custDataLst>
            </p:nvPr>
          </p:nvSpPr>
          <p:spPr bwMode="auto">
            <a:xfrm flipH="1">
              <a:off x="2952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228" name="Line 229"/>
            <p:cNvSpPr>
              <a:spLocks noChangeShapeType="1"/>
            </p:cNvSpPr>
            <p:nvPr>
              <p:custDataLst>
                <p:tags r:id="rId119"/>
              </p:custDataLst>
            </p:nvPr>
          </p:nvSpPr>
          <p:spPr bwMode="auto">
            <a:xfrm flipH="1">
              <a:off x="2988" y="51"/>
              <a:ext cx="0" cy="11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grpSp>
          <p:nvGrpSpPr>
            <p:cNvPr id="229" name="Group 230"/>
            <p:cNvGrpSpPr/>
            <p:nvPr>
              <p:custDataLst>
                <p:tags r:id="rId120"/>
              </p:custDataLst>
            </p:nvPr>
          </p:nvGrpSpPr>
          <p:grpSpPr>
            <a:xfrm>
              <a:off x="2988" y="51"/>
              <a:ext cx="145" cy="118"/>
              <a:chOff x="0" y="0"/>
              <a:chExt cx="145" cy="118"/>
            </a:xfrm>
            <a:grpFill/>
          </p:grpSpPr>
          <p:sp>
            <p:nvSpPr>
              <p:cNvPr id="230" name="Line 231"/>
              <p:cNvSpPr>
                <a:spLocks noChangeShapeType="1"/>
              </p:cNvSpPr>
              <p:nvPr>
                <p:custDataLst>
                  <p:tags r:id="rId141"/>
                </p:custDataLst>
              </p:nvPr>
            </p:nvSpPr>
            <p:spPr bwMode="auto">
              <a:xfrm flipH="1">
                <a:off x="0" y="0"/>
                <a:ext cx="0" cy="118"/>
              </a:xfrm>
              <a:prstGeom prst="line">
                <a:avLst/>
              </a:prstGeom>
              <a:grpFill/>
              <a:ln w="9525" cmpd="sng">
                <a:solidFill>
                  <a:srgbClr val="333333"/>
                </a:solidFill>
                <a:rou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/>
                </a:pPr>
                <a:endParaRPr lang="zh-CN" altLang="en-US" sz="1350">
                  <a:solidFill>
                    <a:srgbClr val="000000"/>
                  </a:solidFill>
                  <a:ea typeface="宋体" panose="02010600030101010101" pitchFamily="2" charset="-122"/>
                  <a:cs typeface="Helvetica"/>
                  <a:sym typeface="Helvetica"/>
                </a:endParaRPr>
              </a:p>
            </p:txBody>
          </p:sp>
          <p:sp>
            <p:nvSpPr>
              <p:cNvPr id="231" name="Line 232"/>
              <p:cNvSpPr>
                <a:spLocks noChangeShapeType="1"/>
              </p:cNvSpPr>
              <p:nvPr>
                <p:custDataLst>
                  <p:tags r:id="rId142"/>
                </p:custDataLst>
              </p:nvPr>
            </p:nvSpPr>
            <p:spPr bwMode="auto">
              <a:xfrm flipH="1">
                <a:off x="36" y="0"/>
                <a:ext cx="0" cy="68"/>
              </a:xfrm>
              <a:prstGeom prst="line">
                <a:avLst/>
              </a:prstGeom>
              <a:grpFill/>
              <a:ln w="9525" cmpd="sng">
                <a:solidFill>
                  <a:srgbClr val="333333"/>
                </a:solidFill>
                <a:rou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/>
                </a:pPr>
                <a:endParaRPr lang="zh-CN" altLang="en-US" sz="1350">
                  <a:solidFill>
                    <a:srgbClr val="000000"/>
                  </a:solidFill>
                  <a:ea typeface="宋体" panose="02010600030101010101" pitchFamily="2" charset="-122"/>
                  <a:cs typeface="Helvetica"/>
                  <a:sym typeface="Helvetica"/>
                </a:endParaRPr>
              </a:p>
            </p:txBody>
          </p:sp>
          <p:sp>
            <p:nvSpPr>
              <p:cNvPr id="232" name="Line 233"/>
              <p:cNvSpPr>
                <a:spLocks noChangeShapeType="1"/>
              </p:cNvSpPr>
              <p:nvPr>
                <p:custDataLst>
                  <p:tags r:id="rId143"/>
                </p:custDataLst>
              </p:nvPr>
            </p:nvSpPr>
            <p:spPr bwMode="auto">
              <a:xfrm flipH="1">
                <a:off x="72" y="0"/>
                <a:ext cx="0" cy="68"/>
              </a:xfrm>
              <a:prstGeom prst="line">
                <a:avLst/>
              </a:prstGeom>
              <a:grpFill/>
              <a:ln w="9525" cmpd="sng">
                <a:solidFill>
                  <a:srgbClr val="333333"/>
                </a:solidFill>
                <a:rou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/>
                </a:pPr>
                <a:endParaRPr lang="zh-CN" altLang="en-US" sz="1350">
                  <a:solidFill>
                    <a:srgbClr val="000000"/>
                  </a:solidFill>
                  <a:ea typeface="宋体" panose="02010600030101010101" pitchFamily="2" charset="-122"/>
                  <a:cs typeface="Helvetica"/>
                  <a:sym typeface="Helvetica"/>
                </a:endParaRPr>
              </a:p>
            </p:txBody>
          </p:sp>
          <p:sp>
            <p:nvSpPr>
              <p:cNvPr id="233" name="Line 234"/>
              <p:cNvSpPr>
                <a:spLocks noChangeShapeType="1"/>
              </p:cNvSpPr>
              <p:nvPr>
                <p:custDataLst>
                  <p:tags r:id="rId144"/>
                </p:custDataLst>
              </p:nvPr>
            </p:nvSpPr>
            <p:spPr bwMode="auto">
              <a:xfrm flipH="1">
                <a:off x="109" y="0"/>
                <a:ext cx="0" cy="68"/>
              </a:xfrm>
              <a:prstGeom prst="line">
                <a:avLst/>
              </a:prstGeom>
              <a:grpFill/>
              <a:ln w="9525" cmpd="sng">
                <a:solidFill>
                  <a:srgbClr val="333333"/>
                </a:solidFill>
                <a:rou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/>
                </a:pPr>
                <a:endParaRPr lang="zh-CN" altLang="en-US" sz="1350">
                  <a:solidFill>
                    <a:srgbClr val="000000"/>
                  </a:solidFill>
                  <a:ea typeface="宋体" panose="02010600030101010101" pitchFamily="2" charset="-122"/>
                  <a:cs typeface="Helvetica"/>
                  <a:sym typeface="Helvetica"/>
                </a:endParaRPr>
              </a:p>
            </p:txBody>
          </p:sp>
          <p:sp>
            <p:nvSpPr>
              <p:cNvPr id="234" name="Line 235"/>
              <p:cNvSpPr>
                <a:spLocks noChangeShapeType="1"/>
              </p:cNvSpPr>
              <p:nvPr>
                <p:custDataLst>
                  <p:tags r:id="rId145"/>
                </p:custDataLst>
              </p:nvPr>
            </p:nvSpPr>
            <p:spPr bwMode="auto">
              <a:xfrm flipH="1">
                <a:off x="145" y="0"/>
                <a:ext cx="0" cy="68"/>
              </a:xfrm>
              <a:prstGeom prst="line">
                <a:avLst/>
              </a:prstGeom>
              <a:grpFill/>
              <a:ln w="9525" cmpd="sng">
                <a:solidFill>
                  <a:srgbClr val="333333"/>
                </a:solidFill>
                <a:rou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/>
                </a:pPr>
                <a:endParaRPr lang="zh-CN" altLang="en-US" sz="1350">
                  <a:solidFill>
                    <a:srgbClr val="000000"/>
                  </a:solidFill>
                  <a:ea typeface="宋体" panose="02010600030101010101" pitchFamily="2" charset="-122"/>
                  <a:cs typeface="Helvetica"/>
                  <a:sym typeface="Helvetica"/>
                </a:endParaRPr>
              </a:p>
            </p:txBody>
          </p:sp>
        </p:grpSp>
        <p:sp>
          <p:nvSpPr>
            <p:cNvPr id="235" name="Line 236"/>
            <p:cNvSpPr>
              <a:spLocks noChangeShapeType="1"/>
            </p:cNvSpPr>
            <p:nvPr>
              <p:custDataLst>
                <p:tags r:id="rId121"/>
              </p:custDataLst>
            </p:nvPr>
          </p:nvSpPr>
          <p:spPr bwMode="auto">
            <a:xfrm flipH="1">
              <a:off x="3169" y="51"/>
              <a:ext cx="0" cy="11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236" name="Line 237"/>
            <p:cNvSpPr>
              <a:spLocks noChangeShapeType="1"/>
            </p:cNvSpPr>
            <p:nvPr>
              <p:custDataLst>
                <p:tags r:id="rId122"/>
              </p:custDataLst>
            </p:nvPr>
          </p:nvSpPr>
          <p:spPr bwMode="auto">
            <a:xfrm flipH="1">
              <a:off x="3167" y="51"/>
              <a:ext cx="0" cy="11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237" name="Line 238"/>
            <p:cNvSpPr>
              <a:spLocks noChangeShapeType="1"/>
            </p:cNvSpPr>
            <p:nvPr>
              <p:custDataLst>
                <p:tags r:id="rId123"/>
              </p:custDataLst>
            </p:nvPr>
          </p:nvSpPr>
          <p:spPr bwMode="auto">
            <a:xfrm flipH="1">
              <a:off x="3203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238" name="Line 239"/>
            <p:cNvSpPr>
              <a:spLocks noChangeShapeType="1"/>
            </p:cNvSpPr>
            <p:nvPr>
              <p:custDataLst>
                <p:tags r:id="rId124"/>
              </p:custDataLst>
            </p:nvPr>
          </p:nvSpPr>
          <p:spPr bwMode="auto">
            <a:xfrm flipH="1">
              <a:off x="3239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239" name="Line 240"/>
            <p:cNvSpPr>
              <a:spLocks noChangeShapeType="1"/>
            </p:cNvSpPr>
            <p:nvPr>
              <p:custDataLst>
                <p:tags r:id="rId125"/>
              </p:custDataLst>
            </p:nvPr>
          </p:nvSpPr>
          <p:spPr bwMode="auto">
            <a:xfrm flipH="1">
              <a:off x="3276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240" name="Line 241"/>
            <p:cNvSpPr>
              <a:spLocks noChangeShapeType="1"/>
            </p:cNvSpPr>
            <p:nvPr>
              <p:custDataLst>
                <p:tags r:id="rId126"/>
              </p:custDataLst>
            </p:nvPr>
          </p:nvSpPr>
          <p:spPr bwMode="auto">
            <a:xfrm flipH="1">
              <a:off x="3312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grpSp>
          <p:nvGrpSpPr>
            <p:cNvPr id="241" name="Group 242"/>
            <p:cNvGrpSpPr/>
            <p:nvPr>
              <p:custDataLst>
                <p:tags r:id="rId127"/>
              </p:custDataLst>
            </p:nvPr>
          </p:nvGrpSpPr>
          <p:grpSpPr>
            <a:xfrm>
              <a:off x="3348" y="51"/>
              <a:ext cx="145" cy="118"/>
              <a:chOff x="0" y="0"/>
              <a:chExt cx="145" cy="118"/>
            </a:xfrm>
            <a:grpFill/>
          </p:grpSpPr>
          <p:sp>
            <p:nvSpPr>
              <p:cNvPr id="242" name="Line 243"/>
              <p:cNvSpPr>
                <a:spLocks noChangeShapeType="1"/>
              </p:cNvSpPr>
              <p:nvPr>
                <p:custDataLst>
                  <p:tags r:id="rId136"/>
                </p:custDataLst>
              </p:nvPr>
            </p:nvSpPr>
            <p:spPr bwMode="auto">
              <a:xfrm flipH="1">
                <a:off x="0" y="0"/>
                <a:ext cx="0" cy="118"/>
              </a:xfrm>
              <a:prstGeom prst="line">
                <a:avLst/>
              </a:prstGeom>
              <a:grpFill/>
              <a:ln w="9525" cmpd="sng">
                <a:solidFill>
                  <a:srgbClr val="333333"/>
                </a:solidFill>
                <a:rou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/>
                </a:pPr>
                <a:endParaRPr lang="zh-CN" altLang="en-US" sz="1350">
                  <a:solidFill>
                    <a:srgbClr val="000000"/>
                  </a:solidFill>
                  <a:ea typeface="宋体" panose="02010600030101010101" pitchFamily="2" charset="-122"/>
                  <a:cs typeface="Helvetica"/>
                  <a:sym typeface="Helvetica"/>
                </a:endParaRPr>
              </a:p>
            </p:txBody>
          </p:sp>
          <p:sp>
            <p:nvSpPr>
              <p:cNvPr id="243" name="Line 244"/>
              <p:cNvSpPr>
                <a:spLocks noChangeShapeType="1"/>
              </p:cNvSpPr>
              <p:nvPr>
                <p:custDataLst>
                  <p:tags r:id="rId137"/>
                </p:custDataLst>
              </p:nvPr>
            </p:nvSpPr>
            <p:spPr bwMode="auto">
              <a:xfrm flipH="1">
                <a:off x="36" y="0"/>
                <a:ext cx="0" cy="68"/>
              </a:xfrm>
              <a:prstGeom prst="line">
                <a:avLst/>
              </a:prstGeom>
              <a:grpFill/>
              <a:ln w="9525" cmpd="sng">
                <a:solidFill>
                  <a:srgbClr val="333333"/>
                </a:solidFill>
                <a:rou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/>
                </a:pPr>
                <a:endParaRPr lang="zh-CN" altLang="en-US" sz="1350">
                  <a:solidFill>
                    <a:srgbClr val="000000"/>
                  </a:solidFill>
                  <a:ea typeface="宋体" panose="02010600030101010101" pitchFamily="2" charset="-122"/>
                  <a:cs typeface="Helvetica"/>
                  <a:sym typeface="Helvetica"/>
                </a:endParaRPr>
              </a:p>
            </p:txBody>
          </p:sp>
          <p:sp>
            <p:nvSpPr>
              <p:cNvPr id="244" name="Line 245"/>
              <p:cNvSpPr>
                <a:spLocks noChangeShapeType="1"/>
              </p:cNvSpPr>
              <p:nvPr>
                <p:custDataLst>
                  <p:tags r:id="rId138"/>
                </p:custDataLst>
              </p:nvPr>
            </p:nvSpPr>
            <p:spPr bwMode="auto">
              <a:xfrm flipH="1">
                <a:off x="72" y="0"/>
                <a:ext cx="0" cy="68"/>
              </a:xfrm>
              <a:prstGeom prst="line">
                <a:avLst/>
              </a:prstGeom>
              <a:grpFill/>
              <a:ln w="9525" cmpd="sng">
                <a:solidFill>
                  <a:srgbClr val="333333"/>
                </a:solidFill>
                <a:rou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/>
                </a:pPr>
                <a:endParaRPr lang="zh-CN" altLang="en-US" sz="1350">
                  <a:solidFill>
                    <a:srgbClr val="000000"/>
                  </a:solidFill>
                  <a:ea typeface="宋体" panose="02010600030101010101" pitchFamily="2" charset="-122"/>
                  <a:cs typeface="Helvetica"/>
                  <a:sym typeface="Helvetica"/>
                </a:endParaRPr>
              </a:p>
            </p:txBody>
          </p:sp>
          <p:sp>
            <p:nvSpPr>
              <p:cNvPr id="245" name="Line 246"/>
              <p:cNvSpPr>
                <a:spLocks noChangeShapeType="1"/>
              </p:cNvSpPr>
              <p:nvPr>
                <p:custDataLst>
                  <p:tags r:id="rId139"/>
                </p:custDataLst>
              </p:nvPr>
            </p:nvSpPr>
            <p:spPr bwMode="auto">
              <a:xfrm flipH="1">
                <a:off x="109" y="0"/>
                <a:ext cx="0" cy="68"/>
              </a:xfrm>
              <a:prstGeom prst="line">
                <a:avLst/>
              </a:prstGeom>
              <a:grpFill/>
              <a:ln w="9525" cmpd="sng">
                <a:solidFill>
                  <a:srgbClr val="333333"/>
                </a:solidFill>
                <a:rou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/>
                </a:pPr>
                <a:endParaRPr lang="zh-CN" altLang="en-US" sz="1350">
                  <a:solidFill>
                    <a:srgbClr val="000000"/>
                  </a:solidFill>
                  <a:ea typeface="宋体" panose="02010600030101010101" pitchFamily="2" charset="-122"/>
                  <a:cs typeface="Helvetica"/>
                  <a:sym typeface="Helvetica"/>
                </a:endParaRPr>
              </a:p>
            </p:txBody>
          </p:sp>
          <p:sp>
            <p:nvSpPr>
              <p:cNvPr id="246" name="Line 247"/>
              <p:cNvSpPr>
                <a:spLocks noChangeShapeType="1"/>
              </p:cNvSpPr>
              <p:nvPr>
                <p:custDataLst>
                  <p:tags r:id="rId140"/>
                </p:custDataLst>
              </p:nvPr>
            </p:nvSpPr>
            <p:spPr bwMode="auto">
              <a:xfrm flipH="1">
                <a:off x="145" y="0"/>
                <a:ext cx="0" cy="68"/>
              </a:xfrm>
              <a:prstGeom prst="line">
                <a:avLst/>
              </a:prstGeom>
              <a:grpFill/>
              <a:ln w="9525" cmpd="sng">
                <a:solidFill>
                  <a:srgbClr val="333333"/>
                </a:solidFill>
                <a:rou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/>
                </a:pPr>
                <a:endParaRPr lang="zh-CN" altLang="en-US" sz="1350">
                  <a:solidFill>
                    <a:srgbClr val="000000"/>
                  </a:solidFill>
                  <a:ea typeface="宋体" panose="02010600030101010101" pitchFamily="2" charset="-122"/>
                  <a:cs typeface="Helvetica"/>
                  <a:sym typeface="Helvetica"/>
                </a:endParaRPr>
              </a:p>
            </p:txBody>
          </p:sp>
        </p:grpSp>
        <p:sp>
          <p:nvSpPr>
            <p:cNvPr id="247" name="Line 248"/>
            <p:cNvSpPr>
              <a:spLocks noChangeShapeType="1"/>
            </p:cNvSpPr>
            <p:nvPr>
              <p:custDataLst>
                <p:tags r:id="rId128"/>
              </p:custDataLst>
            </p:nvPr>
          </p:nvSpPr>
          <p:spPr bwMode="auto">
            <a:xfrm flipH="1">
              <a:off x="3529" y="51"/>
              <a:ext cx="0" cy="11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grpSp>
          <p:nvGrpSpPr>
            <p:cNvPr id="248" name="Group 249"/>
            <p:cNvGrpSpPr/>
            <p:nvPr>
              <p:custDataLst>
                <p:tags r:id="rId129"/>
              </p:custDataLst>
            </p:nvPr>
          </p:nvGrpSpPr>
          <p:grpSpPr>
            <a:xfrm>
              <a:off x="3528" y="51"/>
              <a:ext cx="145" cy="118"/>
              <a:chOff x="0" y="0"/>
              <a:chExt cx="145" cy="118"/>
            </a:xfrm>
            <a:grpFill/>
          </p:grpSpPr>
          <p:sp>
            <p:nvSpPr>
              <p:cNvPr id="249" name="Line 250"/>
              <p:cNvSpPr>
                <a:spLocks noChangeShapeType="1"/>
              </p:cNvSpPr>
              <p:nvPr>
                <p:custDataLst>
                  <p:tags r:id="rId131"/>
                </p:custDataLst>
              </p:nvPr>
            </p:nvSpPr>
            <p:spPr bwMode="auto">
              <a:xfrm flipH="1">
                <a:off x="0" y="0"/>
                <a:ext cx="0" cy="118"/>
              </a:xfrm>
              <a:prstGeom prst="line">
                <a:avLst/>
              </a:prstGeom>
              <a:grpFill/>
              <a:ln w="9525" cmpd="sng">
                <a:solidFill>
                  <a:srgbClr val="333333"/>
                </a:solidFill>
                <a:rou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/>
                </a:pPr>
                <a:endParaRPr lang="zh-CN" altLang="en-US" sz="1350">
                  <a:solidFill>
                    <a:srgbClr val="000000"/>
                  </a:solidFill>
                  <a:ea typeface="宋体" panose="02010600030101010101" pitchFamily="2" charset="-122"/>
                  <a:cs typeface="Helvetica"/>
                  <a:sym typeface="Helvetica"/>
                </a:endParaRPr>
              </a:p>
            </p:txBody>
          </p:sp>
          <p:sp>
            <p:nvSpPr>
              <p:cNvPr id="250" name="Line 251"/>
              <p:cNvSpPr>
                <a:spLocks noChangeShapeType="1"/>
              </p:cNvSpPr>
              <p:nvPr>
                <p:custDataLst>
                  <p:tags r:id="rId132"/>
                </p:custDataLst>
              </p:nvPr>
            </p:nvSpPr>
            <p:spPr bwMode="auto">
              <a:xfrm flipH="1">
                <a:off x="36" y="0"/>
                <a:ext cx="0" cy="68"/>
              </a:xfrm>
              <a:prstGeom prst="line">
                <a:avLst/>
              </a:prstGeom>
              <a:grpFill/>
              <a:ln w="9525" cmpd="sng">
                <a:solidFill>
                  <a:srgbClr val="333333"/>
                </a:solidFill>
                <a:rou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/>
                </a:pPr>
                <a:endParaRPr lang="zh-CN" altLang="en-US" sz="1350">
                  <a:solidFill>
                    <a:srgbClr val="000000"/>
                  </a:solidFill>
                  <a:ea typeface="宋体" panose="02010600030101010101" pitchFamily="2" charset="-122"/>
                  <a:cs typeface="Helvetica"/>
                  <a:sym typeface="Helvetica"/>
                </a:endParaRPr>
              </a:p>
            </p:txBody>
          </p:sp>
          <p:sp>
            <p:nvSpPr>
              <p:cNvPr id="251" name="Line 252"/>
              <p:cNvSpPr>
                <a:spLocks noChangeShapeType="1"/>
              </p:cNvSpPr>
              <p:nvPr>
                <p:custDataLst>
                  <p:tags r:id="rId133"/>
                </p:custDataLst>
              </p:nvPr>
            </p:nvSpPr>
            <p:spPr bwMode="auto">
              <a:xfrm flipH="1">
                <a:off x="72" y="0"/>
                <a:ext cx="0" cy="68"/>
              </a:xfrm>
              <a:prstGeom prst="line">
                <a:avLst/>
              </a:prstGeom>
              <a:grpFill/>
              <a:ln w="9525" cmpd="sng">
                <a:solidFill>
                  <a:srgbClr val="333333"/>
                </a:solidFill>
                <a:rou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/>
                </a:pPr>
                <a:endParaRPr lang="zh-CN" altLang="en-US" sz="1350">
                  <a:solidFill>
                    <a:srgbClr val="000000"/>
                  </a:solidFill>
                  <a:ea typeface="宋体" panose="02010600030101010101" pitchFamily="2" charset="-122"/>
                  <a:cs typeface="Helvetica"/>
                  <a:sym typeface="Helvetica"/>
                </a:endParaRPr>
              </a:p>
            </p:txBody>
          </p:sp>
          <p:sp>
            <p:nvSpPr>
              <p:cNvPr id="252" name="Line 253"/>
              <p:cNvSpPr>
                <a:spLocks noChangeShapeType="1"/>
              </p:cNvSpPr>
              <p:nvPr>
                <p:custDataLst>
                  <p:tags r:id="rId134"/>
                </p:custDataLst>
              </p:nvPr>
            </p:nvSpPr>
            <p:spPr bwMode="auto">
              <a:xfrm flipH="1">
                <a:off x="109" y="0"/>
                <a:ext cx="0" cy="68"/>
              </a:xfrm>
              <a:prstGeom prst="line">
                <a:avLst/>
              </a:prstGeom>
              <a:grpFill/>
              <a:ln w="9525" cmpd="sng">
                <a:solidFill>
                  <a:srgbClr val="333333"/>
                </a:solidFill>
                <a:rou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/>
                </a:pPr>
                <a:endParaRPr lang="zh-CN" altLang="en-US" sz="1350">
                  <a:solidFill>
                    <a:srgbClr val="000000"/>
                  </a:solidFill>
                  <a:ea typeface="宋体" panose="02010600030101010101" pitchFamily="2" charset="-122"/>
                  <a:cs typeface="Helvetica"/>
                  <a:sym typeface="Helvetica"/>
                </a:endParaRPr>
              </a:p>
            </p:txBody>
          </p:sp>
          <p:sp>
            <p:nvSpPr>
              <p:cNvPr id="253" name="Line 254"/>
              <p:cNvSpPr>
                <a:spLocks noChangeShapeType="1"/>
              </p:cNvSpPr>
              <p:nvPr>
                <p:custDataLst>
                  <p:tags r:id="rId135"/>
                </p:custDataLst>
              </p:nvPr>
            </p:nvSpPr>
            <p:spPr bwMode="auto">
              <a:xfrm flipH="1">
                <a:off x="145" y="0"/>
                <a:ext cx="0" cy="68"/>
              </a:xfrm>
              <a:prstGeom prst="line">
                <a:avLst/>
              </a:prstGeom>
              <a:grpFill/>
              <a:ln w="9525" cmpd="sng">
                <a:solidFill>
                  <a:srgbClr val="333333"/>
                </a:solidFill>
                <a:rou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/>
                </a:pPr>
                <a:endParaRPr lang="zh-CN" altLang="en-US" sz="1350">
                  <a:solidFill>
                    <a:srgbClr val="000000"/>
                  </a:solidFill>
                  <a:ea typeface="宋体" panose="02010600030101010101" pitchFamily="2" charset="-122"/>
                  <a:cs typeface="Helvetica"/>
                  <a:sym typeface="Helvetica"/>
                </a:endParaRPr>
              </a:p>
            </p:txBody>
          </p:sp>
        </p:grpSp>
        <p:sp>
          <p:nvSpPr>
            <p:cNvPr id="254" name="Line 255"/>
            <p:cNvSpPr>
              <a:spLocks noChangeShapeType="1"/>
            </p:cNvSpPr>
            <p:nvPr>
              <p:custDataLst>
                <p:tags r:id="rId130"/>
              </p:custDataLst>
            </p:nvPr>
          </p:nvSpPr>
          <p:spPr bwMode="auto">
            <a:xfrm flipH="1">
              <a:off x="3709" y="51"/>
              <a:ext cx="0" cy="118"/>
            </a:xfrm>
            <a:prstGeom prst="line">
              <a:avLst/>
            </a:prstGeom>
            <a:grpFill/>
            <a:ln w="19050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</p:grpSp>
      <p:pic>
        <p:nvPicPr>
          <p:cNvPr id="255" name="图片 25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26004" y="422077"/>
            <a:ext cx="283325" cy="2704509"/>
          </a:xfrm>
          <a:prstGeom prst="rect">
            <a:avLst/>
          </a:prstGeom>
        </p:spPr>
      </p:pic>
      <p:cxnSp>
        <p:nvCxnSpPr>
          <p:cNvPr id="256" name="直接连接符 255"/>
          <p:cNvCxnSpPr/>
          <p:nvPr>
            <p:custDataLst>
              <p:tags r:id="rId4"/>
            </p:custDataLst>
          </p:nvPr>
        </p:nvCxnSpPr>
        <p:spPr>
          <a:xfrm>
            <a:off x="6173194" y="2780167"/>
            <a:ext cx="10583" cy="3816000"/>
          </a:xfrm>
          <a:prstGeom prst="line">
            <a:avLst/>
          </a:prstGeom>
          <a:noFill/>
          <a:ln w="12700" cap="flat" cmpd="sng" algn="ctr">
            <a:solidFill>
              <a:srgbClr val="000000">
                <a:lumMod val="85000"/>
                <a:lumOff val="15000"/>
              </a:srgbClr>
            </a:solidFill>
            <a:prstDash val="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7" name="组合 256"/>
          <p:cNvGrpSpPr/>
          <p:nvPr>
            <p:custDataLst>
              <p:tags r:id="rId5"/>
            </p:custDataLst>
          </p:nvPr>
        </p:nvGrpSpPr>
        <p:grpSpPr>
          <a:xfrm>
            <a:off x="1972310" y="2919730"/>
            <a:ext cx="3806825" cy="3279775"/>
            <a:chOff x="212688" y="2658086"/>
            <a:chExt cx="3808461" cy="3606650"/>
          </a:xfrm>
        </p:grpSpPr>
        <p:grpSp>
          <p:nvGrpSpPr>
            <p:cNvPr id="258" name="组合 257"/>
            <p:cNvGrpSpPr/>
            <p:nvPr>
              <p:custDataLst>
                <p:tags r:id="rId15"/>
              </p:custDataLst>
            </p:nvPr>
          </p:nvGrpSpPr>
          <p:grpSpPr>
            <a:xfrm>
              <a:off x="212688" y="2658086"/>
              <a:ext cx="3713656" cy="962002"/>
              <a:chOff x="212688" y="2658086"/>
              <a:chExt cx="3713656" cy="962002"/>
            </a:xfrm>
          </p:grpSpPr>
          <p:grpSp>
            <p:nvGrpSpPr>
              <p:cNvPr id="259" name="组合 258"/>
              <p:cNvGrpSpPr/>
              <p:nvPr>
                <p:custDataLst>
                  <p:tags r:id="rId19"/>
                </p:custDataLst>
              </p:nvPr>
            </p:nvGrpSpPr>
            <p:grpSpPr>
              <a:xfrm>
                <a:off x="212688" y="2658086"/>
                <a:ext cx="3713656" cy="962002"/>
                <a:chOff x="9087077" y="1527388"/>
                <a:chExt cx="2303707" cy="2052008"/>
              </a:xfrm>
            </p:grpSpPr>
            <p:sp>
              <p:nvSpPr>
                <p:cNvPr id="260" name="椭圆 33"/>
                <p:cNvSpPr/>
                <p:nvPr>
                  <p:custDataLst>
                    <p:tags r:id="rId21"/>
                  </p:custDataLst>
                </p:nvPr>
              </p:nvSpPr>
              <p:spPr>
                <a:xfrm>
                  <a:off x="9087077" y="1527388"/>
                  <a:ext cx="2303707" cy="2052008"/>
                </a:xfrm>
                <a:prstGeom prst="roundRect">
                  <a:avLst/>
                </a:prstGeom>
                <a:gradFill>
                  <a:gsLst>
                    <a:gs pos="0">
                      <a:sysClr val="window" lastClr="FFFFFF"/>
                    </a:gs>
                    <a:gs pos="100000">
                      <a:srgbClr val="E2E2E2"/>
                    </a:gs>
                  </a:gsLst>
                  <a:lin ang="2700000" scaled="1"/>
                </a:gradFill>
                <a:ln w="25400" cap="flat" cmpd="sng" algn="ctr">
                  <a:noFill/>
                  <a:prstDash val="solid"/>
                </a:ln>
                <a:effectLst>
                  <a:outerShdw blurRad="190500" dist="88900" dir="2700000" algn="tl" rotWithShape="0">
                    <a:prstClr val="black">
                      <a:alpha val="30000"/>
                    </a:prstClr>
                  </a:outerShdw>
                </a:effectLst>
              </p:spPr>
              <p:txBody>
                <a:bodyPr wrap="square" rtlCol="0" anchor="ctr">
                  <a:noAutofit/>
                </a:bodyPr>
                <a:lstStyle/>
                <a:p>
                  <a:pPr algn="ctr">
                    <a:defRPr/>
                  </a:pPr>
                  <a:endParaRPr lang="zh-CN" altLang="en-US" kern="0">
                    <a:solidFill>
                      <a:sysClr val="window" lastClr="FFFFFF"/>
                    </a:solidFill>
                    <a:latin typeface="隶书" panose="02010509060101010101" pitchFamily="49" charset="-122"/>
                    <a:ea typeface="隶书" panose="02010509060101010101" pitchFamily="49" charset="-122"/>
                    <a:sym typeface="微软雅黑" panose="020B0503020204020204" charset="-122"/>
                  </a:endParaRPr>
                </a:p>
              </p:txBody>
            </p:sp>
            <p:sp>
              <p:nvSpPr>
                <p:cNvPr id="261" name="椭圆 34"/>
                <p:cNvSpPr/>
                <p:nvPr>
                  <p:custDataLst>
                    <p:tags r:id="rId22"/>
                  </p:custDataLst>
                </p:nvPr>
              </p:nvSpPr>
              <p:spPr>
                <a:xfrm>
                  <a:off x="9233270" y="1618532"/>
                  <a:ext cx="2144746" cy="1715448"/>
                </a:xfrm>
                <a:prstGeom prst="roundRect">
                  <a:avLst/>
                </a:prstGeom>
                <a:solidFill>
                  <a:srgbClr val="1C981C"/>
                </a:solidFill>
                <a:ln w="25400" cap="flat" cmpd="sng" algn="ctr">
                  <a:gradFill flip="none" rotWithShape="1">
                    <a:gsLst>
                      <a:gs pos="0">
                        <a:sysClr val="window" lastClr="FFFFFF">
                          <a:lumMod val="85000"/>
                        </a:sysClr>
                      </a:gs>
                      <a:gs pos="100000">
                        <a:sysClr val="window" lastClr="FFFFFF"/>
                      </a:gs>
                    </a:gsLst>
                    <a:lin ang="2700000" scaled="1"/>
                  </a:gradFill>
                  <a:prstDash val="solid"/>
                </a:ln>
                <a:effectLst>
                  <a:innerShdw blurRad="88900" dist="38100" dir="13500000">
                    <a:prstClr val="black">
                      <a:alpha val="40000"/>
                    </a:prstClr>
                  </a:innerShdw>
                </a:effectLst>
              </p:spPr>
              <p:txBody>
                <a:bodyPr rtlCol="0" anchor="ctr"/>
                <a:lstStyle/>
                <a:p>
                  <a:pPr algn="ctr"/>
                  <a:endParaRPr lang="zh-CN" altLang="en-US" kern="0">
                    <a:solidFill>
                      <a:sysClr val="window" lastClr="FFFFFF"/>
                    </a:solidFill>
                    <a:latin typeface="隶书" panose="02010509060101010101" pitchFamily="49" charset="-122"/>
                    <a:ea typeface="隶书" panose="02010509060101010101" pitchFamily="49" charset="-122"/>
                    <a:sym typeface="微软雅黑" panose="020B0503020204020204" charset="-122"/>
                  </a:endParaRPr>
                </a:p>
              </p:txBody>
            </p:sp>
          </p:grpSp>
          <p:sp>
            <p:nvSpPr>
              <p:cNvPr id="262" name="文本框 261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788000" y="2700894"/>
                <a:ext cx="2710742" cy="7094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zh-CN" altLang="en-US" sz="3600">
                    <a:solidFill>
                      <a:schemeClr val="bg1"/>
                    </a:solidFill>
                    <a:latin typeface="隶书" panose="02010509060101010101" pitchFamily="49" charset="-122"/>
                    <a:ea typeface="隶书" panose="02010509060101010101" pitchFamily="49" charset="-122"/>
                    <a:sym typeface="微软雅黑" panose="020B0503020204020204" charset="-122"/>
                  </a:rPr>
                  <a:t>一、单位</a:t>
                </a:r>
              </a:p>
            </p:txBody>
          </p:sp>
        </p:grpSp>
        <p:grpSp>
          <p:nvGrpSpPr>
            <p:cNvPr id="263" name="组合 262"/>
            <p:cNvGrpSpPr/>
            <p:nvPr>
              <p:custDataLst>
                <p:tags r:id="rId16"/>
              </p:custDataLst>
            </p:nvPr>
          </p:nvGrpSpPr>
          <p:grpSpPr>
            <a:xfrm>
              <a:off x="308685" y="3823874"/>
              <a:ext cx="3712464" cy="2440862"/>
              <a:chOff x="308685" y="3823874"/>
              <a:chExt cx="3712464" cy="2440862"/>
            </a:xfrm>
          </p:grpSpPr>
          <p:sp>
            <p:nvSpPr>
              <p:cNvPr id="264" name="圆角矩形 263"/>
              <p:cNvSpPr/>
              <p:nvPr>
                <p:custDataLst>
                  <p:tags r:id="rId17"/>
                </p:custDataLst>
              </p:nvPr>
            </p:nvSpPr>
            <p:spPr>
              <a:xfrm>
                <a:off x="308685" y="3823874"/>
                <a:ext cx="3617659" cy="2440862"/>
              </a:xfrm>
              <a:prstGeom prst="roundRect">
                <a:avLst>
                  <a:gd name="adj" fmla="val 6410"/>
                </a:avLst>
              </a:prstGeom>
              <a:gradFill flip="none" rotWithShape="1">
                <a:gsLst>
                  <a:gs pos="0">
                    <a:schemeClr val="bg1"/>
                  </a:gs>
                  <a:gs pos="73000">
                    <a:srgbClr val="ECECEC"/>
                  </a:gs>
                  <a:gs pos="100000">
                    <a:srgbClr val="D9D9D9"/>
                  </a:gs>
                </a:gsLst>
                <a:lin ang="2700000" scaled="1"/>
              </a:gradFill>
              <a:ln w="2540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chemeClr val="bg1"/>
                    </a:gs>
                  </a:gsLst>
                  <a:lin ang="2700000" scaled="1"/>
                </a:gradFill>
              </a:ln>
              <a:effectLst>
                <a:outerShdw blurRad="355600" dist="88900" dir="2700000" algn="tl" rotWithShape="0">
                  <a:prstClr val="black">
                    <a:alpha val="28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4800">
                  <a:solidFill>
                    <a:prstClr val="black"/>
                  </a:solidFill>
                  <a:latin typeface="隶书" panose="02010509060101010101" pitchFamily="49" charset="-122"/>
                  <a:ea typeface="隶书" panose="02010509060101010101" pitchFamily="49" charset="-122"/>
                  <a:sym typeface="微软雅黑" panose="020B0503020204020204" charset="-122"/>
                </a:endParaRPr>
              </a:p>
            </p:txBody>
          </p:sp>
          <p:sp>
            <p:nvSpPr>
              <p:cNvPr id="265" name="文本框 264"/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362429" y="4252414"/>
                <a:ext cx="3658720" cy="15215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2800">
                    <a:latin typeface="隶书" panose="02010509060101010101" pitchFamily="49" charset="-122"/>
                    <a:ea typeface="隶书" panose="02010509060101010101" pitchFamily="49" charset="-122"/>
                  </a:rPr>
                  <a:t>测量需要有标准。测量某个物理量时</a:t>
                </a:r>
                <a:r>
                  <a:rPr lang="zh-CN" altLang="en-US" sz="2800">
                    <a:solidFill>
                      <a:srgbClr val="FF0000"/>
                    </a:solidFill>
                    <a:latin typeface="隶书" panose="02010509060101010101" pitchFamily="49" charset="-122"/>
                    <a:ea typeface="隶书" panose="02010509060101010101" pitchFamily="49" charset="-122"/>
                  </a:rPr>
                  <a:t>用来比较的标准量</a:t>
                </a:r>
                <a:r>
                  <a:rPr lang="zh-CN" altLang="en-US" sz="2800">
                    <a:latin typeface="隶书" panose="02010509060101010101" pitchFamily="49" charset="-122"/>
                    <a:ea typeface="隶书" panose="02010509060101010101" pitchFamily="49" charset="-122"/>
                  </a:rPr>
                  <a:t>叫</a:t>
                </a:r>
                <a:r>
                  <a:rPr lang="zh-CN" altLang="en-US" sz="2800" b="1">
                    <a:latin typeface="隶书" panose="02010509060101010101" pitchFamily="49" charset="-122"/>
                    <a:ea typeface="隶书" panose="02010509060101010101" pitchFamily="49" charset="-122"/>
                  </a:rPr>
                  <a:t>单位</a:t>
                </a:r>
              </a:p>
            </p:txBody>
          </p:sp>
        </p:grpSp>
      </p:grpSp>
      <p:grpSp>
        <p:nvGrpSpPr>
          <p:cNvPr id="266" name="组合 265"/>
          <p:cNvGrpSpPr/>
          <p:nvPr>
            <p:custDataLst>
              <p:tags r:id="rId6"/>
            </p:custDataLst>
          </p:nvPr>
        </p:nvGrpSpPr>
        <p:grpSpPr>
          <a:xfrm>
            <a:off x="6628130" y="2905125"/>
            <a:ext cx="3966210" cy="3324860"/>
            <a:chOff x="7157915" y="2768388"/>
            <a:chExt cx="3886244" cy="4049036"/>
          </a:xfrm>
        </p:grpSpPr>
        <p:grpSp>
          <p:nvGrpSpPr>
            <p:cNvPr id="267" name="组合 266"/>
            <p:cNvGrpSpPr/>
            <p:nvPr>
              <p:custDataLst>
                <p:tags r:id="rId7"/>
              </p:custDataLst>
            </p:nvPr>
          </p:nvGrpSpPr>
          <p:grpSpPr>
            <a:xfrm>
              <a:off x="7157915" y="2768388"/>
              <a:ext cx="3879714" cy="1080000"/>
              <a:chOff x="6698062" y="2667638"/>
              <a:chExt cx="3879714" cy="1080000"/>
            </a:xfrm>
          </p:grpSpPr>
          <p:grpSp>
            <p:nvGrpSpPr>
              <p:cNvPr id="268" name="组合 267"/>
              <p:cNvGrpSpPr/>
              <p:nvPr>
                <p:custDataLst>
                  <p:tags r:id="rId11"/>
                </p:custDataLst>
              </p:nvPr>
            </p:nvGrpSpPr>
            <p:grpSpPr>
              <a:xfrm>
                <a:off x="6698062" y="2667638"/>
                <a:ext cx="3823327" cy="1080000"/>
                <a:chOff x="9087077" y="1527388"/>
                <a:chExt cx="2414968" cy="2303706"/>
              </a:xfrm>
            </p:grpSpPr>
            <p:sp>
              <p:nvSpPr>
                <p:cNvPr id="269" name="椭圆 33"/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9087077" y="1527388"/>
                  <a:ext cx="2414968" cy="2303706"/>
                </a:xfrm>
                <a:prstGeom prst="roundRect">
                  <a:avLst/>
                </a:prstGeom>
                <a:gradFill>
                  <a:gsLst>
                    <a:gs pos="0">
                      <a:sysClr val="window" lastClr="FFFFFF"/>
                    </a:gs>
                    <a:gs pos="100000">
                      <a:srgbClr val="E2E2E2"/>
                    </a:gs>
                  </a:gsLst>
                  <a:lin ang="2700000" scaled="1"/>
                </a:gradFill>
                <a:ln w="25400" cap="flat" cmpd="sng" algn="ctr">
                  <a:noFill/>
                  <a:prstDash val="solid"/>
                </a:ln>
                <a:effectLst>
                  <a:outerShdw blurRad="190500" dist="88900" dir="2700000" algn="tl" rotWithShape="0">
                    <a:prstClr val="black">
                      <a:alpha val="30000"/>
                    </a:prstClr>
                  </a:outerShdw>
                </a:effectLst>
              </p:spPr>
              <p:txBody>
                <a:bodyPr wrap="square" rtlCol="0" anchor="ctr">
                  <a:noAutofit/>
                </a:bodyPr>
                <a:lstStyle/>
                <a:p>
                  <a:pPr algn="ctr">
                    <a:defRPr/>
                  </a:pPr>
                  <a:endParaRPr lang="zh-CN" altLang="en-US" kern="0">
                    <a:solidFill>
                      <a:sysClr val="window" lastClr="FFFFFF"/>
                    </a:solidFill>
                    <a:latin typeface="隶书" panose="02010509060101010101" pitchFamily="49" charset="-122"/>
                    <a:ea typeface="隶书" panose="02010509060101010101" pitchFamily="49" charset="-122"/>
                    <a:sym typeface="微软雅黑" panose="020B0503020204020204" charset="-122"/>
                  </a:endParaRPr>
                </a:p>
              </p:txBody>
            </p:sp>
            <p:sp>
              <p:nvSpPr>
                <p:cNvPr id="270" name="椭圆 34"/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9222313" y="1764706"/>
                  <a:ext cx="2144746" cy="1937724"/>
                </a:xfrm>
                <a:prstGeom prst="roundRect">
                  <a:avLst/>
                </a:prstGeom>
                <a:solidFill>
                  <a:srgbClr val="1C981C"/>
                </a:solidFill>
                <a:ln w="25400" cap="flat" cmpd="sng" algn="ctr">
                  <a:gradFill flip="none" rotWithShape="1">
                    <a:gsLst>
                      <a:gs pos="0">
                        <a:sysClr val="window" lastClr="FFFFFF">
                          <a:lumMod val="85000"/>
                        </a:sysClr>
                      </a:gs>
                      <a:gs pos="100000">
                        <a:sysClr val="window" lastClr="FFFFFF"/>
                      </a:gs>
                    </a:gsLst>
                    <a:lin ang="2700000" scaled="1"/>
                  </a:gradFill>
                  <a:prstDash val="solid"/>
                </a:ln>
                <a:effectLst>
                  <a:innerShdw blurRad="88900" dist="38100" dir="13500000">
                    <a:prstClr val="black">
                      <a:alpha val="40000"/>
                    </a:prstClr>
                  </a:innerShdw>
                </a:effectLst>
              </p:spPr>
              <p:txBody>
                <a:bodyPr rtlCol="0" anchor="ctr"/>
                <a:lstStyle/>
                <a:p>
                  <a:pPr algn="ctr"/>
                  <a:endParaRPr lang="zh-CN" altLang="en-US" kern="0">
                    <a:solidFill>
                      <a:sysClr val="window" lastClr="FFFFFF"/>
                    </a:solidFill>
                    <a:latin typeface="隶书" panose="02010509060101010101" pitchFamily="49" charset="-122"/>
                    <a:ea typeface="隶书" panose="02010509060101010101" pitchFamily="49" charset="-122"/>
                    <a:sym typeface="微软雅黑" panose="020B0503020204020204" charset="-122"/>
                  </a:endParaRPr>
                </a:p>
              </p:txBody>
            </p:sp>
          </p:grpSp>
          <p:sp>
            <p:nvSpPr>
              <p:cNvPr id="271" name="文本框 92"/>
              <p:cNvSpPr txBox="1">
                <a:spLocks noChangeArrowhead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6912110" y="2837508"/>
                <a:ext cx="3665666" cy="7856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1300">
                    <a:solidFill>
                      <a:schemeClr val="tx1"/>
                    </a:solidFill>
                    <a:latin typeface="方正正黑简体" panose="02000000000000000000" pitchFamily="2" charset="-122"/>
                    <a:ea typeface="方正正黑简体" panose="02000000000000000000" pitchFamily="2" charset="-122"/>
                  </a:defRPr>
                </a:lvl1pPr>
                <a:lvl2pPr marL="742950" indent="-285750">
                  <a:defRPr sz="1300">
                    <a:solidFill>
                      <a:schemeClr val="tx1"/>
                    </a:solidFill>
                    <a:latin typeface="方正正黑简体" panose="02000000000000000000" pitchFamily="2" charset="-122"/>
                    <a:ea typeface="方正正黑简体" panose="02000000000000000000" pitchFamily="2" charset="-122"/>
                  </a:defRPr>
                </a:lvl2pPr>
                <a:lvl3pPr marL="1143000" indent="-228600">
                  <a:defRPr sz="1300">
                    <a:solidFill>
                      <a:schemeClr val="tx1"/>
                    </a:solidFill>
                    <a:latin typeface="方正正黑简体" panose="02000000000000000000" pitchFamily="2" charset="-122"/>
                    <a:ea typeface="方正正黑简体" panose="02000000000000000000" pitchFamily="2" charset="-122"/>
                  </a:defRPr>
                </a:lvl3pPr>
                <a:lvl4pPr marL="1600200" indent="-228600">
                  <a:defRPr sz="1300">
                    <a:solidFill>
                      <a:schemeClr val="tx1"/>
                    </a:solidFill>
                    <a:latin typeface="方正正黑简体" panose="02000000000000000000" pitchFamily="2" charset="-122"/>
                    <a:ea typeface="方正正黑简体" panose="02000000000000000000" pitchFamily="2" charset="-122"/>
                  </a:defRPr>
                </a:lvl4pPr>
                <a:lvl5pPr marL="2057400" indent="-228600">
                  <a:defRPr sz="1300">
                    <a:solidFill>
                      <a:schemeClr val="tx1"/>
                    </a:solidFill>
                    <a:latin typeface="方正正黑简体" panose="02000000000000000000" pitchFamily="2" charset="-122"/>
                    <a:ea typeface="方正正黑简体" panose="02000000000000000000" pitchFamily="2" charset="-122"/>
                  </a:defRPr>
                </a:lvl5pPr>
                <a:lvl6pPr marL="25146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方正正黑简体" panose="02000000000000000000" pitchFamily="2" charset="-122"/>
                    <a:ea typeface="方正正黑简体" panose="02000000000000000000" pitchFamily="2" charset="-122"/>
                  </a:defRPr>
                </a:lvl6pPr>
                <a:lvl7pPr marL="29718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方正正黑简体" panose="02000000000000000000" pitchFamily="2" charset="-122"/>
                    <a:ea typeface="方正正黑简体" panose="02000000000000000000" pitchFamily="2" charset="-122"/>
                  </a:defRPr>
                </a:lvl7pPr>
                <a:lvl8pPr marL="34290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方正正黑简体" panose="02000000000000000000" pitchFamily="2" charset="-122"/>
                    <a:ea typeface="方正正黑简体" panose="02000000000000000000" pitchFamily="2" charset="-122"/>
                  </a:defRPr>
                </a:lvl8pPr>
                <a:lvl9pPr marL="38862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方正正黑简体" panose="02000000000000000000" pitchFamily="2" charset="-122"/>
                    <a:ea typeface="方正正黑简体" panose="02000000000000000000" pitchFamily="2" charset="-122"/>
                  </a:defRPr>
                </a:lvl9pPr>
              </a:lstStyle>
              <a:p>
                <a:pPr eaLnBrk="1" hangingPunct="1"/>
                <a:r>
                  <a:rPr lang="zh-CN" altLang="en-US" sz="3600">
                    <a:solidFill>
                      <a:schemeClr val="bg1"/>
                    </a:solidFill>
                    <a:latin typeface="隶书" panose="02010509060101010101" pitchFamily="49" charset="-122"/>
                    <a:ea typeface="隶书" panose="02010509060101010101" pitchFamily="49" charset="-122"/>
                    <a:sym typeface="微软雅黑" panose="020B0503020204020204" charset="-122"/>
                  </a:rPr>
                  <a:t>二、国际单位制</a:t>
                </a:r>
              </a:p>
            </p:txBody>
          </p:sp>
        </p:grpSp>
        <p:grpSp>
          <p:nvGrpSpPr>
            <p:cNvPr id="272" name="组合 271"/>
            <p:cNvGrpSpPr/>
            <p:nvPr>
              <p:custDataLst>
                <p:tags r:id="rId8"/>
              </p:custDataLst>
            </p:nvPr>
          </p:nvGrpSpPr>
          <p:grpSpPr>
            <a:xfrm>
              <a:off x="7220832" y="4038753"/>
              <a:ext cx="3823327" cy="2778671"/>
              <a:chOff x="4352941" y="3897658"/>
              <a:chExt cx="3823327" cy="2778671"/>
            </a:xfrm>
          </p:grpSpPr>
          <p:sp>
            <p:nvSpPr>
              <p:cNvPr id="273" name="圆角矩形 14"/>
              <p:cNvSpPr/>
              <p:nvPr>
                <p:custDataLst>
                  <p:tags r:id="rId9"/>
                </p:custDataLst>
              </p:nvPr>
            </p:nvSpPr>
            <p:spPr>
              <a:xfrm>
                <a:off x="4352941" y="3897658"/>
                <a:ext cx="3823327" cy="2778671"/>
              </a:xfrm>
              <a:prstGeom prst="roundRect">
                <a:avLst>
                  <a:gd name="adj" fmla="val 6410"/>
                </a:avLst>
              </a:prstGeom>
              <a:gradFill flip="none" rotWithShape="1">
                <a:gsLst>
                  <a:gs pos="0">
                    <a:schemeClr val="bg1"/>
                  </a:gs>
                  <a:gs pos="73000">
                    <a:srgbClr val="ECECEC"/>
                  </a:gs>
                  <a:gs pos="100000">
                    <a:srgbClr val="D9D9D9"/>
                  </a:gs>
                </a:gsLst>
                <a:lin ang="2700000" scaled="1"/>
              </a:gradFill>
              <a:ln w="2540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chemeClr val="bg1"/>
                    </a:gs>
                  </a:gsLst>
                  <a:lin ang="2700000" scaled="1"/>
                </a:gradFill>
              </a:ln>
              <a:effectLst>
                <a:outerShdw blurRad="355600" dist="88900" dir="2700000" algn="tl" rotWithShape="0">
                  <a:prstClr val="black">
                    <a:alpha val="28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4800">
                  <a:solidFill>
                    <a:prstClr val="black"/>
                  </a:solidFill>
                  <a:latin typeface="隶书" panose="02010509060101010101" pitchFamily="49" charset="-122"/>
                  <a:ea typeface="隶书" panose="02010509060101010101" pitchFamily="49" charset="-122"/>
                  <a:sym typeface="微软雅黑" panose="020B0503020204020204" charset="-122"/>
                </a:endParaRPr>
              </a:p>
            </p:txBody>
          </p:sp>
          <p:sp>
            <p:nvSpPr>
              <p:cNvPr id="274" name="Text Box 9"/>
              <p:cNvSpPr txBox="1">
                <a:spLocks noChangeArrowhead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4446833" y="4104101"/>
                <a:ext cx="3729435" cy="1685036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>
              <a:bodyPr wrap="square">
                <a:spAutoFit/>
              </a:bodyPr>
              <a:lstStyle/>
              <a:p>
                <a:pPr defTabSz="1016000">
                  <a:buClr>
                    <a:srgbClr val="E84E2D"/>
                  </a:buClr>
                  <a:defRPr/>
                </a:pPr>
                <a:r>
                  <a:rPr lang="zh-CN" altLang="zh-CN" sz="2800">
                    <a:latin typeface="隶书" panose="02010509060101010101" pitchFamily="49" charset="-122"/>
                    <a:ea typeface="隶书" panose="02010509060101010101" pitchFamily="49" charset="-122"/>
                    <a:cs typeface="隶书" panose="02010509060101010101" pitchFamily="49" charset="-122"/>
                  </a:rPr>
                  <a:t>1960</a:t>
                </a:r>
                <a:r>
                  <a:rPr lang="zh-CN" altLang="en-US" sz="2800">
                    <a:latin typeface="隶书" panose="02010509060101010101" pitchFamily="49" charset="-122"/>
                    <a:ea typeface="隶书" panose="02010509060101010101" pitchFamily="49" charset="-122"/>
                    <a:cs typeface="隶书" panose="02010509060101010101" pitchFamily="49" charset="-122"/>
                  </a:rPr>
                  <a:t>年第</a:t>
                </a:r>
                <a:r>
                  <a:rPr lang="zh-CN" altLang="zh-CN" sz="2800">
                    <a:latin typeface="隶书" panose="02010509060101010101" pitchFamily="49" charset="-122"/>
                    <a:ea typeface="隶书" panose="02010509060101010101" pitchFamily="49" charset="-122"/>
                    <a:cs typeface="隶书" panose="02010509060101010101" pitchFamily="49" charset="-122"/>
                  </a:rPr>
                  <a:t>11</a:t>
                </a:r>
                <a:r>
                  <a:rPr lang="zh-CN" altLang="en-US" sz="2800">
                    <a:latin typeface="隶书" panose="02010509060101010101" pitchFamily="49" charset="-122"/>
                    <a:ea typeface="隶书" panose="02010509060101010101" pitchFamily="49" charset="-122"/>
                    <a:cs typeface="隶书" panose="02010509060101010101" pitchFamily="49" charset="-122"/>
                  </a:rPr>
                  <a:t>届国际计量大会上通过的一套单位制</a:t>
                </a:r>
                <a:r>
                  <a:rPr lang="zh-CN" altLang="zh-CN" sz="2800">
                    <a:latin typeface="隶书" panose="02010509060101010101" pitchFamily="49" charset="-122"/>
                    <a:ea typeface="隶书" panose="02010509060101010101" pitchFamily="49" charset="-122"/>
                    <a:cs typeface="隶书" panose="02010509060101010101" pitchFamily="49" charset="-122"/>
                  </a:rPr>
                  <a:t>(</a:t>
                </a:r>
                <a:r>
                  <a:rPr lang="zh-CN" altLang="en-US" sz="2800">
                    <a:latin typeface="隶书" panose="02010509060101010101" pitchFamily="49" charset="-122"/>
                    <a:ea typeface="隶书" panose="02010509060101010101" pitchFamily="49" charset="-122"/>
                    <a:cs typeface="隶书" panose="02010509060101010101" pitchFamily="49" charset="-122"/>
                  </a:rPr>
                  <a:t>简称</a:t>
                </a:r>
                <a:r>
                  <a:rPr lang="zh-CN" altLang="zh-CN" sz="2800">
                    <a:solidFill>
                      <a:srgbClr val="FF3300"/>
                    </a:solidFill>
                    <a:latin typeface="隶书" panose="02010509060101010101" pitchFamily="49" charset="-122"/>
                    <a:ea typeface="隶书" panose="02010509060101010101" pitchFamily="49" charset="-122"/>
                    <a:cs typeface="隶书" panose="02010509060101010101" pitchFamily="49" charset="-122"/>
                  </a:rPr>
                  <a:t>SI</a:t>
                </a:r>
                <a:r>
                  <a:rPr lang="zh-CN" altLang="zh-CN" sz="2800">
                    <a:latin typeface="隶书" panose="02010509060101010101" pitchFamily="49" charset="-122"/>
                    <a:ea typeface="隶书" panose="02010509060101010101" pitchFamily="49" charset="-122"/>
                    <a:cs typeface="隶书" panose="02010509060101010101" pitchFamily="49" charset="-122"/>
                  </a:rPr>
                  <a:t>).</a:t>
                </a:r>
                <a:endParaRPr lang="en-US" altLang="zh-CN" sz="2800">
                  <a:solidFill>
                    <a:schemeClr val="tx1">
                      <a:lumMod val="85000"/>
                      <a:lumOff val="15000"/>
                    </a:schemeClr>
                  </a:solidFill>
                  <a:latin typeface="隶书" panose="02010509060101010101" pitchFamily="49" charset="-122"/>
                  <a:ea typeface="隶书" panose="02010509060101010101" pitchFamily="49" charset="-122"/>
                  <a:cs typeface="隶书" panose="02010509060101010101" pitchFamily="49" charset="-122"/>
                  <a:sym typeface="微软雅黑" panose="020B0503020204020204" charset="-122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六、练习巩固</a:t>
            </a:r>
            <a:endParaRPr lang="en-US" altLang="zh-CN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508635" y="1340485"/>
            <a:ext cx="10685145" cy="860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>
              <a:lnSpc>
                <a:spcPts val="3000"/>
              </a:lnSpc>
            </a:pPr>
            <a:r>
              <a:rPr lang="en-US" altLang="zh-CN" sz="2800" kern="1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5</a:t>
            </a:r>
            <a:r>
              <a:rPr lang="zh-CN" altLang="en-US" sz="2800" kern="1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、</a:t>
            </a:r>
            <a:r>
              <a:rPr lang="zh-CN" altLang="zh-CN" sz="2800" kern="1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如图是用刻度尺测长度的实验，所记录的测量结果正确的是（　　）</a:t>
            </a:r>
            <a:r>
              <a:rPr lang="en-US" altLang="zh-CN" sz="2800" kern="1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215640" y="2132330"/>
            <a:ext cx="5918835" cy="1692910"/>
          </a:xfrm>
          <a:prstGeom prst="rect">
            <a:avLst/>
          </a:prstGeom>
        </p:spPr>
      </p:pic>
      <p:sp>
        <p:nvSpPr>
          <p:cNvPr id="11" name="文本框 10"/>
          <p:cNvSpPr txBox="1"/>
          <p:nvPr>
            <p:custDataLst>
              <p:tags r:id="rId4"/>
            </p:custDataLst>
          </p:nvPr>
        </p:nvSpPr>
        <p:spPr>
          <a:xfrm>
            <a:off x="1271270" y="4149090"/>
            <a:ext cx="9481820" cy="47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57200" algn="l" defTabSz="685165" rtl="0" eaLnBrk="1" fontAlgn="ctr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18260" algn="l"/>
                <a:tab pos="2637155" algn="l"/>
                <a:tab pos="3955415" algn="l"/>
              </a:tabLst>
              <a:defRPr/>
            </a:pPr>
            <a:r>
              <a:rPr kumimoji="0" lang="en-US" altLang="zh-CN" sz="2800" b="0" i="0" u="none" strike="noStrike" kern="1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A</a:t>
            </a:r>
            <a:r>
              <a:rPr kumimoji="0" lang="zh-CN" altLang="zh-CN" sz="2800" b="0" i="0" u="none" strike="noStrike" kern="1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．</a:t>
            </a:r>
            <a:r>
              <a:rPr kumimoji="0" lang="en-US" altLang="zh-CN" sz="2800" b="0" i="0" u="none" strike="noStrike" kern="1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5.7cm      B</a:t>
            </a:r>
            <a:r>
              <a:rPr kumimoji="0" lang="zh-CN" altLang="zh-CN" sz="2800" b="0" i="0" u="none" strike="noStrike" kern="1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．</a:t>
            </a:r>
            <a:r>
              <a:rPr kumimoji="0" lang="en-US" altLang="zh-CN" sz="2800" b="0" i="0" u="none" strike="noStrike" kern="1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5.65cm	C</a:t>
            </a:r>
            <a:r>
              <a:rPr kumimoji="0" lang="zh-CN" altLang="zh-CN" sz="2800" b="0" i="0" u="none" strike="noStrike" kern="1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．</a:t>
            </a:r>
            <a:r>
              <a:rPr kumimoji="0" lang="en-US" altLang="zh-CN" sz="2800" b="0" i="0" u="none" strike="noStrike" kern="1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3.65cm	   D</a:t>
            </a:r>
            <a:r>
              <a:rPr kumimoji="0" lang="zh-CN" altLang="zh-CN" sz="2800" b="0" i="0" u="none" strike="noStrike" kern="1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．</a:t>
            </a:r>
            <a:r>
              <a:rPr kumimoji="0" lang="en-US" altLang="zh-CN" sz="2800" b="0" i="0" u="none" strike="noStrike" kern="1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3.6cm</a:t>
            </a:r>
          </a:p>
        </p:txBody>
      </p:sp>
      <p:sp>
        <p:nvSpPr>
          <p:cNvPr id="10" name="矩形 9"/>
          <p:cNvSpPr/>
          <p:nvPr>
            <p:custDataLst>
              <p:tags r:id="rId5"/>
            </p:custDataLst>
          </p:nvPr>
        </p:nvSpPr>
        <p:spPr>
          <a:xfrm>
            <a:off x="1127104" y="1725549"/>
            <a:ext cx="439420" cy="4756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165" rtl="0" eaLnBrk="1" fontAlgn="auto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六、练习巩固</a:t>
            </a:r>
            <a:endParaRPr lang="en-US" altLang="zh-CN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TextBox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83615" y="1268730"/>
            <a:ext cx="10464165" cy="937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700"/>
              </a:spcBef>
              <a:buSzTx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700"/>
              </a:spcBef>
              <a:buSzTx/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700"/>
              </a:spcBef>
              <a:buSzTx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700"/>
              </a:spcBef>
              <a:buSzTx/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700"/>
              </a:spcBef>
              <a:buSzTx/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Tx/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Tx/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Tx/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Tx/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indent="431800" eaLnBrk="1" hangingPunct="1">
              <a:lnSpc>
                <a:spcPts val="33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6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、将金属细丝在铅笔上紧密地绕了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40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圈，然后用毫米刻度尺测得其宽度为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5.00cm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，由此可知该金属丝的直径为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_____cm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。</a:t>
            </a:r>
          </a:p>
        </p:txBody>
      </p:sp>
      <p:pic>
        <p:nvPicPr>
          <p:cNvPr id="16" name="Picture 11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"/>
          <a:stretch>
            <a:fillRect/>
          </a:stretch>
        </p:blipFill>
        <p:spPr bwMode="auto">
          <a:xfrm>
            <a:off x="1991360" y="2771775"/>
            <a:ext cx="8375015" cy="2075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文本框 16"/>
          <p:cNvSpPr txBox="1"/>
          <p:nvPr>
            <p:custDataLst>
              <p:tags r:id="rId4"/>
            </p:custDataLst>
          </p:nvPr>
        </p:nvSpPr>
        <p:spPr>
          <a:xfrm>
            <a:off x="8543925" y="1701428"/>
            <a:ext cx="11463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charset="-122"/>
                <a:cs typeface="+mn-cs"/>
              </a:rPr>
              <a:t>0.13</a:t>
            </a:r>
            <a:endParaRPr lang="zh-CN" altLang="en-US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六、练习巩固</a:t>
            </a:r>
            <a:endParaRPr lang="en-US" altLang="zh-CN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文本框 48129"/>
          <p:cNvSpPr txBox="1"/>
          <p:nvPr>
            <p:custDataLst>
              <p:tags r:id="rId2"/>
            </p:custDataLst>
          </p:nvPr>
        </p:nvSpPr>
        <p:spPr>
          <a:xfrm>
            <a:off x="911076" y="1196996"/>
            <a:ext cx="7224421" cy="213804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7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、在下列各空中填入合格的单位：</a:t>
            </a:r>
          </a:p>
          <a:p>
            <a:pPr marL="0" marR="0" lvl="0" indent="0" algn="l" defTabSz="457200" rtl="0" eaLnBrk="1" fontAlgn="base" latinLnBrk="0" hangingPunct="1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（1）一节课的时间是45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______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；</a:t>
            </a: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（2）同学们100米跑步的成绩是13.5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______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；</a:t>
            </a: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（3）上海到北京高铁需要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5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______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左右；</a:t>
            </a: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（4）一年有12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______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。</a:t>
            </a: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5049096" y="1700352"/>
            <a:ext cx="1215813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charset="-122"/>
                <a:cs typeface="+mn-cs"/>
              </a:rPr>
              <a:t>min</a:t>
            </a: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7391824" y="1988999"/>
            <a:ext cx="48768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charset="-122"/>
                <a:cs typeface="+mn-cs"/>
              </a:rPr>
              <a:t>s</a:t>
            </a: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5736166" y="2419825"/>
            <a:ext cx="1215813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charset="-122"/>
                <a:cs typeface="+mn-cs"/>
              </a:rPr>
              <a:t>h</a:t>
            </a:r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3833069" y="2850844"/>
            <a:ext cx="1215813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Times New Roman" panose="02020603050405020304"/>
                <a:ea typeface="微软雅黑" panose="020B0503020204020204" charset="-122"/>
              </a:rPr>
              <a:t>月</a:t>
            </a:r>
          </a:p>
        </p:txBody>
      </p:sp>
      <p:sp>
        <p:nvSpPr>
          <p:cNvPr id="7" name="矩形 6"/>
          <p:cNvSpPr/>
          <p:nvPr>
            <p:custDataLst>
              <p:tags r:id="rId7"/>
            </p:custDataLst>
          </p:nvPr>
        </p:nvSpPr>
        <p:spPr>
          <a:xfrm>
            <a:off x="623570" y="3717290"/>
            <a:ext cx="9897110" cy="2014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8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、</a:t>
            </a:r>
            <a:r>
              <a:rPr lang="zh-CN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关于误差，下列说法中错误的是 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（        ）</a:t>
            </a:r>
            <a:endParaRPr lang="zh-CN" altLang="zh-CN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ts val="3000"/>
              </a:lnSpc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     A</a:t>
            </a:r>
            <a:r>
              <a:rPr lang="zh-CN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．误差的产生与测量工具有关</a:t>
            </a:r>
          </a:p>
          <a:p>
            <a:pPr>
              <a:lnSpc>
                <a:spcPts val="3000"/>
              </a:lnSpc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     B</a:t>
            </a:r>
            <a:r>
              <a:rPr lang="zh-CN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．误差可以尽量减小，但不可避免</a:t>
            </a:r>
          </a:p>
          <a:p>
            <a:pPr>
              <a:lnSpc>
                <a:spcPts val="3000"/>
              </a:lnSpc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     C</a:t>
            </a:r>
            <a:r>
              <a:rPr lang="zh-CN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．测量值和真实值之间永远存在差异</a:t>
            </a:r>
          </a:p>
          <a:p>
            <a:pPr>
              <a:lnSpc>
                <a:spcPts val="3000"/>
              </a:lnSpc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     D</a:t>
            </a:r>
            <a:r>
              <a:rPr lang="zh-CN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．误差太大就成了错误，所以有时误差其实就是错误</a:t>
            </a:r>
          </a:p>
        </p:txBody>
      </p:sp>
      <p:sp>
        <p:nvSpPr>
          <p:cNvPr id="8" name="文本框 7"/>
          <p:cNvSpPr txBox="1"/>
          <p:nvPr>
            <p:custDataLst>
              <p:tags r:id="rId8"/>
            </p:custDataLst>
          </p:nvPr>
        </p:nvSpPr>
        <p:spPr>
          <a:xfrm>
            <a:off x="7031739" y="3717183"/>
            <a:ext cx="555722" cy="447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165" rtl="0" eaLnBrk="1" fontAlgn="auto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charset="-122"/>
                <a:cs typeface="+mn-cs"/>
              </a:rPr>
              <a:t>D</a:t>
            </a:r>
            <a:endParaRPr kumimoji="0" lang="zh-CN" altLang="en-US" sz="22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六、练习巩固</a:t>
            </a:r>
            <a:endParaRPr lang="en-US" altLang="zh-CN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695325" y="1340485"/>
            <a:ext cx="842137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9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、右图中，停表的示数是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_____________________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。</a:t>
            </a:r>
            <a:r>
              <a:rPr lang="zh-CN" altLang="en-US" sz="2400">
                <a:solidFill>
                  <a:srgbClr val="002060"/>
                </a:solidFill>
                <a:ea typeface="+mj-ea"/>
              </a:rPr>
              <a:t>  </a:t>
            </a:r>
            <a:r>
              <a:rPr lang="zh-CN" altLang="en-US" sz="2400" u="sng">
                <a:solidFill>
                  <a:srgbClr val="002060"/>
                </a:solidFill>
                <a:ea typeface="+mj-ea"/>
              </a:rPr>
              <a:t> </a:t>
            </a:r>
            <a:endParaRPr lang="zh-CN" altLang="en-US" sz="2400">
              <a:solidFill>
                <a:srgbClr val="002060"/>
              </a:solidFill>
              <a:ea typeface="+mj-ea"/>
            </a:endParaRPr>
          </a:p>
        </p:txBody>
      </p:sp>
      <p:pic>
        <p:nvPicPr>
          <p:cNvPr id="4" name="图片 3"/>
          <p:cNvPicPr/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 bwMode="auto">
          <a:xfrm>
            <a:off x="8256270" y="476885"/>
            <a:ext cx="3839845" cy="4488180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5015865" y="1183005"/>
            <a:ext cx="382841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charset="-122"/>
                <a:cs typeface="+mn-cs"/>
              </a:rPr>
              <a:t>10min9.6s (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charset="-122"/>
                <a:cs typeface="+mn-cs"/>
              </a:rPr>
              <a:t>或 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charset="-122"/>
                <a:cs typeface="+mn-cs"/>
              </a:rPr>
              <a:t>609.6s)</a:t>
            </a:r>
            <a:endParaRPr lang="zh-CN" altLang="en-US" sz="2800">
              <a:solidFill>
                <a:srgbClr val="C00000"/>
              </a:solidFill>
            </a:endParaRPr>
          </a:p>
        </p:txBody>
      </p: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263525" y="3068955"/>
            <a:ext cx="8519160" cy="17703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   10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、</a:t>
            </a: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误差________避免，错误________</a:t>
            </a:r>
            <a:r>
              <a:rPr 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避免。</a:t>
            </a:r>
            <a:endParaRPr lang="en-US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  <a:sym typeface="+mn-ea"/>
            </a:endParaRPr>
          </a:p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(均选填“可以”或“不可以”)</a:t>
            </a:r>
          </a:p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减小误差最常用的方法是___________________。</a:t>
            </a:r>
            <a:endParaRPr lang="en-US" altLang="en-US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6"/>
            </p:custDataLst>
          </p:nvPr>
        </p:nvSpPr>
        <p:spPr>
          <a:xfrm>
            <a:off x="2351405" y="3141345"/>
            <a:ext cx="160210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280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/>
              </a:rPr>
              <a:t>不</a:t>
            </a:r>
            <a:r>
              <a:rPr lang="en-US" altLang="zh-CN" sz="280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/>
              </a:rPr>
              <a:t>可以</a:t>
            </a:r>
          </a:p>
        </p:txBody>
      </p:sp>
      <p:sp>
        <p:nvSpPr>
          <p:cNvPr id="6" name="文本框 5"/>
          <p:cNvSpPr txBox="1"/>
          <p:nvPr>
            <p:custDataLst>
              <p:tags r:id="rId7"/>
            </p:custDataLst>
          </p:nvPr>
        </p:nvSpPr>
        <p:spPr>
          <a:xfrm>
            <a:off x="5520055" y="3068955"/>
            <a:ext cx="160210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altLang="zh-CN" sz="280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/>
              </a:rPr>
              <a:t>可以</a:t>
            </a:r>
          </a:p>
        </p:txBody>
      </p:sp>
      <p:sp>
        <p:nvSpPr>
          <p:cNvPr id="7" name="文本框 6"/>
          <p:cNvSpPr txBox="1"/>
          <p:nvPr>
            <p:custDataLst>
              <p:tags r:id="rId8"/>
            </p:custDataLst>
          </p:nvPr>
        </p:nvSpPr>
        <p:spPr>
          <a:xfrm>
            <a:off x="4511438" y="4221647"/>
            <a:ext cx="3027680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280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/>
              </a:rPr>
              <a:t>多次测量取平均值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一、长度的单位</a:t>
            </a:r>
          </a:p>
        </p:txBody>
      </p:sp>
      <p:sp>
        <p:nvSpPr>
          <p:cNvPr id="2" name="Text Box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437522" y="1821502"/>
            <a:ext cx="885666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3000" b="1"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>
              <a:defRPr sz="2800"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>
              <a:defRPr sz="2400"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/>
              <a:t>1</a:t>
            </a:r>
            <a:r>
              <a:rPr lang="zh-CN" altLang="en-US" kern="0">
                <a:solidFill>
                  <a:sysClr val="windowText" lastClr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．长度的</a:t>
            </a:r>
            <a:r>
              <a:rPr lang="zh-CN" altLang="en-US"/>
              <a:t>国际单位</a:t>
            </a:r>
            <a:r>
              <a:rPr lang="en-US" altLang="zh-CN"/>
              <a:t>:</a:t>
            </a:r>
            <a:endParaRPr lang="en-US" altLang="zh-CN" sz="2800"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622732" y="3230752"/>
            <a:ext cx="46579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2800" b="1">
                <a:latin typeface="华文楷体" panose="02010600040101010101" pitchFamily="2" charset="-122"/>
                <a:ea typeface="华文楷体" panose="02010600040101010101" pitchFamily="2" charset="-122"/>
              </a:defRPr>
            </a:lvl1pPr>
            <a:lvl2pPr>
              <a:defRPr sz="2800"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>
              <a:defRPr sz="2400"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zh-CN" altLang="en-US"/>
              <a:t>千米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）、分米（</a:t>
            </a:r>
            <a:r>
              <a:rPr lang="en-US" altLang="zh-CN" err="1"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644527" y="4497779"/>
            <a:ext cx="21887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微米（</a:t>
            </a:r>
            <a:r>
              <a:rPr lang="el-GR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μm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）、</a:t>
            </a: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6" t="47680" r="12278" b="10113"/>
          <a:stretch>
            <a:fillRect/>
          </a:stretch>
        </p:blipFill>
        <p:spPr>
          <a:xfrm>
            <a:off x="7103564" y="2350402"/>
            <a:ext cx="4421530" cy="2789499"/>
          </a:xfrm>
          <a:prstGeom prst="rect">
            <a:avLst/>
          </a:prstGeom>
        </p:spPr>
      </p:pic>
      <p:sp>
        <p:nvSpPr>
          <p:cNvPr id="8" name="Rectangle 5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919073" y="4484398"/>
            <a:ext cx="28494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纳米（</a:t>
            </a:r>
            <a:r>
              <a:rPr lang="el-GR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nm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）</a:t>
            </a:r>
          </a:p>
        </p:txBody>
      </p:sp>
      <p:sp>
        <p:nvSpPr>
          <p:cNvPr id="10" name="矩形 9"/>
          <p:cNvSpPr/>
          <p:nvPr>
            <p:custDataLst>
              <p:tags r:id="rId7"/>
            </p:custDataLst>
          </p:nvPr>
        </p:nvSpPr>
        <p:spPr>
          <a:xfrm>
            <a:off x="6530581" y="1822344"/>
            <a:ext cx="27368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用字母     表示。</a:t>
            </a:r>
            <a:endParaRPr lang="en-US" altLang="zh-CN" sz="2800" b="1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>
            <p:custDataLst>
              <p:tags r:id="rId8"/>
            </p:custDataLst>
          </p:nvPr>
        </p:nvSpPr>
        <p:spPr>
          <a:xfrm>
            <a:off x="4925771" y="1835134"/>
            <a:ext cx="17123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米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(m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  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矩形 2"/>
          <p:cNvSpPr/>
          <p:nvPr>
            <p:custDataLst>
              <p:tags r:id="rId9"/>
            </p:custDataLst>
          </p:nvPr>
        </p:nvSpPr>
        <p:spPr>
          <a:xfrm>
            <a:off x="5703803" y="1832092"/>
            <a:ext cx="7809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err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eter</a:t>
            </a:r>
            <a:endParaRPr lang="zh-CN" altLang="en-US"/>
          </a:p>
        </p:txBody>
      </p:sp>
      <p:sp>
        <p:nvSpPr>
          <p:cNvPr id="14" name="矩形 13"/>
          <p:cNvSpPr/>
          <p:nvPr>
            <p:custDataLst>
              <p:tags r:id="rId10"/>
            </p:custDataLst>
          </p:nvPr>
        </p:nvSpPr>
        <p:spPr>
          <a:xfrm>
            <a:off x="7811634" y="1800409"/>
            <a:ext cx="4844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15" name="Text Box 4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644527" y="3893699"/>
            <a:ext cx="46579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2800" b="1">
                <a:latin typeface="华文楷体" panose="02010600040101010101" pitchFamily="2" charset="-122"/>
                <a:ea typeface="华文楷体" panose="02010600040101010101" pitchFamily="2" charset="-122"/>
              </a:defRPr>
            </a:lvl1pPr>
            <a:lvl2pPr>
              <a:defRPr sz="2800"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>
              <a:defRPr sz="2400"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厘米（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）、毫米（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mm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</a:p>
        </p:txBody>
      </p:sp>
      <p:sp>
        <p:nvSpPr>
          <p:cNvPr id="16" name="Text Box 4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1631584" y="2555155"/>
            <a:ext cx="46579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2800" b="1">
                <a:latin typeface="华文楷体" panose="02010600040101010101" pitchFamily="2" charset="-122"/>
                <a:ea typeface="华文楷体" panose="02010600040101010101" pitchFamily="2" charset="-122"/>
              </a:defRPr>
            </a:lvl1pPr>
            <a:lvl2pPr>
              <a:defRPr sz="2800"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>
              <a:defRPr sz="2400"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zh-CN" altLang="en-US"/>
              <a:t>其它常用单位：</a:t>
            </a:r>
            <a:endParaRPr lang="en-US" altLang="zh-CN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CE0D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8" grpId="0"/>
      <p:bldP spid="10" grpId="0"/>
      <p:bldP spid="11" grpId="0"/>
      <p:bldP spid="3" grpId="0"/>
      <p:bldP spid="3" grpId="1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219" name="Object 27">
            <a:hlinkClick r:id="" action="ppaction://ole?verb=1"/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005205" y="2449195"/>
          <a:ext cx="10196830" cy="8362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公式" r:id="rId34" imgW="1638300" imgH="215900" progId="Equation.3">
                  <p:embed/>
                </p:oleObj>
              </mc:Choice>
              <mc:Fallback>
                <p:oleObj name="公式" r:id="rId34" imgW="1638300" imgH="215900" progId="Equation.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1005205" y="2449195"/>
                        <a:ext cx="10196830" cy="8362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25" name="箭头 807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V="1">
            <a:off x="1052195" y="2290445"/>
            <a:ext cx="9805035" cy="3048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tailEnd type="stealth" w="lg" len="lg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226" name="箭头 807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1133475" y="3460115"/>
            <a:ext cx="9516745" cy="5270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stealth" w="lg" len="lg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227" name="Text Box 10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673350" y="1649730"/>
            <a:ext cx="6040120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/>
              <a:buNone/>
            </a:pPr>
            <a:r>
              <a:rPr lang="zh-CN" altLang="en-US" sz="3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大化小</a:t>
            </a:r>
            <a:r>
              <a:rPr lang="zh-CN" altLang="en-US" sz="36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：乘以</a:t>
            </a:r>
            <a:r>
              <a:rPr lang="en-US" altLang="zh-CN" sz="36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10</a:t>
            </a:r>
            <a:r>
              <a:rPr lang="zh-CN" altLang="en-US" sz="36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的</a:t>
            </a:r>
            <a:r>
              <a:rPr lang="zh-CN" altLang="en-US" sz="3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正</a:t>
            </a:r>
            <a:r>
              <a:rPr lang="zh-CN" altLang="en-US" sz="36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幂</a:t>
            </a:r>
          </a:p>
        </p:txBody>
      </p:sp>
      <p:sp>
        <p:nvSpPr>
          <p:cNvPr id="8228" name="Text Box 10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313305" y="3099435"/>
            <a:ext cx="1214120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/>
              <a:buNone/>
            </a:pPr>
            <a:endParaRPr lang="zh-CN" altLang="en-US" sz="3600" b="1">
              <a:solidFill>
                <a:srgbClr val="000000"/>
              </a:solidFill>
            </a:endParaRPr>
          </a:p>
        </p:txBody>
      </p:sp>
      <p:sp>
        <p:nvSpPr>
          <p:cNvPr id="8224" name="Text Box 10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898775" y="3460750"/>
            <a:ext cx="6040120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/>
              <a:buNone/>
            </a:pPr>
            <a:r>
              <a:rPr lang="zh-CN" altLang="en-US" sz="3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小化大</a:t>
            </a:r>
            <a:r>
              <a:rPr lang="zh-CN" altLang="en-US" sz="36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：乘以</a:t>
            </a:r>
            <a:r>
              <a:rPr lang="en-US" altLang="zh-CN" sz="36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10</a:t>
            </a:r>
            <a:r>
              <a:rPr lang="zh-CN" altLang="en-US" sz="36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的</a:t>
            </a:r>
            <a:r>
              <a:rPr lang="zh-CN" altLang="en-US" sz="3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负</a:t>
            </a:r>
            <a:r>
              <a:rPr lang="zh-CN" altLang="en-US" sz="36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幂</a:t>
            </a:r>
          </a:p>
        </p:txBody>
      </p:sp>
      <p:sp>
        <p:nvSpPr>
          <p:cNvPr id="38" name="Rectangle 7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376943" y="4673979"/>
            <a:ext cx="2484437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kumimoji="0" lang="en-US" altLang="zh-CN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dm</a:t>
            </a:r>
            <a:r>
              <a:rPr kumimoji="0" lang="en-US" altLang="zh-CN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       m</a:t>
            </a:r>
            <a:endParaRPr kumimoji="0" lang="zh-CN" altLang="en-US" sz="2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9" name="Rectangle 8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856111" y="4601271"/>
            <a:ext cx="2235788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kumimoji="0" lang="en-US" altLang="zh-CN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km</a:t>
            </a:r>
            <a:r>
              <a:rPr kumimoji="0" lang="en-US" altLang="zh-CN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       m</a:t>
            </a:r>
            <a:endParaRPr kumimoji="0" lang="zh-CN" altLang="en-US" sz="2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0" name="Rectangle 9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7204653" y="4673979"/>
            <a:ext cx="2484437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kumimoji="0" lang="en-US" altLang="zh-CN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cm</a:t>
            </a:r>
            <a:r>
              <a:rPr kumimoji="0" lang="en-US" altLang="zh-CN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       m</a:t>
            </a:r>
            <a:endParaRPr kumimoji="0" lang="zh-CN" altLang="en-US" sz="2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1" name="Rectangle 10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856048" y="5754114"/>
            <a:ext cx="2484437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kumimoji="0" lang="en-US" altLang="zh-CN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mm</a:t>
            </a:r>
            <a:r>
              <a:rPr kumimoji="0" lang="en-US" altLang="zh-CN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      m</a:t>
            </a:r>
            <a:endParaRPr kumimoji="0" lang="zh-CN" altLang="en-US" sz="2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2" name="Rectangle 11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377080" y="5825869"/>
            <a:ext cx="2000869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kumimoji="0" lang="el-GR" altLang="en-US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μm</a:t>
            </a:r>
            <a:r>
              <a:rPr kumimoji="0" lang="en-US" altLang="zh-CN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       m</a:t>
            </a:r>
            <a:endParaRPr kumimoji="0" lang="zh-CN" altLang="en-US" sz="2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3" name="Rectangle 15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7204735" y="5762369"/>
            <a:ext cx="1997663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kumimoji="0" lang="el-GR" altLang="en-US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nm</a:t>
            </a:r>
            <a:r>
              <a:rPr kumimoji="0" lang="en-US" altLang="zh-CN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       m</a:t>
            </a:r>
            <a:endParaRPr kumimoji="0" lang="zh-CN" altLang="en-US" sz="2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4" name="矩形 10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5311961" y="4674046"/>
            <a:ext cx="128587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10</a:t>
            </a:r>
            <a:r>
              <a:rPr kumimoji="0" lang="en-US" altLang="zh-CN" sz="2800" b="1" i="0" u="none" strike="noStrike" kern="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-1</a:t>
            </a:r>
            <a:endParaRPr kumimoji="0" lang="zh-CN" altLang="en-US" sz="2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5" name="矩形 11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8120568" y="4664716"/>
            <a:ext cx="745717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10</a:t>
            </a:r>
            <a:r>
              <a:rPr kumimoji="0" lang="en-US" altLang="zh-CN" sz="2800" b="1" i="0" u="none" strike="noStrike" kern="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-2</a:t>
            </a:r>
            <a:endParaRPr kumimoji="0" lang="zh-CN" altLang="en-US" sz="2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6" name="矩形 12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805110" y="5742097"/>
            <a:ext cx="745717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10</a:t>
            </a:r>
            <a:r>
              <a:rPr kumimoji="0" lang="en-US" altLang="zh-CN" sz="2800" b="1" i="0" u="none" strike="noStrike" kern="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-3</a:t>
            </a:r>
            <a:endParaRPr kumimoji="0" lang="zh-CN" altLang="en-US" sz="2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7" name="矩形 13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5303880" y="5823646"/>
            <a:ext cx="745717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10</a:t>
            </a:r>
            <a:r>
              <a:rPr kumimoji="0" lang="en-US" altLang="zh-CN" sz="2800" b="1" i="0" u="none" strike="noStrike" kern="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-6</a:t>
            </a:r>
            <a:endParaRPr kumimoji="0" lang="zh-CN" altLang="en-US" sz="2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8" name="矩形 14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8141205" y="5762369"/>
            <a:ext cx="745717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10</a:t>
            </a:r>
            <a:r>
              <a:rPr kumimoji="0" lang="en-US" altLang="zh-CN" sz="2800" b="1" i="0" u="none" strike="noStrike" kern="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-9</a:t>
            </a:r>
            <a:endParaRPr kumimoji="0" lang="zh-CN" altLang="en-US" sz="2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>
            <p:custDataLst>
              <p:tags r:id="rId18"/>
            </p:custDataLst>
          </p:nvPr>
        </p:nvSpPr>
        <p:spPr>
          <a:xfrm>
            <a:off x="2810624" y="4593721"/>
            <a:ext cx="663964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10</a:t>
            </a:r>
            <a:r>
              <a:rPr kumimoji="0" lang="en-US" altLang="zh-CN" sz="2800" b="1" i="0" u="none" strike="noStrike" kern="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19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一、长度的单位</a:t>
            </a:r>
          </a:p>
        </p:txBody>
      </p:sp>
      <p:sp>
        <p:nvSpPr>
          <p:cNvPr id="21" name="任意多边形 20"/>
          <p:cNvSpPr/>
          <p:nvPr>
            <p:custDataLst>
              <p:tags r:id="rId20"/>
            </p:custDataLst>
          </p:nvPr>
        </p:nvSpPr>
        <p:spPr bwMode="auto">
          <a:xfrm rot="16200000">
            <a:off x="4736219" y="1280696"/>
            <a:ext cx="192423" cy="690686"/>
          </a:xfrm>
          <a:custGeom>
            <a:avLst/>
            <a:gdLst>
              <a:gd name="T0" fmla="*/ 0 w 277754"/>
              <a:gd name="T1" fmla="*/ 0 h 895927"/>
              <a:gd name="T2" fmla="*/ 277327 w 277754"/>
              <a:gd name="T3" fmla="*/ 414566 h 895927"/>
              <a:gd name="T4" fmla="*/ 83199 w 277754"/>
              <a:gd name="T5" fmla="*/ 893621 h 895927"/>
              <a:gd name="T6" fmla="*/ 83199 w 277754"/>
              <a:gd name="T7" fmla="*/ 893621 h 89592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77754" h="895927">
                <a:moveTo>
                  <a:pt x="0" y="0"/>
                </a:moveTo>
                <a:cubicBezTo>
                  <a:pt x="131618" y="133157"/>
                  <a:pt x="263236" y="266315"/>
                  <a:pt x="277091" y="415636"/>
                </a:cubicBezTo>
                <a:cubicBezTo>
                  <a:pt x="290946" y="564957"/>
                  <a:pt x="83127" y="895927"/>
                  <a:pt x="83127" y="895927"/>
                </a:cubicBezTo>
              </a:path>
            </a:pathLst>
          </a:custGeom>
          <a:noFill/>
          <a:ln w="222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2" name="直接箭头连接符 1"/>
          <p:cNvCxnSpPr/>
          <p:nvPr>
            <p:custDataLst>
              <p:tags r:id="rId21"/>
            </p:custDataLst>
          </p:nvPr>
        </p:nvCxnSpPr>
        <p:spPr>
          <a:xfrm>
            <a:off x="1767840" y="2988945"/>
            <a:ext cx="871855" cy="76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" name="直接箭头连接符 3"/>
          <p:cNvCxnSpPr/>
          <p:nvPr>
            <p:custDataLst>
              <p:tags r:id="rId22"/>
            </p:custDataLst>
          </p:nvPr>
        </p:nvCxnSpPr>
        <p:spPr>
          <a:xfrm>
            <a:off x="3143885" y="3004820"/>
            <a:ext cx="648335" cy="190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" name="直接箭头连接符 4"/>
          <p:cNvCxnSpPr/>
          <p:nvPr>
            <p:custDataLst>
              <p:tags r:id="rId23"/>
            </p:custDataLst>
          </p:nvPr>
        </p:nvCxnSpPr>
        <p:spPr>
          <a:xfrm>
            <a:off x="4429760" y="2996565"/>
            <a:ext cx="774065" cy="63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>
            <p:custDataLst>
              <p:tags r:id="rId24"/>
            </p:custDataLst>
          </p:nvPr>
        </p:nvCxnSpPr>
        <p:spPr>
          <a:xfrm>
            <a:off x="5880100" y="3002915"/>
            <a:ext cx="648335" cy="190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>
            <p:custDataLst>
              <p:tags r:id="rId25"/>
            </p:custDataLst>
          </p:nvPr>
        </p:nvCxnSpPr>
        <p:spPr>
          <a:xfrm>
            <a:off x="7381240" y="2996565"/>
            <a:ext cx="93599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>
            <p:custDataLst>
              <p:tags r:id="rId26"/>
            </p:custDataLst>
          </p:nvPr>
        </p:nvCxnSpPr>
        <p:spPr>
          <a:xfrm flipV="1">
            <a:off x="9192260" y="2991485"/>
            <a:ext cx="864235" cy="50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1" name="圆角矩形 10"/>
          <p:cNvSpPr/>
          <p:nvPr>
            <p:custDataLst>
              <p:tags r:id="rId27"/>
            </p:custDataLst>
          </p:nvPr>
        </p:nvSpPr>
        <p:spPr>
          <a:xfrm>
            <a:off x="1703705" y="2548890"/>
            <a:ext cx="997585" cy="634365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>
            <p:custDataLst>
              <p:tags r:id="rId28"/>
            </p:custDataLst>
          </p:nvPr>
        </p:nvSpPr>
        <p:spPr>
          <a:xfrm>
            <a:off x="3147060" y="2636520"/>
            <a:ext cx="682625" cy="634365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圆角矩形 12"/>
          <p:cNvSpPr/>
          <p:nvPr>
            <p:custDataLst>
              <p:tags r:id="rId29"/>
            </p:custDataLst>
          </p:nvPr>
        </p:nvSpPr>
        <p:spPr>
          <a:xfrm>
            <a:off x="4435475" y="2651125"/>
            <a:ext cx="764540" cy="634365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圆角矩形 13"/>
          <p:cNvSpPr/>
          <p:nvPr>
            <p:custDataLst>
              <p:tags r:id="rId30"/>
            </p:custDataLst>
          </p:nvPr>
        </p:nvSpPr>
        <p:spPr>
          <a:xfrm>
            <a:off x="5884545" y="2564765"/>
            <a:ext cx="683895" cy="634365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圆角矩形 14"/>
          <p:cNvSpPr/>
          <p:nvPr>
            <p:custDataLst>
              <p:tags r:id="rId31"/>
            </p:custDataLst>
          </p:nvPr>
        </p:nvSpPr>
        <p:spPr>
          <a:xfrm>
            <a:off x="7392035" y="2515870"/>
            <a:ext cx="997585" cy="755015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圆角矩形 15"/>
          <p:cNvSpPr/>
          <p:nvPr>
            <p:custDataLst>
              <p:tags r:id="rId32"/>
            </p:custDataLst>
          </p:nvPr>
        </p:nvSpPr>
        <p:spPr>
          <a:xfrm>
            <a:off x="9185275" y="2565400"/>
            <a:ext cx="854075" cy="705485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27" grpId="0"/>
      <p:bldP spid="8224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3" grpId="0"/>
      <p:bldP spid="21" grpId="0" animBg="1"/>
      <p:bldP spid="11" grpId="2" animBg="1"/>
      <p:bldP spid="12" grpId="2" animBg="1"/>
      <p:bldP spid="13" grpId="2" animBg="1"/>
      <p:bldP spid="14" grpId="2" animBg="1"/>
      <p:bldP spid="15" grpId="2" animBg="1"/>
      <p:bldP spid="16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1478883" y="3311831"/>
            <a:ext cx="46217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kern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Helvetica"/>
                <a:sym typeface="Helvetica"/>
              </a:rPr>
              <a:t>12</a:t>
            </a: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μm</a:t>
            </a:r>
            <a:r>
              <a:rPr lang="en-US" altLang="zh-CN" sz="2800" kern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Helvetica"/>
                <a:sym typeface="Helvetica"/>
              </a:rPr>
              <a:t>=12×10</a:t>
            </a:r>
            <a:r>
              <a:rPr lang="en-US" altLang="zh-CN" sz="2800" kern="0" baseline="300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Helvetica"/>
                <a:sym typeface="Helvetica"/>
              </a:rPr>
              <a:t>-6</a:t>
            </a:r>
            <a:r>
              <a:rPr lang="en-US" altLang="zh-CN" sz="2800" kern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Helvetica"/>
                <a:sym typeface="Helvetica"/>
              </a:rPr>
              <a:t>m=</a:t>
            </a:r>
            <a:r>
              <a:rPr lang="en-US" altLang="zh-CN" sz="2800" kern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Helvetica"/>
                <a:sym typeface="Helvetica"/>
              </a:rPr>
              <a:t>1.2×10</a:t>
            </a:r>
            <a:r>
              <a:rPr lang="en-US" altLang="zh-CN" sz="2800" kern="0" baseline="3000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Helvetica"/>
                <a:sym typeface="Helvetica"/>
              </a:rPr>
              <a:t>-5</a:t>
            </a:r>
            <a:r>
              <a:rPr lang="en-US" altLang="zh-CN" sz="2800" kern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Helvetica"/>
                <a:sym typeface="Helvetica"/>
              </a:rPr>
              <a:t>m</a:t>
            </a:r>
            <a:endParaRPr lang="zh-CN" altLang="en-US" sz="2800" kern="0">
              <a:solidFill>
                <a:prstClr val="black"/>
              </a:solidFill>
              <a:latin typeface="Times New Roman" panose="02020603050405020304" pitchFamily="18" charset="0"/>
              <a:ea typeface="楷体" panose="02010609060101010101" pitchFamily="49" charset="-122"/>
              <a:cs typeface="Helvetica"/>
              <a:sym typeface="Helvetica"/>
            </a:endParaRPr>
          </a:p>
        </p:txBody>
      </p:sp>
      <p:grpSp>
        <p:nvGrpSpPr>
          <p:cNvPr id="3" name="组合 2"/>
          <p:cNvGrpSpPr/>
          <p:nvPr>
            <p:custDataLst>
              <p:tags r:id="rId2"/>
            </p:custDataLst>
          </p:nvPr>
        </p:nvGrpSpPr>
        <p:grpSpPr>
          <a:xfrm>
            <a:off x="1517421" y="3799031"/>
            <a:ext cx="1261884" cy="1039145"/>
            <a:chOff x="1667105" y="4467683"/>
            <a:chExt cx="1682512" cy="1385524"/>
          </a:xfrm>
        </p:grpSpPr>
        <p:sp>
          <p:nvSpPr>
            <p:cNvPr id="4" name="矩形 3"/>
            <p:cNvSpPr/>
            <p:nvPr>
              <p:custDataLst>
                <p:tags r:id="rId39"/>
              </p:custDataLst>
            </p:nvPr>
          </p:nvSpPr>
          <p:spPr>
            <a:xfrm>
              <a:off x="1667105" y="5155580"/>
              <a:ext cx="1682512" cy="6976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>
                  <a:solidFill>
                    <a:prstClr val="black"/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原单位</a:t>
              </a:r>
              <a:endParaRPr lang="zh-CN" altLang="en-US" sz="2800">
                <a:solidFill>
                  <a:prstClr val="black"/>
                </a:solidFill>
                <a:ea typeface="楷体" panose="02010609060101010101" pitchFamily="49" charset="-122"/>
              </a:endParaRPr>
            </a:p>
          </p:txBody>
        </p:sp>
        <p:cxnSp>
          <p:nvCxnSpPr>
            <p:cNvPr id="7" name="直接箭头连接符 6"/>
            <p:cNvCxnSpPr/>
            <p:nvPr>
              <p:custDataLst>
                <p:tags r:id="rId40"/>
              </p:custDataLst>
            </p:nvPr>
          </p:nvCxnSpPr>
          <p:spPr>
            <a:xfrm flipH="1">
              <a:off x="2532077" y="4467683"/>
              <a:ext cx="0" cy="68789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9" name="直接连接符 8"/>
            <p:cNvCxnSpPr/>
            <p:nvPr>
              <p:custDataLst>
                <p:tags r:id="rId41"/>
              </p:custDataLst>
            </p:nvPr>
          </p:nvCxnSpPr>
          <p:spPr>
            <a:xfrm>
              <a:off x="2304176" y="4467683"/>
              <a:ext cx="455802" cy="0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13" name="组合 12"/>
          <p:cNvGrpSpPr/>
          <p:nvPr>
            <p:custDataLst>
              <p:tags r:id="rId3"/>
            </p:custDataLst>
          </p:nvPr>
        </p:nvGrpSpPr>
        <p:grpSpPr>
          <a:xfrm>
            <a:off x="3326185" y="3788593"/>
            <a:ext cx="515349" cy="658389"/>
            <a:chOff x="3663642" y="4472423"/>
            <a:chExt cx="355134" cy="690149"/>
          </a:xfrm>
        </p:grpSpPr>
        <p:cxnSp>
          <p:nvCxnSpPr>
            <p:cNvPr id="15" name="直接箭头连接符 14"/>
            <p:cNvCxnSpPr/>
            <p:nvPr>
              <p:custDataLst>
                <p:tags r:id="rId37"/>
              </p:custDataLst>
            </p:nvPr>
          </p:nvCxnSpPr>
          <p:spPr>
            <a:xfrm flipH="1">
              <a:off x="3841209" y="4474674"/>
              <a:ext cx="0" cy="68789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6" name="直接连接符 15"/>
            <p:cNvCxnSpPr/>
            <p:nvPr>
              <p:custDataLst>
                <p:tags r:id="rId38"/>
              </p:custDataLst>
            </p:nvPr>
          </p:nvCxnSpPr>
          <p:spPr>
            <a:xfrm>
              <a:off x="3663642" y="4472423"/>
              <a:ext cx="355134" cy="2251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</p:cxnSp>
      </p:grpSp>
      <p:sp>
        <p:nvSpPr>
          <p:cNvPr id="17" name="矩形 16"/>
          <p:cNvSpPr/>
          <p:nvPr>
            <p:custDataLst>
              <p:tags r:id="rId4"/>
            </p:custDataLst>
          </p:nvPr>
        </p:nvSpPr>
        <p:spPr>
          <a:xfrm>
            <a:off x="2779305" y="4444775"/>
            <a:ext cx="48526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原单位与目标单位之间的进率</a:t>
            </a:r>
            <a:endParaRPr lang="zh-CN" altLang="en-US" sz="2800">
              <a:solidFill>
                <a:prstClr val="black"/>
              </a:solidFill>
              <a:ea typeface="楷体" panose="02010609060101010101" pitchFamily="49" charset="-122"/>
            </a:endParaRPr>
          </a:p>
        </p:txBody>
      </p:sp>
      <p:grpSp>
        <p:nvGrpSpPr>
          <p:cNvPr id="19" name="组合 18"/>
          <p:cNvGrpSpPr/>
          <p:nvPr>
            <p:custDataLst>
              <p:tags r:id="rId5"/>
            </p:custDataLst>
          </p:nvPr>
        </p:nvGrpSpPr>
        <p:grpSpPr>
          <a:xfrm>
            <a:off x="3880017" y="3757021"/>
            <a:ext cx="2032204" cy="579731"/>
            <a:chOff x="4155806" y="4474674"/>
            <a:chExt cx="2662195" cy="772974"/>
          </a:xfrm>
        </p:grpSpPr>
        <p:sp>
          <p:nvSpPr>
            <p:cNvPr id="21" name="矩形 20"/>
            <p:cNvSpPr/>
            <p:nvPr>
              <p:custDataLst>
                <p:tags r:id="rId35"/>
              </p:custDataLst>
            </p:nvPr>
          </p:nvSpPr>
          <p:spPr>
            <a:xfrm>
              <a:off x="4694541" y="4550022"/>
              <a:ext cx="2123460" cy="69762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>
                  <a:solidFill>
                    <a:prstClr val="black"/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目标单位</a:t>
              </a:r>
              <a:endParaRPr lang="zh-CN" altLang="en-US" sz="2800">
                <a:solidFill>
                  <a:prstClr val="black"/>
                </a:solidFill>
                <a:ea typeface="楷体" panose="02010609060101010101" pitchFamily="49" charset="-122"/>
              </a:endParaRPr>
            </a:p>
          </p:txBody>
        </p:sp>
        <p:cxnSp>
          <p:nvCxnSpPr>
            <p:cNvPr id="22" name="肘形连接符 21"/>
            <p:cNvCxnSpPr/>
            <p:nvPr>
              <p:custDataLst>
                <p:tags r:id="rId36"/>
              </p:custDataLst>
            </p:nvPr>
          </p:nvCxnSpPr>
          <p:spPr>
            <a:xfrm>
              <a:off x="4155806" y="4474674"/>
              <a:ext cx="641357" cy="442414"/>
            </a:xfrm>
            <a:prstGeom prst="bentConnector3">
              <a:avLst>
                <a:gd name="adj1" fmla="val 50000"/>
              </a:avLst>
            </a:prstGeom>
            <a:noFill/>
            <a:ln w="19050" cap="flat" cmpd="sng" algn="ctr">
              <a:solidFill>
                <a:srgbClr val="C00000"/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23" name="组合 22"/>
          <p:cNvGrpSpPr/>
          <p:nvPr>
            <p:custDataLst>
              <p:tags r:id="rId6"/>
            </p:custDataLst>
          </p:nvPr>
        </p:nvGrpSpPr>
        <p:grpSpPr>
          <a:xfrm>
            <a:off x="1741063" y="3067234"/>
            <a:ext cx="1022457" cy="399936"/>
            <a:chOff x="2178341" y="3646475"/>
            <a:chExt cx="1003568" cy="533248"/>
          </a:xfrm>
        </p:grpSpPr>
        <p:cxnSp>
          <p:nvCxnSpPr>
            <p:cNvPr id="24" name="直接连接符 23"/>
            <p:cNvCxnSpPr/>
            <p:nvPr>
              <p:custDataLst>
                <p:tags r:id="rId32"/>
              </p:custDataLst>
            </p:nvPr>
          </p:nvCxnSpPr>
          <p:spPr>
            <a:xfrm flipH="1">
              <a:off x="2178341" y="3664165"/>
              <a:ext cx="4632" cy="501516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</p:cxnSp>
        <p:cxnSp>
          <p:nvCxnSpPr>
            <p:cNvPr id="25" name="直接连接符 24"/>
            <p:cNvCxnSpPr/>
            <p:nvPr>
              <p:custDataLst>
                <p:tags r:id="rId33"/>
              </p:custDataLst>
            </p:nvPr>
          </p:nvCxnSpPr>
          <p:spPr>
            <a:xfrm>
              <a:off x="2178341" y="3658693"/>
              <a:ext cx="1003568" cy="0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</p:cxnSp>
        <p:cxnSp>
          <p:nvCxnSpPr>
            <p:cNvPr id="27" name="直接箭头连接符 26"/>
            <p:cNvCxnSpPr/>
            <p:nvPr>
              <p:custDataLst>
                <p:tags r:id="rId34"/>
              </p:custDataLst>
            </p:nvPr>
          </p:nvCxnSpPr>
          <p:spPr>
            <a:xfrm flipH="1">
              <a:off x="3181909" y="3646475"/>
              <a:ext cx="0" cy="53324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28" name="矩形 27"/>
          <p:cNvSpPr/>
          <p:nvPr>
            <p:custDataLst>
              <p:tags r:id="rId7"/>
            </p:custDataLst>
          </p:nvPr>
        </p:nvSpPr>
        <p:spPr>
          <a:xfrm>
            <a:off x="1548223" y="2525222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数值不变</a:t>
            </a:r>
            <a:endParaRPr lang="zh-CN" altLang="en-US" sz="2800">
              <a:solidFill>
                <a:prstClr val="black"/>
              </a:solidFill>
              <a:ea typeface="楷体" panose="02010609060101010101" pitchFamily="49" charset="-122"/>
            </a:endParaRPr>
          </a:p>
        </p:txBody>
      </p:sp>
      <p:sp>
        <p:nvSpPr>
          <p:cNvPr id="29" name="矩形 28"/>
          <p:cNvSpPr/>
          <p:nvPr>
            <p:custDataLst>
              <p:tags r:id="rId8"/>
            </p:custDataLst>
          </p:nvPr>
        </p:nvSpPr>
        <p:spPr>
          <a:xfrm>
            <a:off x="1559785" y="1829497"/>
            <a:ext cx="464312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练习：</a:t>
            </a: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12μm</a:t>
            </a: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＝</a:t>
            </a:r>
            <a:r>
              <a:rPr lang="en-US" altLang="zh-CN" sz="2800" baseline="-250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————————</a:t>
            </a: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m </a:t>
            </a:r>
            <a:endParaRPr lang="zh-CN" altLang="en-US" sz="2800">
              <a:solidFill>
                <a:prstClr val="black"/>
              </a:solidFill>
              <a:ea typeface="楷体" panose="02010609060101010101" pitchFamily="49" charset="-122"/>
            </a:endParaRPr>
          </a:p>
        </p:txBody>
      </p:sp>
      <p:sp>
        <p:nvSpPr>
          <p:cNvPr id="30" name="矩形 29"/>
          <p:cNvSpPr/>
          <p:nvPr>
            <p:custDataLst>
              <p:tags r:id="rId9"/>
            </p:custDataLst>
          </p:nvPr>
        </p:nvSpPr>
        <p:spPr>
          <a:xfrm>
            <a:off x="4080668" y="1798652"/>
            <a:ext cx="15520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kern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Helvetica"/>
                <a:sym typeface="Helvetica"/>
              </a:rPr>
              <a:t>1.2×10</a:t>
            </a:r>
            <a:r>
              <a:rPr lang="en-US" altLang="zh-CN" sz="2800" kern="0" baseline="3000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Helvetica"/>
                <a:sym typeface="Helvetica"/>
              </a:rPr>
              <a:t>-5</a:t>
            </a:r>
            <a:endParaRPr lang="zh-CN" altLang="en-US" sz="2800">
              <a:solidFill>
                <a:prstClr val="black"/>
              </a:solidFill>
              <a:ea typeface="楷体" panose="02010609060101010101" pitchFamily="49" charset="-122"/>
            </a:endParaRPr>
          </a:p>
        </p:txBody>
      </p:sp>
      <p:sp>
        <p:nvSpPr>
          <p:cNvPr id="32" name="圆角矩形 31"/>
          <p:cNvSpPr/>
          <p:nvPr>
            <p:custDataLst>
              <p:tags r:id="rId10"/>
            </p:custDataLst>
          </p:nvPr>
        </p:nvSpPr>
        <p:spPr>
          <a:xfrm>
            <a:off x="407035" y="5078730"/>
            <a:ext cx="11256645" cy="1344930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进行单位换算时，</a:t>
            </a:r>
            <a:r>
              <a:rPr lang="zh-CN" altLang="en-US" sz="2800">
                <a:solidFill>
                  <a:sysClr val="windowText" lastClr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数字保持不变，乘以（或除以）目标单位与原单位之间的进率，将原单位改为目标单位</a:t>
            </a: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即可</a:t>
            </a:r>
            <a:r>
              <a: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。</a:t>
            </a:r>
            <a:endParaRPr lang="en-US" altLang="zh-CN" sz="2400">
              <a:solidFill>
                <a:prstClr val="black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11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一、长度的单位</a:t>
            </a:r>
          </a:p>
        </p:txBody>
      </p:sp>
      <p:grpSp>
        <p:nvGrpSpPr>
          <p:cNvPr id="12" name="组合 11"/>
          <p:cNvGrpSpPr/>
          <p:nvPr>
            <p:custDataLst>
              <p:tags r:id="rId12"/>
            </p:custDataLst>
          </p:nvPr>
        </p:nvGrpSpPr>
        <p:grpSpPr>
          <a:xfrm>
            <a:off x="4296015" y="261053"/>
            <a:ext cx="7743067" cy="1295652"/>
            <a:chOff x="1939946" y="4486873"/>
            <a:chExt cx="7743067" cy="1295652"/>
          </a:xfrm>
        </p:grpSpPr>
        <p:sp>
          <p:nvSpPr>
            <p:cNvPr id="6" name="文本框 1"/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2960026" y="4521285"/>
              <a:ext cx="7207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m</a:t>
              </a: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8" name="文本框 2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3943194" y="4510023"/>
              <a:ext cx="15113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dm</a:t>
              </a: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" name="文本框 3"/>
            <p:cNvSpPr txBox="1"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5105717" y="4494765"/>
              <a:ext cx="143986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cm</a:t>
              </a: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0" name="文本框 4"/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6104488" y="4486873"/>
              <a:ext cx="13684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mm</a:t>
              </a: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文本框 6"/>
            <p:cNvSpPr txBox="1"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8314588" y="4495878"/>
              <a:ext cx="13684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n</a:t>
              </a:r>
              <a:r>
                <a:rPr kumimoji="0" lang="en-US" altLang="zh-CN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m</a:t>
              </a: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4" name="文本框 7"/>
            <p:cNvSpPr txBox="1"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7238112" y="4495878"/>
              <a:ext cx="136683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μ</a:t>
              </a:r>
              <a:r>
                <a:rPr kumimoji="0" lang="en-US" altLang="zh-CN" sz="28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m</a:t>
              </a: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" name="文本框 8"/>
            <p:cNvSpPr txBox="1"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1939946" y="4552640"/>
              <a:ext cx="69754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km</a:t>
              </a: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6" name="矩形 25"/>
            <p:cNvSpPr/>
            <p:nvPr>
              <p:custDataLst>
                <p:tags r:id="rId20"/>
              </p:custDataLst>
            </p:nvPr>
          </p:nvSpPr>
          <p:spPr>
            <a:xfrm>
              <a:off x="2358167" y="5237352"/>
              <a:ext cx="82891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28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10</a:t>
              </a:r>
              <a:r>
                <a:rPr kumimoji="1" lang="en-US" altLang="zh-CN" sz="2800" b="1" i="0" u="none" strike="noStrike" kern="0" cap="none" spc="0" normalizeH="0" baseline="30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3</a:t>
              </a: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1" name="矩形 30"/>
            <p:cNvSpPr/>
            <p:nvPr>
              <p:custDataLst>
                <p:tags r:id="rId21"/>
              </p:custDataLst>
            </p:nvPr>
          </p:nvSpPr>
          <p:spPr>
            <a:xfrm>
              <a:off x="3381708" y="5239946"/>
              <a:ext cx="54373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28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10</a:t>
              </a: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3" name="矩形 32"/>
            <p:cNvSpPr/>
            <p:nvPr>
              <p:custDataLst>
                <p:tags r:id="rId22"/>
              </p:custDataLst>
            </p:nvPr>
          </p:nvSpPr>
          <p:spPr>
            <a:xfrm>
              <a:off x="4503209" y="5259305"/>
              <a:ext cx="54373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28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10</a:t>
              </a: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4" name="矩形 33"/>
            <p:cNvSpPr/>
            <p:nvPr>
              <p:custDataLst>
                <p:tags r:id="rId23"/>
              </p:custDataLst>
            </p:nvPr>
          </p:nvSpPr>
          <p:spPr>
            <a:xfrm>
              <a:off x="5602524" y="5247730"/>
              <a:ext cx="54373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28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10</a:t>
              </a: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5" name="矩形 34"/>
            <p:cNvSpPr/>
            <p:nvPr>
              <p:custDataLst>
                <p:tags r:id="rId24"/>
              </p:custDataLst>
            </p:nvPr>
          </p:nvSpPr>
          <p:spPr>
            <a:xfrm>
              <a:off x="6606975" y="5224580"/>
              <a:ext cx="66396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28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10</a:t>
              </a:r>
              <a:r>
                <a:rPr kumimoji="1" lang="en-US" altLang="zh-CN" sz="2800" b="1" i="0" u="none" strike="noStrike" kern="0" cap="none" spc="0" normalizeH="0" baseline="30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3</a:t>
              </a: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25"/>
              </p:custDataLst>
            </p:nvPr>
          </p:nvSpPr>
          <p:spPr>
            <a:xfrm>
              <a:off x="7805164" y="5236155"/>
              <a:ext cx="66396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28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10</a:t>
              </a:r>
              <a:r>
                <a:rPr kumimoji="1" lang="en-US" altLang="zh-CN" sz="2800" b="1" i="0" u="none" strike="noStrike" kern="0" cap="none" spc="0" normalizeH="0" baseline="30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3</a:t>
              </a: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7" name="任意多边形 36"/>
            <p:cNvSpPr/>
            <p:nvPr>
              <p:custDataLst>
                <p:tags r:id="rId26"/>
              </p:custDataLst>
            </p:nvPr>
          </p:nvSpPr>
          <p:spPr bwMode="auto">
            <a:xfrm rot="5400000">
              <a:off x="2644160" y="4812048"/>
              <a:ext cx="174930" cy="690686"/>
            </a:xfrm>
            <a:custGeom>
              <a:avLst/>
              <a:gdLst>
                <a:gd name="T0" fmla="*/ 0 w 277754"/>
                <a:gd name="T1" fmla="*/ 0 h 895927"/>
                <a:gd name="T2" fmla="*/ 277327 w 277754"/>
                <a:gd name="T3" fmla="*/ 414566 h 895927"/>
                <a:gd name="T4" fmla="*/ 83199 w 277754"/>
                <a:gd name="T5" fmla="*/ 893621 h 895927"/>
                <a:gd name="T6" fmla="*/ 83199 w 277754"/>
                <a:gd name="T7" fmla="*/ 893621 h 89592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77754" h="895927">
                  <a:moveTo>
                    <a:pt x="0" y="0"/>
                  </a:moveTo>
                  <a:cubicBezTo>
                    <a:pt x="131618" y="133157"/>
                    <a:pt x="263236" y="266315"/>
                    <a:pt x="277091" y="415636"/>
                  </a:cubicBezTo>
                  <a:cubicBezTo>
                    <a:pt x="290946" y="564957"/>
                    <a:pt x="83127" y="895927"/>
                    <a:pt x="83127" y="895927"/>
                  </a:cubicBezTo>
                </a:path>
              </a:pathLst>
            </a:custGeom>
            <a:noFill/>
            <a:ln w="222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8" name="任意多边形 37"/>
            <p:cNvSpPr/>
            <p:nvPr>
              <p:custDataLst>
                <p:tags r:id="rId27"/>
              </p:custDataLst>
            </p:nvPr>
          </p:nvSpPr>
          <p:spPr bwMode="auto">
            <a:xfrm rot="5400000">
              <a:off x="3593286" y="4792969"/>
              <a:ext cx="174930" cy="690686"/>
            </a:xfrm>
            <a:custGeom>
              <a:avLst/>
              <a:gdLst>
                <a:gd name="T0" fmla="*/ 0 w 277754"/>
                <a:gd name="T1" fmla="*/ 0 h 895927"/>
                <a:gd name="T2" fmla="*/ 277327 w 277754"/>
                <a:gd name="T3" fmla="*/ 414566 h 895927"/>
                <a:gd name="T4" fmla="*/ 83199 w 277754"/>
                <a:gd name="T5" fmla="*/ 893621 h 895927"/>
                <a:gd name="T6" fmla="*/ 83199 w 277754"/>
                <a:gd name="T7" fmla="*/ 893621 h 89592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77754" h="895927">
                  <a:moveTo>
                    <a:pt x="0" y="0"/>
                  </a:moveTo>
                  <a:cubicBezTo>
                    <a:pt x="131618" y="133157"/>
                    <a:pt x="263236" y="266315"/>
                    <a:pt x="277091" y="415636"/>
                  </a:cubicBezTo>
                  <a:cubicBezTo>
                    <a:pt x="290946" y="564957"/>
                    <a:pt x="83127" y="895927"/>
                    <a:pt x="83127" y="895927"/>
                  </a:cubicBezTo>
                </a:path>
              </a:pathLst>
            </a:custGeom>
            <a:noFill/>
            <a:ln w="222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9" name="任意多边形 38"/>
            <p:cNvSpPr/>
            <p:nvPr>
              <p:custDataLst>
                <p:tags r:id="rId28"/>
              </p:custDataLst>
            </p:nvPr>
          </p:nvSpPr>
          <p:spPr bwMode="auto">
            <a:xfrm rot="5400000">
              <a:off x="4718755" y="4784847"/>
              <a:ext cx="174930" cy="690686"/>
            </a:xfrm>
            <a:custGeom>
              <a:avLst/>
              <a:gdLst>
                <a:gd name="T0" fmla="*/ 0 w 277754"/>
                <a:gd name="T1" fmla="*/ 0 h 895927"/>
                <a:gd name="T2" fmla="*/ 277327 w 277754"/>
                <a:gd name="T3" fmla="*/ 414566 h 895927"/>
                <a:gd name="T4" fmla="*/ 83199 w 277754"/>
                <a:gd name="T5" fmla="*/ 893621 h 895927"/>
                <a:gd name="T6" fmla="*/ 83199 w 277754"/>
                <a:gd name="T7" fmla="*/ 893621 h 89592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77754" h="895927">
                  <a:moveTo>
                    <a:pt x="0" y="0"/>
                  </a:moveTo>
                  <a:cubicBezTo>
                    <a:pt x="131618" y="133157"/>
                    <a:pt x="263236" y="266315"/>
                    <a:pt x="277091" y="415636"/>
                  </a:cubicBezTo>
                  <a:cubicBezTo>
                    <a:pt x="290946" y="564957"/>
                    <a:pt x="83127" y="895927"/>
                    <a:pt x="83127" y="895927"/>
                  </a:cubicBezTo>
                </a:path>
              </a:pathLst>
            </a:custGeom>
            <a:noFill/>
            <a:ln w="222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0" name="任意多边形 39"/>
            <p:cNvSpPr/>
            <p:nvPr>
              <p:custDataLst>
                <p:tags r:id="rId29"/>
              </p:custDataLst>
            </p:nvPr>
          </p:nvSpPr>
          <p:spPr bwMode="auto">
            <a:xfrm rot="5400000">
              <a:off x="5818127" y="4792969"/>
              <a:ext cx="174930" cy="690686"/>
            </a:xfrm>
            <a:custGeom>
              <a:avLst/>
              <a:gdLst>
                <a:gd name="T0" fmla="*/ 0 w 277754"/>
                <a:gd name="T1" fmla="*/ 0 h 895927"/>
                <a:gd name="T2" fmla="*/ 277327 w 277754"/>
                <a:gd name="T3" fmla="*/ 414566 h 895927"/>
                <a:gd name="T4" fmla="*/ 83199 w 277754"/>
                <a:gd name="T5" fmla="*/ 893621 h 895927"/>
                <a:gd name="T6" fmla="*/ 83199 w 277754"/>
                <a:gd name="T7" fmla="*/ 893621 h 89592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77754" h="895927">
                  <a:moveTo>
                    <a:pt x="0" y="0"/>
                  </a:moveTo>
                  <a:cubicBezTo>
                    <a:pt x="131618" y="133157"/>
                    <a:pt x="263236" y="266315"/>
                    <a:pt x="277091" y="415636"/>
                  </a:cubicBezTo>
                  <a:cubicBezTo>
                    <a:pt x="290946" y="564957"/>
                    <a:pt x="83127" y="895927"/>
                    <a:pt x="83127" y="895927"/>
                  </a:cubicBezTo>
                </a:path>
              </a:pathLst>
            </a:custGeom>
            <a:noFill/>
            <a:ln w="222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1" name="任意多边形 40"/>
            <p:cNvSpPr/>
            <p:nvPr>
              <p:custDataLst>
                <p:tags r:id="rId30"/>
              </p:custDataLst>
            </p:nvPr>
          </p:nvSpPr>
          <p:spPr bwMode="auto">
            <a:xfrm rot="5400000">
              <a:off x="6838131" y="4781394"/>
              <a:ext cx="174930" cy="690686"/>
            </a:xfrm>
            <a:custGeom>
              <a:avLst/>
              <a:gdLst>
                <a:gd name="T0" fmla="*/ 0 w 277754"/>
                <a:gd name="T1" fmla="*/ 0 h 895927"/>
                <a:gd name="T2" fmla="*/ 277327 w 277754"/>
                <a:gd name="T3" fmla="*/ 414566 h 895927"/>
                <a:gd name="T4" fmla="*/ 83199 w 277754"/>
                <a:gd name="T5" fmla="*/ 893621 h 895927"/>
                <a:gd name="T6" fmla="*/ 83199 w 277754"/>
                <a:gd name="T7" fmla="*/ 893621 h 89592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77754" h="895927">
                  <a:moveTo>
                    <a:pt x="0" y="0"/>
                  </a:moveTo>
                  <a:cubicBezTo>
                    <a:pt x="131618" y="133157"/>
                    <a:pt x="263236" y="266315"/>
                    <a:pt x="277091" y="415636"/>
                  </a:cubicBezTo>
                  <a:cubicBezTo>
                    <a:pt x="290946" y="564957"/>
                    <a:pt x="83127" y="895927"/>
                    <a:pt x="83127" y="895927"/>
                  </a:cubicBezTo>
                </a:path>
              </a:pathLst>
            </a:custGeom>
            <a:noFill/>
            <a:ln w="222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2" name="任意多边形 41"/>
            <p:cNvSpPr/>
            <p:nvPr>
              <p:custDataLst>
                <p:tags r:id="rId31"/>
              </p:custDataLst>
            </p:nvPr>
          </p:nvSpPr>
          <p:spPr bwMode="auto">
            <a:xfrm rot="5400000">
              <a:off x="8028317" y="4781394"/>
              <a:ext cx="174930" cy="690686"/>
            </a:xfrm>
            <a:custGeom>
              <a:avLst/>
              <a:gdLst>
                <a:gd name="T0" fmla="*/ 0 w 277754"/>
                <a:gd name="T1" fmla="*/ 0 h 895927"/>
                <a:gd name="T2" fmla="*/ 277327 w 277754"/>
                <a:gd name="T3" fmla="*/ 414566 h 895927"/>
                <a:gd name="T4" fmla="*/ 83199 w 277754"/>
                <a:gd name="T5" fmla="*/ 893621 h 895927"/>
                <a:gd name="T6" fmla="*/ 83199 w 277754"/>
                <a:gd name="T7" fmla="*/ 893621 h 89592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77754" h="895927">
                  <a:moveTo>
                    <a:pt x="0" y="0"/>
                  </a:moveTo>
                  <a:cubicBezTo>
                    <a:pt x="131618" y="133157"/>
                    <a:pt x="263236" y="266315"/>
                    <a:pt x="277091" y="415636"/>
                  </a:cubicBezTo>
                  <a:cubicBezTo>
                    <a:pt x="290946" y="564957"/>
                    <a:pt x="83127" y="895927"/>
                    <a:pt x="83127" y="895927"/>
                  </a:cubicBezTo>
                </a:path>
              </a:pathLst>
            </a:custGeom>
            <a:noFill/>
            <a:ln w="222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28" grpId="0"/>
      <p:bldP spid="29" grpId="0"/>
      <p:bldP spid="30" grpId="0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二、长度的测量</a:t>
            </a:r>
          </a:p>
        </p:txBody>
      </p:sp>
      <p:sp>
        <p:nvSpPr>
          <p:cNvPr id="2" name="Text Box 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353835" y="1626907"/>
            <a:ext cx="756126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3000" b="1"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>
              <a:defRPr sz="2800"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>
              <a:defRPr sz="2400"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solidFill>
                  <a:prstClr val="black"/>
                </a:solidFill>
                <a:cs typeface="Times New Roman" panose="02020603050405020304" pitchFamily="18" charset="0"/>
              </a:rPr>
              <a:t>1</a:t>
            </a:r>
            <a:r>
              <a:rPr lang="zh-CN" altLang="en-US" kern="0">
                <a:solidFill>
                  <a:sysClr val="windowText" lastClr="000000"/>
                </a:solidFill>
                <a:ea typeface="黑体" panose="02010609060101010101" pitchFamily="49" charset="-122"/>
                <a:cs typeface="Times New Roman" panose="02020603050405020304" pitchFamily="18" charset="0"/>
              </a:rPr>
              <a:t>．</a:t>
            </a:r>
            <a:r>
              <a:rPr lang="zh-CN" altLang="en-US">
                <a:solidFill>
                  <a:prstClr val="black"/>
                </a:solidFill>
              </a:rPr>
              <a:t>常用测量工具：</a:t>
            </a:r>
            <a:r>
              <a:rPr lang="zh-CN" altLang="en-US" sz="280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刻度尺</a:t>
            </a:r>
          </a:p>
        </p:txBody>
      </p:sp>
      <p:sp>
        <p:nvSpPr>
          <p:cNvPr id="10" name="矩形 9"/>
          <p:cNvSpPr/>
          <p:nvPr>
            <p:custDataLst>
              <p:tags r:id="rId3"/>
            </p:custDataLst>
          </p:nvPr>
        </p:nvSpPr>
        <p:spPr>
          <a:xfrm>
            <a:off x="4073647" y="5798631"/>
            <a:ext cx="30315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常用的长度测量工具 </a:t>
            </a:r>
            <a:endParaRPr lang="zh-CN" altLang="en-US" sz="2400">
              <a:solidFill>
                <a:prstClr val="black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77" t="33043" r="16008" b="55037"/>
          <a:stretch>
            <a:fillRect/>
          </a:stretch>
        </p:blipFill>
        <p:spPr>
          <a:xfrm>
            <a:off x="1692765" y="2408663"/>
            <a:ext cx="4362686" cy="57986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37" r="2235" b="8604"/>
          <a:stretch>
            <a:fillRect/>
          </a:stretch>
        </p:blipFill>
        <p:spPr bwMode="auto">
          <a:xfrm>
            <a:off x="2404168" y="3396333"/>
            <a:ext cx="2875261" cy="2048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88539" y="2399306"/>
            <a:ext cx="3022368" cy="302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654687" y="2186479"/>
            <a:ext cx="2211969" cy="1209853"/>
          </a:xfrm>
          <a:prstGeom prst="ellipse">
            <a:avLst/>
          </a:prstGeom>
          <a:noFill/>
          <a:ln w="38100" cmpd="dbl">
            <a:solidFill>
              <a:srgbClr val="FF00FF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4" name="矩形 3"/>
          <p:cNvSpPr/>
          <p:nvPr>
            <p:custDataLst>
              <p:tags r:id="rId8"/>
            </p:custDataLst>
          </p:nvPr>
        </p:nvSpPr>
        <p:spPr>
          <a:xfrm>
            <a:off x="3206674" y="2921622"/>
            <a:ext cx="1107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刻度尺</a:t>
            </a:r>
            <a:endParaRPr lang="zh-CN" altLang="en-US" sz="2400"/>
          </a:p>
        </p:txBody>
      </p:sp>
      <p:sp>
        <p:nvSpPr>
          <p:cNvPr id="12" name="矩形 11"/>
          <p:cNvSpPr/>
          <p:nvPr>
            <p:custDataLst>
              <p:tags r:id="rId9"/>
            </p:custDataLst>
          </p:nvPr>
        </p:nvSpPr>
        <p:spPr>
          <a:xfrm>
            <a:off x="3396241" y="5325445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卷尺</a:t>
            </a:r>
            <a:endParaRPr lang="zh-CN" altLang="en-US" sz="2400"/>
          </a:p>
        </p:txBody>
      </p:sp>
      <p:sp>
        <p:nvSpPr>
          <p:cNvPr id="13" name="矩形 12"/>
          <p:cNvSpPr/>
          <p:nvPr>
            <p:custDataLst>
              <p:tags r:id="rId10"/>
            </p:custDataLst>
          </p:nvPr>
        </p:nvSpPr>
        <p:spPr>
          <a:xfrm>
            <a:off x="6623824" y="5335421"/>
            <a:ext cx="25870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轮式数显测距仪</a:t>
            </a:r>
            <a:endParaRPr lang="zh-CN" altLang="en-US" sz="24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6" grpId="0" animBg="1"/>
      <p:bldP spid="4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766948" y="1340169"/>
            <a:ext cx="41301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精密的长度测量工具</a:t>
            </a:r>
          </a:p>
        </p:txBody>
      </p:sp>
      <p:grpSp>
        <p:nvGrpSpPr>
          <p:cNvPr id="4" name="组合 3"/>
          <p:cNvGrpSpPr/>
          <p:nvPr>
            <p:custDataLst>
              <p:tags r:id="rId2"/>
            </p:custDataLst>
          </p:nvPr>
        </p:nvGrpSpPr>
        <p:grpSpPr>
          <a:xfrm>
            <a:off x="5735955" y="2564765"/>
            <a:ext cx="4747895" cy="2828289"/>
            <a:chOff x="4701551" y="1710536"/>
            <a:chExt cx="4267200" cy="2697208"/>
          </a:xfrm>
        </p:grpSpPr>
        <p:pic>
          <p:nvPicPr>
            <p:cNvPr id="5" name="Picture 4" descr="20070216120527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1"/>
            <a:stretch>
              <a:fillRect/>
            </a:stretch>
          </p:blipFill>
          <p:spPr bwMode="auto">
            <a:xfrm>
              <a:off x="4701551" y="1710536"/>
              <a:ext cx="4267200" cy="1944688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9" name="矩形 8"/>
            <p:cNvSpPr/>
            <p:nvPr>
              <p:custDataLst>
                <p:tags r:id="rId9"/>
              </p:custDataLst>
            </p:nvPr>
          </p:nvSpPr>
          <p:spPr>
            <a:xfrm>
              <a:off x="5413320" y="3976857"/>
              <a:ext cx="2579479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gradFill flip="none" rotWithShape="1">
                    <a:gsLst>
                      <a:gs pos="1000">
                        <a:srgbClr val="025BA4"/>
                      </a:gs>
                      <a:gs pos="0">
                        <a:srgbClr val="005AA3">
                          <a:alpha val="26000"/>
                        </a:srgbClr>
                      </a:gs>
                      <a:gs pos="98000">
                        <a:srgbClr val="7BAFC5">
                          <a:alpha val="40000"/>
                        </a:srgbClr>
                      </a:gs>
                    </a:gsLst>
                    <a:lin ang="16200000" scaled="1"/>
                  </a:gra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rPr>
                <a:t>螺旋测微器</a:t>
              </a:r>
            </a:p>
          </p:txBody>
        </p:sp>
      </p:grpSp>
      <p:grpSp>
        <p:nvGrpSpPr>
          <p:cNvPr id="8" name="组合 7"/>
          <p:cNvGrpSpPr/>
          <p:nvPr>
            <p:custDataLst>
              <p:tags r:id="rId3"/>
            </p:custDataLst>
          </p:nvPr>
        </p:nvGrpSpPr>
        <p:grpSpPr>
          <a:xfrm>
            <a:off x="767080" y="2441575"/>
            <a:ext cx="4318635" cy="3049905"/>
            <a:chOff x="535094" y="1360172"/>
            <a:chExt cx="3157791" cy="2745735"/>
          </a:xfrm>
        </p:grpSpPr>
        <p:pic>
          <p:nvPicPr>
            <p:cNvPr id="12" name="图片 11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094" y="1360172"/>
              <a:ext cx="3157791" cy="2393014"/>
            </a:xfrm>
            <a:prstGeom prst="rect">
              <a:avLst/>
            </a:prstGeom>
          </p:spPr>
        </p:pic>
        <p:sp>
          <p:nvSpPr>
            <p:cNvPr id="11" name="矩形 10"/>
            <p:cNvSpPr/>
            <p:nvPr>
              <p:custDataLst>
                <p:tags r:id="rId7"/>
              </p:custDataLst>
            </p:nvPr>
          </p:nvSpPr>
          <p:spPr>
            <a:xfrm>
              <a:off x="851936" y="3675020"/>
              <a:ext cx="2579479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rPr>
                <a:t>游标卡尺</a:t>
              </a:r>
            </a:p>
          </p:txBody>
        </p:sp>
      </p:grp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二、长度的测量</a:t>
            </a:r>
          </a:p>
        </p:txBody>
      </p:sp>
      <p:pic>
        <p:nvPicPr>
          <p:cNvPr id="2" name="Picture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 flipH="1">
            <a:off x="10261600" y="119761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MDg3N2I3NjM1ZDM3ODgyNmY0NzY3OGM5N2YzYWQ3Mzg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2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3"/>
</p:tagLst>
</file>

<file path=ppt/tags/tag10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1"/>
</p:tagLst>
</file>

<file path=ppt/tags/tag10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6"/>
</p:tagLst>
</file>

<file path=ppt/tags/tag10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85"/>
</p:tagLst>
</file>

<file path=ppt/tags/tag10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"/>
</p:tagLst>
</file>

<file path=ppt/tags/tag10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97"/>
</p:tagLst>
</file>

<file path=ppt/tags/tag10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9"/>
</p:tagLst>
</file>

<file path=ppt/tags/tag10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0"/>
</p:tagLst>
</file>

<file path=ppt/tags/tag10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1"/>
</p:tagLst>
</file>

<file path=ppt/tags/tag10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2"/>
</p:tagLst>
</file>

<file path=ppt/tags/tag10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3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6"/>
</p:tagLst>
</file>

<file path=ppt/tags/tag10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4"/>
</p:tagLst>
</file>

<file path=ppt/tags/tag10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5"/>
</p:tagLst>
</file>

<file path=ppt/tags/tag10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99"/>
</p:tagLst>
</file>

<file path=ppt/tags/tag10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7"/>
</p:tagLst>
</file>

<file path=ppt/tags/tag10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8"/>
</p:tagLst>
</file>

<file path=ppt/tags/tag10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5"/>
</p:tagLst>
</file>

<file path=ppt/tags/tag10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6"/>
</p:tagLst>
</file>

<file path=ppt/tags/tag10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9"/>
</p:tagLst>
</file>

<file path=ppt/tags/tag10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0"/>
</p:tagLst>
</file>

<file path=ppt/tags/tag10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7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4"/>
</p:tagLst>
</file>

<file path=ppt/tags/tag10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8"/>
</p:tagLst>
</file>

<file path=ppt/tags/tag10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9"/>
</p:tagLst>
</file>

<file path=ppt/tags/tag10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0"/>
</p:tagLst>
</file>

<file path=ppt/tags/tag10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01"/>
</p:tagLst>
</file>

<file path=ppt/tags/tag10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7"/>
</p:tagLst>
</file>

<file path=ppt/tags/tag10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8"/>
</p:tagLst>
</file>

<file path=ppt/tags/tag10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0"/>
</p:tagLst>
</file>

<file path=ppt/tags/tag10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1"/>
</p:tagLst>
</file>

<file path=ppt/tags/tag10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03"/>
</p:tagLst>
</file>

<file path=ppt/tags/tag10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7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5"/>
</p:tagLst>
</file>

<file path=ppt/tags/tag10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8"/>
</p:tagLst>
</file>

<file path=ppt/tags/tag10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9"/>
</p:tagLst>
</file>

<file path=ppt/tags/tag10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05"/>
</p:tagLst>
</file>

<file path=ppt/tags/tag10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67"/>
</p:tagLst>
</file>

<file path=ppt/tags/tag10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68"/>
</p:tagLst>
</file>

<file path=ppt/tags/tag10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69"/>
</p:tagLst>
</file>

<file path=ppt/tags/tag10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70"/>
</p:tagLst>
</file>

<file path=ppt/tags/tag10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71"/>
</p:tagLst>
</file>

<file path=ppt/tags/tag10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25"/>
</p:tagLst>
</file>

<file path=ppt/tags/tag10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27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3"/>
</p:tagLst>
</file>

<file path=ppt/tags/tag10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07"/>
</p:tagLst>
</file>

<file path=ppt/tags/tag10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13"/>
</p:tagLst>
</file>

<file path=ppt/tags/tag10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14"/>
</p:tagLst>
</file>

<file path=ppt/tags/tag10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20"/>
</p:tagLst>
</file>

<file path=ppt/tags/tag10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08"/>
</p:tagLst>
</file>

<file path=ppt/tags/tag10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5"/>
</p:tagLst>
</file>

<file path=ppt/tags/tag10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5"/>
</p:tagLst>
</file>

<file path=ppt/tags/tag10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6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8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9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4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3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5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6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7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8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9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0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2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3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4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5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6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7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8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9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0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1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2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3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5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5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6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7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8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9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0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1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2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3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7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5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6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7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8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9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0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1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2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3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8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5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6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7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8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9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0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1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2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3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9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5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6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7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8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9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0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2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3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0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5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6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7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8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9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0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1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2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3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1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5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6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7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8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9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0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1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2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3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3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5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6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7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8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9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0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1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2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3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4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5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6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7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8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9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0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1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2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3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5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0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1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2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3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4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5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6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2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3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6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4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5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6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7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8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7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8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9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0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7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5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6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7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8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9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5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6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7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8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9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0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1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2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3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4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5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6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1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2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0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5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6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7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8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9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0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8"/>
  <p:tag name="KSO_WM_DIAGRAM_VIRTUALLY_FRAME" val="{&quot;height&quot;:385.82346456692915,&quot;left&quot;:7.800472440944827,&quot;top&quot;:275.6048031496063,&quot;width&quot;:920.1200000000001}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9"/>
  <p:tag name="KSO_WM_DIAGRAM_VIRTUALLY_FRAME" val="{&quot;height&quot;:385.82346456692915,&quot;left&quot;:7.800472440944827,&quot;top&quot;:275.6048031496063,&quot;width&quot;:920.1200000000001}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0"/>
  <p:tag name="KSO_WM_DIAGRAM_VIRTUALLY_FRAME" val="{&quot;height&quot;:385.82346456692915,&quot;left&quot;:7.800472440944827,&quot;top&quot;:275.6048031496063,&quot;width&quot;:920.1200000000001}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1"/>
  <p:tag name="KSO_WM_DIAGRAM_VIRTUALLY_FRAME" val="{&quot;height&quot;:385.82346456692915,&quot;left&quot;:7.800472440944827,&quot;top&quot;:275.6048031496063,&quot;width&quot;:920.1200000000001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1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2"/>
  <p:tag name="KSO_WM_DIAGRAM_VIRTUALLY_FRAME" val="{&quot;height&quot;:385.82346456692915,&quot;left&quot;:7.800472440944827,&quot;top&quot;:275.6048031496063,&quot;width&quot;:920.1200000000001}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3"/>
  <p:tag name="KSO_WM_DIAGRAM_VIRTUALLY_FRAME" val="{&quot;height&quot;:385.82346456692915,&quot;left&quot;:7.800472440944827,&quot;top&quot;:275.6048031496063,&quot;width&quot;:920.1200000000001}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4"/>
  <p:tag name="KSO_WM_DIAGRAM_VIRTUALLY_FRAME" val="{&quot;height&quot;:385.82346456692915,&quot;left&quot;:7.800472440944827,&quot;top&quot;:275.6048031496063,&quot;width&quot;:920.1200000000001}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5"/>
  <p:tag name="KSO_WM_DIAGRAM_VIRTUALLY_FRAME" val="{&quot;height&quot;:385.82346456692915,&quot;left&quot;:7.800472440944827,&quot;top&quot;:275.6048031496063,&quot;width&quot;:920.1200000000001}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6"/>
  <p:tag name="KSO_WM_DIAGRAM_VIRTUALLY_FRAME" val="{&quot;height&quot;:385.82346456692915,&quot;left&quot;:7.800472440944827,&quot;top&quot;:275.6048031496063,&quot;width&quot;:920.1200000000001}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7"/>
  <p:tag name="KSO_WM_DIAGRAM_VIRTUALLY_FRAME" val="{&quot;height&quot;:385.82346456692915,&quot;left&quot;:7.800472440944827,&quot;top&quot;:275.6048031496063,&quot;width&quot;:920.1200000000001}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8"/>
  <p:tag name="KSO_WM_DIAGRAM_VIRTUALLY_FRAME" val="{&quot;height&quot;:385.82346456692915,&quot;left&quot;:7.800472440944827,&quot;top&quot;:275.6048031496063,&quot;width&quot;:920.1200000000001}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9"/>
  <p:tag name="KSO_WM_DIAGRAM_VIRTUALLY_FRAME" val="{&quot;height&quot;:385.82346456692915,&quot;left&quot;:7.800472440944827,&quot;top&quot;:275.6048031496063,&quot;width&quot;:920.1200000000001}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0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2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2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3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4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5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6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7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8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9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0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3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2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3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5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6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0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3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4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7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1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4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3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4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5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6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7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8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9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0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1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6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3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4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5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6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7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8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9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0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1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7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3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4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5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8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9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0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5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6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1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8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7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8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9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7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8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9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0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1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2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9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4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5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6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2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62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65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8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09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4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6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0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63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64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0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1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2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3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4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5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6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7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1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8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9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0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1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2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3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4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5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6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8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2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3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4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5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6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7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3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4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5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6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7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3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8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9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0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8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9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0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1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2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3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5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5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6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7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8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9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0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1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2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3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6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5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6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7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8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9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0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1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2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3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7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5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6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7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8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9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0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1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2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3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8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5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6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7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8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9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0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1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2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3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0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5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6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7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8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9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0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1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2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3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1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5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6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7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8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9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0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1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2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3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2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5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6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7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8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9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0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1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2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3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4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4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5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6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7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8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9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0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1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2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3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5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5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6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7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8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9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0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1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2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3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6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5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6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7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3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4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5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6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7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8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9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7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5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6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2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7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8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9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0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1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0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8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2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3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4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8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9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0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1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2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9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3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9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1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2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2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3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4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5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6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7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8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9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1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0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1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2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3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4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5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6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7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8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9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2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0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1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2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3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4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5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6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7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8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9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3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0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1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2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3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4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5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6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7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8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9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4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0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1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2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3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4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5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6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7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8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9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5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0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1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2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3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4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5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6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7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8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9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6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0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1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2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3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4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5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6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7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8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9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8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0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1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2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3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4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5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6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7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8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9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9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0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1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2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3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4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5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6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7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8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9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0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0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1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2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3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4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5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6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7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8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4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1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0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1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2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3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4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5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6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7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8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9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2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0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1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2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3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4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5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6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7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8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9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4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0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1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2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3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4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5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6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7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9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8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5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9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0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1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2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3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4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5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6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7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8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6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9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0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1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2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0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1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2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3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4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5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7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6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7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8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9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0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1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2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3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4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5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8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6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7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8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9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0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1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2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3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4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5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8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6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7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4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5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6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7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8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9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0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5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9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6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1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2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3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4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7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0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8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9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0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1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2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3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4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5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6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7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8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9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5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1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1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2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3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4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5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6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7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8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9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2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2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3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4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5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6"/>
</p:tagLst>
</file>

<file path=ppt/tags/tag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7"/>
</p:tagLst>
</file>

<file path=ppt/tags/tag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3"/>
</p:tagLst>
</file>

<file path=ppt/tags/tag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4"/>
</p:tagLst>
</file>

<file path=ppt/tags/tag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9"/>
</p:tagLst>
</file>

<file path=ppt/tags/tag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0"/>
</p:tagLst>
</file>

<file path=ppt/tags/tag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3"/>
</p:tagLst>
</file>

<file path=ppt/tags/tag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2"/>
</p:tagLst>
</file>

<file path=ppt/tags/tag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5"/>
</p:tagLst>
</file>

<file path=ppt/tags/tag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8"/>
</p:tagLst>
</file>

<file path=ppt/tags/tag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6"/>
</p:tagLst>
</file>

<file path=ppt/tags/tag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7"/>
</p:tagLst>
</file>

<file path=ppt/tags/tag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8"/>
</p:tagLst>
</file>

<file path=ppt/tags/tag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9"/>
</p:tagLst>
</file>

<file path=ppt/tags/tag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0"/>
</p:tagLst>
</file>

<file path=ppt/tags/tag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1"/>
</p:tagLst>
</file>

<file path=ppt/tags/tag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5"/>
</p:tagLst>
</file>

<file path=ppt/tags/tag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3"/>
</p:tagLst>
</file>

<file path=ppt/tags/tag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4"/>
</p:tagLst>
</file>

<file path=ppt/tags/tag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5"/>
</p:tagLst>
</file>

<file path=ppt/tags/tag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6"/>
</p:tagLst>
</file>

<file path=ppt/tags/tag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7"/>
</p:tagLst>
</file>

<file path=ppt/tags/tag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8"/>
</p:tagLst>
</file>

<file path=ppt/tags/tag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9"/>
</p:tagLst>
</file>

<file path=ppt/tags/tag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0"/>
</p:tagLst>
</file>

<file path=ppt/tags/tag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1"/>
</p:tagLst>
</file>

<file path=ppt/tags/tag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2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6"/>
</p:tagLst>
</file>

<file path=ppt/tags/tag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3"/>
</p:tagLst>
</file>

<file path=ppt/tags/tag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4"/>
</p:tagLst>
</file>

<file path=ppt/tags/tag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5"/>
</p:tagLst>
</file>

<file path=ppt/tags/tag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6"/>
</p:tagLst>
</file>

<file path=ppt/tags/tag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7"/>
</p:tagLst>
</file>

<file path=ppt/tags/tag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9"/>
</p:tagLst>
</file>

<file path=ppt/tags/tag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0"/>
</p:tagLst>
</file>

<file path=ppt/tags/tag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1"/>
</p:tagLst>
</file>

<file path=ppt/tags/tag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2"/>
</p:tagLst>
</file>

<file path=ppt/tags/tag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3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8"/>
</p:tagLst>
</file>

<file path=ppt/tags/tag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4"/>
</p:tagLst>
</file>

<file path=ppt/tags/tag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5"/>
</p:tagLst>
</file>

<file path=ppt/tags/tag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6"/>
</p:tagLst>
</file>

<file path=ppt/tags/tag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7"/>
</p:tagLst>
</file>

<file path=ppt/tags/tag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8"/>
</p:tagLst>
</file>

<file path=ppt/tags/tag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9"/>
</p:tagLst>
</file>

<file path=ppt/tags/tag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00"/>
</p:tagLst>
</file>

<file path=ppt/tags/tag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0"/>
</p:tagLst>
</file>

<file path=ppt/tags/tag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1"/>
</p:tagLst>
</file>

<file path=ppt/tags/tag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6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9"/>
</p:tagLst>
</file>

<file path=ppt/tags/tag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7"/>
</p:tagLst>
</file>

<file path=ppt/tags/tag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8"/>
</p:tagLst>
</file>

<file path=ppt/tags/tag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9"/>
</p:tagLst>
</file>

<file path=ppt/tags/tag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2"/>
</p:tagLst>
</file>

<file path=ppt/tags/tag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5"/>
</p:tagLst>
</file>

<file path=ppt/tags/tag7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3"/>
</p:tagLst>
</file>

<file path=ppt/tags/tag7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4"/>
</p:tagLst>
</file>

<file path=ppt/tags/tag7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5"/>
</p:tagLst>
</file>

<file path=ppt/tags/tag7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6"/>
</p:tagLst>
</file>

<file path=ppt/tags/tag7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7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0"/>
</p:tagLst>
</file>

<file path=ppt/tags/tag7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8"/>
</p:tagLst>
</file>

<file path=ppt/tags/tag7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9"/>
</p:tagLst>
</file>

<file path=ppt/tags/tag7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0"/>
</p:tagLst>
</file>

<file path=ppt/tags/tag7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1"/>
</p:tagLst>
</file>

<file path=ppt/tags/tag7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2"/>
</p:tagLst>
</file>

<file path=ppt/tags/tag7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3"/>
</p:tagLst>
</file>

<file path=ppt/tags/tag7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4"/>
</p:tagLst>
</file>

<file path=ppt/tags/tag7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5"/>
</p:tagLst>
</file>

<file path=ppt/tags/tag7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6"/>
</p:tagLst>
</file>

<file path=ppt/tags/tag7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7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1"/>
</p:tagLst>
</file>

<file path=ppt/tags/tag7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8"/>
</p:tagLst>
</file>

<file path=ppt/tags/tag7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9"/>
</p:tagLst>
</file>

<file path=ppt/tags/tag7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0"/>
</p:tagLst>
</file>

<file path=ppt/tags/tag7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1"/>
</p:tagLst>
</file>

<file path=ppt/tags/tag7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2"/>
</p:tagLst>
</file>

<file path=ppt/tags/tag7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3"/>
</p:tagLst>
</file>

<file path=ppt/tags/tag7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4"/>
</p:tagLst>
</file>

<file path=ppt/tags/tag7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02"/>
</p:tagLst>
</file>

<file path=ppt/tags/tag7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03"/>
</p:tagLst>
</file>

<file path=ppt/tags/tag7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04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2"/>
</p:tagLst>
</file>

<file path=ppt/tags/tag7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05"/>
</p:tagLst>
</file>

<file path=ppt/tags/tag7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3"/>
</p:tagLst>
</file>

<file path=ppt/tags/tag7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4"/>
</p:tagLst>
</file>

<file path=ppt/tags/tag7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5"/>
</p:tagLst>
</file>

<file path=ppt/tags/tag7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23"/>
</p:tagLst>
</file>

<file path=ppt/tags/tag7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24"/>
</p:tagLst>
</file>

<file path=ppt/tags/tag7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25"/>
</p:tagLst>
</file>

<file path=ppt/tags/tag7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26"/>
</p:tagLst>
</file>

<file path=ppt/tags/tag7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27"/>
</p:tagLst>
</file>

<file path=ppt/tags/tag7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2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6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3"/>
</p:tagLst>
</file>

<file path=ppt/tags/tag8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6"/>
</p:tagLst>
</file>

<file path=ppt/tags/tag8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7"/>
</p:tagLst>
</file>

<file path=ppt/tags/tag8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8"/>
</p:tagLst>
</file>

<file path=ppt/tags/tag8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9"/>
</p:tagLst>
</file>

<file path=ppt/tags/tag8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20"/>
</p:tagLst>
</file>

<file path=ppt/tags/tag8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21"/>
</p:tagLst>
</file>

<file path=ppt/tags/tag8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22"/>
</p:tagLst>
</file>

<file path=ppt/tags/tag8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06"/>
</p:tagLst>
</file>

<file path=ppt/tags/tag8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07"/>
</p:tagLst>
</file>

<file path=ppt/tags/tag8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08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4"/>
</p:tagLst>
</file>

<file path=ppt/tags/tag8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09"/>
</p:tagLst>
</file>

<file path=ppt/tags/tag8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0"/>
</p:tagLst>
</file>

<file path=ppt/tags/tag8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1"/>
</p:tagLst>
</file>

<file path=ppt/tags/tag8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2"/>
</p:tagLst>
</file>

<file path=ppt/tags/tag8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30"/>
</p:tagLst>
</file>

<file path=ppt/tags/tag8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31"/>
</p:tagLst>
</file>

<file path=ppt/tags/tag8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32"/>
</p:tagLst>
</file>

<file path=ppt/tags/tag8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33"/>
</p:tagLst>
</file>

<file path=ppt/tags/tag8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34"/>
</p:tagLst>
</file>

<file path=ppt/tags/tag8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35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6"/>
</p:tagLst>
</file>

<file path=ppt/tags/tag8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"/>
</p:tagLst>
</file>

<file path=ppt/tags/tag8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37"/>
</p:tagLst>
</file>

<file path=ppt/tags/tag8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1"/>
</p:tagLst>
</file>

<file path=ppt/tags/tag8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2"/>
</p:tagLst>
</file>

<file path=ppt/tags/tag8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03"/>
</p:tagLst>
</file>

<file path=ppt/tags/tag8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04"/>
</p:tagLst>
</file>

<file path=ppt/tags/tag8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05"/>
</p:tagLst>
</file>

<file path=ppt/tags/tag8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06"/>
</p:tagLst>
</file>

<file path=ppt/tags/tag8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0"/>
  <p:tag name="KSO_WM_UNIT_PLACING_PICTURE_USER_VIEWPORT" val="{&quot;height&quot;:3017.5007874015746,&quot;width&quot;:2832.499212598425}"/>
</p:tagLst>
</file>

<file path=ppt/tags/tag8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7"/>
</p:tagLst>
</file>

<file path=ppt/tags/tag8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2"/>
</p:tagLst>
</file>

<file path=ppt/tags/tag8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8"/>
</p:tagLst>
</file>

<file path=ppt/tags/tag8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1"/>
</p:tagLst>
</file>

<file path=ppt/tags/tag8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2"/>
</p:tagLst>
</file>

<file path=ppt/tags/tag8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9"/>
</p:tagLst>
</file>

<file path=ppt/tags/tag8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0"/>
</p:tagLst>
</file>

<file path=ppt/tags/tag8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3"/>
</p:tagLst>
</file>

<file path=ppt/tags/tag8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4"/>
</p:tagLst>
</file>

<file path=ppt/tags/tag8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4"/>
</p:tagLst>
</file>

<file path=ppt/tags/tag8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5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8"/>
</p:tagLst>
</file>

<file path=ppt/tags/tag8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6"/>
</p:tagLst>
</file>

<file path=ppt/tags/tag8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7"/>
</p:tagLst>
</file>

<file path=ppt/tags/tag8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5"/>
</p:tagLst>
</file>

<file path=ppt/tags/tag8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6"/>
</p:tagLst>
</file>

<file path=ppt/tags/tag8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7"/>
</p:tagLst>
</file>

<file path=ppt/tags/tag8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8"/>
</p:tagLst>
</file>

<file path=ppt/tags/tag8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9"/>
</p:tagLst>
</file>

<file path=ppt/tags/tag8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0"/>
</p:tagLst>
</file>

<file path=ppt/tags/tag8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1"/>
</p:tagLst>
</file>

<file path=ppt/tags/tag8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2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9"/>
</p:tagLst>
</file>

<file path=ppt/tags/tag8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3"/>
</p:tagLst>
</file>

<file path=ppt/tags/tag8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4"/>
</p:tagLst>
</file>

<file path=ppt/tags/tag8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5"/>
</p:tagLst>
</file>

<file path=ppt/tags/tag8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6"/>
</p:tagLst>
</file>

<file path=ppt/tags/tag8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8"/>
</p:tagLst>
</file>

<file path=ppt/tags/tag8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9"/>
</p:tagLst>
</file>

<file path=ppt/tags/tag8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0"/>
</p:tagLst>
</file>

<file path=ppt/tags/tag8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1"/>
</p:tagLst>
</file>

<file path=ppt/tags/tag8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2"/>
</p:tagLst>
</file>

<file path=ppt/tags/tag8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3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0"/>
</p:tagLst>
</file>

<file path=ppt/tags/tag8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4"/>
</p:tagLst>
</file>

<file path=ppt/tags/tag8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5"/>
</p:tagLst>
</file>

<file path=ppt/tags/tag8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6"/>
</p:tagLst>
</file>

<file path=ppt/tags/tag8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7"/>
</p:tagLst>
</file>

<file path=ppt/tags/tag8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8"/>
</p:tagLst>
</file>

<file path=ppt/tags/tag8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9"/>
</p:tagLst>
</file>

<file path=ppt/tags/tag8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0"/>
</p:tagLst>
</file>

<file path=ppt/tags/tag8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1"/>
</p:tagLst>
</file>

<file path=ppt/tags/tag8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2"/>
</p:tagLst>
</file>

<file path=ppt/tags/tag8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3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1"/>
</p:tagLst>
</file>

<file path=ppt/tags/tag8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4"/>
</p:tagLst>
</file>

<file path=ppt/tags/tag8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5"/>
</p:tagLst>
</file>

<file path=ppt/tags/tag8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7"/>
</p:tagLst>
</file>

<file path=ppt/tags/tag8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8"/>
</p:tagLst>
</file>

<file path=ppt/tags/tag8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9"/>
</p:tagLst>
</file>

<file path=ppt/tags/tag8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91"/>
</p:tagLst>
</file>

<file path=ppt/tags/tag8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6"/>
</p:tagLst>
</file>

<file path=ppt/tags/tag8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9"/>
</p:tagLst>
</file>

<file path=ppt/tags/tag8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40"/>
</p:tagLst>
</file>

<file path=ppt/tags/tag8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43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2"/>
</p:tagLst>
</file>

<file path=ppt/tags/tag8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44"/>
</p:tagLst>
</file>

<file path=ppt/tags/tag8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45"/>
</p:tagLst>
</file>

<file path=ppt/tags/tag8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41"/>
</p:tagLst>
</file>

<file path=ppt/tags/tag8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42"/>
</p:tagLst>
</file>

<file path=ppt/tags/tag8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7"/>
</p:tagLst>
</file>

<file path=ppt/tags/tag8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8"/>
</p:tagLst>
</file>

<file path=ppt/tags/tag8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93"/>
</p:tagLst>
</file>

<file path=ppt/tags/tag8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94"/>
</p:tagLst>
</file>

<file path=ppt/tags/tag8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95"/>
</p:tagLst>
</file>

<file path=ppt/tags/tag8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96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3"/>
</p:tagLst>
</file>

<file path=ppt/tags/tag8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97"/>
</p:tagLst>
</file>

<file path=ppt/tags/tag8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98"/>
</p:tagLst>
</file>

<file path=ppt/tags/tag8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99"/>
</p:tagLst>
</file>

<file path=ppt/tags/tag8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00"/>
</p:tagLst>
</file>

<file path=ppt/tags/tag8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01"/>
</p:tagLst>
</file>

<file path=ppt/tags/tag8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02"/>
</p:tagLst>
</file>

<file path=ppt/tags/tag8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03"/>
</p:tagLst>
</file>

<file path=ppt/tags/tag8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05"/>
</p:tagLst>
</file>

<file path=ppt/tags/tag8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06"/>
</p:tagLst>
</file>

<file path=ppt/tags/tag8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0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5"/>
</p:tagLst>
</file>

<file path=ppt/tags/tag9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08"/>
</p:tagLst>
</file>

<file path=ppt/tags/tag9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09"/>
</p:tagLst>
</file>

<file path=ppt/tags/tag9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"/>
</p:tagLst>
</file>

<file path=ppt/tags/tag9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"/>
</p:tagLst>
</file>

<file path=ppt/tags/tag9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11"/>
</p:tagLst>
</file>

<file path=ppt/tags/tag9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12"/>
</p:tagLst>
</file>

<file path=ppt/tags/tag9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13"/>
</p:tagLst>
</file>

<file path=ppt/tags/tag9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14"/>
</p:tagLst>
</file>

<file path=ppt/tags/tag9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15"/>
</p:tagLst>
</file>

<file path=ppt/tags/tag9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16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6"/>
</p:tagLst>
</file>

<file path=ppt/tags/tag9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03"/>
</p:tagLst>
</file>

<file path=ppt/tags/tag9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09"/>
</p:tagLst>
</file>

<file path=ppt/tags/tag9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2"/>
</p:tagLst>
</file>

<file path=ppt/tags/tag9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18"/>
</p:tagLst>
</file>

<file path=ppt/tags/tag9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19"/>
</p:tagLst>
</file>

<file path=ppt/tags/tag9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0"/>
</p:tagLst>
</file>

<file path=ppt/tags/tag9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1"/>
</p:tagLst>
</file>

<file path=ppt/tags/tag9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2"/>
</p:tagLst>
</file>

<file path=ppt/tags/tag9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3"/>
</p:tagLst>
</file>

<file path=ppt/tags/tag9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4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0"/>
</p:tagLst>
</file>

<file path=ppt/tags/tag9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0"/>
</p:tagLst>
</file>

<file path=ppt/tags/tag9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1"/>
</p:tagLst>
</file>

<file path=ppt/tags/tag9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"/>
</p:tagLst>
</file>

<file path=ppt/tags/tag9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"/>
</p:tagLst>
</file>

<file path=ppt/tags/tag9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"/>
</p:tagLst>
</file>

<file path=ppt/tags/tag9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"/>
</p:tagLst>
</file>

<file path=ppt/tags/tag9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"/>
</p:tagLst>
</file>

<file path=ppt/tags/tag9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"/>
</p:tagLst>
</file>

<file path=ppt/tags/tag9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"/>
</p:tagLst>
</file>

<file path=ppt/tags/tag9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1"/>
</p:tagLst>
</file>

<file path=ppt/tags/tag9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8"/>
</p:tagLst>
</file>

<file path=ppt/tags/tag9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9"/>
</p:tagLst>
</file>

<file path=ppt/tags/tag9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20"/>
</p:tagLst>
</file>

<file path=ppt/tags/tag9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21"/>
</p:tagLst>
</file>

<file path=ppt/tags/tag9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4"/>
</p:tagLst>
</file>

<file path=ppt/tags/tag9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6"/>
</p:tagLst>
</file>

<file path=ppt/tags/tag9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7"/>
</p:tagLst>
</file>

<file path=ppt/tags/tag9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8"/>
</p:tagLst>
</file>

<file path=ppt/tags/tag9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9"/>
</p:tagLst>
</file>

<file path=ppt/tags/tag9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2"/>
</p:tagLst>
</file>

<file path=ppt/tags/tag9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2"/>
</p:tagLst>
</file>

<file path=ppt/tags/tag9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3"/>
</p:tagLst>
</file>

<file path=ppt/tags/tag9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4"/>
</p:tagLst>
</file>

<file path=ppt/tags/tag9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5"/>
</p:tagLst>
</file>

<file path=ppt/tags/tag9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6"/>
</p:tagLst>
</file>

<file path=ppt/tags/tag9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"/>
</p:tagLst>
</file>

<file path=ppt/tags/tag9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8"/>
</p:tagLst>
</file>

<file path=ppt/tags/tag9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9"/>
</p:tagLst>
</file>

<file path=ppt/tags/tag9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40"/>
</p:tagLst>
</file>

<file path=ppt/tags/tag9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4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1"/>
</p:tagLst>
</file>

<file path=ppt/tags/tag9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42"/>
</p:tagLst>
</file>

<file path=ppt/tags/tag9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43"/>
</p:tagLst>
</file>

<file path=ppt/tags/tag9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44"/>
</p:tagLst>
</file>

<file path=ppt/tags/tag9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45"/>
</p:tagLst>
</file>

<file path=ppt/tags/tag9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47"/>
</p:tagLst>
</file>

<file path=ppt/tags/tag9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48"/>
</p:tagLst>
</file>

<file path=ppt/tags/tag9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49"/>
</p:tagLst>
</file>

<file path=ppt/tags/tag9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50"/>
</p:tagLst>
</file>

<file path=ppt/tags/tag9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51"/>
</p:tagLst>
</file>

<file path=ppt/tags/tag9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52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2"/>
</p:tagLst>
</file>

<file path=ppt/tags/tag9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53"/>
</p:tagLst>
</file>

<file path=ppt/tags/tag9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54"/>
</p:tagLst>
</file>

<file path=ppt/tags/tag9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55"/>
</p:tagLst>
</file>

<file path=ppt/tags/tag9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56"/>
</p:tagLst>
</file>

<file path=ppt/tags/tag9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57"/>
</p:tagLst>
</file>

<file path=ppt/tags/tag9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58"/>
</p:tagLst>
</file>

<file path=ppt/tags/tag9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60"/>
</p:tagLst>
</file>

<file path=ppt/tags/tag9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61"/>
</p:tagLst>
</file>

<file path=ppt/tags/tag9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62"/>
</p:tagLst>
</file>

<file path=ppt/tags/tag9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63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7"/>
</p:tagLst>
</file>

<file path=ppt/tags/tag9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64"/>
</p:tagLst>
</file>

<file path=ppt/tags/tag9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65"/>
</p:tagLst>
</file>

<file path=ppt/tags/tag9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66"/>
</p:tagLst>
</file>

<file path=ppt/tags/tag9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67"/>
</p:tagLst>
</file>

<file path=ppt/tags/tag9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68"/>
</p:tagLst>
</file>

<file path=ppt/tags/tag9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69"/>
</p:tagLst>
</file>

<file path=ppt/tags/tag9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70"/>
</p:tagLst>
</file>

<file path=ppt/tags/tag9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71"/>
</p:tagLst>
</file>

<file path=ppt/tags/tag9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72"/>
</p:tagLst>
</file>

<file path=ppt/tags/tag9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73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8"/>
</p:tagLst>
</file>

<file path=ppt/tags/tag9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74"/>
</p:tagLst>
</file>

<file path=ppt/tags/tag9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75"/>
</p:tagLst>
</file>

<file path=ppt/tags/tag9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76"/>
</p:tagLst>
</file>

<file path=ppt/tags/tag9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77"/>
</p:tagLst>
</file>

<file path=ppt/tags/tag9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78"/>
</p:tagLst>
</file>

<file path=ppt/tags/tag9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80"/>
</p:tagLst>
</file>

<file path=ppt/tags/tag9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81"/>
</p:tagLst>
</file>

<file path=ppt/tags/tag9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82"/>
</p:tagLst>
</file>

<file path=ppt/tags/tag9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83"/>
</p:tagLst>
</file>

<file path=ppt/tags/tag9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84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9"/>
</p:tagLst>
</file>

<file path=ppt/tags/tag9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85"/>
</p:tagLst>
</file>

<file path=ppt/tags/tag9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86"/>
</p:tagLst>
</file>

<file path=ppt/tags/tag9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87"/>
</p:tagLst>
</file>

<file path=ppt/tags/tag9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88"/>
</p:tagLst>
</file>

<file path=ppt/tags/tag9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89"/>
</p:tagLst>
</file>

<file path=ppt/tags/tag9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90"/>
</p:tagLst>
</file>

<file path=ppt/tags/tag9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91"/>
</p:tagLst>
</file>

<file path=ppt/tags/tag9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92"/>
</p:tagLst>
</file>

<file path=ppt/tags/tag9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93"/>
</p:tagLst>
</file>

<file path=ppt/tags/tag9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95"/>
</p:tagLst>
</file>

<file path=ppt/theme/theme1.xml><?xml version="1.0" encoding="utf-8"?>
<a:theme xmlns:a="http://schemas.openxmlformats.org/drawingml/2006/main" name="mykonglong.taobao.com">
  <a:themeElements>
    <a:clrScheme name="mykonglong.taobao.c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ykonglong.taobao.com">
      <a:majorFont>
        <a:latin typeface="Arial"/>
        <a:ea typeface="宋体"/>
        <a:cs typeface="Arial"/>
      </a:majorFont>
      <a:minorFont>
        <a:latin typeface="Arial"/>
        <a:ea typeface="宋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ykonglong.taobao.co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konglong.taobao.com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konglong.taobao.com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konglong.taobao.com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konglong.taobao.com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konglong.taobao.com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konglong.taobao.com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konglong.taobao.com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konglong.taobao.com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konglong.taobao.com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konglong.taobao.com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konglong.taobao.com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1967</Words>
  <Application>Microsoft Office PowerPoint</Application>
  <PresentationFormat>宽屏</PresentationFormat>
  <Paragraphs>351</Paragraphs>
  <Slides>43</Slides>
  <Notes>1</Notes>
  <HiddenSlides>0</HiddenSlides>
  <MMClips>3</MMClips>
  <ScaleCrop>false</ScaleCrop>
  <HeadingPairs>
    <vt:vector size="8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43</vt:i4>
      </vt:variant>
    </vt:vector>
  </HeadingPairs>
  <TitlesOfParts>
    <vt:vector size="55" baseType="lpstr">
      <vt:lpstr>黑体</vt:lpstr>
      <vt:lpstr>华文楷体</vt:lpstr>
      <vt:lpstr>楷体</vt:lpstr>
      <vt:lpstr>隶书</vt:lpstr>
      <vt:lpstr>宋体</vt:lpstr>
      <vt:lpstr>微软雅黑</vt:lpstr>
      <vt:lpstr>Arial</vt:lpstr>
      <vt:lpstr>Calibri</vt:lpstr>
      <vt:lpstr>Helvetica</vt:lpstr>
      <vt:lpstr>Times New Roman</vt:lpstr>
      <vt:lpstr>mykonglong.taobao.com</vt:lpstr>
      <vt:lpstr>公式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Administrator</cp:lastModifiedBy>
  <cp:revision>2</cp:revision>
  <cp:lastPrinted>2024-08-20T15:20:13Z</cp:lastPrinted>
  <dcterms:created xsi:type="dcterms:W3CDTF">2024-08-20T15:20:13Z</dcterms:created>
  <dcterms:modified xsi:type="dcterms:W3CDTF">2024-10-05T01:29:54Z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