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vml" ContentType="application/vnd.openxmlformats-officedocument.vmlDrawing"/>
  <Default Extension="bin" ContentType="application/vnd.openxmlformats-officedocument.oleObject"/>
  <Default Extension="wmf" ContentType="image/x-wmf"/>
  <Default Extension="png" ContentType="image/png"/>
  <Default Extension="wdp" ContentType="image/vnd.ms-photo"/>
  <Default Extension="gif" ContentType="image/gif"/>
  <Default Extension="wmv" ContentType="video/x-ms-wmv"/>
  <Default Extension="mp4" ContentType="video/mp4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00.xml" ContentType="application/vnd.openxmlformats-officedocument.presentationml.tags+xml"/>
  <Override PartName="/ppt/tags/tag1001.xml" ContentType="application/vnd.openxmlformats-officedocument.presentationml.tags+xml"/>
  <Override PartName="/ppt/tags/tag1002.xml" ContentType="application/vnd.openxmlformats-officedocument.presentationml.tags+xml"/>
  <Override PartName="/ppt/tags/tag1003.xml" ContentType="application/vnd.openxmlformats-officedocument.presentationml.tags+xml"/>
  <Override PartName="/ppt/tags/tag1004.xml" ContentType="application/vnd.openxmlformats-officedocument.presentationml.tags+xml"/>
  <Override PartName="/ppt/tags/tag1005.xml" ContentType="application/vnd.openxmlformats-officedocument.presentationml.tags+xml"/>
  <Override PartName="/ppt/tags/tag1006.xml" ContentType="application/vnd.openxmlformats-officedocument.presentationml.tags+xml"/>
  <Override PartName="/ppt/tags/tag1007.xml" ContentType="application/vnd.openxmlformats-officedocument.presentationml.tags+xml"/>
  <Override PartName="/ppt/tags/tag1008.xml" ContentType="application/vnd.openxmlformats-officedocument.presentationml.tags+xml"/>
  <Override PartName="/ppt/tags/tag1009.xml" ContentType="application/vnd.openxmlformats-officedocument.presentationml.tags+xml"/>
  <Override PartName="/ppt/tags/tag101.xml" ContentType="application/vnd.openxmlformats-officedocument.presentationml.tags+xml"/>
  <Override PartName="/ppt/tags/tag1010.xml" ContentType="application/vnd.openxmlformats-officedocument.presentationml.tags+xml"/>
  <Override PartName="/ppt/tags/tag1011.xml" ContentType="application/vnd.openxmlformats-officedocument.presentationml.tags+xml"/>
  <Override PartName="/ppt/tags/tag1012.xml" ContentType="application/vnd.openxmlformats-officedocument.presentationml.tags+xml"/>
  <Override PartName="/ppt/tags/tag1013.xml" ContentType="application/vnd.openxmlformats-officedocument.presentationml.tags+xml"/>
  <Override PartName="/ppt/tags/tag1014.xml" ContentType="application/vnd.openxmlformats-officedocument.presentationml.tags+xml"/>
  <Override PartName="/ppt/tags/tag1015.xml" ContentType="application/vnd.openxmlformats-officedocument.presentationml.tags+xml"/>
  <Override PartName="/ppt/tags/tag1016.xml" ContentType="application/vnd.openxmlformats-officedocument.presentationml.tags+xml"/>
  <Override PartName="/ppt/tags/tag1017.xml" ContentType="application/vnd.openxmlformats-officedocument.presentationml.tags+xml"/>
  <Override PartName="/ppt/tags/tag1018.xml" ContentType="application/vnd.openxmlformats-officedocument.presentationml.tags+xml"/>
  <Override PartName="/ppt/tags/tag1019.xml" ContentType="application/vnd.openxmlformats-officedocument.presentationml.tags+xml"/>
  <Override PartName="/ppt/tags/tag102.xml" ContentType="application/vnd.openxmlformats-officedocument.presentationml.tags+xml"/>
  <Override PartName="/ppt/tags/tag1020.xml" ContentType="application/vnd.openxmlformats-officedocument.presentationml.tags+xml"/>
  <Override PartName="/ppt/tags/tag1021.xml" ContentType="application/vnd.openxmlformats-officedocument.presentationml.tags+xml"/>
  <Override PartName="/ppt/tags/tag1022.xml" ContentType="application/vnd.openxmlformats-officedocument.presentationml.tags+xml"/>
  <Override PartName="/ppt/tags/tag1023.xml" ContentType="application/vnd.openxmlformats-officedocument.presentationml.tags+xml"/>
  <Override PartName="/ppt/tags/tag1024.xml" ContentType="application/vnd.openxmlformats-officedocument.presentationml.tags+xml"/>
  <Override PartName="/ppt/tags/tag1025.xml" ContentType="application/vnd.openxmlformats-officedocument.presentationml.tags+xml"/>
  <Override PartName="/ppt/tags/tag1026.xml" ContentType="application/vnd.openxmlformats-officedocument.presentationml.tags+xml"/>
  <Override PartName="/ppt/tags/tag1027.xml" ContentType="application/vnd.openxmlformats-officedocument.presentationml.tags+xml"/>
  <Override PartName="/ppt/tags/tag1028.xml" ContentType="application/vnd.openxmlformats-officedocument.presentationml.tags+xml"/>
  <Override PartName="/ppt/tags/tag1029.xml" ContentType="application/vnd.openxmlformats-officedocument.presentationml.tags+xml"/>
  <Override PartName="/ppt/tags/tag103.xml" ContentType="application/vnd.openxmlformats-officedocument.presentationml.tags+xml"/>
  <Override PartName="/ppt/tags/tag1030.xml" ContentType="application/vnd.openxmlformats-officedocument.presentationml.tags+xml"/>
  <Override PartName="/ppt/tags/tag1031.xml" ContentType="application/vnd.openxmlformats-officedocument.presentationml.tags+xml"/>
  <Override PartName="/ppt/tags/tag1032.xml" ContentType="application/vnd.openxmlformats-officedocument.presentationml.tags+xml"/>
  <Override PartName="/ppt/tags/tag1033.xml" ContentType="application/vnd.openxmlformats-officedocument.presentationml.tags+xml"/>
  <Override PartName="/ppt/tags/tag1034.xml" ContentType="application/vnd.openxmlformats-officedocument.presentationml.tags+xml"/>
  <Override PartName="/ppt/tags/tag1035.xml" ContentType="application/vnd.openxmlformats-officedocument.presentationml.tags+xml"/>
  <Override PartName="/ppt/tags/tag1036.xml" ContentType="application/vnd.openxmlformats-officedocument.presentationml.tags+xml"/>
  <Override PartName="/ppt/tags/tag1037.xml" ContentType="application/vnd.openxmlformats-officedocument.presentationml.tags+xml"/>
  <Override PartName="/ppt/tags/tag1038.xml" ContentType="application/vnd.openxmlformats-officedocument.presentationml.tags+xml"/>
  <Override PartName="/ppt/tags/tag1039.xml" ContentType="application/vnd.openxmlformats-officedocument.presentationml.tags+xml"/>
  <Override PartName="/ppt/tags/tag104.xml" ContentType="application/vnd.openxmlformats-officedocument.presentationml.tags+xml"/>
  <Override PartName="/ppt/tags/tag1040.xml" ContentType="application/vnd.openxmlformats-officedocument.presentationml.tags+xml"/>
  <Override PartName="/ppt/tags/tag1041.xml" ContentType="application/vnd.openxmlformats-officedocument.presentationml.tags+xml"/>
  <Override PartName="/ppt/tags/tag1042.xml" ContentType="application/vnd.openxmlformats-officedocument.presentationml.tags+xml"/>
  <Override PartName="/ppt/tags/tag1043.xml" ContentType="application/vnd.openxmlformats-officedocument.presentationml.tags+xml"/>
  <Override PartName="/ppt/tags/tag1044.xml" ContentType="application/vnd.openxmlformats-officedocument.presentationml.tags+xml"/>
  <Override PartName="/ppt/tags/tag1045.xml" ContentType="application/vnd.openxmlformats-officedocument.presentationml.tags+xml"/>
  <Override PartName="/ppt/tags/tag1046.xml" ContentType="application/vnd.openxmlformats-officedocument.presentationml.tags+xml"/>
  <Override PartName="/ppt/tags/tag1047.xml" ContentType="application/vnd.openxmlformats-officedocument.presentationml.tags+xml"/>
  <Override PartName="/ppt/tags/tag1048.xml" ContentType="application/vnd.openxmlformats-officedocument.presentationml.tags+xml"/>
  <Override PartName="/ppt/tags/tag1049.xml" ContentType="application/vnd.openxmlformats-officedocument.presentationml.tags+xml"/>
  <Override PartName="/ppt/tags/tag105.xml" ContentType="application/vnd.openxmlformats-officedocument.presentationml.tags+xml"/>
  <Override PartName="/ppt/tags/tag1050.xml" ContentType="application/vnd.openxmlformats-officedocument.presentationml.tags+xml"/>
  <Override PartName="/ppt/tags/tag1051.xml" ContentType="application/vnd.openxmlformats-officedocument.presentationml.tags+xml"/>
  <Override PartName="/ppt/tags/tag1052.xml" ContentType="application/vnd.openxmlformats-officedocument.presentationml.tags+xml"/>
  <Override PartName="/ppt/tags/tag1053.xml" ContentType="application/vnd.openxmlformats-officedocument.presentationml.tags+xml"/>
  <Override PartName="/ppt/tags/tag1054.xml" ContentType="application/vnd.openxmlformats-officedocument.presentationml.tags+xml"/>
  <Override PartName="/ppt/tags/tag1055.xml" ContentType="application/vnd.openxmlformats-officedocument.presentationml.tags+xml"/>
  <Override PartName="/ppt/tags/tag1056.xml" ContentType="application/vnd.openxmlformats-officedocument.presentationml.tags+xml"/>
  <Override PartName="/ppt/tags/tag1057.xml" ContentType="application/vnd.openxmlformats-officedocument.presentationml.tags+xml"/>
  <Override PartName="/ppt/tags/tag1058.xml" ContentType="application/vnd.openxmlformats-officedocument.presentationml.tags+xml"/>
  <Override PartName="/ppt/tags/tag1059.xml" ContentType="application/vnd.openxmlformats-officedocument.presentationml.tags+xml"/>
  <Override PartName="/ppt/tags/tag106.xml" ContentType="application/vnd.openxmlformats-officedocument.presentationml.tags+xml"/>
  <Override PartName="/ppt/tags/tag1060.xml" ContentType="application/vnd.openxmlformats-officedocument.presentationml.tags+xml"/>
  <Override PartName="/ppt/tags/tag1061.xml" ContentType="application/vnd.openxmlformats-officedocument.presentationml.tags+xml"/>
  <Override PartName="/ppt/tags/tag1062.xml" ContentType="application/vnd.openxmlformats-officedocument.presentationml.tags+xml"/>
  <Override PartName="/ppt/tags/tag1063.xml" ContentType="application/vnd.openxmlformats-officedocument.presentationml.tags+xml"/>
  <Override PartName="/ppt/tags/tag1064.xml" ContentType="application/vnd.openxmlformats-officedocument.presentationml.tags+xml"/>
  <Override PartName="/ppt/tags/tag1065.xml" ContentType="application/vnd.openxmlformats-officedocument.presentationml.tags+xml"/>
  <Override PartName="/ppt/tags/tag1066.xml" ContentType="application/vnd.openxmlformats-officedocument.presentationml.tags+xml"/>
  <Override PartName="/ppt/tags/tag1067.xml" ContentType="application/vnd.openxmlformats-officedocument.presentationml.tags+xml"/>
  <Override PartName="/ppt/tags/tag1068.xml" ContentType="application/vnd.openxmlformats-officedocument.presentationml.tags+xml"/>
  <Override PartName="/ppt/tags/tag1069.xml" ContentType="application/vnd.openxmlformats-officedocument.presentationml.tags+xml"/>
  <Override PartName="/ppt/tags/tag107.xml" ContentType="application/vnd.openxmlformats-officedocument.presentationml.tags+xml"/>
  <Override PartName="/ppt/tags/tag1070.xml" ContentType="application/vnd.openxmlformats-officedocument.presentationml.tags+xml"/>
  <Override PartName="/ppt/tags/tag1071.xml" ContentType="application/vnd.openxmlformats-officedocument.presentationml.tags+xml"/>
  <Override PartName="/ppt/tags/tag1072.xml" ContentType="application/vnd.openxmlformats-officedocument.presentationml.tags+xml"/>
  <Override PartName="/ppt/tags/tag1073.xml" ContentType="application/vnd.openxmlformats-officedocument.presentationml.tags+xml"/>
  <Override PartName="/ppt/tags/tag1074.xml" ContentType="application/vnd.openxmlformats-officedocument.presentationml.tags+xml"/>
  <Override PartName="/ppt/tags/tag1075.xml" ContentType="application/vnd.openxmlformats-officedocument.presentationml.tags+xml"/>
  <Override PartName="/ppt/tags/tag1076.xml" ContentType="application/vnd.openxmlformats-officedocument.presentationml.tags+xml"/>
  <Override PartName="/ppt/tags/tag1077.xml" ContentType="application/vnd.openxmlformats-officedocument.presentationml.tags+xml"/>
  <Override PartName="/ppt/tags/tag1078.xml" ContentType="application/vnd.openxmlformats-officedocument.presentationml.tags+xml"/>
  <Override PartName="/ppt/tags/tag1079.xml" ContentType="application/vnd.openxmlformats-officedocument.presentationml.tags+xml"/>
  <Override PartName="/ppt/tags/tag108.xml" ContentType="application/vnd.openxmlformats-officedocument.presentationml.tags+xml"/>
  <Override PartName="/ppt/tags/tag1080.xml" ContentType="application/vnd.openxmlformats-officedocument.presentationml.tags+xml"/>
  <Override PartName="/ppt/tags/tag1081.xml" ContentType="application/vnd.openxmlformats-officedocument.presentationml.tags+xml"/>
  <Override PartName="/ppt/tags/tag1082.xml" ContentType="application/vnd.openxmlformats-officedocument.presentationml.tags+xml"/>
  <Override PartName="/ppt/tags/tag1083.xml" ContentType="application/vnd.openxmlformats-officedocument.presentationml.tags+xml"/>
  <Override PartName="/ppt/tags/tag1084.xml" ContentType="application/vnd.openxmlformats-officedocument.presentationml.tags+xml"/>
  <Override PartName="/ppt/tags/tag1085.xml" ContentType="application/vnd.openxmlformats-officedocument.presentationml.tags+xml"/>
  <Override PartName="/ppt/tags/tag1086.xml" ContentType="application/vnd.openxmlformats-officedocument.presentationml.tags+xml"/>
  <Override PartName="/ppt/tags/tag1087.xml" ContentType="application/vnd.openxmlformats-officedocument.presentationml.tags+xml"/>
  <Override PartName="/ppt/tags/tag1088.xml" ContentType="application/vnd.openxmlformats-officedocument.presentationml.tags+xml"/>
  <Override PartName="/ppt/tags/tag1089.xml" ContentType="application/vnd.openxmlformats-officedocument.presentationml.tags+xml"/>
  <Override PartName="/ppt/tags/tag109.xml" ContentType="application/vnd.openxmlformats-officedocument.presentationml.tags+xml"/>
  <Override PartName="/ppt/tags/tag1090.xml" ContentType="application/vnd.openxmlformats-officedocument.presentationml.tags+xml"/>
  <Override PartName="/ppt/tags/tag1091.xml" ContentType="application/vnd.openxmlformats-officedocument.presentationml.tags+xml"/>
  <Override PartName="/ppt/tags/tag1092.xml" ContentType="application/vnd.openxmlformats-officedocument.presentationml.tags+xml"/>
  <Override PartName="/ppt/tags/tag1093.xml" ContentType="application/vnd.openxmlformats-officedocument.presentationml.tags+xml"/>
  <Override PartName="/ppt/tags/tag1094.xml" ContentType="application/vnd.openxmlformats-officedocument.presentationml.tags+xml"/>
  <Override PartName="/ppt/tags/tag1095.xml" ContentType="application/vnd.openxmlformats-officedocument.presentationml.tags+xml"/>
  <Override PartName="/ppt/tags/tag1096.xml" ContentType="application/vnd.openxmlformats-officedocument.presentationml.tags+xml"/>
  <Override PartName="/ppt/tags/tag1097.xml" ContentType="application/vnd.openxmlformats-officedocument.presentationml.tags+xml"/>
  <Override PartName="/ppt/tags/tag1098.xml" ContentType="application/vnd.openxmlformats-officedocument.presentationml.tags+xml"/>
  <Override PartName="/ppt/tags/tag109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00.xml" ContentType="application/vnd.openxmlformats-officedocument.presentationml.tags+xml"/>
  <Override PartName="/ppt/tags/tag1101.xml" ContentType="application/vnd.openxmlformats-officedocument.presentationml.tags+xml"/>
  <Override PartName="/ppt/tags/tag1102.xml" ContentType="application/vnd.openxmlformats-officedocument.presentationml.tags+xml"/>
  <Override PartName="/ppt/tags/tag1103.xml" ContentType="application/vnd.openxmlformats-officedocument.presentationml.tags+xml"/>
  <Override PartName="/ppt/tags/tag1104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tags/tag85.xml" ContentType="application/vnd.openxmlformats-officedocument.presentationml.tags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52.xml" ContentType="application/vnd.openxmlformats-officedocument.presentationml.tags+xml"/>
  <Override PartName="/ppt/tags/tag853.xml" ContentType="application/vnd.openxmlformats-officedocument.presentationml.tags+xml"/>
  <Override PartName="/ppt/tags/tag854.xml" ContentType="application/vnd.openxmlformats-officedocument.presentationml.tags+xml"/>
  <Override PartName="/ppt/tags/tag855.xml" ContentType="application/vnd.openxmlformats-officedocument.presentationml.tags+xml"/>
  <Override PartName="/ppt/tags/tag856.xml" ContentType="application/vnd.openxmlformats-officedocument.presentationml.tags+xml"/>
  <Override PartName="/ppt/tags/tag857.xml" ContentType="application/vnd.openxmlformats-officedocument.presentationml.tags+xml"/>
  <Override PartName="/ppt/tags/tag858.xml" ContentType="application/vnd.openxmlformats-officedocument.presentationml.tags+xml"/>
  <Override PartName="/ppt/tags/tag859.xml" ContentType="application/vnd.openxmlformats-officedocument.presentationml.tags+xml"/>
  <Override PartName="/ppt/tags/tag86.xml" ContentType="application/vnd.openxmlformats-officedocument.presentationml.tags+xml"/>
  <Override PartName="/ppt/tags/tag860.xml" ContentType="application/vnd.openxmlformats-officedocument.presentationml.tags+xml"/>
  <Override PartName="/ppt/tags/tag861.xml" ContentType="application/vnd.openxmlformats-officedocument.presentationml.tags+xml"/>
  <Override PartName="/ppt/tags/tag862.xml" ContentType="application/vnd.openxmlformats-officedocument.presentationml.tags+xml"/>
  <Override PartName="/ppt/tags/tag863.xml" ContentType="application/vnd.openxmlformats-officedocument.presentationml.tags+xml"/>
  <Override PartName="/ppt/tags/tag864.xml" ContentType="application/vnd.openxmlformats-officedocument.presentationml.tags+xml"/>
  <Override PartName="/ppt/tags/tag865.xml" ContentType="application/vnd.openxmlformats-officedocument.presentationml.tags+xml"/>
  <Override PartName="/ppt/tags/tag866.xml" ContentType="application/vnd.openxmlformats-officedocument.presentationml.tags+xml"/>
  <Override PartName="/ppt/tags/tag867.xml" ContentType="application/vnd.openxmlformats-officedocument.presentationml.tags+xml"/>
  <Override PartName="/ppt/tags/tag868.xml" ContentType="application/vnd.openxmlformats-officedocument.presentationml.tags+xml"/>
  <Override PartName="/ppt/tags/tag869.xml" ContentType="application/vnd.openxmlformats-officedocument.presentationml.tags+xml"/>
  <Override PartName="/ppt/tags/tag87.xml" ContentType="application/vnd.openxmlformats-officedocument.presentationml.tags+xml"/>
  <Override PartName="/ppt/tags/tag870.xml" ContentType="application/vnd.openxmlformats-officedocument.presentationml.tags+xml"/>
  <Override PartName="/ppt/tags/tag871.xml" ContentType="application/vnd.openxmlformats-officedocument.presentationml.tags+xml"/>
  <Override PartName="/ppt/tags/tag872.xml" ContentType="application/vnd.openxmlformats-officedocument.presentationml.tags+xml"/>
  <Override PartName="/ppt/tags/tag873.xml" ContentType="application/vnd.openxmlformats-officedocument.presentationml.tags+xml"/>
  <Override PartName="/ppt/tags/tag874.xml" ContentType="application/vnd.openxmlformats-officedocument.presentationml.tags+xml"/>
  <Override PartName="/ppt/tags/tag875.xml" ContentType="application/vnd.openxmlformats-officedocument.presentationml.tags+xml"/>
  <Override PartName="/ppt/tags/tag876.xml" ContentType="application/vnd.openxmlformats-officedocument.presentationml.tags+xml"/>
  <Override PartName="/ppt/tags/tag877.xml" ContentType="application/vnd.openxmlformats-officedocument.presentationml.tags+xml"/>
  <Override PartName="/ppt/tags/tag878.xml" ContentType="application/vnd.openxmlformats-officedocument.presentationml.tags+xml"/>
  <Override PartName="/ppt/tags/tag879.xml" ContentType="application/vnd.openxmlformats-officedocument.presentationml.tags+xml"/>
  <Override PartName="/ppt/tags/tag88.xml" ContentType="application/vnd.openxmlformats-officedocument.presentationml.tags+xml"/>
  <Override PartName="/ppt/tags/tag880.xml" ContentType="application/vnd.openxmlformats-officedocument.presentationml.tags+xml"/>
  <Override PartName="/ppt/tags/tag881.xml" ContentType="application/vnd.openxmlformats-officedocument.presentationml.tags+xml"/>
  <Override PartName="/ppt/tags/tag882.xml" ContentType="application/vnd.openxmlformats-officedocument.presentationml.tags+xml"/>
  <Override PartName="/ppt/tags/tag883.xml" ContentType="application/vnd.openxmlformats-officedocument.presentationml.tags+xml"/>
  <Override PartName="/ppt/tags/tag884.xml" ContentType="application/vnd.openxmlformats-officedocument.presentationml.tags+xml"/>
  <Override PartName="/ppt/tags/tag885.xml" ContentType="application/vnd.openxmlformats-officedocument.presentationml.tags+xml"/>
  <Override PartName="/ppt/tags/tag886.xml" ContentType="application/vnd.openxmlformats-officedocument.presentationml.tags+xml"/>
  <Override PartName="/ppt/tags/tag887.xml" ContentType="application/vnd.openxmlformats-officedocument.presentationml.tags+xml"/>
  <Override PartName="/ppt/tags/tag888.xml" ContentType="application/vnd.openxmlformats-officedocument.presentationml.tags+xml"/>
  <Override PartName="/ppt/tags/tag889.xml" ContentType="application/vnd.openxmlformats-officedocument.presentationml.tags+xml"/>
  <Override PartName="/ppt/tags/tag89.xml" ContentType="application/vnd.openxmlformats-officedocument.presentationml.tags+xml"/>
  <Override PartName="/ppt/tags/tag890.xml" ContentType="application/vnd.openxmlformats-officedocument.presentationml.tags+xml"/>
  <Override PartName="/ppt/tags/tag891.xml" ContentType="application/vnd.openxmlformats-officedocument.presentationml.tags+xml"/>
  <Override PartName="/ppt/tags/tag892.xml" ContentType="application/vnd.openxmlformats-officedocument.presentationml.tags+xml"/>
  <Override PartName="/ppt/tags/tag893.xml" ContentType="application/vnd.openxmlformats-officedocument.presentationml.tags+xml"/>
  <Override PartName="/ppt/tags/tag894.xml" ContentType="application/vnd.openxmlformats-officedocument.presentationml.tags+xml"/>
  <Override PartName="/ppt/tags/tag895.xml" ContentType="application/vnd.openxmlformats-officedocument.presentationml.tags+xml"/>
  <Override PartName="/ppt/tags/tag896.xml" ContentType="application/vnd.openxmlformats-officedocument.presentationml.tags+xml"/>
  <Override PartName="/ppt/tags/tag897.xml" ContentType="application/vnd.openxmlformats-officedocument.presentationml.tags+xml"/>
  <Override PartName="/ppt/tags/tag898.xml" ContentType="application/vnd.openxmlformats-officedocument.presentationml.tags+xml"/>
  <Override PartName="/ppt/tags/tag89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00.xml" ContentType="application/vnd.openxmlformats-officedocument.presentationml.tags+xml"/>
  <Override PartName="/ppt/tags/tag901.xml" ContentType="application/vnd.openxmlformats-officedocument.presentationml.tags+xml"/>
  <Override PartName="/ppt/tags/tag902.xml" ContentType="application/vnd.openxmlformats-officedocument.presentationml.tags+xml"/>
  <Override PartName="/ppt/tags/tag903.xml" ContentType="application/vnd.openxmlformats-officedocument.presentationml.tags+xml"/>
  <Override PartName="/ppt/tags/tag904.xml" ContentType="application/vnd.openxmlformats-officedocument.presentationml.tags+xml"/>
  <Override PartName="/ppt/tags/tag905.xml" ContentType="application/vnd.openxmlformats-officedocument.presentationml.tags+xml"/>
  <Override PartName="/ppt/tags/tag906.xml" ContentType="application/vnd.openxmlformats-officedocument.presentationml.tags+xml"/>
  <Override PartName="/ppt/tags/tag907.xml" ContentType="application/vnd.openxmlformats-officedocument.presentationml.tags+xml"/>
  <Override PartName="/ppt/tags/tag908.xml" ContentType="application/vnd.openxmlformats-officedocument.presentationml.tags+xml"/>
  <Override PartName="/ppt/tags/tag909.xml" ContentType="application/vnd.openxmlformats-officedocument.presentationml.tags+xml"/>
  <Override PartName="/ppt/tags/tag91.xml" ContentType="application/vnd.openxmlformats-officedocument.presentationml.tags+xml"/>
  <Override PartName="/ppt/tags/tag910.xml" ContentType="application/vnd.openxmlformats-officedocument.presentationml.tags+xml"/>
  <Override PartName="/ppt/tags/tag911.xml" ContentType="application/vnd.openxmlformats-officedocument.presentationml.tags+xml"/>
  <Override PartName="/ppt/tags/tag912.xml" ContentType="application/vnd.openxmlformats-officedocument.presentationml.tags+xml"/>
  <Override PartName="/ppt/tags/tag913.xml" ContentType="application/vnd.openxmlformats-officedocument.presentationml.tags+xml"/>
  <Override PartName="/ppt/tags/tag914.xml" ContentType="application/vnd.openxmlformats-officedocument.presentationml.tags+xml"/>
  <Override PartName="/ppt/tags/tag915.xml" ContentType="application/vnd.openxmlformats-officedocument.presentationml.tags+xml"/>
  <Override PartName="/ppt/tags/tag916.xml" ContentType="application/vnd.openxmlformats-officedocument.presentationml.tags+xml"/>
  <Override PartName="/ppt/tags/tag917.xml" ContentType="application/vnd.openxmlformats-officedocument.presentationml.tags+xml"/>
  <Override PartName="/ppt/tags/tag918.xml" ContentType="application/vnd.openxmlformats-officedocument.presentationml.tags+xml"/>
  <Override PartName="/ppt/tags/tag919.xml" ContentType="application/vnd.openxmlformats-officedocument.presentationml.tags+xml"/>
  <Override PartName="/ppt/tags/tag92.xml" ContentType="application/vnd.openxmlformats-officedocument.presentationml.tags+xml"/>
  <Override PartName="/ppt/tags/tag920.xml" ContentType="application/vnd.openxmlformats-officedocument.presentationml.tags+xml"/>
  <Override PartName="/ppt/tags/tag921.xml" ContentType="application/vnd.openxmlformats-officedocument.presentationml.tags+xml"/>
  <Override PartName="/ppt/tags/tag922.xml" ContentType="application/vnd.openxmlformats-officedocument.presentationml.tags+xml"/>
  <Override PartName="/ppt/tags/tag923.xml" ContentType="application/vnd.openxmlformats-officedocument.presentationml.tags+xml"/>
  <Override PartName="/ppt/tags/tag924.xml" ContentType="application/vnd.openxmlformats-officedocument.presentationml.tags+xml"/>
  <Override PartName="/ppt/tags/tag925.xml" ContentType="application/vnd.openxmlformats-officedocument.presentationml.tags+xml"/>
  <Override PartName="/ppt/tags/tag926.xml" ContentType="application/vnd.openxmlformats-officedocument.presentationml.tags+xml"/>
  <Override PartName="/ppt/tags/tag927.xml" ContentType="application/vnd.openxmlformats-officedocument.presentationml.tags+xml"/>
  <Override PartName="/ppt/tags/tag928.xml" ContentType="application/vnd.openxmlformats-officedocument.presentationml.tags+xml"/>
  <Override PartName="/ppt/tags/tag929.xml" ContentType="application/vnd.openxmlformats-officedocument.presentationml.tags+xml"/>
  <Override PartName="/ppt/tags/tag93.xml" ContentType="application/vnd.openxmlformats-officedocument.presentationml.tags+xml"/>
  <Override PartName="/ppt/tags/tag930.xml" ContentType="application/vnd.openxmlformats-officedocument.presentationml.tags+xml"/>
  <Override PartName="/ppt/tags/tag931.xml" ContentType="application/vnd.openxmlformats-officedocument.presentationml.tags+xml"/>
  <Override PartName="/ppt/tags/tag932.xml" ContentType="application/vnd.openxmlformats-officedocument.presentationml.tags+xml"/>
  <Override PartName="/ppt/tags/tag933.xml" ContentType="application/vnd.openxmlformats-officedocument.presentationml.tags+xml"/>
  <Override PartName="/ppt/tags/tag934.xml" ContentType="application/vnd.openxmlformats-officedocument.presentationml.tags+xml"/>
  <Override PartName="/ppt/tags/tag935.xml" ContentType="application/vnd.openxmlformats-officedocument.presentationml.tags+xml"/>
  <Override PartName="/ppt/tags/tag936.xml" ContentType="application/vnd.openxmlformats-officedocument.presentationml.tags+xml"/>
  <Override PartName="/ppt/tags/tag937.xml" ContentType="application/vnd.openxmlformats-officedocument.presentationml.tags+xml"/>
  <Override PartName="/ppt/tags/tag938.xml" ContentType="application/vnd.openxmlformats-officedocument.presentationml.tags+xml"/>
  <Override PartName="/ppt/tags/tag939.xml" ContentType="application/vnd.openxmlformats-officedocument.presentationml.tags+xml"/>
  <Override PartName="/ppt/tags/tag94.xml" ContentType="application/vnd.openxmlformats-officedocument.presentationml.tags+xml"/>
  <Override PartName="/ppt/tags/tag940.xml" ContentType="application/vnd.openxmlformats-officedocument.presentationml.tags+xml"/>
  <Override PartName="/ppt/tags/tag941.xml" ContentType="application/vnd.openxmlformats-officedocument.presentationml.tags+xml"/>
  <Override PartName="/ppt/tags/tag942.xml" ContentType="application/vnd.openxmlformats-officedocument.presentationml.tags+xml"/>
  <Override PartName="/ppt/tags/tag943.xml" ContentType="application/vnd.openxmlformats-officedocument.presentationml.tags+xml"/>
  <Override PartName="/ppt/tags/tag944.xml" ContentType="application/vnd.openxmlformats-officedocument.presentationml.tags+xml"/>
  <Override PartName="/ppt/tags/tag945.xml" ContentType="application/vnd.openxmlformats-officedocument.presentationml.tags+xml"/>
  <Override PartName="/ppt/tags/tag946.xml" ContentType="application/vnd.openxmlformats-officedocument.presentationml.tags+xml"/>
  <Override PartName="/ppt/tags/tag947.xml" ContentType="application/vnd.openxmlformats-officedocument.presentationml.tags+xml"/>
  <Override PartName="/ppt/tags/tag948.xml" ContentType="application/vnd.openxmlformats-officedocument.presentationml.tags+xml"/>
  <Override PartName="/ppt/tags/tag949.xml" ContentType="application/vnd.openxmlformats-officedocument.presentationml.tags+xml"/>
  <Override PartName="/ppt/tags/tag95.xml" ContentType="application/vnd.openxmlformats-officedocument.presentationml.tags+xml"/>
  <Override PartName="/ppt/tags/tag950.xml" ContentType="application/vnd.openxmlformats-officedocument.presentationml.tags+xml"/>
  <Override PartName="/ppt/tags/tag951.xml" ContentType="application/vnd.openxmlformats-officedocument.presentationml.tags+xml"/>
  <Override PartName="/ppt/tags/tag952.xml" ContentType="application/vnd.openxmlformats-officedocument.presentationml.tags+xml"/>
  <Override PartName="/ppt/tags/tag953.xml" ContentType="application/vnd.openxmlformats-officedocument.presentationml.tags+xml"/>
  <Override PartName="/ppt/tags/tag954.xml" ContentType="application/vnd.openxmlformats-officedocument.presentationml.tags+xml"/>
  <Override PartName="/ppt/tags/tag955.xml" ContentType="application/vnd.openxmlformats-officedocument.presentationml.tags+xml"/>
  <Override PartName="/ppt/tags/tag956.xml" ContentType="application/vnd.openxmlformats-officedocument.presentationml.tags+xml"/>
  <Override PartName="/ppt/tags/tag957.xml" ContentType="application/vnd.openxmlformats-officedocument.presentationml.tags+xml"/>
  <Override PartName="/ppt/tags/tag958.xml" ContentType="application/vnd.openxmlformats-officedocument.presentationml.tags+xml"/>
  <Override PartName="/ppt/tags/tag959.xml" ContentType="application/vnd.openxmlformats-officedocument.presentationml.tags+xml"/>
  <Override PartName="/ppt/tags/tag96.xml" ContentType="application/vnd.openxmlformats-officedocument.presentationml.tags+xml"/>
  <Override PartName="/ppt/tags/tag960.xml" ContentType="application/vnd.openxmlformats-officedocument.presentationml.tags+xml"/>
  <Override PartName="/ppt/tags/tag961.xml" ContentType="application/vnd.openxmlformats-officedocument.presentationml.tags+xml"/>
  <Override PartName="/ppt/tags/tag962.xml" ContentType="application/vnd.openxmlformats-officedocument.presentationml.tags+xml"/>
  <Override PartName="/ppt/tags/tag963.xml" ContentType="application/vnd.openxmlformats-officedocument.presentationml.tags+xml"/>
  <Override PartName="/ppt/tags/tag964.xml" ContentType="application/vnd.openxmlformats-officedocument.presentationml.tags+xml"/>
  <Override PartName="/ppt/tags/tag965.xml" ContentType="application/vnd.openxmlformats-officedocument.presentationml.tags+xml"/>
  <Override PartName="/ppt/tags/tag966.xml" ContentType="application/vnd.openxmlformats-officedocument.presentationml.tags+xml"/>
  <Override PartName="/ppt/tags/tag967.xml" ContentType="application/vnd.openxmlformats-officedocument.presentationml.tags+xml"/>
  <Override PartName="/ppt/tags/tag968.xml" ContentType="application/vnd.openxmlformats-officedocument.presentationml.tags+xml"/>
  <Override PartName="/ppt/tags/tag969.xml" ContentType="application/vnd.openxmlformats-officedocument.presentationml.tags+xml"/>
  <Override PartName="/ppt/tags/tag97.xml" ContentType="application/vnd.openxmlformats-officedocument.presentationml.tags+xml"/>
  <Override PartName="/ppt/tags/tag970.xml" ContentType="application/vnd.openxmlformats-officedocument.presentationml.tags+xml"/>
  <Override PartName="/ppt/tags/tag971.xml" ContentType="application/vnd.openxmlformats-officedocument.presentationml.tags+xml"/>
  <Override PartName="/ppt/tags/tag972.xml" ContentType="application/vnd.openxmlformats-officedocument.presentationml.tags+xml"/>
  <Override PartName="/ppt/tags/tag973.xml" ContentType="application/vnd.openxmlformats-officedocument.presentationml.tags+xml"/>
  <Override PartName="/ppt/tags/tag974.xml" ContentType="application/vnd.openxmlformats-officedocument.presentationml.tags+xml"/>
  <Override PartName="/ppt/tags/tag975.xml" ContentType="application/vnd.openxmlformats-officedocument.presentationml.tags+xml"/>
  <Override PartName="/ppt/tags/tag976.xml" ContentType="application/vnd.openxmlformats-officedocument.presentationml.tags+xml"/>
  <Override PartName="/ppt/tags/tag977.xml" ContentType="application/vnd.openxmlformats-officedocument.presentationml.tags+xml"/>
  <Override PartName="/ppt/tags/tag978.xml" ContentType="application/vnd.openxmlformats-officedocument.presentationml.tags+xml"/>
  <Override PartName="/ppt/tags/tag979.xml" ContentType="application/vnd.openxmlformats-officedocument.presentationml.tags+xml"/>
  <Override PartName="/ppt/tags/tag98.xml" ContentType="application/vnd.openxmlformats-officedocument.presentationml.tags+xml"/>
  <Override PartName="/ppt/tags/tag980.xml" ContentType="application/vnd.openxmlformats-officedocument.presentationml.tags+xml"/>
  <Override PartName="/ppt/tags/tag981.xml" ContentType="application/vnd.openxmlformats-officedocument.presentationml.tags+xml"/>
  <Override PartName="/ppt/tags/tag982.xml" ContentType="application/vnd.openxmlformats-officedocument.presentationml.tags+xml"/>
  <Override PartName="/ppt/tags/tag983.xml" ContentType="application/vnd.openxmlformats-officedocument.presentationml.tags+xml"/>
  <Override PartName="/ppt/tags/tag984.xml" ContentType="application/vnd.openxmlformats-officedocument.presentationml.tags+xml"/>
  <Override PartName="/ppt/tags/tag985.xml" ContentType="application/vnd.openxmlformats-officedocument.presentationml.tags+xml"/>
  <Override PartName="/ppt/tags/tag986.xml" ContentType="application/vnd.openxmlformats-officedocument.presentationml.tags+xml"/>
  <Override PartName="/ppt/tags/tag987.xml" ContentType="application/vnd.openxmlformats-officedocument.presentationml.tags+xml"/>
  <Override PartName="/ppt/tags/tag988.xml" ContentType="application/vnd.openxmlformats-officedocument.presentationml.tags+xml"/>
  <Override PartName="/ppt/tags/tag989.xml" ContentType="application/vnd.openxmlformats-officedocument.presentationml.tags+xml"/>
  <Override PartName="/ppt/tags/tag99.xml" ContentType="application/vnd.openxmlformats-officedocument.presentationml.tags+xml"/>
  <Override PartName="/ppt/tags/tag990.xml" ContentType="application/vnd.openxmlformats-officedocument.presentationml.tags+xml"/>
  <Override PartName="/ppt/tags/tag991.xml" ContentType="application/vnd.openxmlformats-officedocument.presentationml.tags+xml"/>
  <Override PartName="/ppt/tags/tag992.xml" ContentType="application/vnd.openxmlformats-officedocument.presentationml.tags+xml"/>
  <Override PartName="/ppt/tags/tag993.xml" ContentType="application/vnd.openxmlformats-officedocument.presentationml.tags+xml"/>
  <Override PartName="/ppt/tags/tag994.xml" ContentType="application/vnd.openxmlformats-officedocument.presentationml.tags+xml"/>
  <Override PartName="/ppt/tags/tag995.xml" ContentType="application/vnd.openxmlformats-officedocument.presentationml.tags+xml"/>
  <Override PartName="/ppt/tags/tag996.xml" ContentType="application/vnd.openxmlformats-officedocument.presentationml.tags+xml"/>
  <Override PartName="/ppt/tags/tag997.xml" ContentType="application/vnd.openxmlformats-officedocument.presentationml.tags+xml"/>
  <Override PartName="/ppt/tags/tag998.xml" ContentType="application/vnd.openxmlformats-officedocument.presentationml.tags+xml"/>
  <Override PartName="/ppt/tags/tag9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7" r:id="rId3"/>
    <p:sldId id="367" r:id="rId4"/>
    <p:sldId id="550" r:id="rId5"/>
    <p:sldId id="509" r:id="rId6"/>
    <p:sldId id="261" r:id="rId7"/>
    <p:sldId id="417" r:id="rId8"/>
    <p:sldId id="510" r:id="rId9"/>
    <p:sldId id="263" r:id="rId10"/>
    <p:sldId id="264" r:id="rId11"/>
    <p:sldId id="511" r:id="rId12"/>
    <p:sldId id="514" r:id="rId13"/>
    <p:sldId id="267" r:id="rId14"/>
    <p:sldId id="553" r:id="rId15"/>
    <p:sldId id="268" r:id="rId16"/>
    <p:sldId id="307" r:id="rId17"/>
    <p:sldId id="306" r:id="rId18"/>
    <p:sldId id="554" r:id="rId19"/>
    <p:sldId id="556" r:id="rId20"/>
    <p:sldId id="559" r:id="rId21"/>
    <p:sldId id="557" r:id="rId22"/>
    <p:sldId id="463" r:id="rId23"/>
    <p:sldId id="518" r:id="rId24"/>
    <p:sldId id="558" r:id="rId25"/>
    <p:sldId id="561" r:id="rId26"/>
    <p:sldId id="560" r:id="rId27"/>
    <p:sldId id="520" r:id="rId28"/>
    <p:sldId id="562" r:id="rId29"/>
    <p:sldId id="521" r:id="rId30"/>
    <p:sldId id="564" r:id="rId31"/>
    <p:sldId id="565" r:id="rId32"/>
    <p:sldId id="383" r:id="rId33"/>
    <p:sldId id="516" r:id="rId34"/>
    <p:sldId id="568" r:id="rId35"/>
    <p:sldId id="569" r:id="rId36"/>
    <p:sldId id="570" r:id="rId37"/>
    <p:sldId id="571" r:id="rId38"/>
    <p:sldId id="572" r:id="rId39"/>
    <p:sldId id="576" r:id="rId40"/>
    <p:sldId id="575" r:id="rId41"/>
    <p:sldId id="574" r:id="rId42"/>
    <p:sldId id="573" r:id="rId43"/>
    <p:sldId id="578" r:id="rId44"/>
    <p:sldId id="577" r:id="rId45"/>
  </p:sldIdLst>
  <p:sldSz cx="12192000" cy="6858000"/>
  <p:notesSz cx="6858000" cy="9144000"/>
  <p:custDataLst>
    <p:tags r:id="rId46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4" userDrawn="1">
          <p15:clr>
            <a:srgbClr val="A4A3A4"/>
          </p15:clr>
        </p15:guide>
        <p15:guide id="2" pos="379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fill>
          <a:solidFill>
            <a:schemeClr val="accent1">
              <a:tint val="40000"/>
            </a:schemeClr>
          </a:solidFill>
        </a:fill>
      </a:tcStyle>
    </a:band1H>
    <a:band1V>
      <a:tcStyle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 varScale="1">
        <p:scale>
          <a:sx n="80" d="100"/>
          <a:sy n="80" d="100"/>
        </p:scale>
        <p:origin x="-1086" y="-96"/>
      </p:cViewPr>
      <p:guideLst>
        <p:guide orient="horz" pos="2124"/>
        <p:guide pos="3794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slide" Target="slides/slide13.xml" /><Relationship Id="rId16" Type="http://schemas.openxmlformats.org/officeDocument/2006/relationships/slide" Target="slides/slide14.xml" /><Relationship Id="rId17" Type="http://schemas.openxmlformats.org/officeDocument/2006/relationships/slide" Target="slides/slide15.xml" /><Relationship Id="rId18" Type="http://schemas.openxmlformats.org/officeDocument/2006/relationships/slide" Target="slides/slide16.xml" /><Relationship Id="rId19" Type="http://schemas.openxmlformats.org/officeDocument/2006/relationships/slide" Target="slides/slide17.xml" /><Relationship Id="rId2" Type="http://schemas.openxmlformats.org/officeDocument/2006/relationships/notesMaster" Target="notesMasters/notesMaster1.xml" /><Relationship Id="rId20" Type="http://schemas.openxmlformats.org/officeDocument/2006/relationships/slide" Target="slides/slide18.xml" /><Relationship Id="rId21" Type="http://schemas.openxmlformats.org/officeDocument/2006/relationships/slide" Target="slides/slide19.xml" /><Relationship Id="rId22" Type="http://schemas.openxmlformats.org/officeDocument/2006/relationships/slide" Target="slides/slide20.xml" /><Relationship Id="rId23" Type="http://schemas.openxmlformats.org/officeDocument/2006/relationships/slide" Target="slides/slide21.xml" /><Relationship Id="rId24" Type="http://schemas.openxmlformats.org/officeDocument/2006/relationships/slide" Target="slides/slide22.xml" /><Relationship Id="rId25" Type="http://schemas.openxmlformats.org/officeDocument/2006/relationships/slide" Target="slides/slide23.xml" /><Relationship Id="rId26" Type="http://schemas.openxmlformats.org/officeDocument/2006/relationships/slide" Target="slides/slide24.xml" /><Relationship Id="rId27" Type="http://schemas.openxmlformats.org/officeDocument/2006/relationships/slide" Target="slides/slide25.xml" /><Relationship Id="rId28" Type="http://schemas.openxmlformats.org/officeDocument/2006/relationships/slide" Target="slides/slide26.xml" /><Relationship Id="rId29" Type="http://schemas.openxmlformats.org/officeDocument/2006/relationships/slide" Target="slides/slide27.xml" /><Relationship Id="rId3" Type="http://schemas.openxmlformats.org/officeDocument/2006/relationships/slide" Target="slides/slide1.xml" /><Relationship Id="rId30" Type="http://schemas.openxmlformats.org/officeDocument/2006/relationships/slide" Target="slides/slide28.xml" /><Relationship Id="rId31" Type="http://schemas.openxmlformats.org/officeDocument/2006/relationships/slide" Target="slides/slide29.xml" /><Relationship Id="rId32" Type="http://schemas.openxmlformats.org/officeDocument/2006/relationships/slide" Target="slides/slide30.xml" /><Relationship Id="rId33" Type="http://schemas.openxmlformats.org/officeDocument/2006/relationships/slide" Target="slides/slide31.xml" /><Relationship Id="rId34" Type="http://schemas.openxmlformats.org/officeDocument/2006/relationships/slide" Target="slides/slide32.xml" /><Relationship Id="rId35" Type="http://schemas.openxmlformats.org/officeDocument/2006/relationships/slide" Target="slides/slide33.xml" /><Relationship Id="rId36" Type="http://schemas.openxmlformats.org/officeDocument/2006/relationships/slide" Target="slides/slide34.xml" /><Relationship Id="rId37" Type="http://schemas.openxmlformats.org/officeDocument/2006/relationships/slide" Target="slides/slide35.xml" /><Relationship Id="rId38" Type="http://schemas.openxmlformats.org/officeDocument/2006/relationships/slide" Target="slides/slide36.xml" /><Relationship Id="rId39" Type="http://schemas.openxmlformats.org/officeDocument/2006/relationships/slide" Target="slides/slide37.xml" /><Relationship Id="rId4" Type="http://schemas.openxmlformats.org/officeDocument/2006/relationships/slide" Target="slides/slide2.xml" /><Relationship Id="rId40" Type="http://schemas.openxmlformats.org/officeDocument/2006/relationships/slide" Target="slides/slide38.xml" /><Relationship Id="rId41" Type="http://schemas.openxmlformats.org/officeDocument/2006/relationships/slide" Target="slides/slide39.xml" /><Relationship Id="rId42" Type="http://schemas.openxmlformats.org/officeDocument/2006/relationships/slide" Target="slides/slide40.xml" /><Relationship Id="rId43" Type="http://schemas.openxmlformats.org/officeDocument/2006/relationships/slide" Target="slides/slide41.xml" /><Relationship Id="rId44" Type="http://schemas.openxmlformats.org/officeDocument/2006/relationships/slide" Target="slides/slide42.xml" /><Relationship Id="rId45" Type="http://schemas.openxmlformats.org/officeDocument/2006/relationships/slide" Target="slides/slide43.xml" /><Relationship Id="rId46" Type="http://schemas.openxmlformats.org/officeDocument/2006/relationships/tags" Target="tags/tag1104.xml" /><Relationship Id="rId47" Type="http://schemas.openxmlformats.org/officeDocument/2006/relationships/presProps" Target="presProps.xml" /><Relationship Id="rId48" Type="http://schemas.openxmlformats.org/officeDocument/2006/relationships/viewProps" Target="viewProps.xml" /><Relationship Id="rId49" Type="http://schemas.openxmlformats.org/officeDocument/2006/relationships/theme" Target="theme/theme1.xml" /><Relationship Id="rId5" Type="http://schemas.openxmlformats.org/officeDocument/2006/relationships/slide" Target="slides/slide3.xml" /><Relationship Id="rId50" Type="http://schemas.openxmlformats.org/officeDocument/2006/relationships/tableStyles" Target="tableStyles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drawings/_rels/vmlDrawing1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0.wmf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78.xml" /><Relationship Id="rId2" Type="http://schemas.openxmlformats.org/officeDocument/2006/relationships/tags" Target="../tags/tag79.xml" /><Relationship Id="rId3" Type="http://schemas.openxmlformats.org/officeDocument/2006/relationships/tags" Target="../tags/tag80.xml" /><Relationship Id="rId4" Type="http://schemas.openxmlformats.org/officeDocument/2006/relationships/tags" Target="../tags/tag81.xml" /><Relationship Id="rId5" Type="http://schemas.openxmlformats.org/officeDocument/2006/relationships/tags" Target="../tags/tag82.xml" /><Relationship Id="rId6" Type="http://schemas.openxmlformats.org/officeDocument/2006/relationships/tags" Target="../tags/tag83.xml" /><Relationship Id="rId7" Type="http://schemas.openxmlformats.org/officeDocument/2006/relationships/tags" Target="../tags/tag84.xml" /><Relationship Id="rId8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/>
      <p:sp>
        <p:nvSpPr>
          <p:cNvPr id="29698" name="Rectangle 2"/>
          <p:cNvSpPr>
            <a:spLocks noGrp="1" noChangeArrowheads="1"/>
          </p:cNvSpPr>
          <p:nvPr>
            <p:ph type="hdr" sz="quarter"/>
            <p:custDataLst>
              <p:tags r:id="rId2"/>
            </p:custDataLst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idx="1"/>
            <p:custDataLst>
              <p:tags r:id="rId3"/>
            </p:custDataLst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1748" name="Rectangle 4"/>
          <p:cNvSpPr>
            <a:spLocks noRot="1" noTextEdi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9701" name="Rectangle 5"/>
          <p:cNvSpPr>
            <a:spLocks noGrp="1" noChangeArrowheads="1"/>
          </p:cNvSpPr>
          <p:nvPr>
            <p:ph type="body" sz="quarter" idx="3"/>
            <p:custDataLst>
              <p:tags r:id="rId5"/>
            </p:custDataLst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单击此处编辑母版文本样式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914400" marR="0" lvl="2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1371600" marR="0" lvl="3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1828800" marR="0" lvl="4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4"/>
            <p:custDataLst>
              <p:tags r:id="rId6"/>
            </p:custDataLst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5"/>
            <p:custDataLst>
              <p:tags r:id="rId7"/>
            </p:custDataLst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/>
          <a:p>
            <a:pPr lvl="0" algn="r" eaLnBrk="1" hangingPunct="1"/>
            <a:fld id="{9A0DB2DC-4C9A-4742-B13C-FB6460FD3503}" type="slidenum">
              <a:rPr lang="en-US" altLang="zh-CN" sz="1200"/>
              <a:t/>
            </a:fld>
            <a:endParaRPr lang="en-US" altLang="zh-CN" sz="12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51.xml" /><Relationship Id="rId4" Type="http://schemas.openxmlformats.org/officeDocument/2006/relationships/tags" Target="../tags/tag252.xml" /><Relationship Id="rId5" Type="http://schemas.openxmlformats.org/officeDocument/2006/relationships/tags" Target="../tags/tag253.xml" /><Relationship Id="rId6" Type="http://schemas.openxmlformats.org/officeDocument/2006/relationships/tags" Target="../tags/tag254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32770" name="Rectangle 7"/>
          <p:cNvSpPr txBox="1">
            <a:spLocks noGrp="1"/>
          </p:cNvSpPr>
          <p:nvPr>
            <p:ph type="sldNum" sz="quarter"/>
            <p:custDataLst>
              <p:tags r:id="rId4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zh-CN" sz="1200"/>
              <a:t>5</a:t>
            </a:fld>
            <a:endParaRPr lang="en-US" altLang="zh-CN" sz="1200"/>
          </a:p>
        </p:txBody>
      </p:sp>
      <p:sp>
        <p:nvSpPr>
          <p:cNvPr id="32771" name="Rectangle 2"/>
          <p:cNvSpPr>
            <a:spLocks noRot="1" noTextEdit="1"/>
          </p:cNvSpPr>
          <p:nvPr>
            <p:ph type="sldImg" idx="2"/>
            <p:custDataLst>
              <p:tags r:id="rId5"/>
            </p:custDataLst>
          </p:nvPr>
        </p:nvSpPr>
        <p:spPr/>
      </p:sp>
      <p:sp>
        <p:nvSpPr>
          <p:cNvPr id="32772" name="Rectangle 3"/>
          <p:cNvSpPr txBox="1">
            <a:spLocks noGrp="1"/>
          </p:cNvSpPr>
          <p:nvPr>
            <p:ph type="body" idx="1"/>
            <p:custDataLst>
              <p:tags r:id="rId6"/>
            </p:custDataLst>
          </p:nvPr>
        </p:nvSpPr>
        <p:spPr/>
        <p:txBody>
          <a:bodyPr wrap="square" lIns="91440" tIns="45720" rIns="91440" bIns="45720" anchor="t"/>
          <a:lstStyle/>
          <a:p>
            <a:pPr lvl="0" eaLnBrk="1" hangingPunct="1"/>
            <a:endParaRPr lang="en-US" altLang="zh-CN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2" Type="http://schemas.openxmlformats.org/officeDocument/2006/relationships/tags" Target="../tags/tag2.xml" /><Relationship Id="rId3" Type="http://schemas.openxmlformats.org/officeDocument/2006/relationships/tags" Target="../tags/tag3.xml" /><Relationship Id="rId4" Type="http://schemas.openxmlformats.org/officeDocument/2006/relationships/tags" Target="../tags/tag4.xml" /><Relationship Id="rId5" Type="http://schemas.openxmlformats.org/officeDocument/2006/relationships/tags" Target="../tags/tag5.xml" /><Relationship Id="rId6" Type="http://schemas.openxmlformats.org/officeDocument/2006/relationships/tags" Target="../tags/tag6.xml" /><Relationship Id="rId7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8.xml" /><Relationship Id="rId2" Type="http://schemas.openxmlformats.org/officeDocument/2006/relationships/tags" Target="../tags/tag59.xml" /><Relationship Id="rId3" Type="http://schemas.openxmlformats.org/officeDocument/2006/relationships/tags" Target="../tags/tag60.xml" /><Relationship Id="rId4" Type="http://schemas.openxmlformats.org/officeDocument/2006/relationships/tags" Target="../tags/tag61.xml" /><Relationship Id="rId5" Type="http://schemas.openxmlformats.org/officeDocument/2006/relationships/tags" Target="../tags/tag62.xml" /><Relationship Id="rId6" Type="http://schemas.openxmlformats.org/officeDocument/2006/relationships/tags" Target="../tags/tag63.xml" /><Relationship Id="rId7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4.xml" /><Relationship Id="rId2" Type="http://schemas.openxmlformats.org/officeDocument/2006/relationships/tags" Target="../tags/tag65.xml" /><Relationship Id="rId3" Type="http://schemas.openxmlformats.org/officeDocument/2006/relationships/tags" Target="../tags/tag66.xml" /><Relationship Id="rId4" Type="http://schemas.openxmlformats.org/officeDocument/2006/relationships/tags" Target="../tags/tag67.xml" /><Relationship Id="rId5" Type="http://schemas.openxmlformats.org/officeDocument/2006/relationships/tags" Target="../tags/tag68.xml" /><Relationship Id="rId6" Type="http://schemas.openxmlformats.org/officeDocument/2006/relationships/tags" Target="../tags/tag69.xml" /><Relationship Id="rId7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7.xml" /><Relationship Id="rId2" Type="http://schemas.openxmlformats.org/officeDocument/2006/relationships/tags" Target="../tags/tag8.xml" /><Relationship Id="rId3" Type="http://schemas.openxmlformats.org/officeDocument/2006/relationships/tags" Target="../tags/tag9.xml" /><Relationship Id="rId4" Type="http://schemas.openxmlformats.org/officeDocument/2006/relationships/tags" Target="../tags/tag10.xml" /><Relationship Id="rId5" Type="http://schemas.openxmlformats.org/officeDocument/2006/relationships/tags" Target="../tags/tag11.xml" /><Relationship Id="rId6" Type="http://schemas.openxmlformats.org/officeDocument/2006/relationships/tags" Target="../tags/tag12.xml" /><Relationship Id="rId7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3.xml" /><Relationship Id="rId2" Type="http://schemas.openxmlformats.org/officeDocument/2006/relationships/tags" Target="../tags/tag14.xml" /><Relationship Id="rId3" Type="http://schemas.openxmlformats.org/officeDocument/2006/relationships/tags" Target="../tags/tag15.xml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tags" Target="../tags/tag18.xml" /><Relationship Id="rId7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9.xml" /><Relationship Id="rId2" Type="http://schemas.openxmlformats.org/officeDocument/2006/relationships/tags" Target="../tags/tag20.xml" /><Relationship Id="rId3" Type="http://schemas.openxmlformats.org/officeDocument/2006/relationships/tags" Target="../tags/tag21.xml" /><Relationship Id="rId4" Type="http://schemas.openxmlformats.org/officeDocument/2006/relationships/tags" Target="../tags/tag22.xml" /><Relationship Id="rId5" Type="http://schemas.openxmlformats.org/officeDocument/2006/relationships/tags" Target="../tags/tag23.xml" /><Relationship Id="rId6" Type="http://schemas.openxmlformats.org/officeDocument/2006/relationships/tags" Target="../tags/tag24.xml" /><Relationship Id="rId7" Type="http://schemas.openxmlformats.org/officeDocument/2006/relationships/tags" Target="../tags/tag25.xml" /><Relationship Id="rId8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6.xml" /><Relationship Id="rId10" Type="http://schemas.openxmlformats.org/officeDocument/2006/relationships/slideMaster" Target="../slideMasters/slideMaster1.xml" /><Relationship Id="rId2" Type="http://schemas.openxmlformats.org/officeDocument/2006/relationships/tags" Target="../tags/tag27.xml" /><Relationship Id="rId3" Type="http://schemas.openxmlformats.org/officeDocument/2006/relationships/tags" Target="../tags/tag28.xml" /><Relationship Id="rId4" Type="http://schemas.openxmlformats.org/officeDocument/2006/relationships/tags" Target="../tags/tag29.xml" /><Relationship Id="rId5" Type="http://schemas.openxmlformats.org/officeDocument/2006/relationships/tags" Target="../tags/tag30.xml" /><Relationship Id="rId6" Type="http://schemas.openxmlformats.org/officeDocument/2006/relationships/tags" Target="../tags/tag31.xml" /><Relationship Id="rId7" Type="http://schemas.openxmlformats.org/officeDocument/2006/relationships/tags" Target="../tags/tag32.xml" /><Relationship Id="rId8" Type="http://schemas.openxmlformats.org/officeDocument/2006/relationships/tags" Target="../tags/tag33.xml" /><Relationship Id="rId9" Type="http://schemas.openxmlformats.org/officeDocument/2006/relationships/tags" Target="../tags/tag34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5.xml" /><Relationship Id="rId2" Type="http://schemas.openxmlformats.org/officeDocument/2006/relationships/tags" Target="../tags/tag36.xml" /><Relationship Id="rId3" Type="http://schemas.openxmlformats.org/officeDocument/2006/relationships/tags" Target="../tags/tag37.xml" /><Relationship Id="rId4" Type="http://schemas.openxmlformats.org/officeDocument/2006/relationships/tags" Target="../tags/tag38.xml" /><Relationship Id="rId5" Type="http://schemas.openxmlformats.org/officeDocument/2006/relationships/tags" Target="../tags/tag39.xml" /><Relationship Id="rId6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0.xml" /><Relationship Id="rId2" Type="http://schemas.openxmlformats.org/officeDocument/2006/relationships/tags" Target="../tags/tag41.xml" /><Relationship Id="rId3" Type="http://schemas.openxmlformats.org/officeDocument/2006/relationships/tags" Target="../tags/tag42.xml" /><Relationship Id="rId4" Type="http://schemas.openxmlformats.org/officeDocument/2006/relationships/tags" Target="../tags/tag43.xml" /><Relationship Id="rId5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4.xml" /><Relationship Id="rId2" Type="http://schemas.openxmlformats.org/officeDocument/2006/relationships/tags" Target="../tags/tag45.xml" /><Relationship Id="rId3" Type="http://schemas.openxmlformats.org/officeDocument/2006/relationships/tags" Target="../tags/tag46.xml" /><Relationship Id="rId4" Type="http://schemas.openxmlformats.org/officeDocument/2006/relationships/tags" Target="../tags/tag47.xml" /><Relationship Id="rId5" Type="http://schemas.openxmlformats.org/officeDocument/2006/relationships/tags" Target="../tags/tag48.xml" /><Relationship Id="rId6" Type="http://schemas.openxmlformats.org/officeDocument/2006/relationships/tags" Target="../tags/tag49.xml" /><Relationship Id="rId7" Type="http://schemas.openxmlformats.org/officeDocument/2006/relationships/tags" Target="../tags/tag50.xml" /><Relationship Id="rId8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1.xml" /><Relationship Id="rId2" Type="http://schemas.openxmlformats.org/officeDocument/2006/relationships/tags" Target="../tags/tag52.xml" /><Relationship Id="rId3" Type="http://schemas.openxmlformats.org/officeDocument/2006/relationships/tags" Target="../tags/tag53.xml" /><Relationship Id="rId4" Type="http://schemas.openxmlformats.org/officeDocument/2006/relationships/tags" Target="../tags/tag54.xml" /><Relationship Id="rId5" Type="http://schemas.openxmlformats.org/officeDocument/2006/relationships/tags" Target="../tags/tag55.xml" /><Relationship Id="rId6" Type="http://schemas.openxmlformats.org/officeDocument/2006/relationships/tags" Target="../tags/tag56.xml" /><Relationship Id="rId7" Type="http://schemas.openxmlformats.org/officeDocument/2006/relationships/tags" Target="../tags/tag57.xml" /><Relationship Id="rId8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title" preserve="1">
  <p:cSld name="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2"/>
            <p:custDataLst>
              <p:tags r:id="rId4"/>
            </p:custDataLst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4"/>
            <p:custDataLst>
              <p:tags r:id="rId6"/>
            </p:custDataLst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/>
            <a:fld id="{9A0DB2DC-4C9A-4742-B13C-FB6460FD3503}" type="slidenum">
              <a:rPr lang="en-US" altLang="zh-CN"/>
              <a:t/>
            </a:fld>
            <a:endParaRPr lang="en-US" altLang="zh-CN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vertTx" preserve="1">
  <p:cSld name="标题和竖排文字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2"/>
            <p:custDataLst>
              <p:tags r:id="rId4"/>
            </p:custDataLst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4"/>
            <p:custDataLst>
              <p:tags r:id="rId6"/>
            </p:custDataLst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/>
            <a:fld id="{9A0DB2DC-4C9A-4742-B13C-FB6460FD3503}" type="slidenum">
              <a:rPr lang="en-US" altLang="zh-CN"/>
              <a:t/>
            </a:fld>
            <a:endParaRPr lang="en-US" altLang="zh-CN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vertTitleAndTx" preserve="1">
  <p:cSld name="垂直排列标题与文本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2"/>
            <p:custDataLst>
              <p:tags r:id="rId4"/>
            </p:custDataLst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4"/>
            <p:custDataLst>
              <p:tags r:id="rId6"/>
            </p:custDataLst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/>
            <a:fld id="{9A0DB2DC-4C9A-4742-B13C-FB6460FD3503}" type="slidenum">
              <a:rPr lang="en-US" altLang="zh-CN"/>
              <a:t/>
            </a:fld>
            <a:endParaRPr lang="en-US" altLang="zh-CN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obj" preserve="1">
  <p:cSld name="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2"/>
            <p:custDataLst>
              <p:tags r:id="rId4"/>
            </p:custDataLst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4"/>
            <p:custDataLst>
              <p:tags r:id="rId6"/>
            </p:custDataLst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/>
            <a:fld id="{9A0DB2DC-4C9A-4742-B13C-FB6460FD3503}" type="slidenum">
              <a:rPr lang="en-US" altLang="zh-CN"/>
              <a:t/>
            </a:fld>
            <a:endParaRPr lang="en-US" altLang="zh-CN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secHead" preserve="1">
  <p:cSld name="节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2"/>
            <p:custDataLst>
              <p:tags r:id="rId4"/>
            </p:custDataLst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4"/>
            <p:custDataLst>
              <p:tags r:id="rId6"/>
            </p:custDataLst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/>
            <a:fld id="{9A0DB2DC-4C9A-4742-B13C-FB6460FD3503}" type="slidenum">
              <a:rPr lang="en-US" altLang="zh-CN"/>
              <a:t/>
            </a:fld>
            <a:endParaRPr lang="en-US" altLang="zh-CN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twoObj" preserve="1">
  <p:cSld name="两栏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8" name="日期占位符 4"/>
          <p:cNvSpPr>
            <a:spLocks noGrp="1"/>
          </p:cNvSpPr>
          <p:nvPr>
            <p:ph type="dt" sz="half" idx="12"/>
            <p:custDataLst>
              <p:tags r:id="rId5"/>
            </p:custDataLst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页脚占位符 5"/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灯片编号占位符 6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/>
            <a:fld id="{9A0DB2DC-4C9A-4742-B13C-FB6460FD3503}" type="slidenum">
              <a:rPr lang="en-US" altLang="zh-CN"/>
              <a:t/>
            </a:fld>
            <a:endParaRPr lang="en-US" altLang="zh-CN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twoTxTwoObj" preserve="1">
  <p:cSld name="比较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8" name="日期占位符 6"/>
          <p:cNvSpPr>
            <a:spLocks noGrp="1"/>
          </p:cNvSpPr>
          <p:nvPr>
            <p:ph type="dt" sz="half" idx="12"/>
            <p:custDataLst>
              <p:tags r:id="rId7"/>
            </p:custDataLst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页脚占位符 7"/>
          <p:cNvSpPr>
            <a:spLocks noGrp="1"/>
          </p:cNvSpPr>
          <p:nvPr>
            <p:ph type="ftr" sz="quarter" idx="13"/>
            <p:custDataLst>
              <p:tags r:id="rId8"/>
            </p:custDataLst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灯片编号占位符 8"/>
          <p:cNvSpPr>
            <a:spLocks noGrp="1"/>
          </p:cNvSpPr>
          <p:nvPr>
            <p:ph type="sldNum" sz="quarter" idx="14"/>
            <p:custDataLst>
              <p:tags r:id="rId9"/>
            </p:custDataLst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/>
            <a:fld id="{9A0DB2DC-4C9A-4742-B13C-FB6460FD3503}" type="slidenum">
              <a:rPr lang="en-US" altLang="zh-CN"/>
              <a:t/>
            </a:fld>
            <a:endParaRPr lang="en-US" altLang="zh-CN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titleOnly" preserve="1">
  <p:cSld name="仅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8" name="日期占位符 2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页脚占位符 3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灯片编号占位符 4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/>
            <a:fld id="{9A0DB2DC-4C9A-4742-B13C-FB6460FD3503}" type="slidenum">
              <a:rPr lang="en-US" altLang="zh-CN"/>
              <a:t/>
            </a:fld>
            <a:endParaRPr lang="en-US" altLang="zh-CN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blank" preserve="1">
  <p:cSld name="空白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8" name="日期占位符 1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页脚占位符 2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灯片编号占位符 3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/>
            <a:fld id="{9A0DB2DC-4C9A-4742-B13C-FB6460FD3503}" type="slidenum">
              <a:rPr lang="en-US" altLang="zh-CN"/>
              <a:t/>
            </a:fld>
            <a:endParaRPr lang="en-US" altLang="zh-CN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objTx" preserve="1">
  <p:cSld name="内容与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8" name="日期占位符 4"/>
          <p:cNvSpPr>
            <a:spLocks noGrp="1"/>
          </p:cNvSpPr>
          <p:nvPr>
            <p:ph type="dt" sz="half" idx="12"/>
            <p:custDataLst>
              <p:tags r:id="rId5"/>
            </p:custDataLst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页脚占位符 5"/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灯片编号占位符 6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/>
            <a:fld id="{9A0DB2DC-4C9A-4742-B13C-FB6460FD3503}" type="slidenum">
              <a:rPr lang="en-US" altLang="zh-CN"/>
              <a:t/>
            </a:fld>
            <a:endParaRPr lang="en-US" altLang="zh-CN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 type="picTx" preserve="1">
  <p:cSld name="图片与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8" name="日期占位符 4"/>
          <p:cNvSpPr>
            <a:spLocks noGrp="1"/>
          </p:cNvSpPr>
          <p:nvPr>
            <p:ph type="dt" sz="half" idx="12"/>
            <p:custDataLst>
              <p:tags r:id="rId5"/>
            </p:custDataLst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页脚占位符 5"/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灯片编号占位符 6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/>
            <a:fld id="{9A0DB2DC-4C9A-4742-B13C-FB6460FD3503}" type="slidenum">
              <a:rPr lang="en-US" altLang="zh-CN"/>
              <a:t/>
            </a:fld>
            <a:endParaRPr lang="en-US" altLang="zh-CN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ags" Target="../tags/tag70.xml" /><Relationship Id="rId13" Type="http://schemas.openxmlformats.org/officeDocument/2006/relationships/image" Target="../media/image1.jpeg" /><Relationship Id="rId14" Type="http://schemas.openxmlformats.org/officeDocument/2006/relationships/tags" Target="../tags/tag71.xml" /><Relationship Id="rId15" Type="http://schemas.openxmlformats.org/officeDocument/2006/relationships/tags" Target="../tags/tag72.xml" /><Relationship Id="rId16" Type="http://schemas.openxmlformats.org/officeDocument/2006/relationships/tags" Target="../tags/tag73.xml" /><Relationship Id="rId17" Type="http://schemas.openxmlformats.org/officeDocument/2006/relationships/tags" Target="../tags/tag74.xml" /><Relationship Id="rId18" Type="http://schemas.openxmlformats.org/officeDocument/2006/relationships/tags" Target="../tags/tag75.xml" /><Relationship Id="rId19" Type="http://schemas.openxmlformats.org/officeDocument/2006/relationships/tags" Target="../tags/tag76.xml" /><Relationship Id="rId2" Type="http://schemas.openxmlformats.org/officeDocument/2006/relationships/slideLayout" Target="../slideLayouts/slideLayout2.xml" /><Relationship Id="rId20" Type="http://schemas.openxmlformats.org/officeDocument/2006/relationships/image" Target="file:///D:\qq&#25991;&#20214;\712321467\Image\C2C\Image2\%7b75232B38-A165-1FB7-499C-2E1C792CACB5%7d.png" TargetMode="External" /><Relationship Id="rId21" Type="http://schemas.openxmlformats.org/officeDocument/2006/relationships/image" Target="../media/image2.png" /><Relationship Id="rId22" Type="http://schemas.openxmlformats.org/officeDocument/2006/relationships/tags" Target="../tags/tag77.xml" /><Relationship Id="rId23" Type="http://schemas.openxmlformats.org/officeDocument/2006/relationships/image" Target="../media/image3.png" /><Relationship Id="rId24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rotWithShape="0">
          <a:blip r:embed="rId23"/>
          <a:stretch>
            <a:fillRect/>
          </a:stretch>
        </a:blipFill>
        <a:effectLst/>
      </p:bgPr>
    </p:bg>
    <p:spTree>
      <p:nvGrpSpPr>
        <p:cNvPr id="1" name=""/>
        <p:cNvGrpSpPr/>
        <p:nvPr>
          <p:custDataLst>
            <p:tags r:id="rId12"/>
          </p:custDataLst>
        </p:nvPr>
      </p:nvGrpSpPr>
      <p:grpSpPr/>
      <p:pic>
        <p:nvPicPr>
          <p:cNvPr id="1026" name="Picture 7" descr="课件母版背景副本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2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8" name="Rectangle 3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  <p:custDataLst>
              <p:tags r:id="rId17"/>
            </p:custDataLst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  <p:custDataLst>
              <p:tags r:id="rId18"/>
            </p:custDataLst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  <p:custDataLst>
              <p:tags r:id="rId19"/>
            </p:custDataLst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/>
            <a:fld id="{9A0DB2DC-4C9A-4742-B13C-FB6460FD3503}" type="slidenum">
              <a:rPr lang="en-US" altLang="zh-CN">
                <a:latin typeface="Arial" panose="020b0604020202020204" pitchFamily="34" charset="0"/>
              </a:rPr>
              <a:t/>
            </a:fld>
            <a:endParaRPr lang="en-US" altLang="zh-CN">
              <a:latin typeface="Arial" panose="020b0604020202020204" pitchFamily="34" charset="0"/>
            </a:endParaRPr>
          </a:p>
        </p:txBody>
      </p:sp>
      <p:pic>
        <p:nvPicPr>
          <p:cNvPr id="1031" name="图片 1073743875" descr="学科网 zxxk.com" title="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1" r:link="rId2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85.xml" /><Relationship Id="rId3" Type="http://schemas.openxmlformats.org/officeDocument/2006/relationships/tags" Target="../tags/tag86.xml" /><Relationship Id="rId4" Type="http://schemas.openxmlformats.org/officeDocument/2006/relationships/tags" Target="../tags/tag87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371.xml" /><Relationship Id="rId11" Type="http://schemas.openxmlformats.org/officeDocument/2006/relationships/tags" Target="../tags/tag372.xml" /><Relationship Id="rId12" Type="http://schemas.openxmlformats.org/officeDocument/2006/relationships/tags" Target="../tags/tag373.xml" /><Relationship Id="rId13" Type="http://schemas.openxmlformats.org/officeDocument/2006/relationships/tags" Target="../tags/tag374.xml" /><Relationship Id="rId14" Type="http://schemas.openxmlformats.org/officeDocument/2006/relationships/tags" Target="../tags/tag375.xml" /><Relationship Id="rId15" Type="http://schemas.openxmlformats.org/officeDocument/2006/relationships/tags" Target="../tags/tag376.xml" /><Relationship Id="rId16" Type="http://schemas.openxmlformats.org/officeDocument/2006/relationships/tags" Target="../tags/tag377.xml" /><Relationship Id="rId17" Type="http://schemas.openxmlformats.org/officeDocument/2006/relationships/tags" Target="../tags/tag378.xml" /><Relationship Id="rId18" Type="http://schemas.openxmlformats.org/officeDocument/2006/relationships/tags" Target="../tags/tag379.xml" /><Relationship Id="rId19" Type="http://schemas.openxmlformats.org/officeDocument/2006/relationships/tags" Target="../tags/tag380.xml" /><Relationship Id="rId2" Type="http://schemas.openxmlformats.org/officeDocument/2006/relationships/tags" Target="../tags/tag364.xml" /><Relationship Id="rId20" Type="http://schemas.openxmlformats.org/officeDocument/2006/relationships/tags" Target="../tags/tag381.xml" /><Relationship Id="rId3" Type="http://schemas.openxmlformats.org/officeDocument/2006/relationships/tags" Target="../tags/tag365.xml" /><Relationship Id="rId4" Type="http://schemas.openxmlformats.org/officeDocument/2006/relationships/tags" Target="../tags/tag366.xml" /><Relationship Id="rId5" Type="http://schemas.openxmlformats.org/officeDocument/2006/relationships/tags" Target="../tags/tag367.xml" /><Relationship Id="rId6" Type="http://schemas.openxmlformats.org/officeDocument/2006/relationships/tags" Target="../tags/tag368.xml" /><Relationship Id="rId7" Type="http://schemas.openxmlformats.org/officeDocument/2006/relationships/image" Target="../media/image18.jpeg" /><Relationship Id="rId8" Type="http://schemas.openxmlformats.org/officeDocument/2006/relationships/tags" Target="../tags/tag369.xml" /><Relationship Id="rId9" Type="http://schemas.openxmlformats.org/officeDocument/2006/relationships/tags" Target="../tags/tag370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389.xml" /><Relationship Id="rId100" Type="http://schemas.openxmlformats.org/officeDocument/2006/relationships/tags" Target="../tags/tag479.xml" /><Relationship Id="rId101" Type="http://schemas.openxmlformats.org/officeDocument/2006/relationships/tags" Target="../tags/tag480.xml" /><Relationship Id="rId102" Type="http://schemas.openxmlformats.org/officeDocument/2006/relationships/tags" Target="../tags/tag481.xml" /><Relationship Id="rId103" Type="http://schemas.openxmlformats.org/officeDocument/2006/relationships/tags" Target="../tags/tag482.xml" /><Relationship Id="rId104" Type="http://schemas.openxmlformats.org/officeDocument/2006/relationships/tags" Target="../tags/tag483.xml" /><Relationship Id="rId105" Type="http://schemas.openxmlformats.org/officeDocument/2006/relationships/tags" Target="../tags/tag484.xml" /><Relationship Id="rId106" Type="http://schemas.openxmlformats.org/officeDocument/2006/relationships/tags" Target="../tags/tag485.xml" /><Relationship Id="rId107" Type="http://schemas.openxmlformats.org/officeDocument/2006/relationships/tags" Target="../tags/tag486.xml" /><Relationship Id="rId108" Type="http://schemas.openxmlformats.org/officeDocument/2006/relationships/tags" Target="../tags/tag487.xml" /><Relationship Id="rId109" Type="http://schemas.openxmlformats.org/officeDocument/2006/relationships/tags" Target="../tags/tag488.xml" /><Relationship Id="rId11" Type="http://schemas.openxmlformats.org/officeDocument/2006/relationships/tags" Target="../tags/tag390.xml" /><Relationship Id="rId110" Type="http://schemas.openxmlformats.org/officeDocument/2006/relationships/tags" Target="../tags/tag489.xml" /><Relationship Id="rId111" Type="http://schemas.openxmlformats.org/officeDocument/2006/relationships/tags" Target="../tags/tag490.xml" /><Relationship Id="rId112" Type="http://schemas.openxmlformats.org/officeDocument/2006/relationships/tags" Target="../tags/tag491.xml" /><Relationship Id="rId113" Type="http://schemas.openxmlformats.org/officeDocument/2006/relationships/tags" Target="../tags/tag492.xml" /><Relationship Id="rId114" Type="http://schemas.openxmlformats.org/officeDocument/2006/relationships/tags" Target="../tags/tag493.xml" /><Relationship Id="rId115" Type="http://schemas.openxmlformats.org/officeDocument/2006/relationships/tags" Target="../tags/tag494.xml" /><Relationship Id="rId116" Type="http://schemas.openxmlformats.org/officeDocument/2006/relationships/tags" Target="../tags/tag495.xml" /><Relationship Id="rId117" Type="http://schemas.openxmlformats.org/officeDocument/2006/relationships/tags" Target="../tags/tag496.xml" /><Relationship Id="rId118" Type="http://schemas.openxmlformats.org/officeDocument/2006/relationships/tags" Target="../tags/tag497.xml" /><Relationship Id="rId119" Type="http://schemas.openxmlformats.org/officeDocument/2006/relationships/tags" Target="../tags/tag498.xml" /><Relationship Id="rId12" Type="http://schemas.openxmlformats.org/officeDocument/2006/relationships/tags" Target="../tags/tag391.xml" /><Relationship Id="rId120" Type="http://schemas.openxmlformats.org/officeDocument/2006/relationships/tags" Target="../tags/tag499.xml" /><Relationship Id="rId121" Type="http://schemas.openxmlformats.org/officeDocument/2006/relationships/tags" Target="../tags/tag500.xml" /><Relationship Id="rId122" Type="http://schemas.openxmlformats.org/officeDocument/2006/relationships/tags" Target="../tags/tag501.xml" /><Relationship Id="rId123" Type="http://schemas.openxmlformats.org/officeDocument/2006/relationships/tags" Target="../tags/tag502.xml" /><Relationship Id="rId124" Type="http://schemas.openxmlformats.org/officeDocument/2006/relationships/tags" Target="../tags/tag503.xml" /><Relationship Id="rId125" Type="http://schemas.openxmlformats.org/officeDocument/2006/relationships/tags" Target="../tags/tag504.xml" /><Relationship Id="rId126" Type="http://schemas.openxmlformats.org/officeDocument/2006/relationships/tags" Target="../tags/tag505.xml" /><Relationship Id="rId127" Type="http://schemas.openxmlformats.org/officeDocument/2006/relationships/tags" Target="../tags/tag506.xml" /><Relationship Id="rId128" Type="http://schemas.openxmlformats.org/officeDocument/2006/relationships/tags" Target="../tags/tag507.xml" /><Relationship Id="rId129" Type="http://schemas.openxmlformats.org/officeDocument/2006/relationships/tags" Target="../tags/tag508.xml" /><Relationship Id="rId13" Type="http://schemas.openxmlformats.org/officeDocument/2006/relationships/tags" Target="../tags/tag392.xml" /><Relationship Id="rId130" Type="http://schemas.openxmlformats.org/officeDocument/2006/relationships/tags" Target="../tags/tag509.xml" /><Relationship Id="rId131" Type="http://schemas.openxmlformats.org/officeDocument/2006/relationships/tags" Target="../tags/tag510.xml" /><Relationship Id="rId132" Type="http://schemas.openxmlformats.org/officeDocument/2006/relationships/tags" Target="../tags/tag511.xml" /><Relationship Id="rId133" Type="http://schemas.openxmlformats.org/officeDocument/2006/relationships/tags" Target="../tags/tag512.xml" /><Relationship Id="rId134" Type="http://schemas.openxmlformats.org/officeDocument/2006/relationships/tags" Target="../tags/tag513.xml" /><Relationship Id="rId135" Type="http://schemas.openxmlformats.org/officeDocument/2006/relationships/tags" Target="../tags/tag514.xml" /><Relationship Id="rId136" Type="http://schemas.openxmlformats.org/officeDocument/2006/relationships/tags" Target="../tags/tag515.xml" /><Relationship Id="rId137" Type="http://schemas.openxmlformats.org/officeDocument/2006/relationships/tags" Target="../tags/tag516.xml" /><Relationship Id="rId138" Type="http://schemas.openxmlformats.org/officeDocument/2006/relationships/tags" Target="../tags/tag517.xml" /><Relationship Id="rId139" Type="http://schemas.openxmlformats.org/officeDocument/2006/relationships/tags" Target="../tags/tag518.xml" /><Relationship Id="rId14" Type="http://schemas.openxmlformats.org/officeDocument/2006/relationships/tags" Target="../tags/tag393.xml" /><Relationship Id="rId140" Type="http://schemas.openxmlformats.org/officeDocument/2006/relationships/tags" Target="../tags/tag519.xml" /><Relationship Id="rId141" Type="http://schemas.openxmlformats.org/officeDocument/2006/relationships/tags" Target="../tags/tag520.xml" /><Relationship Id="rId142" Type="http://schemas.openxmlformats.org/officeDocument/2006/relationships/tags" Target="../tags/tag521.xml" /><Relationship Id="rId143" Type="http://schemas.openxmlformats.org/officeDocument/2006/relationships/tags" Target="../tags/tag522.xml" /><Relationship Id="rId144" Type="http://schemas.openxmlformats.org/officeDocument/2006/relationships/tags" Target="../tags/tag523.xml" /><Relationship Id="rId145" Type="http://schemas.openxmlformats.org/officeDocument/2006/relationships/tags" Target="../tags/tag524.xml" /><Relationship Id="rId146" Type="http://schemas.openxmlformats.org/officeDocument/2006/relationships/tags" Target="../tags/tag525.xml" /><Relationship Id="rId147" Type="http://schemas.openxmlformats.org/officeDocument/2006/relationships/tags" Target="../tags/tag526.xml" /><Relationship Id="rId148" Type="http://schemas.openxmlformats.org/officeDocument/2006/relationships/tags" Target="../tags/tag527.xml" /><Relationship Id="rId149" Type="http://schemas.openxmlformats.org/officeDocument/2006/relationships/tags" Target="../tags/tag528.xml" /><Relationship Id="rId15" Type="http://schemas.openxmlformats.org/officeDocument/2006/relationships/tags" Target="../tags/tag394.xml" /><Relationship Id="rId150" Type="http://schemas.openxmlformats.org/officeDocument/2006/relationships/tags" Target="../tags/tag529.xml" /><Relationship Id="rId151" Type="http://schemas.openxmlformats.org/officeDocument/2006/relationships/tags" Target="../tags/tag530.xml" /><Relationship Id="rId152" Type="http://schemas.openxmlformats.org/officeDocument/2006/relationships/tags" Target="../tags/tag531.xml" /><Relationship Id="rId153" Type="http://schemas.openxmlformats.org/officeDocument/2006/relationships/tags" Target="../tags/tag532.xml" /><Relationship Id="rId154" Type="http://schemas.openxmlformats.org/officeDocument/2006/relationships/tags" Target="../tags/tag533.xml" /><Relationship Id="rId155" Type="http://schemas.openxmlformats.org/officeDocument/2006/relationships/tags" Target="../tags/tag534.xml" /><Relationship Id="rId156" Type="http://schemas.openxmlformats.org/officeDocument/2006/relationships/tags" Target="../tags/tag535.xml" /><Relationship Id="rId157" Type="http://schemas.openxmlformats.org/officeDocument/2006/relationships/tags" Target="../tags/tag536.xml" /><Relationship Id="rId158" Type="http://schemas.openxmlformats.org/officeDocument/2006/relationships/tags" Target="../tags/tag537.xml" /><Relationship Id="rId159" Type="http://schemas.openxmlformats.org/officeDocument/2006/relationships/tags" Target="../tags/tag538.xml" /><Relationship Id="rId16" Type="http://schemas.openxmlformats.org/officeDocument/2006/relationships/tags" Target="../tags/tag395.xml" /><Relationship Id="rId160" Type="http://schemas.openxmlformats.org/officeDocument/2006/relationships/tags" Target="../tags/tag539.xml" /><Relationship Id="rId161" Type="http://schemas.openxmlformats.org/officeDocument/2006/relationships/tags" Target="../tags/tag540.xml" /><Relationship Id="rId162" Type="http://schemas.openxmlformats.org/officeDocument/2006/relationships/tags" Target="../tags/tag541.xml" /><Relationship Id="rId163" Type="http://schemas.openxmlformats.org/officeDocument/2006/relationships/tags" Target="../tags/tag542.xml" /><Relationship Id="rId164" Type="http://schemas.openxmlformats.org/officeDocument/2006/relationships/tags" Target="../tags/tag543.xml" /><Relationship Id="rId165" Type="http://schemas.openxmlformats.org/officeDocument/2006/relationships/tags" Target="../tags/tag544.xml" /><Relationship Id="rId166" Type="http://schemas.openxmlformats.org/officeDocument/2006/relationships/tags" Target="../tags/tag545.xml" /><Relationship Id="rId167" Type="http://schemas.openxmlformats.org/officeDocument/2006/relationships/tags" Target="../tags/tag546.xml" /><Relationship Id="rId168" Type="http://schemas.openxmlformats.org/officeDocument/2006/relationships/tags" Target="../tags/tag547.xml" /><Relationship Id="rId169" Type="http://schemas.openxmlformats.org/officeDocument/2006/relationships/tags" Target="../tags/tag548.xml" /><Relationship Id="rId17" Type="http://schemas.openxmlformats.org/officeDocument/2006/relationships/tags" Target="../tags/tag396.xml" /><Relationship Id="rId170" Type="http://schemas.openxmlformats.org/officeDocument/2006/relationships/tags" Target="../tags/tag549.xml" /><Relationship Id="rId171" Type="http://schemas.openxmlformats.org/officeDocument/2006/relationships/tags" Target="../tags/tag550.xml" /><Relationship Id="rId172" Type="http://schemas.openxmlformats.org/officeDocument/2006/relationships/tags" Target="../tags/tag551.xml" /><Relationship Id="rId173" Type="http://schemas.openxmlformats.org/officeDocument/2006/relationships/tags" Target="../tags/tag552.xml" /><Relationship Id="rId174" Type="http://schemas.openxmlformats.org/officeDocument/2006/relationships/tags" Target="../tags/tag553.xml" /><Relationship Id="rId175" Type="http://schemas.openxmlformats.org/officeDocument/2006/relationships/tags" Target="../tags/tag554.xml" /><Relationship Id="rId176" Type="http://schemas.openxmlformats.org/officeDocument/2006/relationships/tags" Target="../tags/tag555.xml" /><Relationship Id="rId177" Type="http://schemas.openxmlformats.org/officeDocument/2006/relationships/tags" Target="../tags/tag556.xml" /><Relationship Id="rId178" Type="http://schemas.openxmlformats.org/officeDocument/2006/relationships/tags" Target="../tags/tag557.xml" /><Relationship Id="rId179" Type="http://schemas.openxmlformats.org/officeDocument/2006/relationships/tags" Target="../tags/tag558.xml" /><Relationship Id="rId18" Type="http://schemas.openxmlformats.org/officeDocument/2006/relationships/tags" Target="../tags/tag397.xml" /><Relationship Id="rId180" Type="http://schemas.openxmlformats.org/officeDocument/2006/relationships/tags" Target="../tags/tag559.xml" /><Relationship Id="rId181" Type="http://schemas.openxmlformats.org/officeDocument/2006/relationships/tags" Target="../tags/tag560.xml" /><Relationship Id="rId182" Type="http://schemas.openxmlformats.org/officeDocument/2006/relationships/tags" Target="../tags/tag561.xml" /><Relationship Id="rId183" Type="http://schemas.openxmlformats.org/officeDocument/2006/relationships/tags" Target="../tags/tag562.xml" /><Relationship Id="rId184" Type="http://schemas.openxmlformats.org/officeDocument/2006/relationships/tags" Target="../tags/tag563.xml" /><Relationship Id="rId185" Type="http://schemas.openxmlformats.org/officeDocument/2006/relationships/tags" Target="../tags/tag564.xml" /><Relationship Id="rId186" Type="http://schemas.openxmlformats.org/officeDocument/2006/relationships/tags" Target="../tags/tag565.xml" /><Relationship Id="rId187" Type="http://schemas.openxmlformats.org/officeDocument/2006/relationships/tags" Target="../tags/tag566.xml" /><Relationship Id="rId188" Type="http://schemas.openxmlformats.org/officeDocument/2006/relationships/tags" Target="../tags/tag567.xml" /><Relationship Id="rId189" Type="http://schemas.openxmlformats.org/officeDocument/2006/relationships/tags" Target="../tags/tag568.xml" /><Relationship Id="rId19" Type="http://schemas.openxmlformats.org/officeDocument/2006/relationships/tags" Target="../tags/tag398.xml" /><Relationship Id="rId190" Type="http://schemas.openxmlformats.org/officeDocument/2006/relationships/tags" Target="../tags/tag569.xml" /><Relationship Id="rId191" Type="http://schemas.openxmlformats.org/officeDocument/2006/relationships/tags" Target="../tags/tag570.xml" /><Relationship Id="rId192" Type="http://schemas.openxmlformats.org/officeDocument/2006/relationships/tags" Target="../tags/tag571.xml" /><Relationship Id="rId193" Type="http://schemas.openxmlformats.org/officeDocument/2006/relationships/tags" Target="../tags/tag572.xml" /><Relationship Id="rId194" Type="http://schemas.openxmlformats.org/officeDocument/2006/relationships/tags" Target="../tags/tag573.xml" /><Relationship Id="rId195" Type="http://schemas.openxmlformats.org/officeDocument/2006/relationships/tags" Target="../tags/tag574.xml" /><Relationship Id="rId196" Type="http://schemas.openxmlformats.org/officeDocument/2006/relationships/tags" Target="../tags/tag575.xml" /><Relationship Id="rId197" Type="http://schemas.openxmlformats.org/officeDocument/2006/relationships/tags" Target="../tags/tag576.xml" /><Relationship Id="rId198" Type="http://schemas.openxmlformats.org/officeDocument/2006/relationships/tags" Target="../tags/tag577.xml" /><Relationship Id="rId199" Type="http://schemas.openxmlformats.org/officeDocument/2006/relationships/tags" Target="../tags/tag578.xml" /><Relationship Id="rId2" Type="http://schemas.openxmlformats.org/officeDocument/2006/relationships/tags" Target="../tags/tag382.xml" /><Relationship Id="rId20" Type="http://schemas.openxmlformats.org/officeDocument/2006/relationships/tags" Target="../tags/tag399.xml" /><Relationship Id="rId200" Type="http://schemas.openxmlformats.org/officeDocument/2006/relationships/tags" Target="../tags/tag579.xml" /><Relationship Id="rId201" Type="http://schemas.openxmlformats.org/officeDocument/2006/relationships/tags" Target="../tags/tag580.xml" /><Relationship Id="rId202" Type="http://schemas.openxmlformats.org/officeDocument/2006/relationships/tags" Target="../tags/tag581.xml" /><Relationship Id="rId203" Type="http://schemas.openxmlformats.org/officeDocument/2006/relationships/tags" Target="../tags/tag582.xml" /><Relationship Id="rId204" Type="http://schemas.openxmlformats.org/officeDocument/2006/relationships/tags" Target="../tags/tag583.xml" /><Relationship Id="rId205" Type="http://schemas.openxmlformats.org/officeDocument/2006/relationships/tags" Target="../tags/tag584.xml" /><Relationship Id="rId206" Type="http://schemas.openxmlformats.org/officeDocument/2006/relationships/tags" Target="../tags/tag585.xml" /><Relationship Id="rId207" Type="http://schemas.openxmlformats.org/officeDocument/2006/relationships/tags" Target="../tags/tag586.xml" /><Relationship Id="rId208" Type="http://schemas.openxmlformats.org/officeDocument/2006/relationships/tags" Target="../tags/tag587.xml" /><Relationship Id="rId209" Type="http://schemas.openxmlformats.org/officeDocument/2006/relationships/tags" Target="../tags/tag588.xml" /><Relationship Id="rId21" Type="http://schemas.openxmlformats.org/officeDocument/2006/relationships/tags" Target="../tags/tag400.xml" /><Relationship Id="rId210" Type="http://schemas.openxmlformats.org/officeDocument/2006/relationships/tags" Target="../tags/tag589.xml" /><Relationship Id="rId211" Type="http://schemas.openxmlformats.org/officeDocument/2006/relationships/tags" Target="../tags/tag590.xml" /><Relationship Id="rId212" Type="http://schemas.openxmlformats.org/officeDocument/2006/relationships/tags" Target="../tags/tag591.xml" /><Relationship Id="rId213" Type="http://schemas.openxmlformats.org/officeDocument/2006/relationships/tags" Target="../tags/tag592.xml" /><Relationship Id="rId214" Type="http://schemas.openxmlformats.org/officeDocument/2006/relationships/tags" Target="../tags/tag593.xml" /><Relationship Id="rId215" Type="http://schemas.openxmlformats.org/officeDocument/2006/relationships/tags" Target="../tags/tag594.xml" /><Relationship Id="rId216" Type="http://schemas.openxmlformats.org/officeDocument/2006/relationships/tags" Target="../tags/tag595.xml" /><Relationship Id="rId217" Type="http://schemas.openxmlformats.org/officeDocument/2006/relationships/tags" Target="../tags/tag596.xml" /><Relationship Id="rId218" Type="http://schemas.openxmlformats.org/officeDocument/2006/relationships/tags" Target="../tags/tag597.xml" /><Relationship Id="rId219" Type="http://schemas.openxmlformats.org/officeDocument/2006/relationships/tags" Target="../tags/tag598.xml" /><Relationship Id="rId22" Type="http://schemas.openxmlformats.org/officeDocument/2006/relationships/tags" Target="../tags/tag401.xml" /><Relationship Id="rId220" Type="http://schemas.openxmlformats.org/officeDocument/2006/relationships/tags" Target="../tags/tag599.xml" /><Relationship Id="rId221" Type="http://schemas.openxmlformats.org/officeDocument/2006/relationships/tags" Target="../tags/tag600.xml" /><Relationship Id="rId222" Type="http://schemas.openxmlformats.org/officeDocument/2006/relationships/tags" Target="../tags/tag601.xml" /><Relationship Id="rId223" Type="http://schemas.openxmlformats.org/officeDocument/2006/relationships/tags" Target="../tags/tag602.xml" /><Relationship Id="rId224" Type="http://schemas.openxmlformats.org/officeDocument/2006/relationships/tags" Target="../tags/tag603.xml" /><Relationship Id="rId225" Type="http://schemas.openxmlformats.org/officeDocument/2006/relationships/tags" Target="../tags/tag604.xml" /><Relationship Id="rId226" Type="http://schemas.openxmlformats.org/officeDocument/2006/relationships/tags" Target="../tags/tag605.xml" /><Relationship Id="rId227" Type="http://schemas.openxmlformats.org/officeDocument/2006/relationships/tags" Target="../tags/tag606.xml" /><Relationship Id="rId228" Type="http://schemas.openxmlformats.org/officeDocument/2006/relationships/tags" Target="../tags/tag607.xml" /><Relationship Id="rId229" Type="http://schemas.openxmlformats.org/officeDocument/2006/relationships/tags" Target="../tags/tag608.xml" /><Relationship Id="rId23" Type="http://schemas.openxmlformats.org/officeDocument/2006/relationships/tags" Target="../tags/tag402.xml" /><Relationship Id="rId230" Type="http://schemas.openxmlformats.org/officeDocument/2006/relationships/tags" Target="../tags/tag609.xml" /><Relationship Id="rId231" Type="http://schemas.openxmlformats.org/officeDocument/2006/relationships/tags" Target="../tags/tag610.xml" /><Relationship Id="rId232" Type="http://schemas.openxmlformats.org/officeDocument/2006/relationships/tags" Target="../tags/tag611.xml" /><Relationship Id="rId233" Type="http://schemas.openxmlformats.org/officeDocument/2006/relationships/tags" Target="../tags/tag612.xml" /><Relationship Id="rId234" Type="http://schemas.openxmlformats.org/officeDocument/2006/relationships/tags" Target="../tags/tag613.xml" /><Relationship Id="rId235" Type="http://schemas.openxmlformats.org/officeDocument/2006/relationships/tags" Target="../tags/tag614.xml" /><Relationship Id="rId236" Type="http://schemas.openxmlformats.org/officeDocument/2006/relationships/tags" Target="../tags/tag615.xml" /><Relationship Id="rId237" Type="http://schemas.openxmlformats.org/officeDocument/2006/relationships/tags" Target="../tags/tag616.xml" /><Relationship Id="rId238" Type="http://schemas.openxmlformats.org/officeDocument/2006/relationships/tags" Target="../tags/tag617.xml" /><Relationship Id="rId239" Type="http://schemas.openxmlformats.org/officeDocument/2006/relationships/tags" Target="../tags/tag618.xml" /><Relationship Id="rId24" Type="http://schemas.openxmlformats.org/officeDocument/2006/relationships/tags" Target="../tags/tag403.xml" /><Relationship Id="rId240" Type="http://schemas.openxmlformats.org/officeDocument/2006/relationships/tags" Target="../tags/tag619.xml" /><Relationship Id="rId241" Type="http://schemas.openxmlformats.org/officeDocument/2006/relationships/tags" Target="../tags/tag620.xml" /><Relationship Id="rId242" Type="http://schemas.openxmlformats.org/officeDocument/2006/relationships/tags" Target="../tags/tag621.xml" /><Relationship Id="rId243" Type="http://schemas.openxmlformats.org/officeDocument/2006/relationships/tags" Target="../tags/tag622.xml" /><Relationship Id="rId244" Type="http://schemas.openxmlformats.org/officeDocument/2006/relationships/tags" Target="../tags/tag623.xml" /><Relationship Id="rId245" Type="http://schemas.openxmlformats.org/officeDocument/2006/relationships/tags" Target="../tags/tag624.xml" /><Relationship Id="rId246" Type="http://schemas.openxmlformats.org/officeDocument/2006/relationships/tags" Target="../tags/tag625.xml" /><Relationship Id="rId247" Type="http://schemas.openxmlformats.org/officeDocument/2006/relationships/tags" Target="../tags/tag626.xml" /><Relationship Id="rId248" Type="http://schemas.openxmlformats.org/officeDocument/2006/relationships/tags" Target="../tags/tag627.xml" /><Relationship Id="rId249" Type="http://schemas.openxmlformats.org/officeDocument/2006/relationships/tags" Target="../tags/tag628.xml" /><Relationship Id="rId25" Type="http://schemas.openxmlformats.org/officeDocument/2006/relationships/tags" Target="../tags/tag404.xml" /><Relationship Id="rId250" Type="http://schemas.openxmlformats.org/officeDocument/2006/relationships/tags" Target="../tags/tag629.xml" /><Relationship Id="rId251" Type="http://schemas.openxmlformats.org/officeDocument/2006/relationships/tags" Target="../tags/tag630.xml" /><Relationship Id="rId252" Type="http://schemas.openxmlformats.org/officeDocument/2006/relationships/tags" Target="../tags/tag631.xml" /><Relationship Id="rId253" Type="http://schemas.openxmlformats.org/officeDocument/2006/relationships/tags" Target="../tags/tag632.xml" /><Relationship Id="rId254" Type="http://schemas.openxmlformats.org/officeDocument/2006/relationships/tags" Target="../tags/tag633.xml" /><Relationship Id="rId255" Type="http://schemas.openxmlformats.org/officeDocument/2006/relationships/tags" Target="../tags/tag634.xml" /><Relationship Id="rId256" Type="http://schemas.openxmlformats.org/officeDocument/2006/relationships/tags" Target="../tags/tag635.xml" /><Relationship Id="rId257" Type="http://schemas.openxmlformats.org/officeDocument/2006/relationships/tags" Target="../tags/tag636.xml" /><Relationship Id="rId258" Type="http://schemas.openxmlformats.org/officeDocument/2006/relationships/tags" Target="../tags/tag637.xml" /><Relationship Id="rId259" Type="http://schemas.openxmlformats.org/officeDocument/2006/relationships/tags" Target="../tags/tag638.xml" /><Relationship Id="rId26" Type="http://schemas.openxmlformats.org/officeDocument/2006/relationships/tags" Target="../tags/tag405.xml" /><Relationship Id="rId260" Type="http://schemas.openxmlformats.org/officeDocument/2006/relationships/tags" Target="../tags/tag639.xml" /><Relationship Id="rId261" Type="http://schemas.openxmlformats.org/officeDocument/2006/relationships/tags" Target="../tags/tag640.xml" /><Relationship Id="rId262" Type="http://schemas.openxmlformats.org/officeDocument/2006/relationships/tags" Target="../tags/tag641.xml" /><Relationship Id="rId263" Type="http://schemas.openxmlformats.org/officeDocument/2006/relationships/tags" Target="../tags/tag642.xml" /><Relationship Id="rId264" Type="http://schemas.openxmlformats.org/officeDocument/2006/relationships/tags" Target="../tags/tag643.xml" /><Relationship Id="rId265" Type="http://schemas.openxmlformats.org/officeDocument/2006/relationships/tags" Target="../tags/tag644.xml" /><Relationship Id="rId266" Type="http://schemas.openxmlformats.org/officeDocument/2006/relationships/tags" Target="../tags/tag645.xml" /><Relationship Id="rId27" Type="http://schemas.openxmlformats.org/officeDocument/2006/relationships/tags" Target="../tags/tag406.xml" /><Relationship Id="rId28" Type="http://schemas.openxmlformats.org/officeDocument/2006/relationships/tags" Target="../tags/tag407.xml" /><Relationship Id="rId29" Type="http://schemas.openxmlformats.org/officeDocument/2006/relationships/tags" Target="../tags/tag408.xml" /><Relationship Id="rId3" Type="http://schemas.openxmlformats.org/officeDocument/2006/relationships/tags" Target="../tags/tag383.xml" /><Relationship Id="rId30" Type="http://schemas.openxmlformats.org/officeDocument/2006/relationships/tags" Target="../tags/tag409.xml" /><Relationship Id="rId31" Type="http://schemas.openxmlformats.org/officeDocument/2006/relationships/tags" Target="../tags/tag410.xml" /><Relationship Id="rId32" Type="http://schemas.openxmlformats.org/officeDocument/2006/relationships/tags" Target="../tags/tag411.xml" /><Relationship Id="rId33" Type="http://schemas.openxmlformats.org/officeDocument/2006/relationships/tags" Target="../tags/tag412.xml" /><Relationship Id="rId34" Type="http://schemas.openxmlformats.org/officeDocument/2006/relationships/tags" Target="../tags/tag413.xml" /><Relationship Id="rId35" Type="http://schemas.openxmlformats.org/officeDocument/2006/relationships/tags" Target="../tags/tag414.xml" /><Relationship Id="rId36" Type="http://schemas.openxmlformats.org/officeDocument/2006/relationships/tags" Target="../tags/tag415.xml" /><Relationship Id="rId37" Type="http://schemas.openxmlformats.org/officeDocument/2006/relationships/tags" Target="../tags/tag416.xml" /><Relationship Id="rId38" Type="http://schemas.openxmlformats.org/officeDocument/2006/relationships/tags" Target="../tags/tag417.xml" /><Relationship Id="rId39" Type="http://schemas.openxmlformats.org/officeDocument/2006/relationships/tags" Target="../tags/tag418.xml" /><Relationship Id="rId4" Type="http://schemas.openxmlformats.org/officeDocument/2006/relationships/tags" Target="../tags/tag384.xml" /><Relationship Id="rId40" Type="http://schemas.openxmlformats.org/officeDocument/2006/relationships/tags" Target="../tags/tag419.xml" /><Relationship Id="rId41" Type="http://schemas.openxmlformats.org/officeDocument/2006/relationships/tags" Target="../tags/tag420.xml" /><Relationship Id="rId42" Type="http://schemas.openxmlformats.org/officeDocument/2006/relationships/tags" Target="../tags/tag421.xml" /><Relationship Id="rId43" Type="http://schemas.openxmlformats.org/officeDocument/2006/relationships/tags" Target="../tags/tag422.xml" /><Relationship Id="rId44" Type="http://schemas.openxmlformats.org/officeDocument/2006/relationships/tags" Target="../tags/tag423.xml" /><Relationship Id="rId45" Type="http://schemas.openxmlformats.org/officeDocument/2006/relationships/tags" Target="../tags/tag424.xml" /><Relationship Id="rId46" Type="http://schemas.openxmlformats.org/officeDocument/2006/relationships/tags" Target="../tags/tag425.xml" /><Relationship Id="rId47" Type="http://schemas.openxmlformats.org/officeDocument/2006/relationships/tags" Target="../tags/tag426.xml" /><Relationship Id="rId48" Type="http://schemas.openxmlformats.org/officeDocument/2006/relationships/tags" Target="../tags/tag427.xml" /><Relationship Id="rId49" Type="http://schemas.openxmlformats.org/officeDocument/2006/relationships/tags" Target="../tags/tag428.xml" /><Relationship Id="rId5" Type="http://schemas.openxmlformats.org/officeDocument/2006/relationships/image" Target="../media/image19.jpeg" /><Relationship Id="rId50" Type="http://schemas.openxmlformats.org/officeDocument/2006/relationships/tags" Target="../tags/tag429.xml" /><Relationship Id="rId51" Type="http://schemas.openxmlformats.org/officeDocument/2006/relationships/tags" Target="../tags/tag430.xml" /><Relationship Id="rId52" Type="http://schemas.openxmlformats.org/officeDocument/2006/relationships/tags" Target="../tags/tag431.xml" /><Relationship Id="rId53" Type="http://schemas.openxmlformats.org/officeDocument/2006/relationships/tags" Target="../tags/tag432.xml" /><Relationship Id="rId54" Type="http://schemas.openxmlformats.org/officeDocument/2006/relationships/tags" Target="../tags/tag433.xml" /><Relationship Id="rId55" Type="http://schemas.openxmlformats.org/officeDocument/2006/relationships/tags" Target="../tags/tag434.xml" /><Relationship Id="rId56" Type="http://schemas.openxmlformats.org/officeDocument/2006/relationships/tags" Target="../tags/tag435.xml" /><Relationship Id="rId57" Type="http://schemas.openxmlformats.org/officeDocument/2006/relationships/tags" Target="../tags/tag436.xml" /><Relationship Id="rId58" Type="http://schemas.openxmlformats.org/officeDocument/2006/relationships/tags" Target="../tags/tag437.xml" /><Relationship Id="rId59" Type="http://schemas.openxmlformats.org/officeDocument/2006/relationships/tags" Target="../tags/tag438.xml" /><Relationship Id="rId6" Type="http://schemas.openxmlformats.org/officeDocument/2006/relationships/tags" Target="../tags/tag385.xml" /><Relationship Id="rId60" Type="http://schemas.openxmlformats.org/officeDocument/2006/relationships/tags" Target="../tags/tag439.xml" /><Relationship Id="rId61" Type="http://schemas.openxmlformats.org/officeDocument/2006/relationships/tags" Target="../tags/tag440.xml" /><Relationship Id="rId62" Type="http://schemas.openxmlformats.org/officeDocument/2006/relationships/tags" Target="../tags/tag441.xml" /><Relationship Id="rId63" Type="http://schemas.openxmlformats.org/officeDocument/2006/relationships/tags" Target="../tags/tag442.xml" /><Relationship Id="rId64" Type="http://schemas.openxmlformats.org/officeDocument/2006/relationships/tags" Target="../tags/tag443.xml" /><Relationship Id="rId65" Type="http://schemas.openxmlformats.org/officeDocument/2006/relationships/tags" Target="../tags/tag444.xml" /><Relationship Id="rId66" Type="http://schemas.openxmlformats.org/officeDocument/2006/relationships/tags" Target="../tags/tag445.xml" /><Relationship Id="rId67" Type="http://schemas.openxmlformats.org/officeDocument/2006/relationships/tags" Target="../tags/tag446.xml" /><Relationship Id="rId68" Type="http://schemas.openxmlformats.org/officeDocument/2006/relationships/tags" Target="../tags/tag447.xml" /><Relationship Id="rId69" Type="http://schemas.openxmlformats.org/officeDocument/2006/relationships/tags" Target="../tags/tag448.xml" /><Relationship Id="rId7" Type="http://schemas.openxmlformats.org/officeDocument/2006/relationships/tags" Target="../tags/tag386.xml" /><Relationship Id="rId70" Type="http://schemas.openxmlformats.org/officeDocument/2006/relationships/tags" Target="../tags/tag449.xml" /><Relationship Id="rId71" Type="http://schemas.openxmlformats.org/officeDocument/2006/relationships/tags" Target="../tags/tag450.xml" /><Relationship Id="rId72" Type="http://schemas.openxmlformats.org/officeDocument/2006/relationships/tags" Target="../tags/tag451.xml" /><Relationship Id="rId73" Type="http://schemas.openxmlformats.org/officeDocument/2006/relationships/tags" Target="../tags/tag452.xml" /><Relationship Id="rId74" Type="http://schemas.openxmlformats.org/officeDocument/2006/relationships/tags" Target="../tags/tag453.xml" /><Relationship Id="rId75" Type="http://schemas.openxmlformats.org/officeDocument/2006/relationships/tags" Target="../tags/tag454.xml" /><Relationship Id="rId76" Type="http://schemas.openxmlformats.org/officeDocument/2006/relationships/tags" Target="../tags/tag455.xml" /><Relationship Id="rId77" Type="http://schemas.openxmlformats.org/officeDocument/2006/relationships/tags" Target="../tags/tag456.xml" /><Relationship Id="rId78" Type="http://schemas.openxmlformats.org/officeDocument/2006/relationships/tags" Target="../tags/tag457.xml" /><Relationship Id="rId79" Type="http://schemas.openxmlformats.org/officeDocument/2006/relationships/tags" Target="../tags/tag458.xml" /><Relationship Id="rId8" Type="http://schemas.openxmlformats.org/officeDocument/2006/relationships/tags" Target="../tags/tag387.xml" /><Relationship Id="rId80" Type="http://schemas.openxmlformats.org/officeDocument/2006/relationships/tags" Target="../tags/tag459.xml" /><Relationship Id="rId81" Type="http://schemas.openxmlformats.org/officeDocument/2006/relationships/tags" Target="../tags/tag460.xml" /><Relationship Id="rId82" Type="http://schemas.openxmlformats.org/officeDocument/2006/relationships/tags" Target="../tags/tag461.xml" /><Relationship Id="rId83" Type="http://schemas.openxmlformats.org/officeDocument/2006/relationships/tags" Target="../tags/tag462.xml" /><Relationship Id="rId84" Type="http://schemas.openxmlformats.org/officeDocument/2006/relationships/tags" Target="../tags/tag463.xml" /><Relationship Id="rId85" Type="http://schemas.openxmlformats.org/officeDocument/2006/relationships/tags" Target="../tags/tag464.xml" /><Relationship Id="rId86" Type="http://schemas.openxmlformats.org/officeDocument/2006/relationships/tags" Target="../tags/tag465.xml" /><Relationship Id="rId87" Type="http://schemas.openxmlformats.org/officeDocument/2006/relationships/tags" Target="../tags/tag466.xml" /><Relationship Id="rId88" Type="http://schemas.openxmlformats.org/officeDocument/2006/relationships/tags" Target="../tags/tag467.xml" /><Relationship Id="rId89" Type="http://schemas.openxmlformats.org/officeDocument/2006/relationships/tags" Target="../tags/tag468.xml" /><Relationship Id="rId9" Type="http://schemas.openxmlformats.org/officeDocument/2006/relationships/tags" Target="../tags/tag388.xml" /><Relationship Id="rId90" Type="http://schemas.openxmlformats.org/officeDocument/2006/relationships/tags" Target="../tags/tag469.xml" /><Relationship Id="rId91" Type="http://schemas.openxmlformats.org/officeDocument/2006/relationships/tags" Target="../tags/tag470.xml" /><Relationship Id="rId92" Type="http://schemas.openxmlformats.org/officeDocument/2006/relationships/tags" Target="../tags/tag471.xml" /><Relationship Id="rId93" Type="http://schemas.openxmlformats.org/officeDocument/2006/relationships/tags" Target="../tags/tag472.xml" /><Relationship Id="rId94" Type="http://schemas.openxmlformats.org/officeDocument/2006/relationships/tags" Target="../tags/tag473.xml" /><Relationship Id="rId95" Type="http://schemas.openxmlformats.org/officeDocument/2006/relationships/tags" Target="../tags/tag474.xml" /><Relationship Id="rId96" Type="http://schemas.openxmlformats.org/officeDocument/2006/relationships/tags" Target="../tags/tag475.xml" /><Relationship Id="rId97" Type="http://schemas.openxmlformats.org/officeDocument/2006/relationships/tags" Target="../tags/tag476.xml" /><Relationship Id="rId98" Type="http://schemas.openxmlformats.org/officeDocument/2006/relationships/tags" Target="../tags/tag477.xml" /><Relationship Id="rId99" Type="http://schemas.openxmlformats.org/officeDocument/2006/relationships/tags" Target="../tags/tag478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646.xml" /><Relationship Id="rId3" Type="http://schemas.openxmlformats.org/officeDocument/2006/relationships/tags" Target="../tags/tag647.xml" /><Relationship Id="rId4" Type="http://schemas.openxmlformats.org/officeDocument/2006/relationships/image" Target="../media/image20.png" /><Relationship Id="rId5" Type="http://schemas.openxmlformats.org/officeDocument/2006/relationships/tags" Target="../tags/tag648.xml" /><Relationship Id="rId6" Type="http://schemas.openxmlformats.org/officeDocument/2006/relationships/tags" Target="../tags/tag649.xml" /><Relationship Id="rId7" Type="http://schemas.openxmlformats.org/officeDocument/2006/relationships/tags" Target="../tags/tag650.xml" /><Relationship Id="rId8" Type="http://schemas.openxmlformats.org/officeDocument/2006/relationships/tags" Target="../tags/tag651.xml" /><Relationship Id="rId9" Type="http://schemas.openxmlformats.org/officeDocument/2006/relationships/tags" Target="../tags/tag652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661.xml" /><Relationship Id="rId11" Type="http://schemas.openxmlformats.org/officeDocument/2006/relationships/tags" Target="../tags/tag662.xml" /><Relationship Id="rId12" Type="http://schemas.openxmlformats.org/officeDocument/2006/relationships/tags" Target="../tags/tag663.xml" /><Relationship Id="rId13" Type="http://schemas.openxmlformats.org/officeDocument/2006/relationships/tags" Target="../tags/tag664.xml" /><Relationship Id="rId14" Type="http://schemas.openxmlformats.org/officeDocument/2006/relationships/tags" Target="../tags/tag665.xml" /><Relationship Id="rId15" Type="http://schemas.openxmlformats.org/officeDocument/2006/relationships/tags" Target="../tags/tag666.xml" /><Relationship Id="rId16" Type="http://schemas.openxmlformats.org/officeDocument/2006/relationships/tags" Target="../tags/tag667.xml" /><Relationship Id="rId17" Type="http://schemas.openxmlformats.org/officeDocument/2006/relationships/tags" Target="../tags/tag668.xml" /><Relationship Id="rId18" Type="http://schemas.openxmlformats.org/officeDocument/2006/relationships/tags" Target="../tags/tag669.xml" /><Relationship Id="rId19" Type="http://schemas.openxmlformats.org/officeDocument/2006/relationships/tags" Target="../tags/tag670.xml" /><Relationship Id="rId2" Type="http://schemas.openxmlformats.org/officeDocument/2006/relationships/tags" Target="../tags/tag653.xml" /><Relationship Id="rId20" Type="http://schemas.openxmlformats.org/officeDocument/2006/relationships/tags" Target="../tags/tag671.xml" /><Relationship Id="rId21" Type="http://schemas.openxmlformats.org/officeDocument/2006/relationships/tags" Target="../tags/tag672.xml" /><Relationship Id="rId22" Type="http://schemas.openxmlformats.org/officeDocument/2006/relationships/tags" Target="../tags/tag673.xml" /><Relationship Id="rId23" Type="http://schemas.openxmlformats.org/officeDocument/2006/relationships/tags" Target="../tags/tag674.xml" /><Relationship Id="rId24" Type="http://schemas.openxmlformats.org/officeDocument/2006/relationships/tags" Target="../tags/tag675.xml" /><Relationship Id="rId25" Type="http://schemas.openxmlformats.org/officeDocument/2006/relationships/tags" Target="../tags/tag676.xml" /><Relationship Id="rId26" Type="http://schemas.openxmlformats.org/officeDocument/2006/relationships/tags" Target="../tags/tag677.xml" /><Relationship Id="rId27" Type="http://schemas.openxmlformats.org/officeDocument/2006/relationships/tags" Target="../tags/tag678.xml" /><Relationship Id="rId28" Type="http://schemas.openxmlformats.org/officeDocument/2006/relationships/tags" Target="../tags/tag679.xml" /><Relationship Id="rId29" Type="http://schemas.openxmlformats.org/officeDocument/2006/relationships/tags" Target="../tags/tag680.xml" /><Relationship Id="rId3" Type="http://schemas.openxmlformats.org/officeDocument/2006/relationships/tags" Target="../tags/tag654.xml" /><Relationship Id="rId30" Type="http://schemas.openxmlformats.org/officeDocument/2006/relationships/tags" Target="../tags/tag681.xml" /><Relationship Id="rId31" Type="http://schemas.openxmlformats.org/officeDocument/2006/relationships/tags" Target="../tags/tag682.xml" /><Relationship Id="rId32" Type="http://schemas.openxmlformats.org/officeDocument/2006/relationships/tags" Target="../tags/tag683.xml" /><Relationship Id="rId33" Type="http://schemas.openxmlformats.org/officeDocument/2006/relationships/image" Target="../media/image21.jpeg" /><Relationship Id="rId34" Type="http://schemas.openxmlformats.org/officeDocument/2006/relationships/tags" Target="../tags/tag684.xml" /><Relationship Id="rId35" Type="http://schemas.openxmlformats.org/officeDocument/2006/relationships/tags" Target="../tags/tag685.xml" /><Relationship Id="rId36" Type="http://schemas.openxmlformats.org/officeDocument/2006/relationships/tags" Target="../tags/tag686.xml" /><Relationship Id="rId37" Type="http://schemas.openxmlformats.org/officeDocument/2006/relationships/tags" Target="../tags/tag687.xml" /><Relationship Id="rId38" Type="http://schemas.openxmlformats.org/officeDocument/2006/relationships/tags" Target="../tags/tag688.xml" /><Relationship Id="rId39" Type="http://schemas.openxmlformats.org/officeDocument/2006/relationships/tags" Target="../tags/tag689.xml" /><Relationship Id="rId4" Type="http://schemas.openxmlformats.org/officeDocument/2006/relationships/tags" Target="../tags/tag655.xml" /><Relationship Id="rId40" Type="http://schemas.openxmlformats.org/officeDocument/2006/relationships/tags" Target="../tags/tag690.xml" /><Relationship Id="rId41" Type="http://schemas.openxmlformats.org/officeDocument/2006/relationships/tags" Target="../tags/tag691.xml" /><Relationship Id="rId42" Type="http://schemas.openxmlformats.org/officeDocument/2006/relationships/tags" Target="../tags/tag692.xml" /><Relationship Id="rId43" Type="http://schemas.openxmlformats.org/officeDocument/2006/relationships/tags" Target="../tags/tag693.xml" /><Relationship Id="rId44" Type="http://schemas.openxmlformats.org/officeDocument/2006/relationships/tags" Target="../tags/tag694.xml" /><Relationship Id="rId45" Type="http://schemas.openxmlformats.org/officeDocument/2006/relationships/tags" Target="../tags/tag695.xml" /><Relationship Id="rId46" Type="http://schemas.openxmlformats.org/officeDocument/2006/relationships/tags" Target="../tags/tag696.xml" /><Relationship Id="rId47" Type="http://schemas.openxmlformats.org/officeDocument/2006/relationships/tags" Target="../tags/tag697.xml" /><Relationship Id="rId5" Type="http://schemas.openxmlformats.org/officeDocument/2006/relationships/tags" Target="../tags/tag656.xml" /><Relationship Id="rId6" Type="http://schemas.openxmlformats.org/officeDocument/2006/relationships/tags" Target="../tags/tag657.xml" /><Relationship Id="rId7" Type="http://schemas.openxmlformats.org/officeDocument/2006/relationships/tags" Target="../tags/tag658.xml" /><Relationship Id="rId8" Type="http://schemas.openxmlformats.org/officeDocument/2006/relationships/tags" Target="../tags/tag659.xml" /><Relationship Id="rId9" Type="http://schemas.openxmlformats.org/officeDocument/2006/relationships/tags" Target="../tags/tag660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706.xml" /><Relationship Id="rId11" Type="http://schemas.openxmlformats.org/officeDocument/2006/relationships/tags" Target="../tags/tag707.xml" /><Relationship Id="rId12" Type="http://schemas.openxmlformats.org/officeDocument/2006/relationships/tags" Target="../tags/tag708.xml" /><Relationship Id="rId13" Type="http://schemas.openxmlformats.org/officeDocument/2006/relationships/tags" Target="../tags/tag709.xml" /><Relationship Id="rId14" Type="http://schemas.openxmlformats.org/officeDocument/2006/relationships/tags" Target="../tags/tag710.xml" /><Relationship Id="rId15" Type="http://schemas.openxmlformats.org/officeDocument/2006/relationships/tags" Target="../tags/tag711.xml" /><Relationship Id="rId16" Type="http://schemas.openxmlformats.org/officeDocument/2006/relationships/tags" Target="../tags/tag712.xml" /><Relationship Id="rId17" Type="http://schemas.openxmlformats.org/officeDocument/2006/relationships/tags" Target="../tags/tag713.xml" /><Relationship Id="rId18" Type="http://schemas.openxmlformats.org/officeDocument/2006/relationships/tags" Target="../tags/tag714.xml" /><Relationship Id="rId19" Type="http://schemas.openxmlformats.org/officeDocument/2006/relationships/tags" Target="../tags/tag715.xml" /><Relationship Id="rId2" Type="http://schemas.openxmlformats.org/officeDocument/2006/relationships/tags" Target="../tags/tag698.xml" /><Relationship Id="rId20" Type="http://schemas.openxmlformats.org/officeDocument/2006/relationships/tags" Target="../tags/tag716.xml" /><Relationship Id="rId21" Type="http://schemas.openxmlformats.org/officeDocument/2006/relationships/tags" Target="../tags/tag717.xml" /><Relationship Id="rId22" Type="http://schemas.openxmlformats.org/officeDocument/2006/relationships/tags" Target="../tags/tag718.xml" /><Relationship Id="rId23" Type="http://schemas.openxmlformats.org/officeDocument/2006/relationships/tags" Target="../tags/tag719.xml" /><Relationship Id="rId24" Type="http://schemas.openxmlformats.org/officeDocument/2006/relationships/tags" Target="../tags/tag720.xml" /><Relationship Id="rId25" Type="http://schemas.openxmlformats.org/officeDocument/2006/relationships/tags" Target="../tags/tag721.xml" /><Relationship Id="rId26" Type="http://schemas.openxmlformats.org/officeDocument/2006/relationships/tags" Target="../tags/tag722.xml" /><Relationship Id="rId27" Type="http://schemas.openxmlformats.org/officeDocument/2006/relationships/tags" Target="../tags/tag723.xml" /><Relationship Id="rId28" Type="http://schemas.openxmlformats.org/officeDocument/2006/relationships/tags" Target="../tags/tag724.xml" /><Relationship Id="rId29" Type="http://schemas.openxmlformats.org/officeDocument/2006/relationships/tags" Target="../tags/tag725.xml" /><Relationship Id="rId3" Type="http://schemas.openxmlformats.org/officeDocument/2006/relationships/tags" Target="../tags/tag699.xml" /><Relationship Id="rId30" Type="http://schemas.openxmlformats.org/officeDocument/2006/relationships/tags" Target="../tags/tag726.xml" /><Relationship Id="rId31" Type="http://schemas.openxmlformats.org/officeDocument/2006/relationships/tags" Target="../tags/tag727.xml" /><Relationship Id="rId32" Type="http://schemas.openxmlformats.org/officeDocument/2006/relationships/tags" Target="../tags/tag728.xml" /><Relationship Id="rId33" Type="http://schemas.openxmlformats.org/officeDocument/2006/relationships/tags" Target="../tags/tag729.xml" /><Relationship Id="rId34" Type="http://schemas.openxmlformats.org/officeDocument/2006/relationships/tags" Target="../tags/tag730.xml" /><Relationship Id="rId35" Type="http://schemas.openxmlformats.org/officeDocument/2006/relationships/tags" Target="../tags/tag731.xml" /><Relationship Id="rId36" Type="http://schemas.openxmlformats.org/officeDocument/2006/relationships/tags" Target="../tags/tag732.xml" /><Relationship Id="rId37" Type="http://schemas.openxmlformats.org/officeDocument/2006/relationships/tags" Target="../tags/tag733.xml" /><Relationship Id="rId38" Type="http://schemas.openxmlformats.org/officeDocument/2006/relationships/tags" Target="../tags/tag734.xml" /><Relationship Id="rId39" Type="http://schemas.openxmlformats.org/officeDocument/2006/relationships/tags" Target="../tags/tag735.xml" /><Relationship Id="rId4" Type="http://schemas.openxmlformats.org/officeDocument/2006/relationships/tags" Target="../tags/tag700.xml" /><Relationship Id="rId5" Type="http://schemas.openxmlformats.org/officeDocument/2006/relationships/tags" Target="../tags/tag701.xml" /><Relationship Id="rId6" Type="http://schemas.openxmlformats.org/officeDocument/2006/relationships/tags" Target="../tags/tag702.xml" /><Relationship Id="rId7" Type="http://schemas.openxmlformats.org/officeDocument/2006/relationships/tags" Target="../tags/tag703.xml" /><Relationship Id="rId8" Type="http://schemas.openxmlformats.org/officeDocument/2006/relationships/tags" Target="../tags/tag704.xml" /><Relationship Id="rId9" Type="http://schemas.openxmlformats.org/officeDocument/2006/relationships/tags" Target="../tags/tag705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744.xml" /><Relationship Id="rId11" Type="http://schemas.openxmlformats.org/officeDocument/2006/relationships/tags" Target="../tags/tag745.xml" /><Relationship Id="rId12" Type="http://schemas.openxmlformats.org/officeDocument/2006/relationships/tags" Target="../tags/tag746.xml" /><Relationship Id="rId13" Type="http://schemas.openxmlformats.org/officeDocument/2006/relationships/tags" Target="../tags/tag747.xml" /><Relationship Id="rId14" Type="http://schemas.openxmlformats.org/officeDocument/2006/relationships/tags" Target="../tags/tag748.xml" /><Relationship Id="rId15" Type="http://schemas.openxmlformats.org/officeDocument/2006/relationships/tags" Target="../tags/tag749.xml" /><Relationship Id="rId16" Type="http://schemas.openxmlformats.org/officeDocument/2006/relationships/tags" Target="../tags/tag750.xml" /><Relationship Id="rId17" Type="http://schemas.openxmlformats.org/officeDocument/2006/relationships/tags" Target="../tags/tag751.xml" /><Relationship Id="rId18" Type="http://schemas.openxmlformats.org/officeDocument/2006/relationships/tags" Target="../tags/tag752.xml" /><Relationship Id="rId19" Type="http://schemas.openxmlformats.org/officeDocument/2006/relationships/tags" Target="../tags/tag753.xml" /><Relationship Id="rId2" Type="http://schemas.openxmlformats.org/officeDocument/2006/relationships/tags" Target="../tags/tag736.xml" /><Relationship Id="rId20" Type="http://schemas.openxmlformats.org/officeDocument/2006/relationships/tags" Target="../tags/tag754.xml" /><Relationship Id="rId21" Type="http://schemas.openxmlformats.org/officeDocument/2006/relationships/tags" Target="../tags/tag755.xml" /><Relationship Id="rId22" Type="http://schemas.openxmlformats.org/officeDocument/2006/relationships/tags" Target="../tags/tag756.xml" /><Relationship Id="rId23" Type="http://schemas.openxmlformats.org/officeDocument/2006/relationships/tags" Target="../tags/tag757.xml" /><Relationship Id="rId24" Type="http://schemas.openxmlformats.org/officeDocument/2006/relationships/tags" Target="../tags/tag758.xml" /><Relationship Id="rId25" Type="http://schemas.openxmlformats.org/officeDocument/2006/relationships/tags" Target="../tags/tag759.xml" /><Relationship Id="rId26" Type="http://schemas.openxmlformats.org/officeDocument/2006/relationships/tags" Target="../tags/tag760.xml" /><Relationship Id="rId27" Type="http://schemas.openxmlformats.org/officeDocument/2006/relationships/tags" Target="../tags/tag761.xml" /><Relationship Id="rId28" Type="http://schemas.openxmlformats.org/officeDocument/2006/relationships/tags" Target="../tags/tag762.xml" /><Relationship Id="rId29" Type="http://schemas.openxmlformats.org/officeDocument/2006/relationships/tags" Target="../tags/tag763.xml" /><Relationship Id="rId3" Type="http://schemas.openxmlformats.org/officeDocument/2006/relationships/tags" Target="../tags/tag737.xml" /><Relationship Id="rId30" Type="http://schemas.openxmlformats.org/officeDocument/2006/relationships/tags" Target="../tags/tag764.xml" /><Relationship Id="rId31" Type="http://schemas.openxmlformats.org/officeDocument/2006/relationships/tags" Target="../tags/tag765.xml" /><Relationship Id="rId32" Type="http://schemas.openxmlformats.org/officeDocument/2006/relationships/tags" Target="../tags/tag766.xml" /><Relationship Id="rId33" Type="http://schemas.openxmlformats.org/officeDocument/2006/relationships/tags" Target="../tags/tag767.xml" /><Relationship Id="rId34" Type="http://schemas.openxmlformats.org/officeDocument/2006/relationships/tags" Target="../tags/tag768.xml" /><Relationship Id="rId35" Type="http://schemas.openxmlformats.org/officeDocument/2006/relationships/tags" Target="../tags/tag769.xml" /><Relationship Id="rId36" Type="http://schemas.openxmlformats.org/officeDocument/2006/relationships/tags" Target="../tags/tag770.xml" /><Relationship Id="rId37" Type="http://schemas.openxmlformats.org/officeDocument/2006/relationships/tags" Target="../tags/tag771.xml" /><Relationship Id="rId38" Type="http://schemas.openxmlformats.org/officeDocument/2006/relationships/tags" Target="../tags/tag772.xml" /><Relationship Id="rId4" Type="http://schemas.openxmlformats.org/officeDocument/2006/relationships/tags" Target="../tags/tag738.xml" /><Relationship Id="rId5" Type="http://schemas.openxmlformats.org/officeDocument/2006/relationships/tags" Target="../tags/tag739.xml" /><Relationship Id="rId6" Type="http://schemas.openxmlformats.org/officeDocument/2006/relationships/tags" Target="../tags/tag740.xml" /><Relationship Id="rId7" Type="http://schemas.openxmlformats.org/officeDocument/2006/relationships/tags" Target="../tags/tag741.xml" /><Relationship Id="rId8" Type="http://schemas.openxmlformats.org/officeDocument/2006/relationships/tags" Target="../tags/tag742.xml" /><Relationship Id="rId9" Type="http://schemas.openxmlformats.org/officeDocument/2006/relationships/tags" Target="../tags/tag743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781.xml" /><Relationship Id="rId11" Type="http://schemas.openxmlformats.org/officeDocument/2006/relationships/tags" Target="../tags/tag782.xml" /><Relationship Id="rId12" Type="http://schemas.openxmlformats.org/officeDocument/2006/relationships/tags" Target="../tags/tag783.xml" /><Relationship Id="rId13" Type="http://schemas.openxmlformats.org/officeDocument/2006/relationships/tags" Target="../tags/tag784.xml" /><Relationship Id="rId14" Type="http://schemas.openxmlformats.org/officeDocument/2006/relationships/tags" Target="../tags/tag785.xml" /><Relationship Id="rId15" Type="http://schemas.openxmlformats.org/officeDocument/2006/relationships/tags" Target="../tags/tag786.xml" /><Relationship Id="rId16" Type="http://schemas.openxmlformats.org/officeDocument/2006/relationships/tags" Target="../tags/tag787.xml" /><Relationship Id="rId17" Type="http://schemas.openxmlformats.org/officeDocument/2006/relationships/tags" Target="../tags/tag788.xml" /><Relationship Id="rId18" Type="http://schemas.openxmlformats.org/officeDocument/2006/relationships/tags" Target="../tags/tag789.xml" /><Relationship Id="rId19" Type="http://schemas.openxmlformats.org/officeDocument/2006/relationships/tags" Target="../tags/tag790.xml" /><Relationship Id="rId2" Type="http://schemas.openxmlformats.org/officeDocument/2006/relationships/tags" Target="../tags/tag773.xml" /><Relationship Id="rId20" Type="http://schemas.openxmlformats.org/officeDocument/2006/relationships/tags" Target="../tags/tag791.xml" /><Relationship Id="rId21" Type="http://schemas.openxmlformats.org/officeDocument/2006/relationships/tags" Target="../tags/tag792.xml" /><Relationship Id="rId22" Type="http://schemas.openxmlformats.org/officeDocument/2006/relationships/tags" Target="../tags/tag793.xml" /><Relationship Id="rId23" Type="http://schemas.openxmlformats.org/officeDocument/2006/relationships/tags" Target="../tags/tag794.xml" /><Relationship Id="rId24" Type="http://schemas.openxmlformats.org/officeDocument/2006/relationships/tags" Target="../tags/tag795.xml" /><Relationship Id="rId25" Type="http://schemas.openxmlformats.org/officeDocument/2006/relationships/tags" Target="../tags/tag796.xml" /><Relationship Id="rId26" Type="http://schemas.openxmlformats.org/officeDocument/2006/relationships/tags" Target="../tags/tag797.xml" /><Relationship Id="rId27" Type="http://schemas.openxmlformats.org/officeDocument/2006/relationships/tags" Target="../tags/tag798.xml" /><Relationship Id="rId28" Type="http://schemas.openxmlformats.org/officeDocument/2006/relationships/tags" Target="../tags/tag799.xml" /><Relationship Id="rId29" Type="http://schemas.openxmlformats.org/officeDocument/2006/relationships/tags" Target="../tags/tag800.xml" /><Relationship Id="rId3" Type="http://schemas.openxmlformats.org/officeDocument/2006/relationships/tags" Target="../tags/tag774.xml" /><Relationship Id="rId30" Type="http://schemas.openxmlformats.org/officeDocument/2006/relationships/tags" Target="../tags/tag801.xml" /><Relationship Id="rId31" Type="http://schemas.openxmlformats.org/officeDocument/2006/relationships/tags" Target="../tags/tag802.xml" /><Relationship Id="rId32" Type="http://schemas.openxmlformats.org/officeDocument/2006/relationships/tags" Target="../tags/tag803.xml" /><Relationship Id="rId33" Type="http://schemas.openxmlformats.org/officeDocument/2006/relationships/tags" Target="../tags/tag804.xml" /><Relationship Id="rId34" Type="http://schemas.openxmlformats.org/officeDocument/2006/relationships/tags" Target="../tags/tag805.xml" /><Relationship Id="rId35" Type="http://schemas.openxmlformats.org/officeDocument/2006/relationships/tags" Target="../tags/tag806.xml" /><Relationship Id="rId36" Type="http://schemas.openxmlformats.org/officeDocument/2006/relationships/tags" Target="../tags/tag807.xml" /><Relationship Id="rId37" Type="http://schemas.openxmlformats.org/officeDocument/2006/relationships/tags" Target="../tags/tag808.xml" /><Relationship Id="rId38" Type="http://schemas.openxmlformats.org/officeDocument/2006/relationships/tags" Target="../tags/tag809.xml" /><Relationship Id="rId39" Type="http://schemas.openxmlformats.org/officeDocument/2006/relationships/tags" Target="../tags/tag810.xml" /><Relationship Id="rId4" Type="http://schemas.openxmlformats.org/officeDocument/2006/relationships/tags" Target="../tags/tag775.xml" /><Relationship Id="rId40" Type="http://schemas.openxmlformats.org/officeDocument/2006/relationships/tags" Target="../tags/tag811.xml" /><Relationship Id="rId41" Type="http://schemas.openxmlformats.org/officeDocument/2006/relationships/tags" Target="../tags/tag812.xml" /><Relationship Id="rId42" Type="http://schemas.openxmlformats.org/officeDocument/2006/relationships/tags" Target="../tags/tag813.xml" /><Relationship Id="rId43" Type="http://schemas.openxmlformats.org/officeDocument/2006/relationships/tags" Target="../tags/tag814.xml" /><Relationship Id="rId44" Type="http://schemas.openxmlformats.org/officeDocument/2006/relationships/tags" Target="../tags/tag815.xml" /><Relationship Id="rId5" Type="http://schemas.openxmlformats.org/officeDocument/2006/relationships/tags" Target="../tags/tag776.xml" /><Relationship Id="rId6" Type="http://schemas.openxmlformats.org/officeDocument/2006/relationships/tags" Target="../tags/tag777.xml" /><Relationship Id="rId7" Type="http://schemas.openxmlformats.org/officeDocument/2006/relationships/tags" Target="../tags/tag778.xml" /><Relationship Id="rId8" Type="http://schemas.openxmlformats.org/officeDocument/2006/relationships/tags" Target="../tags/tag779.xml" /><Relationship Id="rId9" Type="http://schemas.openxmlformats.org/officeDocument/2006/relationships/tags" Target="../tags/tag780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824.xml" /><Relationship Id="rId11" Type="http://schemas.openxmlformats.org/officeDocument/2006/relationships/tags" Target="../tags/tag825.xml" /><Relationship Id="rId12" Type="http://schemas.openxmlformats.org/officeDocument/2006/relationships/tags" Target="../tags/tag826.xml" /><Relationship Id="rId13" Type="http://schemas.openxmlformats.org/officeDocument/2006/relationships/tags" Target="../tags/tag827.xml" /><Relationship Id="rId14" Type="http://schemas.openxmlformats.org/officeDocument/2006/relationships/tags" Target="../tags/tag828.xml" /><Relationship Id="rId15" Type="http://schemas.openxmlformats.org/officeDocument/2006/relationships/tags" Target="../tags/tag829.xml" /><Relationship Id="rId16" Type="http://schemas.openxmlformats.org/officeDocument/2006/relationships/tags" Target="../tags/tag830.xml" /><Relationship Id="rId17" Type="http://schemas.openxmlformats.org/officeDocument/2006/relationships/tags" Target="../tags/tag831.xml" /><Relationship Id="rId18" Type="http://schemas.openxmlformats.org/officeDocument/2006/relationships/tags" Target="../tags/tag832.xml" /><Relationship Id="rId19" Type="http://schemas.openxmlformats.org/officeDocument/2006/relationships/tags" Target="../tags/tag833.xml" /><Relationship Id="rId2" Type="http://schemas.openxmlformats.org/officeDocument/2006/relationships/tags" Target="../tags/tag816.xml" /><Relationship Id="rId20" Type="http://schemas.openxmlformats.org/officeDocument/2006/relationships/tags" Target="../tags/tag834.xml" /><Relationship Id="rId21" Type="http://schemas.openxmlformats.org/officeDocument/2006/relationships/tags" Target="../tags/tag835.xml" /><Relationship Id="rId22" Type="http://schemas.openxmlformats.org/officeDocument/2006/relationships/tags" Target="../tags/tag836.xml" /><Relationship Id="rId23" Type="http://schemas.openxmlformats.org/officeDocument/2006/relationships/tags" Target="../tags/tag837.xml" /><Relationship Id="rId24" Type="http://schemas.openxmlformats.org/officeDocument/2006/relationships/tags" Target="../tags/tag838.xml" /><Relationship Id="rId25" Type="http://schemas.openxmlformats.org/officeDocument/2006/relationships/tags" Target="../tags/tag839.xml" /><Relationship Id="rId26" Type="http://schemas.openxmlformats.org/officeDocument/2006/relationships/tags" Target="../tags/tag840.xml" /><Relationship Id="rId27" Type="http://schemas.openxmlformats.org/officeDocument/2006/relationships/tags" Target="../tags/tag841.xml" /><Relationship Id="rId28" Type="http://schemas.openxmlformats.org/officeDocument/2006/relationships/tags" Target="../tags/tag842.xml" /><Relationship Id="rId29" Type="http://schemas.openxmlformats.org/officeDocument/2006/relationships/tags" Target="../tags/tag843.xml" /><Relationship Id="rId3" Type="http://schemas.openxmlformats.org/officeDocument/2006/relationships/tags" Target="../tags/tag817.xml" /><Relationship Id="rId4" Type="http://schemas.openxmlformats.org/officeDocument/2006/relationships/tags" Target="../tags/tag818.xml" /><Relationship Id="rId5" Type="http://schemas.openxmlformats.org/officeDocument/2006/relationships/tags" Target="../tags/tag819.xml" /><Relationship Id="rId6" Type="http://schemas.openxmlformats.org/officeDocument/2006/relationships/tags" Target="../tags/tag820.xml" /><Relationship Id="rId7" Type="http://schemas.openxmlformats.org/officeDocument/2006/relationships/tags" Target="../tags/tag821.xml" /><Relationship Id="rId8" Type="http://schemas.openxmlformats.org/officeDocument/2006/relationships/tags" Target="../tags/tag822.xml" /><Relationship Id="rId9" Type="http://schemas.openxmlformats.org/officeDocument/2006/relationships/tags" Target="../tags/tag823.xm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844.xml" /><Relationship Id="rId3" Type="http://schemas.openxmlformats.org/officeDocument/2006/relationships/tags" Target="../tags/tag845.xml" /><Relationship Id="rId4" Type="http://schemas.openxmlformats.org/officeDocument/2006/relationships/tags" Target="../tags/tag846.xml" /><Relationship Id="rId5" Type="http://schemas.openxmlformats.org/officeDocument/2006/relationships/image" Target="../media/image22.png" /><Relationship Id="rId6" Type="http://schemas.openxmlformats.org/officeDocument/2006/relationships/tags" Target="../tags/tag847.xml" /><Relationship Id="rId7" Type="http://schemas.openxmlformats.org/officeDocument/2006/relationships/tags" Target="../tags/tag848.xml" /><Relationship Id="rId8" Type="http://schemas.openxmlformats.org/officeDocument/2006/relationships/tags" Target="../tags/tag849.xml" /><Relationship Id="rId9" Type="http://schemas.openxmlformats.org/officeDocument/2006/relationships/tags" Target="../tags/tag850.xm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851.xml" /><Relationship Id="rId3" Type="http://schemas.openxmlformats.org/officeDocument/2006/relationships/image" Target="../media/image23.png" /><Relationship Id="rId4" Type="http://schemas.openxmlformats.org/officeDocument/2006/relationships/tags" Target="../tags/tag852.xml" /><Relationship Id="rId5" Type="http://schemas.openxmlformats.org/officeDocument/2006/relationships/image" Target="../media/image24.png" /><Relationship Id="rId6" Type="http://schemas.openxmlformats.org/officeDocument/2006/relationships/tags" Target="../tags/tag853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94.xml" /><Relationship Id="rId11" Type="http://schemas.openxmlformats.org/officeDocument/2006/relationships/tags" Target="../tags/tag95.xml" /><Relationship Id="rId2" Type="http://schemas.openxmlformats.org/officeDocument/2006/relationships/tags" Target="../tags/tag88.xml" /><Relationship Id="rId3" Type="http://schemas.openxmlformats.org/officeDocument/2006/relationships/image" Target="../media/image4.png" /><Relationship Id="rId4" Type="http://schemas.openxmlformats.org/officeDocument/2006/relationships/tags" Target="../tags/tag89.xml" /><Relationship Id="rId5" Type="http://schemas.openxmlformats.org/officeDocument/2006/relationships/tags" Target="../tags/tag90.xml" /><Relationship Id="rId6" Type="http://schemas.openxmlformats.org/officeDocument/2006/relationships/image" Target="../media/image5.png" /><Relationship Id="rId7" Type="http://schemas.openxmlformats.org/officeDocument/2006/relationships/tags" Target="../tags/tag91.xml" /><Relationship Id="rId8" Type="http://schemas.openxmlformats.org/officeDocument/2006/relationships/tags" Target="../tags/tag92.xml" /><Relationship Id="rId9" Type="http://schemas.openxmlformats.org/officeDocument/2006/relationships/tags" Target="../tags/tag93.xm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854.xml" /><Relationship Id="rId3" Type="http://schemas.openxmlformats.org/officeDocument/2006/relationships/tags" Target="../tags/tag855.xml" /><Relationship Id="rId4" Type="http://schemas.openxmlformats.org/officeDocument/2006/relationships/tags" Target="../tags/tag856.xml" /><Relationship Id="rId5" Type="http://schemas.openxmlformats.org/officeDocument/2006/relationships/tags" Target="../tags/tag857.xml" /><Relationship Id="rId6" Type="http://schemas.openxmlformats.org/officeDocument/2006/relationships/tags" Target="../tags/tag858.xml" /><Relationship Id="rId7" Type="http://schemas.openxmlformats.org/officeDocument/2006/relationships/tags" Target="../tags/tag859.xml" /><Relationship Id="rId8" Type="http://schemas.openxmlformats.org/officeDocument/2006/relationships/tags" Target="../tags/tag860.xml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867.xml" /><Relationship Id="rId11" Type="http://schemas.openxmlformats.org/officeDocument/2006/relationships/tags" Target="../tags/tag868.xml" /><Relationship Id="rId12" Type="http://schemas.openxmlformats.org/officeDocument/2006/relationships/tags" Target="../tags/tag869.xml" /><Relationship Id="rId13" Type="http://schemas.openxmlformats.org/officeDocument/2006/relationships/tags" Target="../tags/tag870.xml" /><Relationship Id="rId14" Type="http://schemas.openxmlformats.org/officeDocument/2006/relationships/tags" Target="../tags/tag871.xml" /><Relationship Id="rId15" Type="http://schemas.openxmlformats.org/officeDocument/2006/relationships/tags" Target="../tags/tag872.xml" /><Relationship Id="rId16" Type="http://schemas.openxmlformats.org/officeDocument/2006/relationships/tags" Target="../tags/tag873.xml" /><Relationship Id="rId17" Type="http://schemas.openxmlformats.org/officeDocument/2006/relationships/tags" Target="../tags/tag874.xml" /><Relationship Id="rId18" Type="http://schemas.openxmlformats.org/officeDocument/2006/relationships/tags" Target="../tags/tag875.xml" /><Relationship Id="rId19" Type="http://schemas.openxmlformats.org/officeDocument/2006/relationships/tags" Target="../tags/tag876.xml" /><Relationship Id="rId2" Type="http://schemas.openxmlformats.org/officeDocument/2006/relationships/tags" Target="../tags/tag861.xml" /><Relationship Id="rId20" Type="http://schemas.openxmlformats.org/officeDocument/2006/relationships/tags" Target="../tags/tag877.xml" /><Relationship Id="rId21" Type="http://schemas.openxmlformats.org/officeDocument/2006/relationships/tags" Target="../tags/tag878.xml" /><Relationship Id="rId22" Type="http://schemas.openxmlformats.org/officeDocument/2006/relationships/tags" Target="../tags/tag879.xml" /><Relationship Id="rId23" Type="http://schemas.openxmlformats.org/officeDocument/2006/relationships/tags" Target="../tags/tag880.xml" /><Relationship Id="rId24" Type="http://schemas.openxmlformats.org/officeDocument/2006/relationships/tags" Target="../tags/tag881.xml" /><Relationship Id="rId25" Type="http://schemas.openxmlformats.org/officeDocument/2006/relationships/image" Target="../media/image27.png" /><Relationship Id="rId26" Type="http://schemas.openxmlformats.org/officeDocument/2006/relationships/tags" Target="../tags/tag882.xml" /><Relationship Id="rId27" Type="http://schemas.openxmlformats.org/officeDocument/2006/relationships/tags" Target="../tags/tag883.xml" /><Relationship Id="rId28" Type="http://schemas.openxmlformats.org/officeDocument/2006/relationships/tags" Target="../tags/tag884.xml" /><Relationship Id="rId3" Type="http://schemas.openxmlformats.org/officeDocument/2006/relationships/image" Target="../media/image25.png" /><Relationship Id="rId4" Type="http://schemas.openxmlformats.org/officeDocument/2006/relationships/tags" Target="../tags/tag862.xml" /><Relationship Id="rId5" Type="http://schemas.openxmlformats.org/officeDocument/2006/relationships/image" Target="../media/image26.png" /><Relationship Id="rId6" Type="http://schemas.openxmlformats.org/officeDocument/2006/relationships/tags" Target="../tags/tag863.xml" /><Relationship Id="rId7" Type="http://schemas.openxmlformats.org/officeDocument/2006/relationships/tags" Target="../tags/tag864.xml" /><Relationship Id="rId8" Type="http://schemas.openxmlformats.org/officeDocument/2006/relationships/tags" Target="../tags/tag865.xml" /><Relationship Id="rId9" Type="http://schemas.openxmlformats.org/officeDocument/2006/relationships/tags" Target="../tags/tag866.xml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885.xml" /><Relationship Id="rId3" Type="http://schemas.openxmlformats.org/officeDocument/2006/relationships/tags" Target="../tags/tag886.xml" /><Relationship Id="rId4" Type="http://schemas.openxmlformats.org/officeDocument/2006/relationships/tags" Target="../tags/tag887.xml" /><Relationship Id="rId5" Type="http://schemas.openxmlformats.org/officeDocument/2006/relationships/image" Target="../media/image28.gif" /><Relationship Id="rId6" Type="http://schemas.openxmlformats.org/officeDocument/2006/relationships/tags" Target="../tags/tag888.xml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896.xml" /><Relationship Id="rId11" Type="http://schemas.openxmlformats.org/officeDocument/2006/relationships/tags" Target="../tags/tag897.xml" /><Relationship Id="rId12" Type="http://schemas.openxmlformats.org/officeDocument/2006/relationships/tags" Target="../tags/tag898.xml" /><Relationship Id="rId13" Type="http://schemas.openxmlformats.org/officeDocument/2006/relationships/tags" Target="../tags/tag899.xml" /><Relationship Id="rId14" Type="http://schemas.openxmlformats.org/officeDocument/2006/relationships/tags" Target="../tags/tag900.xml" /><Relationship Id="rId15" Type="http://schemas.openxmlformats.org/officeDocument/2006/relationships/tags" Target="../tags/tag901.xml" /><Relationship Id="rId16" Type="http://schemas.openxmlformats.org/officeDocument/2006/relationships/tags" Target="../tags/tag902.xml" /><Relationship Id="rId17" Type="http://schemas.openxmlformats.org/officeDocument/2006/relationships/tags" Target="../tags/tag903.xml" /><Relationship Id="rId18" Type="http://schemas.openxmlformats.org/officeDocument/2006/relationships/tags" Target="../tags/tag904.xml" /><Relationship Id="rId19" Type="http://schemas.openxmlformats.org/officeDocument/2006/relationships/tags" Target="../tags/tag905.xml" /><Relationship Id="rId2" Type="http://schemas.openxmlformats.org/officeDocument/2006/relationships/tags" Target="../tags/tag889.xml" /><Relationship Id="rId20" Type="http://schemas.openxmlformats.org/officeDocument/2006/relationships/tags" Target="../tags/tag906.xml" /><Relationship Id="rId21" Type="http://schemas.openxmlformats.org/officeDocument/2006/relationships/tags" Target="../tags/tag907.xml" /><Relationship Id="rId3" Type="http://schemas.openxmlformats.org/officeDocument/2006/relationships/tags" Target="../tags/tag890.xml" /><Relationship Id="rId4" Type="http://schemas.openxmlformats.org/officeDocument/2006/relationships/tags" Target="../tags/tag891.xml" /><Relationship Id="rId5" Type="http://schemas.openxmlformats.org/officeDocument/2006/relationships/tags" Target="../tags/tag892.xml" /><Relationship Id="rId6" Type="http://schemas.openxmlformats.org/officeDocument/2006/relationships/tags" Target="../tags/tag893.xml" /><Relationship Id="rId7" Type="http://schemas.openxmlformats.org/officeDocument/2006/relationships/tags" Target="../tags/tag894.xml" /><Relationship Id="rId8" Type="http://schemas.openxmlformats.org/officeDocument/2006/relationships/tags" Target="../tags/tag895.xml" /><Relationship Id="rId9" Type="http://schemas.openxmlformats.org/officeDocument/2006/relationships/image" Target="../media/image29.png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908.xml" /><Relationship Id="rId3" Type="http://schemas.openxmlformats.org/officeDocument/2006/relationships/image" Target="../media/image30.png" /><Relationship Id="rId4" Type="http://schemas.openxmlformats.org/officeDocument/2006/relationships/tags" Target="../tags/tag909.xml" /><Relationship Id="rId5" Type="http://schemas.openxmlformats.org/officeDocument/2006/relationships/video" Target="../media/media2.wmv" /><Relationship Id="rId6" Type="http://schemas.microsoft.com/office/2007/relationships/media" Target="../media/media2.wmv" /><Relationship Id="rId7" Type="http://schemas.openxmlformats.org/officeDocument/2006/relationships/tags" Target="../tags/tag910.xml" /><Relationship Id="rId8" Type="http://schemas.openxmlformats.org/officeDocument/2006/relationships/tags" Target="../tags/tag911.xml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image" Target="../media/image32.png" /><Relationship Id="rId11" Type="http://schemas.microsoft.com/office/2007/relationships/hdphoto" Target="../media/image33.wdp" /><Relationship Id="rId12" Type="http://schemas.openxmlformats.org/officeDocument/2006/relationships/tags" Target="../tags/tag919.xml" /><Relationship Id="rId13" Type="http://schemas.openxmlformats.org/officeDocument/2006/relationships/tags" Target="../tags/tag920.xml" /><Relationship Id="rId14" Type="http://schemas.openxmlformats.org/officeDocument/2006/relationships/tags" Target="../tags/tag921.xml" /><Relationship Id="rId15" Type="http://schemas.openxmlformats.org/officeDocument/2006/relationships/image" Target="../media/image34.png" /><Relationship Id="rId16" Type="http://schemas.microsoft.com/office/2007/relationships/hdphoto" Target="../media/image35.wdp" /><Relationship Id="rId17" Type="http://schemas.openxmlformats.org/officeDocument/2006/relationships/tags" Target="../tags/tag922.xml" /><Relationship Id="rId18" Type="http://schemas.openxmlformats.org/officeDocument/2006/relationships/tags" Target="../tags/tag923.xml" /><Relationship Id="rId2" Type="http://schemas.openxmlformats.org/officeDocument/2006/relationships/tags" Target="../tags/tag912.xml" /><Relationship Id="rId3" Type="http://schemas.openxmlformats.org/officeDocument/2006/relationships/tags" Target="../tags/tag913.xml" /><Relationship Id="rId4" Type="http://schemas.openxmlformats.org/officeDocument/2006/relationships/tags" Target="../tags/tag914.xml" /><Relationship Id="rId5" Type="http://schemas.openxmlformats.org/officeDocument/2006/relationships/image" Target="../media/image31.png" /><Relationship Id="rId6" Type="http://schemas.openxmlformats.org/officeDocument/2006/relationships/tags" Target="../tags/tag915.xml" /><Relationship Id="rId7" Type="http://schemas.openxmlformats.org/officeDocument/2006/relationships/tags" Target="../tags/tag916.xml" /><Relationship Id="rId8" Type="http://schemas.openxmlformats.org/officeDocument/2006/relationships/tags" Target="../tags/tag917.xml" /><Relationship Id="rId9" Type="http://schemas.openxmlformats.org/officeDocument/2006/relationships/tags" Target="../tags/tag918.xml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928.xml" /><Relationship Id="rId11" Type="http://schemas.openxmlformats.org/officeDocument/2006/relationships/tags" Target="../tags/tag929.xml" /><Relationship Id="rId12" Type="http://schemas.openxmlformats.org/officeDocument/2006/relationships/tags" Target="../tags/tag930.xml" /><Relationship Id="rId13" Type="http://schemas.openxmlformats.org/officeDocument/2006/relationships/tags" Target="../tags/tag931.xml" /><Relationship Id="rId14" Type="http://schemas.openxmlformats.org/officeDocument/2006/relationships/tags" Target="../tags/tag932.xml" /><Relationship Id="rId15" Type="http://schemas.openxmlformats.org/officeDocument/2006/relationships/tags" Target="../tags/tag933.xml" /><Relationship Id="rId16" Type="http://schemas.openxmlformats.org/officeDocument/2006/relationships/tags" Target="../tags/tag934.xml" /><Relationship Id="rId17" Type="http://schemas.openxmlformats.org/officeDocument/2006/relationships/tags" Target="../tags/tag935.xml" /><Relationship Id="rId2" Type="http://schemas.openxmlformats.org/officeDocument/2006/relationships/tags" Target="../tags/tag924.xml" /><Relationship Id="rId3" Type="http://schemas.openxmlformats.org/officeDocument/2006/relationships/image" Target="../media/image36.png" /><Relationship Id="rId4" Type="http://schemas.openxmlformats.org/officeDocument/2006/relationships/tags" Target="../tags/tag925.xml" /><Relationship Id="rId5" Type="http://schemas.openxmlformats.org/officeDocument/2006/relationships/image" Target="../media/image37.png" /><Relationship Id="rId6" Type="http://schemas.openxmlformats.org/officeDocument/2006/relationships/tags" Target="../tags/tag926.xml" /><Relationship Id="rId7" Type="http://schemas.openxmlformats.org/officeDocument/2006/relationships/image" Target="../media/image38.png" /><Relationship Id="rId8" Type="http://schemas.openxmlformats.org/officeDocument/2006/relationships/tags" Target="../tags/tag927.xml" /><Relationship Id="rId9" Type="http://schemas.openxmlformats.org/officeDocument/2006/relationships/image" Target="../media/image39.png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941.xml" /><Relationship Id="rId11" Type="http://schemas.openxmlformats.org/officeDocument/2006/relationships/tags" Target="../tags/tag942.xml" /><Relationship Id="rId12" Type="http://schemas.openxmlformats.org/officeDocument/2006/relationships/tags" Target="../tags/tag943.xml" /><Relationship Id="rId2" Type="http://schemas.openxmlformats.org/officeDocument/2006/relationships/tags" Target="../tags/tag936.xml" /><Relationship Id="rId3" Type="http://schemas.openxmlformats.org/officeDocument/2006/relationships/tags" Target="../tags/tag937.xml" /><Relationship Id="rId4" Type="http://schemas.openxmlformats.org/officeDocument/2006/relationships/tags" Target="../tags/tag938.xml" /><Relationship Id="rId5" Type="http://schemas.openxmlformats.org/officeDocument/2006/relationships/image" Target="../media/image40.png" /><Relationship Id="rId6" Type="http://schemas.openxmlformats.org/officeDocument/2006/relationships/tags" Target="../tags/tag939.xml" /><Relationship Id="rId7" Type="http://schemas.openxmlformats.org/officeDocument/2006/relationships/video" Target="../media/media3.mp4" /><Relationship Id="rId8" Type="http://schemas.microsoft.com/office/2007/relationships/media" Target="../media/media3.mp4" /><Relationship Id="rId9" Type="http://schemas.openxmlformats.org/officeDocument/2006/relationships/tags" Target="../tags/tag940.xml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944.xml" /><Relationship Id="rId3" Type="http://schemas.openxmlformats.org/officeDocument/2006/relationships/tags" Target="../tags/tag945.xml" /><Relationship Id="rId4" Type="http://schemas.openxmlformats.org/officeDocument/2006/relationships/tags" Target="../tags/tag946.xml" /><Relationship Id="rId5" Type="http://schemas.openxmlformats.org/officeDocument/2006/relationships/tags" Target="../tags/tag947.xml" /><Relationship Id="rId6" Type="http://schemas.openxmlformats.org/officeDocument/2006/relationships/image" Target="../media/image41.png" /><Relationship Id="rId7" Type="http://schemas.openxmlformats.org/officeDocument/2006/relationships/tags" Target="../tags/tag948.xml" /><Relationship Id="rId8" Type="http://schemas.openxmlformats.org/officeDocument/2006/relationships/tags" Target="../tags/tag949.xml" /><Relationship Id="rId9" Type="http://schemas.openxmlformats.org/officeDocument/2006/relationships/tags" Target="../tags/tag950.xml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955.xml" /><Relationship Id="rId11" Type="http://schemas.openxmlformats.org/officeDocument/2006/relationships/tags" Target="../tags/tag956.xml" /><Relationship Id="rId12" Type="http://schemas.openxmlformats.org/officeDocument/2006/relationships/tags" Target="../tags/tag957.xml" /><Relationship Id="rId13" Type="http://schemas.openxmlformats.org/officeDocument/2006/relationships/image" Target="../media/image46.png" /><Relationship Id="rId14" Type="http://schemas.microsoft.com/office/2007/relationships/hdphoto" Target="../media/image47.wdp" /><Relationship Id="rId15" Type="http://schemas.openxmlformats.org/officeDocument/2006/relationships/tags" Target="../tags/tag958.xml" /><Relationship Id="rId16" Type="http://schemas.openxmlformats.org/officeDocument/2006/relationships/tags" Target="../tags/tag959.xml" /><Relationship Id="rId17" Type="http://schemas.openxmlformats.org/officeDocument/2006/relationships/tags" Target="../tags/tag960.xml" /><Relationship Id="rId18" Type="http://schemas.openxmlformats.org/officeDocument/2006/relationships/tags" Target="../tags/tag961.xml" /><Relationship Id="rId19" Type="http://schemas.openxmlformats.org/officeDocument/2006/relationships/tags" Target="../tags/tag962.xml" /><Relationship Id="rId2" Type="http://schemas.openxmlformats.org/officeDocument/2006/relationships/tags" Target="../tags/tag951.xml" /><Relationship Id="rId20" Type="http://schemas.openxmlformats.org/officeDocument/2006/relationships/tags" Target="../tags/tag963.xml" /><Relationship Id="rId3" Type="http://schemas.openxmlformats.org/officeDocument/2006/relationships/image" Target="../media/image42.png" /><Relationship Id="rId4" Type="http://schemas.microsoft.com/office/2007/relationships/hdphoto" Target="../media/image43.wdp" /><Relationship Id="rId5" Type="http://schemas.openxmlformats.org/officeDocument/2006/relationships/tags" Target="../tags/tag952.xml" /><Relationship Id="rId6" Type="http://schemas.openxmlformats.org/officeDocument/2006/relationships/tags" Target="../tags/tag953.xml" /><Relationship Id="rId7" Type="http://schemas.openxmlformats.org/officeDocument/2006/relationships/tags" Target="../tags/tag954.xml" /><Relationship Id="rId8" Type="http://schemas.openxmlformats.org/officeDocument/2006/relationships/image" Target="../media/image44.png" /><Relationship Id="rId9" Type="http://schemas.microsoft.com/office/2007/relationships/hdphoto" Target="../media/image45.wdp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video" Target="../media/media1.wmv" /><Relationship Id="rId11" Type="http://schemas.microsoft.com/office/2007/relationships/media" Target="../media/media1.wmv" /><Relationship Id="rId12" Type="http://schemas.openxmlformats.org/officeDocument/2006/relationships/tags" Target="../tags/tag102.xml" /><Relationship Id="rId13" Type="http://schemas.openxmlformats.org/officeDocument/2006/relationships/tags" Target="../tags/tag103.xml" /><Relationship Id="rId14" Type="http://schemas.openxmlformats.org/officeDocument/2006/relationships/tags" Target="../tags/tag104.xml" /><Relationship Id="rId2" Type="http://schemas.openxmlformats.org/officeDocument/2006/relationships/tags" Target="../tags/tag96.xml" /><Relationship Id="rId3" Type="http://schemas.openxmlformats.org/officeDocument/2006/relationships/tags" Target="../tags/tag97.xml" /><Relationship Id="rId4" Type="http://schemas.openxmlformats.org/officeDocument/2006/relationships/image" Target="../media/image6.png" /><Relationship Id="rId5" Type="http://schemas.openxmlformats.org/officeDocument/2006/relationships/tags" Target="../tags/tag98.xml" /><Relationship Id="rId6" Type="http://schemas.openxmlformats.org/officeDocument/2006/relationships/tags" Target="../tags/tag99.xml" /><Relationship Id="rId7" Type="http://schemas.openxmlformats.org/officeDocument/2006/relationships/tags" Target="../tags/tag100.xml" /><Relationship Id="rId8" Type="http://schemas.openxmlformats.org/officeDocument/2006/relationships/image" Target="../media/image7.png" /><Relationship Id="rId9" Type="http://schemas.openxmlformats.org/officeDocument/2006/relationships/tags" Target="../tags/tag101.xml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970.xml" /><Relationship Id="rId11" Type="http://schemas.openxmlformats.org/officeDocument/2006/relationships/tags" Target="../tags/tag971.xml" /><Relationship Id="rId12" Type="http://schemas.openxmlformats.org/officeDocument/2006/relationships/tags" Target="../tags/tag972.xml" /><Relationship Id="rId13" Type="http://schemas.openxmlformats.org/officeDocument/2006/relationships/image" Target="../media/image50.png" /><Relationship Id="rId14" Type="http://schemas.openxmlformats.org/officeDocument/2006/relationships/tags" Target="../tags/tag973.xml" /><Relationship Id="rId15" Type="http://schemas.openxmlformats.org/officeDocument/2006/relationships/image" Target="../media/image51.png" /><Relationship Id="rId16" Type="http://schemas.openxmlformats.org/officeDocument/2006/relationships/tags" Target="../tags/tag974.xml" /><Relationship Id="rId17" Type="http://schemas.openxmlformats.org/officeDocument/2006/relationships/image" Target="../media/image52.png" /><Relationship Id="rId18" Type="http://schemas.openxmlformats.org/officeDocument/2006/relationships/tags" Target="../tags/tag975.xml" /><Relationship Id="rId19" Type="http://schemas.openxmlformats.org/officeDocument/2006/relationships/image" Target="../media/image53.png" /><Relationship Id="rId2" Type="http://schemas.openxmlformats.org/officeDocument/2006/relationships/tags" Target="../tags/tag964.xml" /><Relationship Id="rId20" Type="http://schemas.openxmlformats.org/officeDocument/2006/relationships/tags" Target="../tags/tag976.xml" /><Relationship Id="rId21" Type="http://schemas.openxmlformats.org/officeDocument/2006/relationships/tags" Target="../tags/tag977.xml" /><Relationship Id="rId3" Type="http://schemas.openxmlformats.org/officeDocument/2006/relationships/image" Target="../media/image48.png" /><Relationship Id="rId4" Type="http://schemas.openxmlformats.org/officeDocument/2006/relationships/tags" Target="../tags/tag965.xml" /><Relationship Id="rId5" Type="http://schemas.openxmlformats.org/officeDocument/2006/relationships/tags" Target="../tags/tag966.xml" /><Relationship Id="rId6" Type="http://schemas.openxmlformats.org/officeDocument/2006/relationships/tags" Target="../tags/tag967.xml" /><Relationship Id="rId7" Type="http://schemas.openxmlformats.org/officeDocument/2006/relationships/tags" Target="../tags/tag968.xml" /><Relationship Id="rId8" Type="http://schemas.openxmlformats.org/officeDocument/2006/relationships/image" Target="../media/image49.png" /><Relationship Id="rId9" Type="http://schemas.openxmlformats.org/officeDocument/2006/relationships/tags" Target="../tags/tag969.xml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978.xml" /><Relationship Id="rId3" Type="http://schemas.openxmlformats.org/officeDocument/2006/relationships/tags" Target="../tags/tag979.xml" /><Relationship Id="rId4" Type="http://schemas.openxmlformats.org/officeDocument/2006/relationships/tags" Target="../tags/tag980.xml" /><Relationship Id="rId5" Type="http://schemas.openxmlformats.org/officeDocument/2006/relationships/tags" Target="../tags/tag981.xml" /><Relationship Id="rId6" Type="http://schemas.openxmlformats.org/officeDocument/2006/relationships/tags" Target="../tags/tag982.xml" /><Relationship Id="rId7" Type="http://schemas.openxmlformats.org/officeDocument/2006/relationships/tags" Target="../tags/tag983.xml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984.xml" /><Relationship Id="rId3" Type="http://schemas.openxmlformats.org/officeDocument/2006/relationships/image" Target="../media/image54.png" /><Relationship Id="rId4" Type="http://schemas.openxmlformats.org/officeDocument/2006/relationships/tags" Target="../tags/tag985.xml" /><Relationship Id="rId5" Type="http://schemas.openxmlformats.org/officeDocument/2006/relationships/tags" Target="../tags/tag986.xml" /><Relationship Id="rId6" Type="http://schemas.openxmlformats.org/officeDocument/2006/relationships/tags" Target="../tags/tag987.xml" /><Relationship Id="rId7" Type="http://schemas.openxmlformats.org/officeDocument/2006/relationships/tags" Target="../tags/tag988.xml" /><Relationship Id="rId8" Type="http://schemas.openxmlformats.org/officeDocument/2006/relationships/tags" Target="../tags/tag989.xml" /><Relationship Id="rId9" Type="http://schemas.openxmlformats.org/officeDocument/2006/relationships/tags" Target="../tags/tag990.xml" /></Relationships>
</file>

<file path=ppt/slides/_rels/slide3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999.xml" /><Relationship Id="rId2" Type="http://schemas.openxmlformats.org/officeDocument/2006/relationships/tags" Target="../tags/tag991.xml" /><Relationship Id="rId3" Type="http://schemas.openxmlformats.org/officeDocument/2006/relationships/tags" Target="../tags/tag992.xml" /><Relationship Id="rId4" Type="http://schemas.openxmlformats.org/officeDocument/2006/relationships/tags" Target="../tags/tag993.xml" /><Relationship Id="rId5" Type="http://schemas.openxmlformats.org/officeDocument/2006/relationships/tags" Target="../tags/tag994.xml" /><Relationship Id="rId6" Type="http://schemas.openxmlformats.org/officeDocument/2006/relationships/tags" Target="../tags/tag995.xml" /><Relationship Id="rId7" Type="http://schemas.openxmlformats.org/officeDocument/2006/relationships/tags" Target="../tags/tag996.xml" /><Relationship Id="rId8" Type="http://schemas.openxmlformats.org/officeDocument/2006/relationships/tags" Target="../tags/tag997.xml" /><Relationship Id="rId9" Type="http://schemas.openxmlformats.org/officeDocument/2006/relationships/tags" Target="../tags/tag998.xml" /></Relationships>
</file>

<file path=ppt/slides/_rels/slide3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1006.xml" /><Relationship Id="rId11" Type="http://schemas.openxmlformats.org/officeDocument/2006/relationships/tags" Target="../tags/tag1007.xml" /><Relationship Id="rId12" Type="http://schemas.openxmlformats.org/officeDocument/2006/relationships/tags" Target="../tags/tag1008.xml" /><Relationship Id="rId13" Type="http://schemas.openxmlformats.org/officeDocument/2006/relationships/image" Target="../media/image57.png" /><Relationship Id="rId14" Type="http://schemas.openxmlformats.org/officeDocument/2006/relationships/tags" Target="../tags/tag1009.xml" /><Relationship Id="rId15" Type="http://schemas.openxmlformats.org/officeDocument/2006/relationships/image" Target="../media/image58.png" /><Relationship Id="rId16" Type="http://schemas.openxmlformats.org/officeDocument/2006/relationships/tags" Target="../tags/tag1010.xml" /><Relationship Id="rId17" Type="http://schemas.openxmlformats.org/officeDocument/2006/relationships/image" Target="../media/image59.png" /><Relationship Id="rId18" Type="http://schemas.openxmlformats.org/officeDocument/2006/relationships/tags" Target="../tags/tag1011.xml" /><Relationship Id="rId19" Type="http://schemas.openxmlformats.org/officeDocument/2006/relationships/image" Target="../media/image60.png" /><Relationship Id="rId2" Type="http://schemas.openxmlformats.org/officeDocument/2006/relationships/tags" Target="../tags/tag1000.xml" /><Relationship Id="rId20" Type="http://schemas.openxmlformats.org/officeDocument/2006/relationships/tags" Target="../tags/tag1012.xml" /><Relationship Id="rId3" Type="http://schemas.openxmlformats.org/officeDocument/2006/relationships/tags" Target="../tags/tag1001.xml" /><Relationship Id="rId4" Type="http://schemas.openxmlformats.org/officeDocument/2006/relationships/tags" Target="../tags/tag1002.xml" /><Relationship Id="rId5" Type="http://schemas.openxmlformats.org/officeDocument/2006/relationships/tags" Target="../tags/tag1003.xml" /><Relationship Id="rId6" Type="http://schemas.openxmlformats.org/officeDocument/2006/relationships/tags" Target="../tags/tag1004.xml" /><Relationship Id="rId7" Type="http://schemas.openxmlformats.org/officeDocument/2006/relationships/tags" Target="../tags/tag1005.xml" /><Relationship Id="rId8" Type="http://schemas.openxmlformats.org/officeDocument/2006/relationships/image" Target="../media/image55.jpeg" /><Relationship Id="rId9" Type="http://schemas.microsoft.com/office/2007/relationships/hdphoto" Target="../media/image56.wdp" /></Relationships>
</file>

<file path=ppt/slides/_rels/slide3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1021.xml" /><Relationship Id="rId11" Type="http://schemas.openxmlformats.org/officeDocument/2006/relationships/tags" Target="../tags/tag1022.xml" /><Relationship Id="rId12" Type="http://schemas.openxmlformats.org/officeDocument/2006/relationships/tags" Target="../tags/tag1023.xml" /><Relationship Id="rId13" Type="http://schemas.openxmlformats.org/officeDocument/2006/relationships/tags" Target="../tags/tag1024.xml" /><Relationship Id="rId14" Type="http://schemas.openxmlformats.org/officeDocument/2006/relationships/tags" Target="../tags/tag1025.xml" /><Relationship Id="rId15" Type="http://schemas.openxmlformats.org/officeDocument/2006/relationships/tags" Target="../tags/tag1026.xml" /><Relationship Id="rId16" Type="http://schemas.openxmlformats.org/officeDocument/2006/relationships/image" Target="../media/image61.png" /><Relationship Id="rId17" Type="http://schemas.openxmlformats.org/officeDocument/2006/relationships/tags" Target="../tags/tag1027.xml" /><Relationship Id="rId18" Type="http://schemas.openxmlformats.org/officeDocument/2006/relationships/tags" Target="../tags/tag1028.xml" /><Relationship Id="rId19" Type="http://schemas.openxmlformats.org/officeDocument/2006/relationships/tags" Target="../tags/tag1029.xml" /><Relationship Id="rId2" Type="http://schemas.openxmlformats.org/officeDocument/2006/relationships/tags" Target="../tags/tag1013.xml" /><Relationship Id="rId20" Type="http://schemas.openxmlformats.org/officeDocument/2006/relationships/tags" Target="../tags/tag1030.xml" /><Relationship Id="rId21" Type="http://schemas.openxmlformats.org/officeDocument/2006/relationships/tags" Target="../tags/tag1031.xml" /><Relationship Id="rId22" Type="http://schemas.openxmlformats.org/officeDocument/2006/relationships/tags" Target="../tags/tag1032.xml" /><Relationship Id="rId3" Type="http://schemas.openxmlformats.org/officeDocument/2006/relationships/tags" Target="../tags/tag1014.xml" /><Relationship Id="rId4" Type="http://schemas.openxmlformats.org/officeDocument/2006/relationships/tags" Target="../tags/tag1015.xml" /><Relationship Id="rId5" Type="http://schemas.openxmlformats.org/officeDocument/2006/relationships/tags" Target="../tags/tag1016.xml" /><Relationship Id="rId6" Type="http://schemas.openxmlformats.org/officeDocument/2006/relationships/tags" Target="../tags/tag1017.xml" /><Relationship Id="rId7" Type="http://schemas.openxmlformats.org/officeDocument/2006/relationships/tags" Target="../tags/tag1018.xml" /><Relationship Id="rId8" Type="http://schemas.openxmlformats.org/officeDocument/2006/relationships/tags" Target="../tags/tag1019.xml" /><Relationship Id="rId9" Type="http://schemas.openxmlformats.org/officeDocument/2006/relationships/tags" Target="../tags/tag1020.xml" /></Relationships>
</file>

<file path=ppt/slides/_rels/slide3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1041.xml" /><Relationship Id="rId11" Type="http://schemas.openxmlformats.org/officeDocument/2006/relationships/tags" Target="../tags/tag1042.xml" /><Relationship Id="rId12" Type="http://schemas.openxmlformats.org/officeDocument/2006/relationships/tags" Target="../tags/tag1043.xml" /><Relationship Id="rId13" Type="http://schemas.openxmlformats.org/officeDocument/2006/relationships/tags" Target="../tags/tag1044.xml" /><Relationship Id="rId14" Type="http://schemas.openxmlformats.org/officeDocument/2006/relationships/tags" Target="../tags/tag1045.xml" /><Relationship Id="rId15" Type="http://schemas.openxmlformats.org/officeDocument/2006/relationships/tags" Target="../tags/tag1046.xml" /><Relationship Id="rId16" Type="http://schemas.openxmlformats.org/officeDocument/2006/relationships/tags" Target="../tags/tag1047.xml" /><Relationship Id="rId2" Type="http://schemas.openxmlformats.org/officeDocument/2006/relationships/tags" Target="../tags/tag1033.xml" /><Relationship Id="rId3" Type="http://schemas.openxmlformats.org/officeDocument/2006/relationships/tags" Target="../tags/tag1034.xml" /><Relationship Id="rId4" Type="http://schemas.openxmlformats.org/officeDocument/2006/relationships/tags" Target="../tags/tag1035.xml" /><Relationship Id="rId5" Type="http://schemas.openxmlformats.org/officeDocument/2006/relationships/tags" Target="../tags/tag1036.xml" /><Relationship Id="rId6" Type="http://schemas.openxmlformats.org/officeDocument/2006/relationships/tags" Target="../tags/tag1037.xml" /><Relationship Id="rId7" Type="http://schemas.openxmlformats.org/officeDocument/2006/relationships/tags" Target="../tags/tag1038.xml" /><Relationship Id="rId8" Type="http://schemas.openxmlformats.org/officeDocument/2006/relationships/tags" Target="../tags/tag1039.xml" /><Relationship Id="rId9" Type="http://schemas.openxmlformats.org/officeDocument/2006/relationships/tags" Target="../tags/tag1040.xml" /></Relationships>
</file>

<file path=ppt/slides/_rels/slide3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1048.xml" /><Relationship Id="rId3" Type="http://schemas.openxmlformats.org/officeDocument/2006/relationships/tags" Target="../tags/tag1049.xml" /><Relationship Id="rId4" Type="http://schemas.openxmlformats.org/officeDocument/2006/relationships/tags" Target="../tags/tag1050.xml" /><Relationship Id="rId5" Type="http://schemas.openxmlformats.org/officeDocument/2006/relationships/tags" Target="../tags/tag1051.xml" /><Relationship Id="rId6" Type="http://schemas.openxmlformats.org/officeDocument/2006/relationships/tags" Target="../tags/tag1052.xml" /><Relationship Id="rId7" Type="http://schemas.openxmlformats.org/officeDocument/2006/relationships/tags" Target="../tags/tag1053.xml" /></Relationships>
</file>

<file path=ppt/slides/_rels/slide3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1061.xml" /><Relationship Id="rId11" Type="http://schemas.openxmlformats.org/officeDocument/2006/relationships/tags" Target="../tags/tag1062.xml" /><Relationship Id="rId2" Type="http://schemas.openxmlformats.org/officeDocument/2006/relationships/tags" Target="../tags/tag1054.xml" /><Relationship Id="rId3" Type="http://schemas.openxmlformats.org/officeDocument/2006/relationships/tags" Target="../tags/tag1055.xml" /><Relationship Id="rId4" Type="http://schemas.openxmlformats.org/officeDocument/2006/relationships/tags" Target="../tags/tag1056.xml" /><Relationship Id="rId5" Type="http://schemas.openxmlformats.org/officeDocument/2006/relationships/tags" Target="../tags/tag1057.xml" /><Relationship Id="rId6" Type="http://schemas.openxmlformats.org/officeDocument/2006/relationships/tags" Target="../tags/tag1058.xml" /><Relationship Id="rId7" Type="http://schemas.openxmlformats.org/officeDocument/2006/relationships/image" Target="../media/image62.png" /><Relationship Id="rId8" Type="http://schemas.openxmlformats.org/officeDocument/2006/relationships/tags" Target="../tags/tag1059.xml" /><Relationship Id="rId9" Type="http://schemas.openxmlformats.org/officeDocument/2006/relationships/tags" Target="../tags/tag1060.xml" /></Relationships>
</file>

<file path=ppt/slides/_rels/slide3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1069.xml" /><Relationship Id="rId11" Type="http://schemas.openxmlformats.org/officeDocument/2006/relationships/tags" Target="../tags/tag1070.xml" /><Relationship Id="rId12" Type="http://schemas.openxmlformats.org/officeDocument/2006/relationships/image" Target="../media/image65.png" /><Relationship Id="rId13" Type="http://schemas.openxmlformats.org/officeDocument/2006/relationships/tags" Target="../tags/tag1071.xml" /><Relationship Id="rId14" Type="http://schemas.openxmlformats.org/officeDocument/2006/relationships/tags" Target="../tags/tag1072.xml" /><Relationship Id="rId15" Type="http://schemas.openxmlformats.org/officeDocument/2006/relationships/tags" Target="../tags/tag1073.xml" /><Relationship Id="rId16" Type="http://schemas.openxmlformats.org/officeDocument/2006/relationships/tags" Target="../tags/tag1074.xml" /><Relationship Id="rId2" Type="http://schemas.openxmlformats.org/officeDocument/2006/relationships/tags" Target="../tags/tag1063.xml" /><Relationship Id="rId3" Type="http://schemas.openxmlformats.org/officeDocument/2006/relationships/tags" Target="../tags/tag1064.xml" /><Relationship Id="rId4" Type="http://schemas.openxmlformats.org/officeDocument/2006/relationships/tags" Target="../tags/tag1065.xml" /><Relationship Id="rId5" Type="http://schemas.openxmlformats.org/officeDocument/2006/relationships/tags" Target="../tags/tag1066.xml" /><Relationship Id="rId6" Type="http://schemas.openxmlformats.org/officeDocument/2006/relationships/image" Target="../media/image63.png" /><Relationship Id="rId7" Type="http://schemas.openxmlformats.org/officeDocument/2006/relationships/tags" Target="../tags/tag1067.xml" /><Relationship Id="rId8" Type="http://schemas.openxmlformats.org/officeDocument/2006/relationships/tags" Target="../tags/tag1068.xml" /><Relationship Id="rId9" Type="http://schemas.openxmlformats.org/officeDocument/2006/relationships/image" Target="../media/image64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113.xml" /><Relationship Id="rId100" Type="http://schemas.openxmlformats.org/officeDocument/2006/relationships/tags" Target="../tags/tag203.xml" /><Relationship Id="rId101" Type="http://schemas.openxmlformats.org/officeDocument/2006/relationships/tags" Target="../tags/tag204.xml" /><Relationship Id="rId102" Type="http://schemas.openxmlformats.org/officeDocument/2006/relationships/tags" Target="../tags/tag205.xml" /><Relationship Id="rId103" Type="http://schemas.openxmlformats.org/officeDocument/2006/relationships/tags" Target="../tags/tag206.xml" /><Relationship Id="rId104" Type="http://schemas.openxmlformats.org/officeDocument/2006/relationships/tags" Target="../tags/tag207.xml" /><Relationship Id="rId105" Type="http://schemas.openxmlformats.org/officeDocument/2006/relationships/tags" Target="../tags/tag208.xml" /><Relationship Id="rId106" Type="http://schemas.openxmlformats.org/officeDocument/2006/relationships/tags" Target="../tags/tag209.xml" /><Relationship Id="rId107" Type="http://schemas.openxmlformats.org/officeDocument/2006/relationships/tags" Target="../tags/tag210.xml" /><Relationship Id="rId108" Type="http://schemas.openxmlformats.org/officeDocument/2006/relationships/tags" Target="../tags/tag211.xml" /><Relationship Id="rId109" Type="http://schemas.openxmlformats.org/officeDocument/2006/relationships/tags" Target="../tags/tag212.xml" /><Relationship Id="rId11" Type="http://schemas.openxmlformats.org/officeDocument/2006/relationships/tags" Target="../tags/tag114.xml" /><Relationship Id="rId110" Type="http://schemas.openxmlformats.org/officeDocument/2006/relationships/tags" Target="../tags/tag213.xml" /><Relationship Id="rId111" Type="http://schemas.openxmlformats.org/officeDocument/2006/relationships/tags" Target="../tags/tag214.xml" /><Relationship Id="rId112" Type="http://schemas.openxmlformats.org/officeDocument/2006/relationships/tags" Target="../tags/tag215.xml" /><Relationship Id="rId113" Type="http://schemas.openxmlformats.org/officeDocument/2006/relationships/tags" Target="../tags/tag216.xml" /><Relationship Id="rId114" Type="http://schemas.openxmlformats.org/officeDocument/2006/relationships/tags" Target="../tags/tag217.xml" /><Relationship Id="rId115" Type="http://schemas.openxmlformats.org/officeDocument/2006/relationships/tags" Target="../tags/tag218.xml" /><Relationship Id="rId116" Type="http://schemas.openxmlformats.org/officeDocument/2006/relationships/tags" Target="../tags/tag219.xml" /><Relationship Id="rId117" Type="http://schemas.openxmlformats.org/officeDocument/2006/relationships/tags" Target="../tags/tag220.xml" /><Relationship Id="rId118" Type="http://schemas.openxmlformats.org/officeDocument/2006/relationships/tags" Target="../tags/tag221.xml" /><Relationship Id="rId119" Type="http://schemas.openxmlformats.org/officeDocument/2006/relationships/tags" Target="../tags/tag222.xml" /><Relationship Id="rId12" Type="http://schemas.openxmlformats.org/officeDocument/2006/relationships/tags" Target="../tags/tag115.xml" /><Relationship Id="rId120" Type="http://schemas.openxmlformats.org/officeDocument/2006/relationships/tags" Target="../tags/tag223.xml" /><Relationship Id="rId121" Type="http://schemas.openxmlformats.org/officeDocument/2006/relationships/tags" Target="../tags/tag224.xml" /><Relationship Id="rId122" Type="http://schemas.openxmlformats.org/officeDocument/2006/relationships/tags" Target="../tags/tag225.xml" /><Relationship Id="rId123" Type="http://schemas.openxmlformats.org/officeDocument/2006/relationships/tags" Target="../tags/tag226.xml" /><Relationship Id="rId124" Type="http://schemas.openxmlformats.org/officeDocument/2006/relationships/tags" Target="../tags/tag227.xml" /><Relationship Id="rId125" Type="http://schemas.openxmlformats.org/officeDocument/2006/relationships/tags" Target="../tags/tag228.xml" /><Relationship Id="rId126" Type="http://schemas.openxmlformats.org/officeDocument/2006/relationships/tags" Target="../tags/tag229.xml" /><Relationship Id="rId127" Type="http://schemas.openxmlformats.org/officeDocument/2006/relationships/tags" Target="../tags/tag230.xml" /><Relationship Id="rId128" Type="http://schemas.openxmlformats.org/officeDocument/2006/relationships/image" Target="../media/image8.png" /><Relationship Id="rId129" Type="http://schemas.openxmlformats.org/officeDocument/2006/relationships/tags" Target="../tags/tag231.xml" /><Relationship Id="rId13" Type="http://schemas.openxmlformats.org/officeDocument/2006/relationships/tags" Target="../tags/tag116.xml" /><Relationship Id="rId130" Type="http://schemas.openxmlformats.org/officeDocument/2006/relationships/tags" Target="../tags/tag232.xml" /><Relationship Id="rId131" Type="http://schemas.openxmlformats.org/officeDocument/2006/relationships/tags" Target="../tags/tag233.xml" /><Relationship Id="rId132" Type="http://schemas.openxmlformats.org/officeDocument/2006/relationships/tags" Target="../tags/tag234.xml" /><Relationship Id="rId133" Type="http://schemas.openxmlformats.org/officeDocument/2006/relationships/tags" Target="../tags/tag235.xml" /><Relationship Id="rId134" Type="http://schemas.openxmlformats.org/officeDocument/2006/relationships/tags" Target="../tags/tag236.xml" /><Relationship Id="rId135" Type="http://schemas.openxmlformats.org/officeDocument/2006/relationships/tags" Target="../tags/tag237.xml" /><Relationship Id="rId136" Type="http://schemas.openxmlformats.org/officeDocument/2006/relationships/tags" Target="../tags/tag238.xml" /><Relationship Id="rId137" Type="http://schemas.openxmlformats.org/officeDocument/2006/relationships/tags" Target="../tags/tag239.xml" /><Relationship Id="rId138" Type="http://schemas.openxmlformats.org/officeDocument/2006/relationships/tags" Target="../tags/tag240.xml" /><Relationship Id="rId139" Type="http://schemas.openxmlformats.org/officeDocument/2006/relationships/tags" Target="../tags/tag241.xml" /><Relationship Id="rId14" Type="http://schemas.openxmlformats.org/officeDocument/2006/relationships/tags" Target="../tags/tag117.xml" /><Relationship Id="rId140" Type="http://schemas.openxmlformats.org/officeDocument/2006/relationships/tags" Target="../tags/tag242.xml" /><Relationship Id="rId141" Type="http://schemas.openxmlformats.org/officeDocument/2006/relationships/tags" Target="../tags/tag243.xml" /><Relationship Id="rId142" Type="http://schemas.openxmlformats.org/officeDocument/2006/relationships/tags" Target="../tags/tag244.xml" /><Relationship Id="rId143" Type="http://schemas.openxmlformats.org/officeDocument/2006/relationships/tags" Target="../tags/tag245.xml" /><Relationship Id="rId144" Type="http://schemas.openxmlformats.org/officeDocument/2006/relationships/tags" Target="../tags/tag246.xml" /><Relationship Id="rId145" Type="http://schemas.openxmlformats.org/officeDocument/2006/relationships/tags" Target="../tags/tag247.xml" /><Relationship Id="rId146" Type="http://schemas.openxmlformats.org/officeDocument/2006/relationships/tags" Target="../tags/tag248.xml" /><Relationship Id="rId147" Type="http://schemas.openxmlformats.org/officeDocument/2006/relationships/tags" Target="../tags/tag249.xml" /><Relationship Id="rId148" Type="http://schemas.openxmlformats.org/officeDocument/2006/relationships/tags" Target="../tags/tag250.xml" /><Relationship Id="rId15" Type="http://schemas.openxmlformats.org/officeDocument/2006/relationships/tags" Target="../tags/tag118.xml" /><Relationship Id="rId16" Type="http://schemas.openxmlformats.org/officeDocument/2006/relationships/tags" Target="../tags/tag119.xml" /><Relationship Id="rId17" Type="http://schemas.openxmlformats.org/officeDocument/2006/relationships/tags" Target="../tags/tag120.xml" /><Relationship Id="rId18" Type="http://schemas.openxmlformats.org/officeDocument/2006/relationships/tags" Target="../tags/tag121.xml" /><Relationship Id="rId19" Type="http://schemas.openxmlformats.org/officeDocument/2006/relationships/tags" Target="../tags/tag122.xml" /><Relationship Id="rId2" Type="http://schemas.openxmlformats.org/officeDocument/2006/relationships/tags" Target="../tags/tag105.xml" /><Relationship Id="rId20" Type="http://schemas.openxmlformats.org/officeDocument/2006/relationships/tags" Target="../tags/tag123.xml" /><Relationship Id="rId21" Type="http://schemas.openxmlformats.org/officeDocument/2006/relationships/tags" Target="../tags/tag124.xml" /><Relationship Id="rId22" Type="http://schemas.openxmlformats.org/officeDocument/2006/relationships/tags" Target="../tags/tag125.xml" /><Relationship Id="rId23" Type="http://schemas.openxmlformats.org/officeDocument/2006/relationships/tags" Target="../tags/tag126.xml" /><Relationship Id="rId24" Type="http://schemas.openxmlformats.org/officeDocument/2006/relationships/tags" Target="../tags/tag127.xml" /><Relationship Id="rId25" Type="http://schemas.openxmlformats.org/officeDocument/2006/relationships/tags" Target="../tags/tag128.xml" /><Relationship Id="rId26" Type="http://schemas.openxmlformats.org/officeDocument/2006/relationships/tags" Target="../tags/tag129.xml" /><Relationship Id="rId27" Type="http://schemas.openxmlformats.org/officeDocument/2006/relationships/tags" Target="../tags/tag130.xml" /><Relationship Id="rId28" Type="http://schemas.openxmlformats.org/officeDocument/2006/relationships/tags" Target="../tags/tag131.xml" /><Relationship Id="rId29" Type="http://schemas.openxmlformats.org/officeDocument/2006/relationships/tags" Target="../tags/tag132.xml" /><Relationship Id="rId3" Type="http://schemas.openxmlformats.org/officeDocument/2006/relationships/tags" Target="../tags/tag106.xml" /><Relationship Id="rId30" Type="http://schemas.openxmlformats.org/officeDocument/2006/relationships/tags" Target="../tags/tag133.xml" /><Relationship Id="rId31" Type="http://schemas.openxmlformats.org/officeDocument/2006/relationships/tags" Target="../tags/tag134.xml" /><Relationship Id="rId32" Type="http://schemas.openxmlformats.org/officeDocument/2006/relationships/tags" Target="../tags/tag135.xml" /><Relationship Id="rId33" Type="http://schemas.openxmlformats.org/officeDocument/2006/relationships/tags" Target="../tags/tag136.xml" /><Relationship Id="rId34" Type="http://schemas.openxmlformats.org/officeDocument/2006/relationships/tags" Target="../tags/tag137.xml" /><Relationship Id="rId35" Type="http://schemas.openxmlformats.org/officeDocument/2006/relationships/tags" Target="../tags/tag138.xml" /><Relationship Id="rId36" Type="http://schemas.openxmlformats.org/officeDocument/2006/relationships/tags" Target="../tags/tag139.xml" /><Relationship Id="rId37" Type="http://schemas.openxmlformats.org/officeDocument/2006/relationships/tags" Target="../tags/tag140.xml" /><Relationship Id="rId38" Type="http://schemas.openxmlformats.org/officeDocument/2006/relationships/tags" Target="../tags/tag141.xml" /><Relationship Id="rId39" Type="http://schemas.openxmlformats.org/officeDocument/2006/relationships/tags" Target="../tags/tag142.xml" /><Relationship Id="rId4" Type="http://schemas.openxmlformats.org/officeDocument/2006/relationships/tags" Target="../tags/tag107.xml" /><Relationship Id="rId40" Type="http://schemas.openxmlformats.org/officeDocument/2006/relationships/tags" Target="../tags/tag143.xml" /><Relationship Id="rId41" Type="http://schemas.openxmlformats.org/officeDocument/2006/relationships/tags" Target="../tags/tag144.xml" /><Relationship Id="rId42" Type="http://schemas.openxmlformats.org/officeDocument/2006/relationships/tags" Target="../tags/tag145.xml" /><Relationship Id="rId43" Type="http://schemas.openxmlformats.org/officeDocument/2006/relationships/tags" Target="../tags/tag146.xml" /><Relationship Id="rId44" Type="http://schemas.openxmlformats.org/officeDocument/2006/relationships/tags" Target="../tags/tag147.xml" /><Relationship Id="rId45" Type="http://schemas.openxmlformats.org/officeDocument/2006/relationships/tags" Target="../tags/tag148.xml" /><Relationship Id="rId46" Type="http://schemas.openxmlformats.org/officeDocument/2006/relationships/tags" Target="../tags/tag149.xml" /><Relationship Id="rId47" Type="http://schemas.openxmlformats.org/officeDocument/2006/relationships/tags" Target="../tags/tag150.xml" /><Relationship Id="rId48" Type="http://schemas.openxmlformats.org/officeDocument/2006/relationships/tags" Target="../tags/tag151.xml" /><Relationship Id="rId49" Type="http://schemas.openxmlformats.org/officeDocument/2006/relationships/tags" Target="../tags/tag152.xml" /><Relationship Id="rId5" Type="http://schemas.openxmlformats.org/officeDocument/2006/relationships/tags" Target="../tags/tag108.xml" /><Relationship Id="rId50" Type="http://schemas.openxmlformats.org/officeDocument/2006/relationships/tags" Target="../tags/tag153.xml" /><Relationship Id="rId51" Type="http://schemas.openxmlformats.org/officeDocument/2006/relationships/tags" Target="../tags/tag154.xml" /><Relationship Id="rId52" Type="http://schemas.openxmlformats.org/officeDocument/2006/relationships/tags" Target="../tags/tag155.xml" /><Relationship Id="rId53" Type="http://schemas.openxmlformats.org/officeDocument/2006/relationships/tags" Target="../tags/tag156.xml" /><Relationship Id="rId54" Type="http://schemas.openxmlformats.org/officeDocument/2006/relationships/tags" Target="../tags/tag157.xml" /><Relationship Id="rId55" Type="http://schemas.openxmlformats.org/officeDocument/2006/relationships/tags" Target="../tags/tag158.xml" /><Relationship Id="rId56" Type="http://schemas.openxmlformats.org/officeDocument/2006/relationships/tags" Target="../tags/tag159.xml" /><Relationship Id="rId57" Type="http://schemas.openxmlformats.org/officeDocument/2006/relationships/tags" Target="../tags/tag160.xml" /><Relationship Id="rId58" Type="http://schemas.openxmlformats.org/officeDocument/2006/relationships/tags" Target="../tags/tag161.xml" /><Relationship Id="rId59" Type="http://schemas.openxmlformats.org/officeDocument/2006/relationships/tags" Target="../tags/tag162.xml" /><Relationship Id="rId6" Type="http://schemas.openxmlformats.org/officeDocument/2006/relationships/tags" Target="../tags/tag109.xml" /><Relationship Id="rId60" Type="http://schemas.openxmlformats.org/officeDocument/2006/relationships/tags" Target="../tags/tag163.xml" /><Relationship Id="rId61" Type="http://schemas.openxmlformats.org/officeDocument/2006/relationships/tags" Target="../tags/tag164.xml" /><Relationship Id="rId62" Type="http://schemas.openxmlformats.org/officeDocument/2006/relationships/tags" Target="../tags/tag165.xml" /><Relationship Id="rId63" Type="http://schemas.openxmlformats.org/officeDocument/2006/relationships/tags" Target="../tags/tag166.xml" /><Relationship Id="rId64" Type="http://schemas.openxmlformats.org/officeDocument/2006/relationships/tags" Target="../tags/tag167.xml" /><Relationship Id="rId65" Type="http://schemas.openxmlformats.org/officeDocument/2006/relationships/tags" Target="../tags/tag168.xml" /><Relationship Id="rId66" Type="http://schemas.openxmlformats.org/officeDocument/2006/relationships/tags" Target="../tags/tag169.xml" /><Relationship Id="rId67" Type="http://schemas.openxmlformats.org/officeDocument/2006/relationships/tags" Target="../tags/tag170.xml" /><Relationship Id="rId68" Type="http://schemas.openxmlformats.org/officeDocument/2006/relationships/tags" Target="../tags/tag171.xml" /><Relationship Id="rId69" Type="http://schemas.openxmlformats.org/officeDocument/2006/relationships/tags" Target="../tags/tag172.xml" /><Relationship Id="rId7" Type="http://schemas.openxmlformats.org/officeDocument/2006/relationships/tags" Target="../tags/tag110.xml" /><Relationship Id="rId70" Type="http://schemas.openxmlformats.org/officeDocument/2006/relationships/tags" Target="../tags/tag173.xml" /><Relationship Id="rId71" Type="http://schemas.openxmlformats.org/officeDocument/2006/relationships/tags" Target="../tags/tag174.xml" /><Relationship Id="rId72" Type="http://schemas.openxmlformats.org/officeDocument/2006/relationships/tags" Target="../tags/tag175.xml" /><Relationship Id="rId73" Type="http://schemas.openxmlformats.org/officeDocument/2006/relationships/tags" Target="../tags/tag176.xml" /><Relationship Id="rId74" Type="http://schemas.openxmlformats.org/officeDocument/2006/relationships/tags" Target="../tags/tag177.xml" /><Relationship Id="rId75" Type="http://schemas.openxmlformats.org/officeDocument/2006/relationships/tags" Target="../tags/tag178.xml" /><Relationship Id="rId76" Type="http://schemas.openxmlformats.org/officeDocument/2006/relationships/tags" Target="../tags/tag179.xml" /><Relationship Id="rId77" Type="http://schemas.openxmlformats.org/officeDocument/2006/relationships/tags" Target="../tags/tag180.xml" /><Relationship Id="rId78" Type="http://schemas.openxmlformats.org/officeDocument/2006/relationships/tags" Target="../tags/tag181.xml" /><Relationship Id="rId79" Type="http://schemas.openxmlformats.org/officeDocument/2006/relationships/tags" Target="../tags/tag182.xml" /><Relationship Id="rId8" Type="http://schemas.openxmlformats.org/officeDocument/2006/relationships/tags" Target="../tags/tag111.xml" /><Relationship Id="rId80" Type="http://schemas.openxmlformats.org/officeDocument/2006/relationships/tags" Target="../tags/tag183.xml" /><Relationship Id="rId81" Type="http://schemas.openxmlformats.org/officeDocument/2006/relationships/tags" Target="../tags/tag184.xml" /><Relationship Id="rId82" Type="http://schemas.openxmlformats.org/officeDocument/2006/relationships/tags" Target="../tags/tag185.xml" /><Relationship Id="rId83" Type="http://schemas.openxmlformats.org/officeDocument/2006/relationships/tags" Target="../tags/tag186.xml" /><Relationship Id="rId84" Type="http://schemas.openxmlformats.org/officeDocument/2006/relationships/tags" Target="../tags/tag187.xml" /><Relationship Id="rId85" Type="http://schemas.openxmlformats.org/officeDocument/2006/relationships/tags" Target="../tags/tag188.xml" /><Relationship Id="rId86" Type="http://schemas.openxmlformats.org/officeDocument/2006/relationships/tags" Target="../tags/tag189.xml" /><Relationship Id="rId87" Type="http://schemas.openxmlformats.org/officeDocument/2006/relationships/tags" Target="../tags/tag190.xml" /><Relationship Id="rId88" Type="http://schemas.openxmlformats.org/officeDocument/2006/relationships/tags" Target="../tags/tag191.xml" /><Relationship Id="rId89" Type="http://schemas.openxmlformats.org/officeDocument/2006/relationships/tags" Target="../tags/tag192.xml" /><Relationship Id="rId9" Type="http://schemas.openxmlformats.org/officeDocument/2006/relationships/tags" Target="../tags/tag112.xml" /><Relationship Id="rId90" Type="http://schemas.openxmlformats.org/officeDocument/2006/relationships/tags" Target="../tags/tag193.xml" /><Relationship Id="rId91" Type="http://schemas.openxmlformats.org/officeDocument/2006/relationships/tags" Target="../tags/tag194.xml" /><Relationship Id="rId92" Type="http://schemas.openxmlformats.org/officeDocument/2006/relationships/tags" Target="../tags/tag195.xml" /><Relationship Id="rId93" Type="http://schemas.openxmlformats.org/officeDocument/2006/relationships/tags" Target="../tags/tag196.xml" /><Relationship Id="rId94" Type="http://schemas.openxmlformats.org/officeDocument/2006/relationships/tags" Target="../tags/tag197.xml" /><Relationship Id="rId95" Type="http://schemas.openxmlformats.org/officeDocument/2006/relationships/tags" Target="../tags/tag198.xml" /><Relationship Id="rId96" Type="http://schemas.openxmlformats.org/officeDocument/2006/relationships/tags" Target="../tags/tag199.xml" /><Relationship Id="rId97" Type="http://schemas.openxmlformats.org/officeDocument/2006/relationships/tags" Target="../tags/tag200.xml" /><Relationship Id="rId98" Type="http://schemas.openxmlformats.org/officeDocument/2006/relationships/tags" Target="../tags/tag201.xml" /><Relationship Id="rId99" Type="http://schemas.openxmlformats.org/officeDocument/2006/relationships/tags" Target="../tags/tag202.xml" /></Relationships>
</file>

<file path=ppt/slides/_rels/slide4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1075.xml" /><Relationship Id="rId3" Type="http://schemas.openxmlformats.org/officeDocument/2006/relationships/tags" Target="../tags/tag1076.xml" /><Relationship Id="rId4" Type="http://schemas.openxmlformats.org/officeDocument/2006/relationships/tags" Target="../tags/tag1077.xml" /><Relationship Id="rId5" Type="http://schemas.openxmlformats.org/officeDocument/2006/relationships/image" Target="../media/image66.png" /><Relationship Id="rId6" Type="http://schemas.openxmlformats.org/officeDocument/2006/relationships/tags" Target="../tags/tag1078.xml" /><Relationship Id="rId7" Type="http://schemas.openxmlformats.org/officeDocument/2006/relationships/tags" Target="../tags/tag1079.xml" /><Relationship Id="rId8" Type="http://schemas.openxmlformats.org/officeDocument/2006/relationships/tags" Target="../tags/tag1080.xml" /></Relationships>
</file>

<file path=ppt/slides/_rels/slide4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2" Type="http://schemas.openxmlformats.org/officeDocument/2006/relationships/tags" Target="../tags/tag1081.xml" /><Relationship Id="rId3" Type="http://schemas.openxmlformats.org/officeDocument/2006/relationships/tags" Target="../tags/tag1082.xml" /><Relationship Id="rId4" Type="http://schemas.openxmlformats.org/officeDocument/2006/relationships/tags" Target="../tags/tag1083.xml" /><Relationship Id="rId5" Type="http://schemas.openxmlformats.org/officeDocument/2006/relationships/image" Target="../media/image67.jpeg" /><Relationship Id="rId6" Type="http://schemas.openxmlformats.org/officeDocument/2006/relationships/tags" Target="../tags/tag1084.xml" /><Relationship Id="rId7" Type="http://schemas.openxmlformats.org/officeDocument/2006/relationships/tags" Target="../tags/tag1085.xml" /></Relationships>
</file>

<file path=ppt/slides/_rels/slide4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1094.xml" /><Relationship Id="rId2" Type="http://schemas.openxmlformats.org/officeDocument/2006/relationships/tags" Target="../tags/tag1086.xml" /><Relationship Id="rId3" Type="http://schemas.openxmlformats.org/officeDocument/2006/relationships/tags" Target="../tags/tag1087.xml" /><Relationship Id="rId4" Type="http://schemas.openxmlformats.org/officeDocument/2006/relationships/tags" Target="../tags/tag1088.xml" /><Relationship Id="rId5" Type="http://schemas.openxmlformats.org/officeDocument/2006/relationships/tags" Target="../tags/tag1089.xml" /><Relationship Id="rId6" Type="http://schemas.openxmlformats.org/officeDocument/2006/relationships/tags" Target="../tags/tag1090.xml" /><Relationship Id="rId7" Type="http://schemas.openxmlformats.org/officeDocument/2006/relationships/tags" Target="../tags/tag1091.xml" /><Relationship Id="rId8" Type="http://schemas.openxmlformats.org/officeDocument/2006/relationships/tags" Target="../tags/tag1092.xml" /><Relationship Id="rId9" Type="http://schemas.openxmlformats.org/officeDocument/2006/relationships/tags" Target="../tags/tag1093.xml" /></Relationships>
</file>

<file path=ppt/slides/_rels/slide4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1102.xml" /><Relationship Id="rId11" Type="http://schemas.openxmlformats.org/officeDocument/2006/relationships/tags" Target="../tags/tag1103.xml" /><Relationship Id="rId2" Type="http://schemas.openxmlformats.org/officeDocument/2006/relationships/tags" Target="../tags/tag1095.xml" /><Relationship Id="rId3" Type="http://schemas.openxmlformats.org/officeDocument/2006/relationships/tags" Target="../tags/tag1096.xml" /><Relationship Id="rId4" Type="http://schemas.openxmlformats.org/officeDocument/2006/relationships/tags" Target="../tags/tag1097.xml" /><Relationship Id="rId5" Type="http://schemas.openxmlformats.org/officeDocument/2006/relationships/image" Target="../media/image68.png" /><Relationship Id="rId6" Type="http://schemas.openxmlformats.org/officeDocument/2006/relationships/tags" Target="../tags/tag1098.xml" /><Relationship Id="rId7" Type="http://schemas.openxmlformats.org/officeDocument/2006/relationships/tags" Target="../tags/tag1099.xml" /><Relationship Id="rId8" Type="http://schemas.openxmlformats.org/officeDocument/2006/relationships/tags" Target="../tags/tag1100.xml" /><Relationship Id="rId9" Type="http://schemas.openxmlformats.org/officeDocument/2006/relationships/tags" Target="../tags/tag1101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261.xml" /><Relationship Id="rId11" Type="http://schemas.openxmlformats.org/officeDocument/2006/relationships/tags" Target="../tags/tag262.xml" /><Relationship Id="rId12" Type="http://schemas.openxmlformats.org/officeDocument/2006/relationships/tags" Target="../tags/tag263.xml" /><Relationship Id="rId13" Type="http://schemas.openxmlformats.org/officeDocument/2006/relationships/tags" Target="../tags/tag264.xml" /><Relationship Id="rId14" Type="http://schemas.openxmlformats.org/officeDocument/2006/relationships/tags" Target="../tags/tag265.xml" /><Relationship Id="rId15" Type="http://schemas.openxmlformats.org/officeDocument/2006/relationships/tags" Target="../tags/tag266.xml" /><Relationship Id="rId16" Type="http://schemas.openxmlformats.org/officeDocument/2006/relationships/tags" Target="../tags/tag267.xml" /><Relationship Id="rId2" Type="http://schemas.openxmlformats.org/officeDocument/2006/relationships/notesSlide" Target="../notesSlides/notesSlide1.xml" /><Relationship Id="rId3" Type="http://schemas.openxmlformats.org/officeDocument/2006/relationships/tags" Target="../tags/tag255.xml" /><Relationship Id="rId4" Type="http://schemas.openxmlformats.org/officeDocument/2006/relationships/tags" Target="../tags/tag256.xml" /><Relationship Id="rId5" Type="http://schemas.openxmlformats.org/officeDocument/2006/relationships/tags" Target="../tags/tag257.xml" /><Relationship Id="rId6" Type="http://schemas.openxmlformats.org/officeDocument/2006/relationships/tags" Target="../tags/tag258.xml" /><Relationship Id="rId7" Type="http://schemas.openxmlformats.org/officeDocument/2006/relationships/tags" Target="../tags/tag259.xml" /><Relationship Id="rId8" Type="http://schemas.openxmlformats.org/officeDocument/2006/relationships/image" Target="../media/image9.png" /><Relationship Id="rId9" Type="http://schemas.openxmlformats.org/officeDocument/2006/relationships/tags" Target="../tags/tag260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274.xml" /><Relationship Id="rId11" Type="http://schemas.openxmlformats.org/officeDocument/2006/relationships/tags" Target="../tags/tag275.xml" /><Relationship Id="rId12" Type="http://schemas.openxmlformats.org/officeDocument/2006/relationships/tags" Target="../tags/tag276.xml" /><Relationship Id="rId13" Type="http://schemas.openxmlformats.org/officeDocument/2006/relationships/tags" Target="../tags/tag277.xml" /><Relationship Id="rId14" Type="http://schemas.openxmlformats.org/officeDocument/2006/relationships/tags" Target="../tags/tag278.xml" /><Relationship Id="rId15" Type="http://schemas.openxmlformats.org/officeDocument/2006/relationships/tags" Target="../tags/tag279.xml" /><Relationship Id="rId16" Type="http://schemas.openxmlformats.org/officeDocument/2006/relationships/tags" Target="../tags/tag280.xml" /><Relationship Id="rId17" Type="http://schemas.openxmlformats.org/officeDocument/2006/relationships/tags" Target="../tags/tag281.xml" /><Relationship Id="rId18" Type="http://schemas.openxmlformats.org/officeDocument/2006/relationships/tags" Target="../tags/tag282.xml" /><Relationship Id="rId19" Type="http://schemas.openxmlformats.org/officeDocument/2006/relationships/tags" Target="../tags/tag283.xml" /><Relationship Id="rId2" Type="http://schemas.openxmlformats.org/officeDocument/2006/relationships/tags" Target="../tags/tag268.xml" /><Relationship Id="rId20" Type="http://schemas.openxmlformats.org/officeDocument/2006/relationships/tags" Target="../tags/tag284.xml" /><Relationship Id="rId21" Type="http://schemas.openxmlformats.org/officeDocument/2006/relationships/tags" Target="../tags/tag285.xml" /><Relationship Id="rId22" Type="http://schemas.openxmlformats.org/officeDocument/2006/relationships/tags" Target="../tags/tag286.xml" /><Relationship Id="rId23" Type="http://schemas.openxmlformats.org/officeDocument/2006/relationships/tags" Target="../tags/tag287.xml" /><Relationship Id="rId24" Type="http://schemas.openxmlformats.org/officeDocument/2006/relationships/tags" Target="../tags/tag288.xml" /><Relationship Id="rId25" Type="http://schemas.openxmlformats.org/officeDocument/2006/relationships/tags" Target="../tags/tag289.xml" /><Relationship Id="rId26" Type="http://schemas.openxmlformats.org/officeDocument/2006/relationships/tags" Target="../tags/tag290.xml" /><Relationship Id="rId27" Type="http://schemas.openxmlformats.org/officeDocument/2006/relationships/tags" Target="../tags/tag291.xml" /><Relationship Id="rId28" Type="http://schemas.openxmlformats.org/officeDocument/2006/relationships/tags" Target="../tags/tag292.xml" /><Relationship Id="rId29" Type="http://schemas.openxmlformats.org/officeDocument/2006/relationships/tags" Target="../tags/tag293.xml" /><Relationship Id="rId3" Type="http://schemas.openxmlformats.org/officeDocument/2006/relationships/tags" Target="../tags/tag269.xml" /><Relationship Id="rId30" Type="http://schemas.openxmlformats.org/officeDocument/2006/relationships/tags" Target="../tags/tag294.xml" /><Relationship Id="rId31" Type="http://schemas.openxmlformats.org/officeDocument/2006/relationships/tags" Target="../tags/tag295.xml" /><Relationship Id="rId32" Type="http://schemas.openxmlformats.org/officeDocument/2006/relationships/tags" Target="../tags/tag296.xml" /><Relationship Id="rId33" Type="http://schemas.openxmlformats.org/officeDocument/2006/relationships/tags" Target="../tags/tag297.xml" /><Relationship Id="rId34" Type="http://schemas.openxmlformats.org/officeDocument/2006/relationships/tags" Target="../tags/tag298.xml" /><Relationship Id="rId35" Type="http://schemas.openxmlformats.org/officeDocument/2006/relationships/tags" Target="../tags/tag299.xml" /><Relationship Id="rId36" Type="http://schemas.openxmlformats.org/officeDocument/2006/relationships/tags" Target="../tags/tag300.xml" /><Relationship Id="rId37" Type="http://schemas.openxmlformats.org/officeDocument/2006/relationships/vmlDrawing" Target="../drawings/vmlDrawing1.vml" /><Relationship Id="rId4" Type="http://schemas.openxmlformats.org/officeDocument/2006/relationships/oleObject" Target="../embeddings/oleObject1.bin" TargetMode="Internal" /><Relationship Id="rId5" Type="http://schemas.openxmlformats.org/officeDocument/2006/relationships/image" Target="../media/image10.wmf" /><Relationship Id="rId6" Type="http://schemas.openxmlformats.org/officeDocument/2006/relationships/tags" Target="../tags/tag270.xml" /><Relationship Id="rId7" Type="http://schemas.openxmlformats.org/officeDocument/2006/relationships/tags" Target="../tags/tag271.xml" /><Relationship Id="rId8" Type="http://schemas.openxmlformats.org/officeDocument/2006/relationships/tags" Target="../tags/tag272.xml" /><Relationship Id="rId9" Type="http://schemas.openxmlformats.org/officeDocument/2006/relationships/tags" Target="../tags/tag273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309.xml" /><Relationship Id="rId11" Type="http://schemas.openxmlformats.org/officeDocument/2006/relationships/tags" Target="../tags/tag310.xml" /><Relationship Id="rId12" Type="http://schemas.openxmlformats.org/officeDocument/2006/relationships/tags" Target="../tags/tag311.xml" /><Relationship Id="rId13" Type="http://schemas.openxmlformats.org/officeDocument/2006/relationships/tags" Target="../tags/tag312.xml" /><Relationship Id="rId14" Type="http://schemas.openxmlformats.org/officeDocument/2006/relationships/tags" Target="../tags/tag313.xml" /><Relationship Id="rId15" Type="http://schemas.openxmlformats.org/officeDocument/2006/relationships/tags" Target="../tags/tag314.xml" /><Relationship Id="rId16" Type="http://schemas.openxmlformats.org/officeDocument/2006/relationships/tags" Target="../tags/tag315.xml" /><Relationship Id="rId17" Type="http://schemas.openxmlformats.org/officeDocument/2006/relationships/tags" Target="../tags/tag316.xml" /><Relationship Id="rId18" Type="http://schemas.openxmlformats.org/officeDocument/2006/relationships/tags" Target="../tags/tag317.xml" /><Relationship Id="rId19" Type="http://schemas.openxmlformats.org/officeDocument/2006/relationships/tags" Target="../tags/tag318.xml" /><Relationship Id="rId2" Type="http://schemas.openxmlformats.org/officeDocument/2006/relationships/tags" Target="../tags/tag301.xml" /><Relationship Id="rId20" Type="http://schemas.openxmlformats.org/officeDocument/2006/relationships/tags" Target="../tags/tag319.xml" /><Relationship Id="rId21" Type="http://schemas.openxmlformats.org/officeDocument/2006/relationships/tags" Target="../tags/tag320.xml" /><Relationship Id="rId22" Type="http://schemas.openxmlformats.org/officeDocument/2006/relationships/tags" Target="../tags/tag321.xml" /><Relationship Id="rId23" Type="http://schemas.openxmlformats.org/officeDocument/2006/relationships/tags" Target="../tags/tag322.xml" /><Relationship Id="rId24" Type="http://schemas.openxmlformats.org/officeDocument/2006/relationships/tags" Target="../tags/tag323.xml" /><Relationship Id="rId25" Type="http://schemas.openxmlformats.org/officeDocument/2006/relationships/tags" Target="../tags/tag324.xml" /><Relationship Id="rId26" Type="http://schemas.openxmlformats.org/officeDocument/2006/relationships/tags" Target="../tags/tag325.xml" /><Relationship Id="rId27" Type="http://schemas.openxmlformats.org/officeDocument/2006/relationships/tags" Target="../tags/tag326.xml" /><Relationship Id="rId28" Type="http://schemas.openxmlformats.org/officeDocument/2006/relationships/tags" Target="../tags/tag327.xml" /><Relationship Id="rId29" Type="http://schemas.openxmlformats.org/officeDocument/2006/relationships/tags" Target="../tags/tag328.xml" /><Relationship Id="rId3" Type="http://schemas.openxmlformats.org/officeDocument/2006/relationships/tags" Target="../tags/tag302.xml" /><Relationship Id="rId30" Type="http://schemas.openxmlformats.org/officeDocument/2006/relationships/tags" Target="../tags/tag329.xml" /><Relationship Id="rId31" Type="http://schemas.openxmlformats.org/officeDocument/2006/relationships/tags" Target="../tags/tag330.xml" /><Relationship Id="rId32" Type="http://schemas.openxmlformats.org/officeDocument/2006/relationships/tags" Target="../tags/tag331.xml" /><Relationship Id="rId33" Type="http://schemas.openxmlformats.org/officeDocument/2006/relationships/tags" Target="../tags/tag332.xml" /><Relationship Id="rId34" Type="http://schemas.openxmlformats.org/officeDocument/2006/relationships/tags" Target="../tags/tag333.xml" /><Relationship Id="rId35" Type="http://schemas.openxmlformats.org/officeDocument/2006/relationships/tags" Target="../tags/tag334.xml" /><Relationship Id="rId36" Type="http://schemas.openxmlformats.org/officeDocument/2006/relationships/tags" Target="../tags/tag335.xml" /><Relationship Id="rId37" Type="http://schemas.openxmlformats.org/officeDocument/2006/relationships/tags" Target="../tags/tag336.xml" /><Relationship Id="rId38" Type="http://schemas.openxmlformats.org/officeDocument/2006/relationships/tags" Target="../tags/tag337.xml" /><Relationship Id="rId39" Type="http://schemas.openxmlformats.org/officeDocument/2006/relationships/tags" Target="../tags/tag338.xml" /><Relationship Id="rId4" Type="http://schemas.openxmlformats.org/officeDocument/2006/relationships/tags" Target="../tags/tag303.xml" /><Relationship Id="rId40" Type="http://schemas.openxmlformats.org/officeDocument/2006/relationships/tags" Target="../tags/tag339.xml" /><Relationship Id="rId41" Type="http://schemas.openxmlformats.org/officeDocument/2006/relationships/tags" Target="../tags/tag340.xml" /><Relationship Id="rId42" Type="http://schemas.openxmlformats.org/officeDocument/2006/relationships/tags" Target="../tags/tag341.xml" /><Relationship Id="rId43" Type="http://schemas.openxmlformats.org/officeDocument/2006/relationships/tags" Target="../tags/tag342.xml" /><Relationship Id="rId5" Type="http://schemas.openxmlformats.org/officeDocument/2006/relationships/tags" Target="../tags/tag304.xml" /><Relationship Id="rId6" Type="http://schemas.openxmlformats.org/officeDocument/2006/relationships/tags" Target="../tags/tag305.xml" /><Relationship Id="rId7" Type="http://schemas.openxmlformats.org/officeDocument/2006/relationships/tags" Target="../tags/tag306.xml" /><Relationship Id="rId8" Type="http://schemas.openxmlformats.org/officeDocument/2006/relationships/tags" Target="../tags/tag307.xml" /><Relationship Id="rId9" Type="http://schemas.openxmlformats.org/officeDocument/2006/relationships/tags" Target="../tags/tag308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image" Target="../media/image13.jpeg" /><Relationship Id="rId11" Type="http://schemas.microsoft.com/office/2007/relationships/hdphoto" Target="../media/image14.wdp" /><Relationship Id="rId12" Type="http://schemas.openxmlformats.org/officeDocument/2006/relationships/tags" Target="../tags/tag349.xml" /><Relationship Id="rId13" Type="http://schemas.openxmlformats.org/officeDocument/2006/relationships/tags" Target="../tags/tag350.xml" /><Relationship Id="rId14" Type="http://schemas.openxmlformats.org/officeDocument/2006/relationships/tags" Target="../tags/tag351.xml" /><Relationship Id="rId15" Type="http://schemas.openxmlformats.org/officeDocument/2006/relationships/tags" Target="../tags/tag352.xml" /><Relationship Id="rId16" Type="http://schemas.openxmlformats.org/officeDocument/2006/relationships/tags" Target="../tags/tag353.xml" /><Relationship Id="rId2" Type="http://schemas.openxmlformats.org/officeDocument/2006/relationships/tags" Target="../tags/tag343.xml" /><Relationship Id="rId3" Type="http://schemas.openxmlformats.org/officeDocument/2006/relationships/tags" Target="../tags/tag344.xml" /><Relationship Id="rId4" Type="http://schemas.openxmlformats.org/officeDocument/2006/relationships/tags" Target="../tags/tag345.xml" /><Relationship Id="rId5" Type="http://schemas.openxmlformats.org/officeDocument/2006/relationships/tags" Target="../tags/tag346.xml" /><Relationship Id="rId6" Type="http://schemas.openxmlformats.org/officeDocument/2006/relationships/image" Target="../media/image11.png" /><Relationship Id="rId7" Type="http://schemas.openxmlformats.org/officeDocument/2006/relationships/tags" Target="../tags/tag347.xml" /><Relationship Id="rId8" Type="http://schemas.openxmlformats.org/officeDocument/2006/relationships/image" Target="../media/image12.jpeg" /><Relationship Id="rId9" Type="http://schemas.openxmlformats.org/officeDocument/2006/relationships/tags" Target="../tags/tag348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360.xml" /><Relationship Id="rId11" Type="http://schemas.openxmlformats.org/officeDocument/2006/relationships/tags" Target="../tags/tag361.xml" /><Relationship Id="rId12" Type="http://schemas.openxmlformats.org/officeDocument/2006/relationships/tags" Target="../tags/tag362.xml" /><Relationship Id="rId13" Type="http://schemas.openxmlformats.org/officeDocument/2006/relationships/image" Target="../media/image17.png" /><Relationship Id="rId14" Type="http://schemas.openxmlformats.org/officeDocument/2006/relationships/tags" Target="../tags/tag363.xml" /><Relationship Id="rId2" Type="http://schemas.openxmlformats.org/officeDocument/2006/relationships/tags" Target="../tags/tag354.xml" /><Relationship Id="rId3" Type="http://schemas.openxmlformats.org/officeDocument/2006/relationships/tags" Target="../tags/tag355.xml" /><Relationship Id="rId4" Type="http://schemas.openxmlformats.org/officeDocument/2006/relationships/tags" Target="../tags/tag356.xml" /><Relationship Id="rId5" Type="http://schemas.openxmlformats.org/officeDocument/2006/relationships/image" Target="../media/image15.png" /><Relationship Id="rId6" Type="http://schemas.openxmlformats.org/officeDocument/2006/relationships/tags" Target="../tags/tag357.xml" /><Relationship Id="rId7" Type="http://schemas.openxmlformats.org/officeDocument/2006/relationships/tags" Target="../tags/tag358.xml" /><Relationship Id="rId8" Type="http://schemas.openxmlformats.org/officeDocument/2006/relationships/tags" Target="../tags/tag359.xml" /><Relationship Id="rId9" Type="http://schemas.openxmlformats.org/officeDocument/2006/relationships/image" Target="../media/image16.png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Text Box 4" title=""/>
          <p:cNvSpPr txBox="1"/>
          <p:nvPr>
            <p:custDataLst>
              <p:tags r:id="rId3"/>
            </p:custDataLst>
          </p:nvPr>
        </p:nvSpPr>
        <p:spPr>
          <a:xfrm>
            <a:off x="177800" y="1703388"/>
            <a:ext cx="7845425" cy="82994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4800">
                <a:solidFill>
                  <a:srgbClr val="070707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第一章    机械运动</a:t>
            </a:r>
            <a:endParaRPr lang="zh-CN" altLang="en-US" sz="4800">
              <a:solidFill>
                <a:srgbClr val="070707"/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4" name="Rectangle 5" title=""/>
          <p:cNvSpPr/>
          <p:nvPr>
            <p:custDataLst>
              <p:tags r:id="rId4"/>
            </p:custDataLst>
          </p:nvPr>
        </p:nvSpPr>
        <p:spPr>
          <a:xfrm>
            <a:off x="3645853" y="3100706"/>
            <a:ext cx="7487920" cy="97091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zh-CN" sz="4400" b="1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第</a:t>
            </a:r>
            <a:r>
              <a:rPr lang="en-US" altLang="zh-CN" sz="4400" b="1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1</a:t>
            </a:r>
            <a:r>
              <a:rPr lang="zh-CN" altLang="en-US" sz="4400" b="1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节</a:t>
            </a:r>
            <a:r>
              <a:rPr lang="zh-CN" altLang="zh-CN" sz="4400" b="1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   长度和时间的测量 </a:t>
            </a:r>
            <a:r>
              <a:rPr lang="zh-CN" altLang="zh-CN" sz="4400" b="1">
                <a:latin typeface="隶书" panose="02010509060101010101" pitchFamily="49" charset="-122"/>
                <a:ea typeface="隶书" panose="02010509060101010101" pitchFamily="49" charset="-122"/>
                <a:cs typeface="隶书" panose="02010509060101010101" pitchFamily="49" charset="-122"/>
              </a:rPr>
              <a:t> </a:t>
            </a:r>
            <a:endParaRPr lang="zh-CN" altLang="zh-CN" sz="4400" b="1">
              <a:latin typeface="隶书" panose="02010509060101010101" pitchFamily="49" charset="-122"/>
              <a:ea typeface="隶书" panose="02010509060101010101" pitchFamily="49" charset="-122"/>
              <a:cs typeface="隶书" panose="02010509060101010101" pitchFamily="49" charset="-122"/>
            </a:endParaRPr>
          </a:p>
        </p:txBody>
      </p:sp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2" name="Text Box 5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03688" y="4227917"/>
            <a:ext cx="2044003" cy="805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410" tIns="34205" rIns="68410" bIns="3420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32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Helvetica"/>
              </a:rPr>
              <a:t>零刻度线</a:t>
            </a:r>
            <a:endParaRPr lang="zh-CN" altLang="en-US" sz="3200">
              <a:solidFill>
                <a:prstClr val="black"/>
              </a:solidFill>
              <a:latin typeface="Times New Roman" panose="02020603050405020304" pitchFamily="18" charset="0"/>
              <a:ea typeface="楷体" panose="02010609060101010101" pitchFamily="49" charset="-122"/>
              <a:sym typeface="Helvetica"/>
            </a:endParaRPr>
          </a:p>
        </p:txBody>
      </p:sp>
      <p:sp>
        <p:nvSpPr>
          <p:cNvPr id="13" name="矩形 12" title=""/>
          <p:cNvSpPr/>
          <p:nvPr>
            <p:custDataLst>
              <p:tags r:id="rId4"/>
            </p:custDataLst>
          </p:nvPr>
        </p:nvSpPr>
        <p:spPr>
          <a:xfrm>
            <a:off x="2983259" y="5204999"/>
            <a:ext cx="99568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单位</a:t>
            </a:r>
            <a:endParaRPr lang="zh-CN" altLang="en-US" sz="3200">
              <a:solidFill>
                <a:prstClr val="black"/>
              </a:solidFill>
              <a:ea typeface="楷体" panose="02010609060101010101" pitchFamily="49" charset="-122"/>
            </a:endParaRPr>
          </a:p>
        </p:txBody>
      </p:sp>
      <p:sp>
        <p:nvSpPr>
          <p:cNvPr id="14" name="矩形 13" title=""/>
          <p:cNvSpPr/>
          <p:nvPr>
            <p:custDataLst>
              <p:tags r:id="rId5"/>
            </p:custDataLst>
          </p:nvPr>
        </p:nvSpPr>
        <p:spPr>
          <a:xfrm>
            <a:off x="4525136" y="5218955"/>
            <a:ext cx="4529455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32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分度值</a:t>
            </a:r>
            <a:r>
              <a:rPr lang="zh-CN" altLang="en-US" sz="3200" smtClean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：</a:t>
            </a:r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0.1cm</a:t>
            </a:r>
            <a:r>
              <a:rPr lang="zh-CN" altLang="en-US" sz="3200" b="1" kern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（</a:t>
            </a:r>
            <a:r>
              <a:rPr lang="en-US" altLang="zh-CN" sz="3200" b="1" kern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1mm</a:t>
            </a:r>
            <a:r>
              <a:rPr lang="zh-CN" altLang="en-US" sz="3200" b="1" kern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）</a:t>
            </a:r>
            <a:endParaRPr lang="zh-CN" altLang="en-US" sz="3200">
              <a:solidFill>
                <a:srgbClr val="C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5" name="矩形 14" title=""/>
          <p:cNvSpPr/>
          <p:nvPr>
            <p:custDataLst>
              <p:tags r:id="rId6"/>
            </p:custDataLst>
          </p:nvPr>
        </p:nvSpPr>
        <p:spPr>
          <a:xfrm>
            <a:off x="4971695" y="2860977"/>
            <a:ext cx="252476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smtClean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量程：</a:t>
            </a:r>
            <a:r>
              <a:rPr lang="en-US" altLang="zh-CN" sz="320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0~8cm</a:t>
            </a:r>
            <a:endParaRPr lang="en-US" altLang="zh-CN" sz="3200">
              <a:solidFill>
                <a:srgbClr val="C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0" name="Picture 3" title="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68872" y="3493572"/>
            <a:ext cx="7468495" cy="148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Line 4" title="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H="1">
            <a:off x="2395407" y="4049383"/>
            <a:ext cx="587851" cy="409755"/>
          </a:xfrm>
          <a:prstGeom prst="line">
            <a:avLst/>
          </a:prstGeom>
          <a:noFill/>
          <a:ln w="25400" cmpd="sng">
            <a:solidFill>
              <a:srgbClr val="C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68410" tIns="34205" rIns="68410" bIns="34205"/>
          <a:lstStyle/>
          <a:p>
            <a:endParaRPr lang="zh-CN" altLang="en-US" kern="0">
              <a:solidFill>
                <a:sysClr val="windowText" lastClr="000000"/>
              </a:solidFill>
              <a:latin typeface="Helvetica"/>
              <a:ea typeface="楷体" panose="02010609060101010101" pitchFamily="49" charset="-122"/>
              <a:cs typeface="Helvetica"/>
              <a:sym typeface="Helvetica"/>
            </a:endParaRPr>
          </a:p>
        </p:txBody>
      </p:sp>
      <p:sp>
        <p:nvSpPr>
          <p:cNvPr id="20" name="Line 9" title="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H="1" flipV="1">
            <a:off x="6683987" y="3943113"/>
            <a:ext cx="1" cy="73679"/>
          </a:xfrm>
          <a:prstGeom prst="line">
            <a:avLst/>
          </a:prstGeom>
          <a:noFill/>
          <a:ln w="63500" cmpd="sng">
            <a:solidFill>
              <a:srgbClr val="C0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410" tIns="34205" rIns="68410" bIns="34205"/>
          <a:lstStyle/>
          <a:p>
            <a:endParaRPr lang="zh-CN" altLang="en-US" kern="0">
              <a:solidFill>
                <a:sysClr val="windowText" lastClr="000000"/>
              </a:solidFill>
              <a:latin typeface="Helvetica"/>
              <a:ea typeface="楷体" panose="02010609060101010101" pitchFamily="49" charset="-122"/>
              <a:cs typeface="Helvetica"/>
              <a:sym typeface="Helvetica"/>
            </a:endParaRPr>
          </a:p>
        </p:txBody>
      </p:sp>
      <p:sp>
        <p:nvSpPr>
          <p:cNvPr id="21" name="Line 10" title="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6682245" y="4016792"/>
            <a:ext cx="1741" cy="1202163"/>
          </a:xfrm>
          <a:prstGeom prst="line">
            <a:avLst/>
          </a:prstGeom>
          <a:noFill/>
          <a:ln w="25400" cmpd="sng">
            <a:solidFill>
              <a:srgbClr val="C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68410" tIns="34205" rIns="68410" bIns="34205"/>
          <a:lstStyle/>
          <a:p>
            <a:endParaRPr lang="zh-CN" altLang="en-US" kern="0">
              <a:solidFill>
                <a:sysClr val="windowText" lastClr="000000"/>
              </a:solidFill>
              <a:latin typeface="Helvetica"/>
              <a:ea typeface="楷体" panose="02010609060101010101" pitchFamily="49" charset="-122"/>
              <a:cs typeface="Helvetica"/>
              <a:sym typeface="Helvetica"/>
            </a:endParaRPr>
          </a:p>
        </p:txBody>
      </p:sp>
      <p:sp>
        <p:nvSpPr>
          <p:cNvPr id="22" name="Line 10" title="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 flipH="1">
            <a:off x="3434664" y="4792424"/>
            <a:ext cx="10223" cy="548659"/>
          </a:xfrm>
          <a:prstGeom prst="line">
            <a:avLst/>
          </a:prstGeom>
          <a:noFill/>
          <a:ln w="25400" cmpd="sng">
            <a:solidFill>
              <a:srgbClr val="C00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68410" tIns="34205" rIns="68410" bIns="34205"/>
          <a:lstStyle/>
          <a:p>
            <a:endParaRPr lang="zh-CN" altLang="en-US" kern="0">
              <a:solidFill>
                <a:sysClr val="windowText" lastClr="000000"/>
              </a:solidFill>
              <a:latin typeface="Helvetica"/>
              <a:ea typeface="楷体" panose="02010609060101010101" pitchFamily="49" charset="-122"/>
              <a:cs typeface="Helvetica"/>
              <a:sym typeface="Helvetica"/>
            </a:endParaRPr>
          </a:p>
        </p:txBody>
      </p:sp>
      <p:sp>
        <p:nvSpPr>
          <p:cNvPr id="23" name="AutoShape 6" title=""/>
          <p:cNvSpPr/>
          <p:nvPr>
            <p:custDataLst>
              <p:tags r:id="rId13"/>
            </p:custDataLst>
          </p:nvPr>
        </p:nvSpPr>
        <p:spPr bwMode="auto">
          <a:xfrm rot="16200000">
            <a:off x="6308821" y="185032"/>
            <a:ext cx="188595" cy="6734811"/>
          </a:xfrm>
          <a:prstGeom prst="rightBracket">
            <a:avLst>
              <a:gd name="adj" fmla="val 429167"/>
            </a:avLst>
          </a:prstGeom>
          <a:noFill/>
          <a:ln w="25400" cmpd="sng">
            <a:solidFill>
              <a:srgbClr val="FF99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68410" tIns="34205" rIns="68410" bIns="34205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000" b="1" kern="0">
              <a:solidFill>
                <a:srgbClr val="000000"/>
              </a:solidFill>
              <a:cs typeface="Helvetica"/>
              <a:sym typeface="Helvetica"/>
            </a:endParaRPr>
          </a:p>
        </p:txBody>
      </p:sp>
      <p:sp>
        <p:nvSpPr>
          <p:cNvPr id="18" name="矩形 17" title=""/>
          <p:cNvSpPr/>
          <p:nvPr>
            <p:custDataLst>
              <p:tags r:id="rId14"/>
            </p:custDataLst>
          </p:nvPr>
        </p:nvSpPr>
        <p:spPr>
          <a:xfrm>
            <a:off x="983573" y="836685"/>
            <a:ext cx="3840181" cy="783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2.</a:t>
            </a:r>
            <a:r>
              <a:rPr lang="zh-CN" altLang="en-US" sz="30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刻度尺的使用</a:t>
            </a:r>
            <a:endParaRPr lang="zh-CN" altLang="en-US" sz="30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24" name="矩形 23" title=""/>
          <p:cNvSpPr/>
          <p:nvPr>
            <p:custDataLst>
              <p:tags r:id="rId15"/>
            </p:custDataLst>
          </p:nvPr>
        </p:nvSpPr>
        <p:spPr>
          <a:xfrm>
            <a:off x="243888" y="1557105"/>
            <a:ext cx="11828369" cy="1124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280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（</a:t>
            </a:r>
            <a:r>
              <a:rPr lang="en-US" altLang="zh-CN" sz="280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1</a:t>
            </a:r>
            <a:r>
              <a:rPr lang="zh-CN" altLang="en-US" sz="280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）零刻度线</a:t>
            </a:r>
            <a:r>
              <a:rPr lang="zh-CN" altLang="en-US" sz="2800" smtClean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：刻度尺</a:t>
            </a: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的起始刻度线。使用任何有刻度的测量</a:t>
            </a:r>
            <a:r>
              <a:rPr lang="zh-CN" altLang="en-US" sz="2800" smtClean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工具和</a:t>
            </a: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仪器之前，都应该先观察</a:t>
            </a:r>
            <a:r>
              <a:rPr lang="zh-CN" altLang="en-US" sz="280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零刻度线的位置</a:t>
            </a: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，观察</a:t>
            </a:r>
            <a:r>
              <a:rPr lang="zh-CN" altLang="en-US" sz="280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零刻度线是否已经磨损</a:t>
            </a:r>
            <a:r>
              <a:rPr lang="zh-CN" altLang="en-US" sz="2800" smtClean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。</a:t>
            </a:r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25" name="矩形 24" title=""/>
          <p:cNvSpPr/>
          <p:nvPr>
            <p:custDataLst>
              <p:tags r:id="rId16"/>
            </p:custDataLst>
          </p:nvPr>
        </p:nvSpPr>
        <p:spPr>
          <a:xfrm>
            <a:off x="243888" y="1550937"/>
            <a:ext cx="11142631" cy="1124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2800" smtClean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（</a:t>
            </a:r>
            <a:r>
              <a:rPr lang="en-US" altLang="zh-CN" sz="2800" smtClean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2</a:t>
            </a:r>
            <a:r>
              <a:rPr lang="zh-CN" altLang="en-US" sz="2800" smtClean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）</a:t>
            </a:r>
            <a:r>
              <a:rPr lang="zh-CN" altLang="en-US" sz="280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分度值</a:t>
            </a: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：相邻两刻度线之间的长度。它</a:t>
            </a:r>
            <a:r>
              <a:rPr lang="zh-CN" altLang="en-US" sz="2800" smtClean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决定了测量</a:t>
            </a: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的精确程度，分度值越小测量结果越精确。</a:t>
            </a:r>
            <a:endParaRPr lang="en-US" altLang="zh-CN" sz="2800">
              <a:solidFill>
                <a:prstClr val="black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26" name="矩形 25" title=""/>
          <p:cNvSpPr/>
          <p:nvPr>
            <p:custDataLst>
              <p:tags r:id="rId17"/>
            </p:custDataLst>
          </p:nvPr>
        </p:nvSpPr>
        <p:spPr>
          <a:xfrm>
            <a:off x="243888" y="1558615"/>
            <a:ext cx="11512685" cy="607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2800" smtClean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（</a:t>
            </a:r>
            <a:r>
              <a:rPr lang="en-US" altLang="zh-CN" sz="280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3</a:t>
            </a:r>
            <a:r>
              <a:rPr lang="zh-CN" altLang="en-US" sz="2800" smtClean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）</a:t>
            </a:r>
            <a:r>
              <a:rPr lang="zh-CN" altLang="en-US" sz="280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量程</a:t>
            </a: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：刻度尺</a:t>
            </a:r>
            <a:r>
              <a:rPr lang="zh-CN" altLang="en-US" sz="280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一次能测出的最大长度</a:t>
            </a: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，即测量范围</a:t>
            </a:r>
            <a:r>
              <a:rPr lang="zh-CN" altLang="en-US" sz="2800" smtClean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。</a:t>
            </a:r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11282" name="Text Box 8" title=""/>
          <p:cNvSpPr txBox="1"/>
          <p:nvPr>
            <p:custDataLst>
              <p:tags r:id="rId18"/>
            </p:custDataLst>
          </p:nvPr>
        </p:nvSpPr>
        <p:spPr>
          <a:xfrm>
            <a:off x="3016885" y="6021705"/>
            <a:ext cx="6614795" cy="6299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>
                <a:latin typeface="华文楷体" panose="02010600040101010101" pitchFamily="2" charset="-122"/>
                <a:ea typeface="华文楷体" panose="02010600040101010101" pitchFamily="2" charset="-122"/>
              </a:rPr>
              <a:t>使用前认清</a:t>
            </a:r>
            <a:r>
              <a:rPr lang="zh-CN" altLang="en-US" sz="28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零刻度线、量程、分度值。</a:t>
            </a:r>
            <a:endParaRPr lang="zh-CN" altLang="en-US" sz="2800" b="1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9" name="圆角矩形 8" title=""/>
          <p:cNvSpPr/>
          <p:nvPr>
            <p:custDataLst>
              <p:tags r:id="rId19"/>
            </p:custDataLst>
          </p:nvPr>
        </p:nvSpPr>
        <p:spPr>
          <a:xfrm>
            <a:off x="1416105" y="6015668"/>
            <a:ext cx="1315200" cy="643200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zh-CN" altLang="en-US" sz="3735" smtClean="0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会认</a:t>
            </a:r>
            <a:endParaRPr lang="zh-CN" altLang="en-US" sz="3735">
              <a:solidFill>
                <a:sysClr val="windowText" lastClr="0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20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二、长度的测量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9" grpId="0" animBg="1"/>
      <p:bldP spid="20" grpId="0" animBg="1"/>
      <p:bldP spid="21" grpId="0" animBg="1"/>
      <p:bldP spid="22" grpId="0" animBg="1"/>
      <p:bldP spid="23" grpId="0" animBg="1"/>
      <p:bldP spid="24" grpId="0"/>
      <p:bldP spid="25" grpId="0" build="allAtOnce"/>
      <p:bldP spid="1128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6" name="Group 950" title=""/>
          <p:cNvGrpSpPr/>
          <p:nvPr>
            <p:custDataLst>
              <p:tags r:id="rId3"/>
            </p:custDataLst>
          </p:nvPr>
        </p:nvGrpSpPr>
        <p:grpSpPr>
          <a:xfrm>
            <a:off x="743493" y="3489159"/>
            <a:ext cx="4698813" cy="960253"/>
            <a:chOff x="476" y="2685"/>
            <a:chExt cx="4139" cy="749"/>
          </a:xfrm>
        </p:grpSpPr>
        <p:sp>
          <p:nvSpPr>
            <p:cNvPr id="8" name="AutoShape 652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767" y="2685"/>
              <a:ext cx="1107" cy="749"/>
            </a:xfrm>
            <a:prstGeom prst="cube">
              <a:avLst>
                <a:gd name="adj" fmla="val 25000"/>
              </a:avLst>
            </a:prstGeom>
            <a:blipFill>
              <a:blip r:embed="rId5"/>
              <a:tile tx="0" ty="0" sx="100000" sy="100000" flip="none" algn="tl"/>
            </a:blipFill>
            <a:ln w="25400">
              <a:noFill/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zh-CN">
                <a:solidFill>
                  <a:prstClr val="black"/>
                </a:solidFill>
              </a:endParaRPr>
            </a:p>
          </p:txBody>
        </p:sp>
        <p:sp>
          <p:nvSpPr>
            <p:cNvPr id="10" name="AutoShape 650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476" y="2967"/>
              <a:ext cx="4037" cy="282"/>
            </a:xfrm>
            <a:prstGeom prst="cube">
              <a:avLst>
                <a:gd name="adj" fmla="val 66912"/>
              </a:avLst>
            </a:prstGeom>
            <a:solidFill>
              <a:srgbClr val="FFFF00"/>
            </a:solidFill>
            <a:ln w="31750">
              <a:solidFill>
                <a:sysClr val="windowText" lastClr="000000"/>
              </a:solidFill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zh-CN">
                <a:solidFill>
                  <a:prstClr val="black"/>
                </a:solidFill>
              </a:endParaRPr>
            </a:p>
          </p:txBody>
        </p:sp>
        <p:grpSp>
          <p:nvGrpSpPr>
            <p:cNvPr id="12" name="Group 815"/>
            <p:cNvGrpSpPr/>
            <p:nvPr>
              <p:custDataLst>
                <p:tags r:id="rId7"/>
              </p:custDataLst>
            </p:nvPr>
          </p:nvGrpSpPr>
          <p:grpSpPr>
            <a:xfrm>
              <a:off x="693" y="2981"/>
              <a:ext cx="3697" cy="16"/>
              <a:chOff x="793" y="3884"/>
              <a:chExt cx="3697" cy="21"/>
            </a:xfrm>
          </p:grpSpPr>
          <p:sp>
            <p:nvSpPr>
              <p:cNvPr id="14" name="Line 655"/>
              <p:cNvSpPr>
                <a:spLocks noChangeShapeType="1"/>
              </p:cNvSpPr>
              <p:nvPr>
                <p:custDataLst>
                  <p:tags r:id="rId8"/>
                </p:custDataLst>
              </p:nvPr>
            </p:nvSpPr>
            <p:spPr bwMode="auto">
              <a:xfrm rot="2700000" flipH="1">
                <a:off x="836" y="3859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15" name="Line 656"/>
              <p:cNvSpPr>
                <a:spLocks noChangeShapeType="1"/>
              </p:cNvSpPr>
              <p:nvPr>
                <p:custDataLst>
                  <p:tags r:id="rId9"/>
                </p:custDataLst>
              </p:nvPr>
            </p:nvSpPr>
            <p:spPr bwMode="auto">
              <a:xfrm rot="2700000" flipH="1">
                <a:off x="872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16" name="Line 657"/>
              <p:cNvSpPr>
                <a:spLocks noChangeShapeType="1"/>
              </p:cNvSpPr>
              <p:nvPr>
                <p:custDataLst>
                  <p:tags r:id="rId10"/>
                </p:custDataLst>
              </p:nvPr>
            </p:nvSpPr>
            <p:spPr bwMode="auto">
              <a:xfrm rot="2700000" flipH="1">
                <a:off x="908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17" name="Line 658"/>
              <p:cNvSpPr>
                <a:spLocks noChangeShapeType="1"/>
              </p:cNvSpPr>
              <p:nvPr>
                <p:custDataLst>
                  <p:tags r:id="rId11"/>
                </p:custDataLst>
              </p:nvPr>
            </p:nvSpPr>
            <p:spPr bwMode="auto">
              <a:xfrm rot="2700000" flipH="1">
                <a:off x="945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18" name="Line 659"/>
              <p:cNvSpPr>
                <a:spLocks noChangeShapeType="1"/>
              </p:cNvSpPr>
              <p:nvPr>
                <p:custDataLst>
                  <p:tags r:id="rId12"/>
                </p:custDataLst>
              </p:nvPr>
            </p:nvSpPr>
            <p:spPr bwMode="auto">
              <a:xfrm rot="2700000" flipH="1">
                <a:off x="981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19" name="Line 660"/>
              <p:cNvSpPr>
                <a:spLocks noChangeShapeType="1"/>
              </p:cNvSpPr>
              <p:nvPr>
                <p:custDataLst>
                  <p:tags r:id="rId13"/>
                </p:custDataLst>
              </p:nvPr>
            </p:nvSpPr>
            <p:spPr bwMode="auto">
              <a:xfrm rot="2700000" flipH="1">
                <a:off x="1017" y="3859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20" name="Line 661"/>
              <p:cNvSpPr>
                <a:spLocks noChangeShapeType="1"/>
              </p:cNvSpPr>
              <p:nvPr>
                <p:custDataLst>
                  <p:tags r:id="rId14"/>
                </p:custDataLst>
              </p:nvPr>
            </p:nvSpPr>
            <p:spPr bwMode="auto">
              <a:xfrm rot="2700000" flipH="1">
                <a:off x="1017" y="3859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21" name="Line 662"/>
              <p:cNvSpPr>
                <a:spLocks noChangeShapeType="1"/>
              </p:cNvSpPr>
              <p:nvPr>
                <p:custDataLst>
                  <p:tags r:id="rId15"/>
                </p:custDataLst>
              </p:nvPr>
            </p:nvSpPr>
            <p:spPr bwMode="auto">
              <a:xfrm rot="2700000" flipH="1">
                <a:off x="1053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22" name="Line 663"/>
              <p:cNvSpPr>
                <a:spLocks noChangeShapeType="1"/>
              </p:cNvSpPr>
              <p:nvPr>
                <p:custDataLst>
                  <p:tags r:id="rId16"/>
                </p:custDataLst>
              </p:nvPr>
            </p:nvSpPr>
            <p:spPr bwMode="auto">
              <a:xfrm rot="2700000" flipH="1">
                <a:off x="1089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23" name="Line 664"/>
              <p:cNvSpPr>
                <a:spLocks noChangeShapeType="1"/>
              </p:cNvSpPr>
              <p:nvPr>
                <p:custDataLst>
                  <p:tags r:id="rId17"/>
                </p:custDataLst>
              </p:nvPr>
            </p:nvSpPr>
            <p:spPr bwMode="auto">
              <a:xfrm rot="2700000" flipH="1">
                <a:off x="1126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24" name="Line 665"/>
              <p:cNvSpPr>
                <a:spLocks noChangeShapeType="1"/>
              </p:cNvSpPr>
              <p:nvPr>
                <p:custDataLst>
                  <p:tags r:id="rId18"/>
                </p:custDataLst>
              </p:nvPr>
            </p:nvSpPr>
            <p:spPr bwMode="auto">
              <a:xfrm rot="2700000" flipH="1">
                <a:off x="1162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25" name="Line 666"/>
              <p:cNvSpPr>
                <a:spLocks noChangeShapeType="1"/>
              </p:cNvSpPr>
              <p:nvPr>
                <p:custDataLst>
                  <p:tags r:id="rId19"/>
                </p:custDataLst>
              </p:nvPr>
            </p:nvSpPr>
            <p:spPr bwMode="auto">
              <a:xfrm rot="2700000" flipH="1">
                <a:off x="1198" y="3859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26" name="Line 667"/>
              <p:cNvSpPr>
                <a:spLocks noChangeShapeType="1"/>
              </p:cNvSpPr>
              <p:nvPr>
                <p:custDataLst>
                  <p:tags r:id="rId20"/>
                </p:custDataLst>
              </p:nvPr>
            </p:nvSpPr>
            <p:spPr bwMode="auto">
              <a:xfrm rot="2700000" flipH="1">
                <a:off x="1198" y="3859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27" name="Line 668"/>
              <p:cNvSpPr>
                <a:spLocks noChangeShapeType="1"/>
              </p:cNvSpPr>
              <p:nvPr>
                <p:custDataLst>
                  <p:tags r:id="rId21"/>
                </p:custDataLst>
              </p:nvPr>
            </p:nvSpPr>
            <p:spPr bwMode="auto">
              <a:xfrm rot="2700000" flipH="1">
                <a:off x="1234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28" name="Line 669"/>
              <p:cNvSpPr>
                <a:spLocks noChangeShapeType="1"/>
              </p:cNvSpPr>
              <p:nvPr>
                <p:custDataLst>
                  <p:tags r:id="rId22"/>
                </p:custDataLst>
              </p:nvPr>
            </p:nvSpPr>
            <p:spPr bwMode="auto">
              <a:xfrm rot="2700000" flipH="1">
                <a:off x="1270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29" name="Line 670"/>
              <p:cNvSpPr>
                <a:spLocks noChangeShapeType="1"/>
              </p:cNvSpPr>
              <p:nvPr>
                <p:custDataLst>
                  <p:tags r:id="rId23"/>
                </p:custDataLst>
              </p:nvPr>
            </p:nvSpPr>
            <p:spPr bwMode="auto">
              <a:xfrm rot="2700000" flipH="1">
                <a:off x="1307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0" name="Line 671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 rot="2700000" flipH="1">
                <a:off x="1343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1" name="Line 672"/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 rot="2700000" flipH="1">
                <a:off x="1379" y="3859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2" name="Line 673"/>
              <p:cNvSpPr>
                <a:spLocks noChangeShapeType="1"/>
              </p:cNvSpPr>
              <p:nvPr>
                <p:custDataLst>
                  <p:tags r:id="rId26"/>
                </p:custDataLst>
              </p:nvPr>
            </p:nvSpPr>
            <p:spPr bwMode="auto">
              <a:xfrm rot="2700000" flipH="1">
                <a:off x="1379" y="3859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3" name="Line 674"/>
              <p:cNvSpPr>
                <a:spLocks noChangeShapeType="1"/>
              </p:cNvSpPr>
              <p:nvPr>
                <p:custDataLst>
                  <p:tags r:id="rId27"/>
                </p:custDataLst>
              </p:nvPr>
            </p:nvSpPr>
            <p:spPr bwMode="auto">
              <a:xfrm rot="2700000" flipH="1">
                <a:off x="1431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4" name="Line 675"/>
              <p:cNvSpPr>
                <a:spLocks noChangeShapeType="1"/>
              </p:cNvSpPr>
              <p:nvPr>
                <p:custDataLst>
                  <p:tags r:id="rId28"/>
                </p:custDataLst>
              </p:nvPr>
            </p:nvSpPr>
            <p:spPr bwMode="auto">
              <a:xfrm rot="2700000" flipH="1">
                <a:off x="1451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5" name="Line 676"/>
              <p:cNvSpPr>
                <a:spLocks noChangeShapeType="1"/>
              </p:cNvSpPr>
              <p:nvPr>
                <p:custDataLst>
                  <p:tags r:id="rId29"/>
                </p:custDataLst>
              </p:nvPr>
            </p:nvSpPr>
            <p:spPr bwMode="auto">
              <a:xfrm rot="2700000" flipH="1">
                <a:off x="1488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6" name="Line 677"/>
              <p:cNvSpPr>
                <a:spLocks noChangeShapeType="1"/>
              </p:cNvSpPr>
              <p:nvPr>
                <p:custDataLst>
                  <p:tags r:id="rId30"/>
                </p:custDataLst>
              </p:nvPr>
            </p:nvSpPr>
            <p:spPr bwMode="auto">
              <a:xfrm rot="2700000" flipH="1">
                <a:off x="1524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7" name="Line 678"/>
              <p:cNvSpPr>
                <a:spLocks noChangeShapeType="1"/>
              </p:cNvSpPr>
              <p:nvPr>
                <p:custDataLst>
                  <p:tags r:id="rId31"/>
                </p:custDataLst>
              </p:nvPr>
            </p:nvSpPr>
            <p:spPr bwMode="auto">
              <a:xfrm rot="2700000" flipH="1">
                <a:off x="1560" y="3859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9" name="Line 679"/>
              <p:cNvSpPr>
                <a:spLocks noChangeShapeType="1"/>
              </p:cNvSpPr>
              <p:nvPr>
                <p:custDataLst>
                  <p:tags r:id="rId32"/>
                </p:custDataLst>
              </p:nvPr>
            </p:nvSpPr>
            <p:spPr bwMode="auto">
              <a:xfrm rot="2700000" flipH="1">
                <a:off x="1561" y="3859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40" name="Line 680"/>
              <p:cNvSpPr>
                <a:spLocks noChangeShapeType="1"/>
              </p:cNvSpPr>
              <p:nvPr>
                <p:custDataLst>
                  <p:tags r:id="rId33"/>
                </p:custDataLst>
              </p:nvPr>
            </p:nvSpPr>
            <p:spPr bwMode="auto">
              <a:xfrm rot="2700000" flipH="1">
                <a:off x="1597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41" name="Line 681"/>
              <p:cNvSpPr>
                <a:spLocks noChangeShapeType="1"/>
              </p:cNvSpPr>
              <p:nvPr>
                <p:custDataLst>
                  <p:tags r:id="rId34"/>
                </p:custDataLst>
              </p:nvPr>
            </p:nvSpPr>
            <p:spPr bwMode="auto">
              <a:xfrm rot="2700000" flipH="1">
                <a:off x="1633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42" name="Line 682"/>
              <p:cNvSpPr>
                <a:spLocks noChangeShapeType="1"/>
              </p:cNvSpPr>
              <p:nvPr>
                <p:custDataLst>
                  <p:tags r:id="rId35"/>
                </p:custDataLst>
              </p:nvPr>
            </p:nvSpPr>
            <p:spPr bwMode="auto">
              <a:xfrm rot="2700000" flipH="1">
                <a:off x="1670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43" name="Line 683"/>
              <p:cNvSpPr>
                <a:spLocks noChangeShapeType="1"/>
              </p:cNvSpPr>
              <p:nvPr>
                <p:custDataLst>
                  <p:tags r:id="rId36"/>
                </p:custDataLst>
              </p:nvPr>
            </p:nvSpPr>
            <p:spPr bwMode="auto">
              <a:xfrm rot="2700000" flipH="1">
                <a:off x="1706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44" name="Line 684"/>
              <p:cNvSpPr>
                <a:spLocks noChangeShapeType="1"/>
              </p:cNvSpPr>
              <p:nvPr>
                <p:custDataLst>
                  <p:tags r:id="rId37"/>
                </p:custDataLst>
              </p:nvPr>
            </p:nvSpPr>
            <p:spPr bwMode="auto">
              <a:xfrm rot="2700000" flipH="1">
                <a:off x="1742" y="3859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45" name="Line 685"/>
              <p:cNvSpPr>
                <a:spLocks noChangeShapeType="1"/>
              </p:cNvSpPr>
              <p:nvPr>
                <p:custDataLst>
                  <p:tags r:id="rId38"/>
                </p:custDataLst>
              </p:nvPr>
            </p:nvSpPr>
            <p:spPr bwMode="auto">
              <a:xfrm rot="2700000" flipH="1">
                <a:off x="1742" y="3859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46" name="Line 686"/>
              <p:cNvSpPr>
                <a:spLocks noChangeShapeType="1"/>
              </p:cNvSpPr>
              <p:nvPr>
                <p:custDataLst>
                  <p:tags r:id="rId39"/>
                </p:custDataLst>
              </p:nvPr>
            </p:nvSpPr>
            <p:spPr bwMode="auto">
              <a:xfrm rot="2700000" flipH="1">
                <a:off x="1778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47" name="Line 687"/>
              <p:cNvSpPr>
                <a:spLocks noChangeShapeType="1"/>
              </p:cNvSpPr>
              <p:nvPr>
                <p:custDataLst>
                  <p:tags r:id="rId40"/>
                </p:custDataLst>
              </p:nvPr>
            </p:nvSpPr>
            <p:spPr bwMode="auto">
              <a:xfrm rot="2700000" flipH="1">
                <a:off x="1814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48" name="Line 688"/>
              <p:cNvSpPr>
                <a:spLocks noChangeShapeType="1"/>
              </p:cNvSpPr>
              <p:nvPr>
                <p:custDataLst>
                  <p:tags r:id="rId41"/>
                </p:custDataLst>
              </p:nvPr>
            </p:nvSpPr>
            <p:spPr bwMode="auto">
              <a:xfrm rot="2700000" flipH="1">
                <a:off x="1851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49" name="Line 689"/>
              <p:cNvSpPr>
                <a:spLocks noChangeShapeType="1"/>
              </p:cNvSpPr>
              <p:nvPr>
                <p:custDataLst>
                  <p:tags r:id="rId42"/>
                </p:custDataLst>
              </p:nvPr>
            </p:nvSpPr>
            <p:spPr bwMode="auto">
              <a:xfrm rot="2700000" flipH="1">
                <a:off x="1887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50" name="Line 690"/>
              <p:cNvSpPr>
                <a:spLocks noChangeShapeType="1"/>
              </p:cNvSpPr>
              <p:nvPr>
                <p:custDataLst>
                  <p:tags r:id="rId43"/>
                </p:custDataLst>
              </p:nvPr>
            </p:nvSpPr>
            <p:spPr bwMode="auto">
              <a:xfrm rot="2700000" flipH="1">
                <a:off x="1923" y="3859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51" name="Line 691"/>
              <p:cNvSpPr>
                <a:spLocks noChangeShapeType="1"/>
              </p:cNvSpPr>
              <p:nvPr>
                <p:custDataLst>
                  <p:tags r:id="rId44"/>
                </p:custDataLst>
              </p:nvPr>
            </p:nvSpPr>
            <p:spPr bwMode="auto">
              <a:xfrm rot="2700000" flipH="1">
                <a:off x="1923" y="3859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52" name="Line 692"/>
              <p:cNvSpPr>
                <a:spLocks noChangeShapeType="1"/>
              </p:cNvSpPr>
              <p:nvPr>
                <p:custDataLst>
                  <p:tags r:id="rId45"/>
                </p:custDataLst>
              </p:nvPr>
            </p:nvSpPr>
            <p:spPr bwMode="auto">
              <a:xfrm rot="2700000" flipH="1">
                <a:off x="1959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53" name="Line 693"/>
              <p:cNvSpPr>
                <a:spLocks noChangeShapeType="1"/>
              </p:cNvSpPr>
              <p:nvPr>
                <p:custDataLst>
                  <p:tags r:id="rId46"/>
                </p:custDataLst>
              </p:nvPr>
            </p:nvSpPr>
            <p:spPr bwMode="auto">
              <a:xfrm rot="2700000" flipH="1">
                <a:off x="1995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54" name="Line 694"/>
              <p:cNvSpPr>
                <a:spLocks noChangeShapeType="1"/>
              </p:cNvSpPr>
              <p:nvPr>
                <p:custDataLst>
                  <p:tags r:id="rId47"/>
                </p:custDataLst>
              </p:nvPr>
            </p:nvSpPr>
            <p:spPr bwMode="auto">
              <a:xfrm rot="2700000" flipH="1">
                <a:off x="2032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55" name="Line 695"/>
              <p:cNvSpPr>
                <a:spLocks noChangeShapeType="1"/>
              </p:cNvSpPr>
              <p:nvPr>
                <p:custDataLst>
                  <p:tags r:id="rId48"/>
                </p:custDataLst>
              </p:nvPr>
            </p:nvSpPr>
            <p:spPr bwMode="auto">
              <a:xfrm rot="2700000" flipH="1">
                <a:off x="2068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56" name="Line 696"/>
              <p:cNvSpPr>
                <a:spLocks noChangeShapeType="1"/>
              </p:cNvSpPr>
              <p:nvPr>
                <p:custDataLst>
                  <p:tags r:id="rId49"/>
                </p:custDataLst>
              </p:nvPr>
            </p:nvSpPr>
            <p:spPr bwMode="auto">
              <a:xfrm rot="2700000" flipH="1">
                <a:off x="2104" y="3859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57" name="Line 697"/>
              <p:cNvSpPr>
                <a:spLocks noChangeShapeType="1"/>
              </p:cNvSpPr>
              <p:nvPr>
                <p:custDataLst>
                  <p:tags r:id="rId50"/>
                </p:custDataLst>
              </p:nvPr>
            </p:nvSpPr>
            <p:spPr bwMode="auto">
              <a:xfrm rot="2700000" flipH="1">
                <a:off x="2104" y="3859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58" name="Line 698"/>
              <p:cNvSpPr>
                <a:spLocks noChangeShapeType="1"/>
              </p:cNvSpPr>
              <p:nvPr>
                <p:custDataLst>
                  <p:tags r:id="rId51"/>
                </p:custDataLst>
              </p:nvPr>
            </p:nvSpPr>
            <p:spPr bwMode="auto">
              <a:xfrm rot="2700000" flipH="1">
                <a:off x="2140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59" name="Line 699"/>
              <p:cNvSpPr>
                <a:spLocks noChangeShapeType="1"/>
              </p:cNvSpPr>
              <p:nvPr>
                <p:custDataLst>
                  <p:tags r:id="rId52"/>
                </p:custDataLst>
              </p:nvPr>
            </p:nvSpPr>
            <p:spPr bwMode="auto">
              <a:xfrm rot="2700000" flipH="1">
                <a:off x="2176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60" name="Line 700"/>
              <p:cNvSpPr>
                <a:spLocks noChangeShapeType="1"/>
              </p:cNvSpPr>
              <p:nvPr>
                <p:custDataLst>
                  <p:tags r:id="rId53"/>
                </p:custDataLst>
              </p:nvPr>
            </p:nvSpPr>
            <p:spPr bwMode="auto">
              <a:xfrm rot="2700000" flipH="1">
                <a:off x="2213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61" name="Line 701"/>
              <p:cNvSpPr>
                <a:spLocks noChangeShapeType="1"/>
              </p:cNvSpPr>
              <p:nvPr>
                <p:custDataLst>
                  <p:tags r:id="rId54"/>
                </p:custDataLst>
              </p:nvPr>
            </p:nvSpPr>
            <p:spPr bwMode="auto">
              <a:xfrm rot="2700000" flipH="1">
                <a:off x="2249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62" name="Line 702"/>
              <p:cNvSpPr>
                <a:spLocks noChangeShapeType="1"/>
              </p:cNvSpPr>
              <p:nvPr>
                <p:custDataLst>
                  <p:tags r:id="rId55"/>
                </p:custDataLst>
              </p:nvPr>
            </p:nvSpPr>
            <p:spPr bwMode="auto">
              <a:xfrm rot="2700000" flipH="1">
                <a:off x="2285" y="3859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63" name="Line 703"/>
              <p:cNvSpPr>
                <a:spLocks noChangeShapeType="1"/>
              </p:cNvSpPr>
              <p:nvPr>
                <p:custDataLst>
                  <p:tags r:id="rId56"/>
                </p:custDataLst>
              </p:nvPr>
            </p:nvSpPr>
            <p:spPr bwMode="auto">
              <a:xfrm rot="2700000" flipH="1">
                <a:off x="2285" y="3859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64" name="Line 704"/>
              <p:cNvSpPr>
                <a:spLocks noChangeShapeType="1"/>
              </p:cNvSpPr>
              <p:nvPr>
                <p:custDataLst>
                  <p:tags r:id="rId57"/>
                </p:custDataLst>
              </p:nvPr>
            </p:nvSpPr>
            <p:spPr bwMode="auto">
              <a:xfrm rot="2700000" flipH="1">
                <a:off x="2321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65" name="Line 705"/>
              <p:cNvSpPr>
                <a:spLocks noChangeShapeType="1"/>
              </p:cNvSpPr>
              <p:nvPr>
                <p:custDataLst>
                  <p:tags r:id="rId58"/>
                </p:custDataLst>
              </p:nvPr>
            </p:nvSpPr>
            <p:spPr bwMode="auto">
              <a:xfrm rot="2700000" flipH="1">
                <a:off x="2357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66" name="Line 706"/>
              <p:cNvSpPr>
                <a:spLocks noChangeShapeType="1"/>
              </p:cNvSpPr>
              <p:nvPr>
                <p:custDataLst>
                  <p:tags r:id="rId59"/>
                </p:custDataLst>
              </p:nvPr>
            </p:nvSpPr>
            <p:spPr bwMode="auto">
              <a:xfrm rot="2700000" flipH="1">
                <a:off x="2394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67" name="Line 707"/>
              <p:cNvSpPr>
                <a:spLocks noChangeShapeType="1"/>
              </p:cNvSpPr>
              <p:nvPr>
                <p:custDataLst>
                  <p:tags r:id="rId60"/>
                </p:custDataLst>
              </p:nvPr>
            </p:nvSpPr>
            <p:spPr bwMode="auto">
              <a:xfrm rot="2700000" flipH="1">
                <a:off x="2430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68" name="Line 708"/>
              <p:cNvSpPr>
                <a:spLocks noChangeShapeType="1"/>
              </p:cNvSpPr>
              <p:nvPr>
                <p:custDataLst>
                  <p:tags r:id="rId61"/>
                </p:custDataLst>
              </p:nvPr>
            </p:nvSpPr>
            <p:spPr bwMode="auto">
              <a:xfrm rot="2700000" flipH="1">
                <a:off x="2466" y="3859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69" name="Line 709"/>
              <p:cNvSpPr>
                <a:spLocks noChangeShapeType="1"/>
              </p:cNvSpPr>
              <p:nvPr>
                <p:custDataLst>
                  <p:tags r:id="rId62"/>
                </p:custDataLst>
              </p:nvPr>
            </p:nvSpPr>
            <p:spPr bwMode="auto">
              <a:xfrm rot="2700000" flipH="1">
                <a:off x="2466" y="3859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70" name="Line 710"/>
              <p:cNvSpPr>
                <a:spLocks noChangeShapeType="1"/>
              </p:cNvSpPr>
              <p:nvPr>
                <p:custDataLst>
                  <p:tags r:id="rId63"/>
                </p:custDataLst>
              </p:nvPr>
            </p:nvSpPr>
            <p:spPr bwMode="auto">
              <a:xfrm rot="2700000" flipH="1">
                <a:off x="2502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71" name="Line 711"/>
              <p:cNvSpPr>
                <a:spLocks noChangeShapeType="1"/>
              </p:cNvSpPr>
              <p:nvPr>
                <p:custDataLst>
                  <p:tags r:id="rId64"/>
                </p:custDataLst>
              </p:nvPr>
            </p:nvSpPr>
            <p:spPr bwMode="auto">
              <a:xfrm rot="2700000" flipH="1">
                <a:off x="2538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72" name="Line 712"/>
              <p:cNvSpPr>
                <a:spLocks noChangeShapeType="1"/>
              </p:cNvSpPr>
              <p:nvPr>
                <p:custDataLst>
                  <p:tags r:id="rId65"/>
                </p:custDataLst>
              </p:nvPr>
            </p:nvSpPr>
            <p:spPr bwMode="auto">
              <a:xfrm rot="2700000" flipH="1">
                <a:off x="2575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73" name="Line 713"/>
              <p:cNvSpPr>
                <a:spLocks noChangeShapeType="1"/>
              </p:cNvSpPr>
              <p:nvPr>
                <p:custDataLst>
                  <p:tags r:id="rId66"/>
                </p:custDataLst>
              </p:nvPr>
            </p:nvSpPr>
            <p:spPr bwMode="auto">
              <a:xfrm rot="2700000" flipH="1">
                <a:off x="2611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74" name="Line 714"/>
              <p:cNvSpPr>
                <a:spLocks noChangeShapeType="1"/>
              </p:cNvSpPr>
              <p:nvPr>
                <p:custDataLst>
                  <p:tags r:id="rId67"/>
                </p:custDataLst>
              </p:nvPr>
            </p:nvSpPr>
            <p:spPr bwMode="auto">
              <a:xfrm rot="2700000" flipH="1">
                <a:off x="2647" y="3859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75" name="Line 715"/>
              <p:cNvSpPr>
                <a:spLocks noChangeShapeType="1"/>
              </p:cNvSpPr>
              <p:nvPr>
                <p:custDataLst>
                  <p:tags r:id="rId68"/>
                </p:custDataLst>
              </p:nvPr>
            </p:nvSpPr>
            <p:spPr bwMode="auto">
              <a:xfrm rot="2700000" flipH="1">
                <a:off x="2647" y="3859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76" name="Line 716"/>
              <p:cNvSpPr>
                <a:spLocks noChangeShapeType="1"/>
              </p:cNvSpPr>
              <p:nvPr>
                <p:custDataLst>
                  <p:tags r:id="rId69"/>
                </p:custDataLst>
              </p:nvPr>
            </p:nvSpPr>
            <p:spPr bwMode="auto">
              <a:xfrm rot="2700000" flipH="1">
                <a:off x="2683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77" name="Line 717"/>
              <p:cNvSpPr>
                <a:spLocks noChangeShapeType="1"/>
              </p:cNvSpPr>
              <p:nvPr>
                <p:custDataLst>
                  <p:tags r:id="rId70"/>
                </p:custDataLst>
              </p:nvPr>
            </p:nvSpPr>
            <p:spPr bwMode="auto">
              <a:xfrm rot="2700000" flipH="1">
                <a:off x="2719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78" name="Line 718"/>
              <p:cNvSpPr>
                <a:spLocks noChangeShapeType="1"/>
              </p:cNvSpPr>
              <p:nvPr>
                <p:custDataLst>
                  <p:tags r:id="rId71"/>
                </p:custDataLst>
              </p:nvPr>
            </p:nvSpPr>
            <p:spPr bwMode="auto">
              <a:xfrm rot="2700000" flipH="1">
                <a:off x="2756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79" name="Line 719"/>
              <p:cNvSpPr>
                <a:spLocks noChangeShapeType="1"/>
              </p:cNvSpPr>
              <p:nvPr>
                <p:custDataLst>
                  <p:tags r:id="rId72"/>
                </p:custDataLst>
              </p:nvPr>
            </p:nvSpPr>
            <p:spPr bwMode="auto">
              <a:xfrm rot="2700000" flipH="1">
                <a:off x="2792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80" name="Line 720"/>
              <p:cNvSpPr>
                <a:spLocks noChangeShapeType="1"/>
              </p:cNvSpPr>
              <p:nvPr>
                <p:custDataLst>
                  <p:tags r:id="rId73"/>
                </p:custDataLst>
              </p:nvPr>
            </p:nvSpPr>
            <p:spPr bwMode="auto">
              <a:xfrm rot="2700000" flipH="1">
                <a:off x="2828" y="3859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81" name="Line 721"/>
              <p:cNvSpPr>
                <a:spLocks noChangeShapeType="1"/>
              </p:cNvSpPr>
              <p:nvPr>
                <p:custDataLst>
                  <p:tags r:id="rId74"/>
                </p:custDataLst>
              </p:nvPr>
            </p:nvSpPr>
            <p:spPr bwMode="auto">
              <a:xfrm rot="2700000" flipH="1">
                <a:off x="2828" y="3859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82" name="Line 722"/>
              <p:cNvSpPr>
                <a:spLocks noChangeShapeType="1"/>
              </p:cNvSpPr>
              <p:nvPr>
                <p:custDataLst>
                  <p:tags r:id="rId75"/>
                </p:custDataLst>
              </p:nvPr>
            </p:nvSpPr>
            <p:spPr bwMode="auto">
              <a:xfrm rot="2700000" flipH="1">
                <a:off x="2864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83" name="Line 723"/>
              <p:cNvSpPr>
                <a:spLocks noChangeShapeType="1"/>
              </p:cNvSpPr>
              <p:nvPr>
                <p:custDataLst>
                  <p:tags r:id="rId76"/>
                </p:custDataLst>
              </p:nvPr>
            </p:nvSpPr>
            <p:spPr bwMode="auto">
              <a:xfrm rot="2700000" flipH="1">
                <a:off x="2900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84" name="Line 724"/>
              <p:cNvSpPr>
                <a:spLocks noChangeShapeType="1"/>
              </p:cNvSpPr>
              <p:nvPr>
                <p:custDataLst>
                  <p:tags r:id="rId77"/>
                </p:custDataLst>
              </p:nvPr>
            </p:nvSpPr>
            <p:spPr bwMode="auto">
              <a:xfrm rot="2700000" flipH="1">
                <a:off x="2937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85" name="Line 725"/>
              <p:cNvSpPr>
                <a:spLocks noChangeShapeType="1"/>
              </p:cNvSpPr>
              <p:nvPr>
                <p:custDataLst>
                  <p:tags r:id="rId78"/>
                </p:custDataLst>
              </p:nvPr>
            </p:nvSpPr>
            <p:spPr bwMode="auto">
              <a:xfrm rot="2700000" flipH="1">
                <a:off x="2973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86" name="Line 726"/>
              <p:cNvSpPr>
                <a:spLocks noChangeShapeType="1"/>
              </p:cNvSpPr>
              <p:nvPr>
                <p:custDataLst>
                  <p:tags r:id="rId79"/>
                </p:custDataLst>
              </p:nvPr>
            </p:nvSpPr>
            <p:spPr bwMode="auto">
              <a:xfrm rot="2700000" flipH="1">
                <a:off x="3009" y="3859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87" name="Line 727"/>
              <p:cNvSpPr>
                <a:spLocks noChangeShapeType="1"/>
              </p:cNvSpPr>
              <p:nvPr>
                <p:custDataLst>
                  <p:tags r:id="rId80"/>
                </p:custDataLst>
              </p:nvPr>
            </p:nvSpPr>
            <p:spPr bwMode="auto">
              <a:xfrm rot="2700000" flipH="1">
                <a:off x="3009" y="3859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88" name="Line 728"/>
              <p:cNvSpPr>
                <a:spLocks noChangeShapeType="1"/>
              </p:cNvSpPr>
              <p:nvPr>
                <p:custDataLst>
                  <p:tags r:id="rId81"/>
                </p:custDataLst>
              </p:nvPr>
            </p:nvSpPr>
            <p:spPr bwMode="auto">
              <a:xfrm rot="2700000" flipH="1">
                <a:off x="3045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89" name="Line 729"/>
              <p:cNvSpPr>
                <a:spLocks noChangeShapeType="1"/>
              </p:cNvSpPr>
              <p:nvPr>
                <p:custDataLst>
                  <p:tags r:id="rId82"/>
                </p:custDataLst>
              </p:nvPr>
            </p:nvSpPr>
            <p:spPr bwMode="auto">
              <a:xfrm rot="2700000" flipH="1">
                <a:off x="3081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90" name="Line 730"/>
              <p:cNvSpPr>
                <a:spLocks noChangeShapeType="1"/>
              </p:cNvSpPr>
              <p:nvPr>
                <p:custDataLst>
                  <p:tags r:id="rId83"/>
                </p:custDataLst>
              </p:nvPr>
            </p:nvSpPr>
            <p:spPr bwMode="auto">
              <a:xfrm rot="2700000" flipH="1">
                <a:off x="3118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91" name="Line 731"/>
              <p:cNvSpPr>
                <a:spLocks noChangeShapeType="1"/>
              </p:cNvSpPr>
              <p:nvPr>
                <p:custDataLst>
                  <p:tags r:id="rId84"/>
                </p:custDataLst>
              </p:nvPr>
            </p:nvSpPr>
            <p:spPr bwMode="auto">
              <a:xfrm rot="2700000" flipH="1">
                <a:off x="3154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92" name="Line 732"/>
              <p:cNvSpPr>
                <a:spLocks noChangeShapeType="1"/>
              </p:cNvSpPr>
              <p:nvPr>
                <p:custDataLst>
                  <p:tags r:id="rId85"/>
                </p:custDataLst>
              </p:nvPr>
            </p:nvSpPr>
            <p:spPr bwMode="auto">
              <a:xfrm rot="2700000" flipH="1">
                <a:off x="3190" y="3859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93" name="Line 733"/>
              <p:cNvSpPr>
                <a:spLocks noChangeShapeType="1"/>
              </p:cNvSpPr>
              <p:nvPr>
                <p:custDataLst>
                  <p:tags r:id="rId86"/>
                </p:custDataLst>
              </p:nvPr>
            </p:nvSpPr>
            <p:spPr bwMode="auto">
              <a:xfrm rot="2700000" flipH="1">
                <a:off x="3190" y="3859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94" name="Line 734"/>
              <p:cNvSpPr>
                <a:spLocks noChangeShapeType="1"/>
              </p:cNvSpPr>
              <p:nvPr>
                <p:custDataLst>
                  <p:tags r:id="rId87"/>
                </p:custDataLst>
              </p:nvPr>
            </p:nvSpPr>
            <p:spPr bwMode="auto">
              <a:xfrm rot="2700000" flipH="1">
                <a:off x="3226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95" name="Line 735"/>
              <p:cNvSpPr>
                <a:spLocks noChangeShapeType="1"/>
              </p:cNvSpPr>
              <p:nvPr>
                <p:custDataLst>
                  <p:tags r:id="rId88"/>
                </p:custDataLst>
              </p:nvPr>
            </p:nvSpPr>
            <p:spPr bwMode="auto">
              <a:xfrm rot="2700000" flipH="1">
                <a:off x="3262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96" name="Line 736"/>
              <p:cNvSpPr>
                <a:spLocks noChangeShapeType="1"/>
              </p:cNvSpPr>
              <p:nvPr>
                <p:custDataLst>
                  <p:tags r:id="rId89"/>
                </p:custDataLst>
              </p:nvPr>
            </p:nvSpPr>
            <p:spPr bwMode="auto">
              <a:xfrm rot="2700000" flipH="1">
                <a:off x="3299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97" name="Line 737"/>
              <p:cNvSpPr>
                <a:spLocks noChangeShapeType="1"/>
              </p:cNvSpPr>
              <p:nvPr>
                <p:custDataLst>
                  <p:tags r:id="rId90"/>
                </p:custDataLst>
              </p:nvPr>
            </p:nvSpPr>
            <p:spPr bwMode="auto">
              <a:xfrm rot="2700000" flipH="1">
                <a:off x="3335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98" name="Line 738"/>
              <p:cNvSpPr>
                <a:spLocks noChangeShapeType="1"/>
              </p:cNvSpPr>
              <p:nvPr>
                <p:custDataLst>
                  <p:tags r:id="rId91"/>
                </p:custDataLst>
              </p:nvPr>
            </p:nvSpPr>
            <p:spPr bwMode="auto">
              <a:xfrm rot="2700000" flipH="1">
                <a:off x="3371" y="3859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99" name="Line 739"/>
              <p:cNvSpPr>
                <a:spLocks noChangeShapeType="1"/>
              </p:cNvSpPr>
              <p:nvPr>
                <p:custDataLst>
                  <p:tags r:id="rId92"/>
                </p:custDataLst>
              </p:nvPr>
            </p:nvSpPr>
            <p:spPr bwMode="auto">
              <a:xfrm rot="2700000" flipH="1">
                <a:off x="3371" y="3859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100" name="Line 740"/>
              <p:cNvSpPr>
                <a:spLocks noChangeShapeType="1"/>
              </p:cNvSpPr>
              <p:nvPr>
                <p:custDataLst>
                  <p:tags r:id="rId93"/>
                </p:custDataLst>
              </p:nvPr>
            </p:nvSpPr>
            <p:spPr bwMode="auto">
              <a:xfrm rot="2700000" flipH="1">
                <a:off x="3407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101" name="Line 741"/>
              <p:cNvSpPr>
                <a:spLocks noChangeShapeType="1"/>
              </p:cNvSpPr>
              <p:nvPr>
                <p:custDataLst>
                  <p:tags r:id="rId94"/>
                </p:custDataLst>
              </p:nvPr>
            </p:nvSpPr>
            <p:spPr bwMode="auto">
              <a:xfrm rot="2700000" flipH="1">
                <a:off x="3443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102" name="Line 742"/>
              <p:cNvSpPr>
                <a:spLocks noChangeShapeType="1"/>
              </p:cNvSpPr>
              <p:nvPr>
                <p:custDataLst>
                  <p:tags r:id="rId95"/>
                </p:custDataLst>
              </p:nvPr>
            </p:nvSpPr>
            <p:spPr bwMode="auto">
              <a:xfrm rot="2700000" flipH="1">
                <a:off x="3480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103" name="Line 743"/>
              <p:cNvSpPr>
                <a:spLocks noChangeShapeType="1"/>
              </p:cNvSpPr>
              <p:nvPr>
                <p:custDataLst>
                  <p:tags r:id="rId96"/>
                </p:custDataLst>
              </p:nvPr>
            </p:nvSpPr>
            <p:spPr bwMode="auto">
              <a:xfrm rot="2700000" flipH="1">
                <a:off x="3516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104" name="Line 744"/>
              <p:cNvSpPr>
                <a:spLocks noChangeShapeType="1"/>
              </p:cNvSpPr>
              <p:nvPr>
                <p:custDataLst>
                  <p:tags r:id="rId97"/>
                </p:custDataLst>
              </p:nvPr>
            </p:nvSpPr>
            <p:spPr bwMode="auto">
              <a:xfrm rot="2700000" flipH="1">
                <a:off x="3552" y="3859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105" name="Line 745"/>
              <p:cNvSpPr>
                <a:spLocks noChangeShapeType="1"/>
              </p:cNvSpPr>
              <p:nvPr>
                <p:custDataLst>
                  <p:tags r:id="rId98"/>
                </p:custDataLst>
              </p:nvPr>
            </p:nvSpPr>
            <p:spPr bwMode="auto">
              <a:xfrm rot="2700000" flipH="1">
                <a:off x="3552" y="3859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106" name="Line 746"/>
              <p:cNvSpPr>
                <a:spLocks noChangeShapeType="1"/>
              </p:cNvSpPr>
              <p:nvPr>
                <p:custDataLst>
                  <p:tags r:id="rId99"/>
                </p:custDataLst>
              </p:nvPr>
            </p:nvSpPr>
            <p:spPr bwMode="auto">
              <a:xfrm rot="2700000" flipH="1">
                <a:off x="3588" y="3859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107" name="Line 778"/>
              <p:cNvSpPr>
                <a:spLocks noChangeShapeType="1"/>
              </p:cNvSpPr>
              <p:nvPr>
                <p:custDataLst>
                  <p:tags r:id="rId100"/>
                </p:custDataLst>
              </p:nvPr>
            </p:nvSpPr>
            <p:spPr bwMode="auto">
              <a:xfrm rot="2700000" flipH="1">
                <a:off x="3628" y="3862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108" name="Line 779"/>
              <p:cNvSpPr>
                <a:spLocks noChangeShapeType="1"/>
              </p:cNvSpPr>
              <p:nvPr>
                <p:custDataLst>
                  <p:tags r:id="rId101"/>
                </p:custDataLst>
              </p:nvPr>
            </p:nvSpPr>
            <p:spPr bwMode="auto">
              <a:xfrm rot="2700000" flipH="1">
                <a:off x="3665" y="3862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109" name="Line 780"/>
              <p:cNvSpPr>
                <a:spLocks noChangeShapeType="1"/>
              </p:cNvSpPr>
              <p:nvPr>
                <p:custDataLst>
                  <p:tags r:id="rId102"/>
                </p:custDataLst>
              </p:nvPr>
            </p:nvSpPr>
            <p:spPr bwMode="auto">
              <a:xfrm rot="2700000" flipH="1">
                <a:off x="3701" y="3862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110" name="Line 781"/>
              <p:cNvSpPr>
                <a:spLocks noChangeShapeType="1"/>
              </p:cNvSpPr>
              <p:nvPr>
                <p:custDataLst>
                  <p:tags r:id="rId103"/>
                </p:custDataLst>
              </p:nvPr>
            </p:nvSpPr>
            <p:spPr bwMode="auto">
              <a:xfrm rot="2700000" flipH="1">
                <a:off x="3737" y="3862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111" name="Line 782"/>
              <p:cNvSpPr>
                <a:spLocks noChangeShapeType="1"/>
              </p:cNvSpPr>
              <p:nvPr>
                <p:custDataLst>
                  <p:tags r:id="rId104"/>
                </p:custDataLst>
              </p:nvPr>
            </p:nvSpPr>
            <p:spPr bwMode="auto">
              <a:xfrm rot="2700000" flipH="1">
                <a:off x="3737" y="3862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112" name="Line 783"/>
              <p:cNvSpPr>
                <a:spLocks noChangeShapeType="1"/>
              </p:cNvSpPr>
              <p:nvPr>
                <p:custDataLst>
                  <p:tags r:id="rId105"/>
                </p:custDataLst>
              </p:nvPr>
            </p:nvSpPr>
            <p:spPr bwMode="auto">
              <a:xfrm rot="2700000" flipH="1">
                <a:off x="3773" y="3862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113" name="Line 784"/>
              <p:cNvSpPr>
                <a:spLocks noChangeShapeType="1"/>
              </p:cNvSpPr>
              <p:nvPr>
                <p:custDataLst>
                  <p:tags r:id="rId106"/>
                </p:custDataLst>
              </p:nvPr>
            </p:nvSpPr>
            <p:spPr bwMode="auto">
              <a:xfrm rot="2700000" flipH="1">
                <a:off x="3809" y="3862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114" name="Line 785"/>
              <p:cNvSpPr>
                <a:spLocks noChangeShapeType="1"/>
              </p:cNvSpPr>
              <p:nvPr>
                <p:custDataLst>
                  <p:tags r:id="rId107"/>
                </p:custDataLst>
              </p:nvPr>
            </p:nvSpPr>
            <p:spPr bwMode="auto">
              <a:xfrm rot="2700000" flipH="1">
                <a:off x="3846" y="3862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115" name="Line 786"/>
              <p:cNvSpPr>
                <a:spLocks noChangeShapeType="1"/>
              </p:cNvSpPr>
              <p:nvPr>
                <p:custDataLst>
                  <p:tags r:id="rId108"/>
                </p:custDataLst>
              </p:nvPr>
            </p:nvSpPr>
            <p:spPr bwMode="auto">
              <a:xfrm rot="2700000" flipH="1">
                <a:off x="3882" y="3862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116" name="Line 787"/>
              <p:cNvSpPr>
                <a:spLocks noChangeShapeType="1"/>
              </p:cNvSpPr>
              <p:nvPr>
                <p:custDataLst>
                  <p:tags r:id="rId109"/>
                </p:custDataLst>
              </p:nvPr>
            </p:nvSpPr>
            <p:spPr bwMode="auto">
              <a:xfrm rot="2700000" flipH="1">
                <a:off x="3918" y="3862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117" name="Line 788"/>
              <p:cNvSpPr>
                <a:spLocks noChangeShapeType="1"/>
              </p:cNvSpPr>
              <p:nvPr>
                <p:custDataLst>
                  <p:tags r:id="rId110"/>
                </p:custDataLst>
              </p:nvPr>
            </p:nvSpPr>
            <p:spPr bwMode="auto">
              <a:xfrm rot="2700000" flipH="1">
                <a:off x="3918" y="3862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118" name="Line 789"/>
              <p:cNvSpPr>
                <a:spLocks noChangeShapeType="1"/>
              </p:cNvSpPr>
              <p:nvPr>
                <p:custDataLst>
                  <p:tags r:id="rId111"/>
                </p:custDataLst>
              </p:nvPr>
            </p:nvSpPr>
            <p:spPr bwMode="auto">
              <a:xfrm rot="2700000" flipH="1">
                <a:off x="3954" y="3862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119" name="Line 790"/>
              <p:cNvSpPr>
                <a:spLocks noChangeShapeType="1"/>
              </p:cNvSpPr>
              <p:nvPr>
                <p:custDataLst>
                  <p:tags r:id="rId112"/>
                </p:custDataLst>
              </p:nvPr>
            </p:nvSpPr>
            <p:spPr bwMode="auto">
              <a:xfrm rot="2700000" flipH="1">
                <a:off x="3990" y="3862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120" name="Line 791"/>
              <p:cNvSpPr>
                <a:spLocks noChangeShapeType="1"/>
              </p:cNvSpPr>
              <p:nvPr>
                <p:custDataLst>
                  <p:tags r:id="rId113"/>
                </p:custDataLst>
              </p:nvPr>
            </p:nvSpPr>
            <p:spPr bwMode="auto">
              <a:xfrm rot="2700000" flipH="1">
                <a:off x="4027" y="3862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121" name="Line 792"/>
              <p:cNvSpPr>
                <a:spLocks noChangeShapeType="1"/>
              </p:cNvSpPr>
              <p:nvPr>
                <p:custDataLst>
                  <p:tags r:id="rId114"/>
                </p:custDataLst>
              </p:nvPr>
            </p:nvSpPr>
            <p:spPr bwMode="auto">
              <a:xfrm rot="2700000" flipH="1">
                <a:off x="4063" y="3862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122" name="Line 793"/>
              <p:cNvSpPr>
                <a:spLocks noChangeShapeType="1"/>
              </p:cNvSpPr>
              <p:nvPr>
                <p:custDataLst>
                  <p:tags r:id="rId115"/>
                </p:custDataLst>
              </p:nvPr>
            </p:nvSpPr>
            <p:spPr bwMode="auto">
              <a:xfrm rot="2700000" flipH="1">
                <a:off x="4099" y="3862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123" name="Line 794"/>
              <p:cNvSpPr>
                <a:spLocks noChangeShapeType="1"/>
              </p:cNvSpPr>
              <p:nvPr>
                <p:custDataLst>
                  <p:tags r:id="rId116"/>
                </p:custDataLst>
              </p:nvPr>
            </p:nvSpPr>
            <p:spPr bwMode="auto">
              <a:xfrm rot="2700000" flipH="1">
                <a:off x="4099" y="3862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124" name="Line 795"/>
              <p:cNvSpPr>
                <a:spLocks noChangeShapeType="1"/>
              </p:cNvSpPr>
              <p:nvPr>
                <p:custDataLst>
                  <p:tags r:id="rId117"/>
                </p:custDataLst>
              </p:nvPr>
            </p:nvSpPr>
            <p:spPr bwMode="auto">
              <a:xfrm rot="2700000" flipH="1">
                <a:off x="4135" y="3862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125" name="Line 796"/>
              <p:cNvSpPr>
                <a:spLocks noChangeShapeType="1"/>
              </p:cNvSpPr>
              <p:nvPr>
                <p:custDataLst>
                  <p:tags r:id="rId118"/>
                </p:custDataLst>
              </p:nvPr>
            </p:nvSpPr>
            <p:spPr bwMode="auto">
              <a:xfrm rot="2700000" flipH="1">
                <a:off x="4171" y="3862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126" name="Line 797"/>
              <p:cNvSpPr>
                <a:spLocks noChangeShapeType="1"/>
              </p:cNvSpPr>
              <p:nvPr>
                <p:custDataLst>
                  <p:tags r:id="rId119"/>
                </p:custDataLst>
              </p:nvPr>
            </p:nvSpPr>
            <p:spPr bwMode="auto">
              <a:xfrm rot="2700000" flipH="1">
                <a:off x="4208" y="3862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127" name="Line 798"/>
              <p:cNvSpPr>
                <a:spLocks noChangeShapeType="1"/>
              </p:cNvSpPr>
              <p:nvPr>
                <p:custDataLst>
                  <p:tags r:id="rId120"/>
                </p:custDataLst>
              </p:nvPr>
            </p:nvSpPr>
            <p:spPr bwMode="auto">
              <a:xfrm rot="2700000" flipH="1">
                <a:off x="4244" y="3862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128" name="Line 799"/>
              <p:cNvSpPr>
                <a:spLocks noChangeShapeType="1"/>
              </p:cNvSpPr>
              <p:nvPr>
                <p:custDataLst>
                  <p:tags r:id="rId121"/>
                </p:custDataLst>
              </p:nvPr>
            </p:nvSpPr>
            <p:spPr bwMode="auto">
              <a:xfrm rot="2700000" flipH="1">
                <a:off x="4280" y="3862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129" name="Line 800"/>
              <p:cNvSpPr>
                <a:spLocks noChangeShapeType="1"/>
              </p:cNvSpPr>
              <p:nvPr>
                <p:custDataLst>
                  <p:tags r:id="rId122"/>
                </p:custDataLst>
              </p:nvPr>
            </p:nvSpPr>
            <p:spPr bwMode="auto">
              <a:xfrm rot="2700000" flipH="1">
                <a:off x="4280" y="3862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130" name="Line 801"/>
              <p:cNvSpPr>
                <a:spLocks noChangeShapeType="1"/>
              </p:cNvSpPr>
              <p:nvPr>
                <p:custDataLst>
                  <p:tags r:id="rId123"/>
                </p:custDataLst>
              </p:nvPr>
            </p:nvSpPr>
            <p:spPr bwMode="auto">
              <a:xfrm rot="2700000" flipH="1">
                <a:off x="4316" y="3862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131" name="Line 808"/>
              <p:cNvSpPr>
                <a:spLocks noChangeShapeType="1"/>
              </p:cNvSpPr>
              <p:nvPr>
                <p:custDataLst>
                  <p:tags r:id="rId124"/>
                </p:custDataLst>
              </p:nvPr>
            </p:nvSpPr>
            <p:spPr bwMode="auto">
              <a:xfrm rot="2700000" flipH="1">
                <a:off x="4348" y="3868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132" name="Line 809"/>
              <p:cNvSpPr>
                <a:spLocks noChangeShapeType="1"/>
              </p:cNvSpPr>
              <p:nvPr>
                <p:custDataLst>
                  <p:tags r:id="rId125"/>
                </p:custDataLst>
              </p:nvPr>
            </p:nvSpPr>
            <p:spPr bwMode="auto">
              <a:xfrm rot="2700000" flipH="1">
                <a:off x="4384" y="3868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133" name="Line 810"/>
              <p:cNvSpPr>
                <a:spLocks noChangeShapeType="1"/>
              </p:cNvSpPr>
              <p:nvPr>
                <p:custDataLst>
                  <p:tags r:id="rId126"/>
                </p:custDataLst>
              </p:nvPr>
            </p:nvSpPr>
            <p:spPr bwMode="auto">
              <a:xfrm rot="2700000" flipH="1">
                <a:off x="4447" y="3859"/>
                <a:ext cx="0" cy="86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134" name="Line 813"/>
              <p:cNvSpPr>
                <a:spLocks noChangeShapeType="1"/>
              </p:cNvSpPr>
              <p:nvPr>
                <p:custDataLst>
                  <p:tags r:id="rId127"/>
                </p:custDataLst>
              </p:nvPr>
            </p:nvSpPr>
            <p:spPr bwMode="auto">
              <a:xfrm rot="2700000" flipH="1">
                <a:off x="4421" y="3868"/>
                <a:ext cx="0" cy="50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</p:grpSp>
        <p:sp>
          <p:nvSpPr>
            <p:cNvPr id="13" name="Text Box 817"/>
            <p:cNvSpPr txBox="1">
              <a:spLocks noChangeArrowheads="1"/>
            </p:cNvSpPr>
            <p:nvPr>
              <p:custDataLst>
                <p:tags r:id="rId128"/>
              </p:custDataLst>
            </p:nvPr>
          </p:nvSpPr>
          <p:spPr bwMode="auto">
            <a:xfrm>
              <a:off x="584" y="2976"/>
              <a:ext cx="4031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altLang="zh-CN" sz="1200" b="1" i="1">
                  <a:solidFill>
                    <a:srgbClr val="000000"/>
                  </a:solidFill>
                </a:rPr>
                <a:t>0 cm  1         2         3         4         5        6         7         8        </a:t>
              </a:r>
              <a:r>
                <a:rPr lang="en-US" altLang="zh-CN" sz="1200" b="1" i="1" smtClean="0">
                  <a:solidFill>
                    <a:srgbClr val="000000"/>
                  </a:solidFill>
                </a:rPr>
                <a:t>9</a:t>
              </a:r>
              <a:endParaRPr lang="en-US" altLang="zh-CN" i="1">
                <a:solidFill>
                  <a:prstClr val="black"/>
                </a:solidFill>
              </a:endParaRPr>
            </a:p>
          </p:txBody>
        </p:sp>
      </p:grpSp>
      <p:sp>
        <p:nvSpPr>
          <p:cNvPr id="265" name="矩形 264" title=""/>
          <p:cNvSpPr/>
          <p:nvPr>
            <p:custDataLst>
              <p:tags r:id="rId129"/>
            </p:custDataLst>
          </p:nvPr>
        </p:nvSpPr>
        <p:spPr>
          <a:xfrm>
            <a:off x="337679" y="1185568"/>
            <a:ext cx="11142631" cy="1124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smtClean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零</a:t>
            </a:r>
            <a:r>
              <a:rPr lang="zh-CN" altLang="en-US" sz="280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刻度线</a:t>
            </a:r>
            <a:r>
              <a:rPr lang="zh-CN" altLang="en-US" sz="280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要</a:t>
            </a:r>
            <a:r>
              <a:rPr lang="zh-CN" altLang="en-US" sz="280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对准</a:t>
            </a:r>
            <a:r>
              <a:rPr lang="zh-CN" altLang="en-US" sz="280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被测物体的</a:t>
            </a:r>
            <a:r>
              <a:rPr lang="zh-CN" altLang="en-US" sz="2800" smtClean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一端</a:t>
            </a:r>
            <a:r>
              <a:rPr lang="zh-CN" altLang="en-US" sz="2800" smtClea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，刻度线</a:t>
            </a:r>
            <a:r>
              <a:rPr lang="zh-CN" altLang="en-US" sz="280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要</a:t>
            </a:r>
            <a:r>
              <a:rPr lang="zh-CN" altLang="en-US" sz="280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紧靠被测</a:t>
            </a:r>
            <a:r>
              <a:rPr lang="zh-CN" altLang="en-US" sz="2800" smtClean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物体</a:t>
            </a:r>
            <a:r>
              <a:rPr lang="zh-CN" altLang="en-US" sz="2800" smtClea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，与</a:t>
            </a:r>
            <a:r>
              <a:rPr lang="zh-CN" altLang="en-US" sz="280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被</a:t>
            </a:r>
            <a:r>
              <a:rPr lang="zh-CN" altLang="en-US" sz="2800" smtClea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测边保持</a:t>
            </a:r>
            <a:r>
              <a:rPr lang="zh-CN" altLang="en-US" sz="2800" smtClean="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平行</a:t>
            </a:r>
            <a:r>
              <a:rPr lang="zh-CN" altLang="en-US" sz="280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，</a:t>
            </a:r>
            <a:r>
              <a:rPr lang="zh-CN" altLang="en-US" sz="280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不能歪斜</a:t>
            </a:r>
            <a:r>
              <a:rPr lang="zh-CN" altLang="en-US" sz="280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  <a:endParaRPr lang="en-US" altLang="zh-CN" sz="280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63" name="圆角矩形 262" title=""/>
          <p:cNvSpPr/>
          <p:nvPr>
            <p:custDataLst>
              <p:tags r:id="rId130"/>
            </p:custDataLst>
          </p:nvPr>
        </p:nvSpPr>
        <p:spPr>
          <a:xfrm>
            <a:off x="595200" y="555043"/>
            <a:ext cx="1315200" cy="643200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zh-CN" altLang="en-US" sz="3735" smtClean="0">
                <a:solidFill>
                  <a:sysClr val="windowText" lastClr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会放</a:t>
            </a:r>
            <a:endParaRPr lang="zh-CN" altLang="en-US" sz="3735">
              <a:solidFill>
                <a:sysClr val="windowText" lastClr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66" name="矩形 265" title=""/>
          <p:cNvSpPr/>
          <p:nvPr>
            <p:custDataLst>
              <p:tags r:id="rId131"/>
            </p:custDataLst>
          </p:nvPr>
        </p:nvSpPr>
        <p:spPr>
          <a:xfrm>
            <a:off x="5241460" y="3292800"/>
            <a:ext cx="607176" cy="1445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8800">
                <a:solidFill>
                  <a:srgbClr val="C00000"/>
                </a:solidFill>
                <a:latin typeface="Times New Roman" panose="02020603050405020304" pitchFamily="18" charset="0"/>
              </a:rPr>
              <a:t>√</a:t>
            </a:r>
            <a:endParaRPr lang="zh-CN" altLang="en-US" sz="8800">
              <a:solidFill>
                <a:srgbClr val="C00000"/>
              </a:solidFill>
            </a:endParaRPr>
          </a:p>
        </p:txBody>
      </p:sp>
      <p:sp>
        <p:nvSpPr>
          <p:cNvPr id="267" name="矩形 266" title=""/>
          <p:cNvSpPr/>
          <p:nvPr>
            <p:custDataLst>
              <p:tags r:id="rId132"/>
            </p:custDataLst>
          </p:nvPr>
        </p:nvSpPr>
        <p:spPr>
          <a:xfrm>
            <a:off x="5078577" y="5048059"/>
            <a:ext cx="830417" cy="1445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8800" smtClean="0">
                <a:solidFill>
                  <a:srgbClr val="C00000"/>
                </a:solidFill>
                <a:latin typeface="Times New Roman" panose="02020603050405020304" pitchFamily="18" charset="0"/>
              </a:rPr>
              <a:t>×</a:t>
            </a:r>
            <a:r>
              <a:rPr lang="zh-CN" altLang="en-US" sz="880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endParaRPr lang="en-US" altLang="zh-CN" sz="880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68" name="Group 951" title=""/>
          <p:cNvGrpSpPr/>
          <p:nvPr>
            <p:custDataLst>
              <p:tags r:id="rId133"/>
            </p:custDataLst>
          </p:nvPr>
        </p:nvGrpSpPr>
        <p:grpSpPr>
          <a:xfrm>
            <a:off x="812775" y="4881669"/>
            <a:ext cx="4235588" cy="1053475"/>
            <a:chOff x="689" y="300"/>
            <a:chExt cx="3888" cy="863"/>
          </a:xfrm>
        </p:grpSpPr>
        <p:sp>
          <p:nvSpPr>
            <p:cNvPr id="269" name="AutoShape 821"/>
            <p:cNvSpPr>
              <a:spLocks noChangeArrowheads="1"/>
            </p:cNvSpPr>
            <p:nvPr>
              <p:custDataLst>
                <p:tags r:id="rId134"/>
              </p:custDataLst>
            </p:nvPr>
          </p:nvSpPr>
          <p:spPr bwMode="auto">
            <a:xfrm>
              <a:off x="729" y="300"/>
              <a:ext cx="1203" cy="622"/>
            </a:xfrm>
            <a:prstGeom prst="cube">
              <a:avLst>
                <a:gd name="adj" fmla="val 25000"/>
              </a:avLst>
            </a:prstGeom>
            <a:blipFill>
              <a:blip r:embed="rId5"/>
              <a:tile tx="0" ty="0" sx="100000" sy="100000" flip="none" algn="tl"/>
            </a:blipFill>
            <a:ln w="25400">
              <a:noFill/>
              <a:miter lim="800000"/>
            </a:ln>
          </p:spPr>
          <p:txBody>
            <a:bodyPr wrap="none" anchor="ctr"/>
            <a:lstStyle>
              <a:lvl1pPr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endParaRPr lang="zh-CN" altLang="zh-CN">
                <a:solidFill>
                  <a:prstClr val="black"/>
                </a:solidFill>
              </a:endParaRPr>
            </a:p>
          </p:txBody>
        </p:sp>
        <p:grpSp>
          <p:nvGrpSpPr>
            <p:cNvPr id="270" name="Group 822"/>
            <p:cNvGrpSpPr/>
            <p:nvPr>
              <p:custDataLst>
                <p:tags r:id="rId135"/>
              </p:custDataLst>
            </p:nvPr>
          </p:nvGrpSpPr>
          <p:grpSpPr>
            <a:xfrm rot="411307">
              <a:off x="689" y="796"/>
              <a:ext cx="3888" cy="367"/>
              <a:chOff x="827" y="1320"/>
              <a:chExt cx="3888" cy="499"/>
            </a:xfrm>
          </p:grpSpPr>
          <p:sp>
            <p:nvSpPr>
              <p:cNvPr id="271" name="AutoShape 823"/>
              <p:cNvSpPr>
                <a:spLocks noChangeArrowheads="1"/>
              </p:cNvSpPr>
              <p:nvPr>
                <p:custDataLst>
                  <p:tags r:id="rId136"/>
                </p:custDataLst>
              </p:nvPr>
            </p:nvSpPr>
            <p:spPr bwMode="auto">
              <a:xfrm>
                <a:off x="827" y="1320"/>
                <a:ext cx="3888" cy="499"/>
              </a:xfrm>
              <a:prstGeom prst="cube">
                <a:avLst>
                  <a:gd name="adj" fmla="val 8616"/>
                </a:avLst>
              </a:prstGeom>
              <a:solidFill>
                <a:srgbClr val="FFFF00"/>
              </a:solidFill>
              <a:ln w="25400">
                <a:solidFill>
                  <a:sysClr val="windowText" lastClr="000000"/>
                </a:solidFill>
                <a:miter lim="800000"/>
              </a:ln>
            </p:spPr>
            <p:txBody>
              <a:bodyPr wrap="none" anchor="ctr"/>
              <a:lstStyle>
                <a:lvl1pPr>
                  <a:defRPr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en-US" altLang="zh-CN" sz="1200" b="1">
                    <a:solidFill>
                      <a:srgbClr val="000000"/>
                    </a:solidFill>
                  </a:rPr>
                  <a:t>0 cm 1        2         3        4        5         6        7        8        </a:t>
                </a:r>
                <a:r>
                  <a:rPr lang="en-US" altLang="zh-CN" sz="1200" b="1" smtClean="0">
                    <a:solidFill>
                      <a:srgbClr val="000000"/>
                    </a:solidFill>
                  </a:rPr>
                  <a:t>9</a:t>
                </a:r>
                <a:endParaRPr lang="en-US" altLang="zh-CN" sz="1200" b="1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Line 824"/>
              <p:cNvSpPr>
                <a:spLocks noChangeShapeType="1"/>
              </p:cNvSpPr>
              <p:nvPr>
                <p:custDataLst>
                  <p:tags r:id="rId137"/>
                </p:custDataLst>
              </p:nvPr>
            </p:nvSpPr>
            <p:spPr bwMode="auto">
              <a:xfrm flipH="1">
                <a:off x="899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273" name="Line 825"/>
              <p:cNvSpPr>
                <a:spLocks noChangeShapeType="1"/>
              </p:cNvSpPr>
              <p:nvPr>
                <p:custDataLst>
                  <p:tags r:id="rId138"/>
                </p:custDataLst>
              </p:nvPr>
            </p:nvSpPr>
            <p:spPr bwMode="auto">
              <a:xfrm flipH="1">
                <a:off x="935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274" name="Line 826"/>
              <p:cNvSpPr>
                <a:spLocks noChangeShapeType="1"/>
              </p:cNvSpPr>
              <p:nvPr>
                <p:custDataLst>
                  <p:tags r:id="rId139"/>
                </p:custDataLst>
              </p:nvPr>
            </p:nvSpPr>
            <p:spPr bwMode="auto">
              <a:xfrm flipH="1">
                <a:off x="971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275" name="Line 827"/>
              <p:cNvSpPr>
                <a:spLocks noChangeShapeType="1"/>
              </p:cNvSpPr>
              <p:nvPr>
                <p:custDataLst>
                  <p:tags r:id="rId140"/>
                </p:custDataLst>
              </p:nvPr>
            </p:nvSpPr>
            <p:spPr bwMode="auto">
              <a:xfrm flipH="1">
                <a:off x="1008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276" name="Line 828"/>
              <p:cNvSpPr>
                <a:spLocks noChangeShapeType="1"/>
              </p:cNvSpPr>
              <p:nvPr>
                <p:custDataLst>
                  <p:tags r:id="rId141"/>
                </p:custDataLst>
              </p:nvPr>
            </p:nvSpPr>
            <p:spPr bwMode="auto">
              <a:xfrm flipH="1">
                <a:off x="1044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277" name="Line 829"/>
              <p:cNvSpPr>
                <a:spLocks noChangeShapeType="1"/>
              </p:cNvSpPr>
              <p:nvPr>
                <p:custDataLst>
                  <p:tags r:id="rId142"/>
                </p:custDataLst>
              </p:nvPr>
            </p:nvSpPr>
            <p:spPr bwMode="auto">
              <a:xfrm flipH="1">
                <a:off x="1080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278" name="Line 830"/>
              <p:cNvSpPr>
                <a:spLocks noChangeShapeType="1"/>
              </p:cNvSpPr>
              <p:nvPr>
                <p:custDataLst>
                  <p:tags r:id="rId143"/>
                </p:custDataLst>
              </p:nvPr>
            </p:nvSpPr>
            <p:spPr bwMode="auto">
              <a:xfrm flipH="1">
                <a:off x="1080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279" name="Line 831"/>
              <p:cNvSpPr>
                <a:spLocks noChangeShapeType="1"/>
              </p:cNvSpPr>
              <p:nvPr>
                <p:custDataLst>
                  <p:tags r:id="rId144"/>
                </p:custDataLst>
              </p:nvPr>
            </p:nvSpPr>
            <p:spPr bwMode="auto">
              <a:xfrm flipH="1">
                <a:off x="1116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280" name="Line 832"/>
              <p:cNvSpPr>
                <a:spLocks noChangeShapeType="1"/>
              </p:cNvSpPr>
              <p:nvPr>
                <p:custDataLst>
                  <p:tags r:id="rId145"/>
                </p:custDataLst>
              </p:nvPr>
            </p:nvSpPr>
            <p:spPr bwMode="auto">
              <a:xfrm flipH="1">
                <a:off x="1152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281" name="Line 833"/>
              <p:cNvSpPr>
                <a:spLocks noChangeShapeType="1"/>
              </p:cNvSpPr>
              <p:nvPr>
                <p:custDataLst>
                  <p:tags r:id="rId146"/>
                </p:custDataLst>
              </p:nvPr>
            </p:nvSpPr>
            <p:spPr bwMode="auto">
              <a:xfrm flipH="1">
                <a:off x="1189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282" name="Line 834"/>
              <p:cNvSpPr>
                <a:spLocks noChangeShapeType="1"/>
              </p:cNvSpPr>
              <p:nvPr>
                <p:custDataLst>
                  <p:tags r:id="rId147"/>
                </p:custDataLst>
              </p:nvPr>
            </p:nvSpPr>
            <p:spPr bwMode="auto">
              <a:xfrm flipH="1">
                <a:off x="1225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283" name="Line 835"/>
              <p:cNvSpPr>
                <a:spLocks noChangeShapeType="1"/>
              </p:cNvSpPr>
              <p:nvPr>
                <p:custDataLst>
                  <p:tags r:id="rId148"/>
                </p:custDataLst>
              </p:nvPr>
            </p:nvSpPr>
            <p:spPr bwMode="auto">
              <a:xfrm flipH="1">
                <a:off x="1261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284" name="Line 836"/>
              <p:cNvSpPr>
                <a:spLocks noChangeShapeType="1"/>
              </p:cNvSpPr>
              <p:nvPr>
                <p:custDataLst>
                  <p:tags r:id="rId149"/>
                </p:custDataLst>
              </p:nvPr>
            </p:nvSpPr>
            <p:spPr bwMode="auto">
              <a:xfrm flipH="1">
                <a:off x="1261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285" name="Line 837"/>
              <p:cNvSpPr>
                <a:spLocks noChangeShapeType="1"/>
              </p:cNvSpPr>
              <p:nvPr>
                <p:custDataLst>
                  <p:tags r:id="rId150"/>
                </p:custDataLst>
              </p:nvPr>
            </p:nvSpPr>
            <p:spPr bwMode="auto">
              <a:xfrm flipH="1">
                <a:off x="1297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286" name="Line 838"/>
              <p:cNvSpPr>
                <a:spLocks noChangeShapeType="1"/>
              </p:cNvSpPr>
              <p:nvPr>
                <p:custDataLst>
                  <p:tags r:id="rId151"/>
                </p:custDataLst>
              </p:nvPr>
            </p:nvSpPr>
            <p:spPr bwMode="auto">
              <a:xfrm flipH="1">
                <a:off x="1333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287" name="Line 839"/>
              <p:cNvSpPr>
                <a:spLocks noChangeShapeType="1"/>
              </p:cNvSpPr>
              <p:nvPr>
                <p:custDataLst>
                  <p:tags r:id="rId152"/>
                </p:custDataLst>
              </p:nvPr>
            </p:nvSpPr>
            <p:spPr bwMode="auto">
              <a:xfrm flipH="1">
                <a:off x="1370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288" name="Line 840"/>
              <p:cNvSpPr>
                <a:spLocks noChangeShapeType="1"/>
              </p:cNvSpPr>
              <p:nvPr>
                <p:custDataLst>
                  <p:tags r:id="rId153"/>
                </p:custDataLst>
              </p:nvPr>
            </p:nvSpPr>
            <p:spPr bwMode="auto">
              <a:xfrm flipH="1">
                <a:off x="1406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289" name="Line 841"/>
              <p:cNvSpPr>
                <a:spLocks noChangeShapeType="1"/>
              </p:cNvSpPr>
              <p:nvPr>
                <p:custDataLst>
                  <p:tags r:id="rId154"/>
                </p:custDataLst>
              </p:nvPr>
            </p:nvSpPr>
            <p:spPr bwMode="auto">
              <a:xfrm flipH="1">
                <a:off x="1442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290" name="Line 842"/>
              <p:cNvSpPr>
                <a:spLocks noChangeShapeType="1"/>
              </p:cNvSpPr>
              <p:nvPr>
                <p:custDataLst>
                  <p:tags r:id="rId155"/>
                </p:custDataLst>
              </p:nvPr>
            </p:nvSpPr>
            <p:spPr bwMode="auto">
              <a:xfrm flipH="1">
                <a:off x="1442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291" name="Line 843"/>
              <p:cNvSpPr>
                <a:spLocks noChangeShapeType="1"/>
              </p:cNvSpPr>
              <p:nvPr>
                <p:custDataLst>
                  <p:tags r:id="rId156"/>
                </p:custDataLst>
              </p:nvPr>
            </p:nvSpPr>
            <p:spPr bwMode="auto">
              <a:xfrm flipH="1">
                <a:off x="1478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292" name="Line 844"/>
              <p:cNvSpPr>
                <a:spLocks noChangeShapeType="1"/>
              </p:cNvSpPr>
              <p:nvPr>
                <p:custDataLst>
                  <p:tags r:id="rId157"/>
                </p:custDataLst>
              </p:nvPr>
            </p:nvSpPr>
            <p:spPr bwMode="auto">
              <a:xfrm flipH="1">
                <a:off x="1514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293" name="Line 845"/>
              <p:cNvSpPr>
                <a:spLocks noChangeShapeType="1"/>
              </p:cNvSpPr>
              <p:nvPr>
                <p:custDataLst>
                  <p:tags r:id="rId158"/>
                </p:custDataLst>
              </p:nvPr>
            </p:nvSpPr>
            <p:spPr bwMode="auto">
              <a:xfrm flipH="1">
                <a:off x="1551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294" name="Line 846"/>
              <p:cNvSpPr>
                <a:spLocks noChangeShapeType="1"/>
              </p:cNvSpPr>
              <p:nvPr>
                <p:custDataLst>
                  <p:tags r:id="rId159"/>
                </p:custDataLst>
              </p:nvPr>
            </p:nvSpPr>
            <p:spPr bwMode="auto">
              <a:xfrm flipH="1">
                <a:off x="1587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295" name="Line 847"/>
              <p:cNvSpPr>
                <a:spLocks noChangeShapeType="1"/>
              </p:cNvSpPr>
              <p:nvPr>
                <p:custDataLst>
                  <p:tags r:id="rId160"/>
                </p:custDataLst>
              </p:nvPr>
            </p:nvSpPr>
            <p:spPr bwMode="auto">
              <a:xfrm flipH="1">
                <a:off x="1623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296" name="Line 848"/>
              <p:cNvSpPr>
                <a:spLocks noChangeShapeType="1"/>
              </p:cNvSpPr>
              <p:nvPr>
                <p:custDataLst>
                  <p:tags r:id="rId161"/>
                </p:custDataLst>
              </p:nvPr>
            </p:nvSpPr>
            <p:spPr bwMode="auto">
              <a:xfrm flipH="1">
                <a:off x="1624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297" name="Line 849"/>
              <p:cNvSpPr>
                <a:spLocks noChangeShapeType="1"/>
              </p:cNvSpPr>
              <p:nvPr>
                <p:custDataLst>
                  <p:tags r:id="rId162"/>
                </p:custDataLst>
              </p:nvPr>
            </p:nvSpPr>
            <p:spPr bwMode="auto">
              <a:xfrm flipH="1">
                <a:off x="1660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298" name="Line 850"/>
              <p:cNvSpPr>
                <a:spLocks noChangeShapeType="1"/>
              </p:cNvSpPr>
              <p:nvPr>
                <p:custDataLst>
                  <p:tags r:id="rId163"/>
                </p:custDataLst>
              </p:nvPr>
            </p:nvSpPr>
            <p:spPr bwMode="auto">
              <a:xfrm flipH="1">
                <a:off x="1696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299" name="Line 851"/>
              <p:cNvSpPr>
                <a:spLocks noChangeShapeType="1"/>
              </p:cNvSpPr>
              <p:nvPr>
                <p:custDataLst>
                  <p:tags r:id="rId164"/>
                </p:custDataLst>
              </p:nvPr>
            </p:nvSpPr>
            <p:spPr bwMode="auto">
              <a:xfrm flipH="1">
                <a:off x="1733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00" name="Line 852"/>
              <p:cNvSpPr>
                <a:spLocks noChangeShapeType="1"/>
              </p:cNvSpPr>
              <p:nvPr>
                <p:custDataLst>
                  <p:tags r:id="rId165"/>
                </p:custDataLst>
              </p:nvPr>
            </p:nvSpPr>
            <p:spPr bwMode="auto">
              <a:xfrm flipH="1">
                <a:off x="1769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01" name="Line 853"/>
              <p:cNvSpPr>
                <a:spLocks noChangeShapeType="1"/>
              </p:cNvSpPr>
              <p:nvPr>
                <p:custDataLst>
                  <p:tags r:id="rId166"/>
                </p:custDataLst>
              </p:nvPr>
            </p:nvSpPr>
            <p:spPr bwMode="auto">
              <a:xfrm flipH="1">
                <a:off x="1805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02" name="Line 854"/>
              <p:cNvSpPr>
                <a:spLocks noChangeShapeType="1"/>
              </p:cNvSpPr>
              <p:nvPr>
                <p:custDataLst>
                  <p:tags r:id="rId167"/>
                </p:custDataLst>
              </p:nvPr>
            </p:nvSpPr>
            <p:spPr bwMode="auto">
              <a:xfrm flipH="1">
                <a:off x="1805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03" name="Line 855"/>
              <p:cNvSpPr>
                <a:spLocks noChangeShapeType="1"/>
              </p:cNvSpPr>
              <p:nvPr>
                <p:custDataLst>
                  <p:tags r:id="rId168"/>
                </p:custDataLst>
              </p:nvPr>
            </p:nvSpPr>
            <p:spPr bwMode="auto">
              <a:xfrm flipH="1">
                <a:off x="1841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04" name="Line 856"/>
              <p:cNvSpPr>
                <a:spLocks noChangeShapeType="1"/>
              </p:cNvSpPr>
              <p:nvPr>
                <p:custDataLst>
                  <p:tags r:id="rId169"/>
                </p:custDataLst>
              </p:nvPr>
            </p:nvSpPr>
            <p:spPr bwMode="auto">
              <a:xfrm flipH="1">
                <a:off x="1877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05" name="Line 857"/>
              <p:cNvSpPr>
                <a:spLocks noChangeShapeType="1"/>
              </p:cNvSpPr>
              <p:nvPr>
                <p:custDataLst>
                  <p:tags r:id="rId170"/>
                </p:custDataLst>
              </p:nvPr>
            </p:nvSpPr>
            <p:spPr bwMode="auto">
              <a:xfrm flipH="1">
                <a:off x="1914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06" name="Line 858"/>
              <p:cNvSpPr>
                <a:spLocks noChangeShapeType="1"/>
              </p:cNvSpPr>
              <p:nvPr>
                <p:custDataLst>
                  <p:tags r:id="rId171"/>
                </p:custDataLst>
              </p:nvPr>
            </p:nvSpPr>
            <p:spPr bwMode="auto">
              <a:xfrm flipH="1">
                <a:off x="1950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07" name="Line 859"/>
              <p:cNvSpPr>
                <a:spLocks noChangeShapeType="1"/>
              </p:cNvSpPr>
              <p:nvPr>
                <p:custDataLst>
                  <p:tags r:id="rId172"/>
                </p:custDataLst>
              </p:nvPr>
            </p:nvSpPr>
            <p:spPr bwMode="auto">
              <a:xfrm flipH="1">
                <a:off x="1986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08" name="Line 860"/>
              <p:cNvSpPr>
                <a:spLocks noChangeShapeType="1"/>
              </p:cNvSpPr>
              <p:nvPr>
                <p:custDataLst>
                  <p:tags r:id="rId173"/>
                </p:custDataLst>
              </p:nvPr>
            </p:nvSpPr>
            <p:spPr bwMode="auto">
              <a:xfrm flipH="1">
                <a:off x="1986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09" name="Line 861"/>
              <p:cNvSpPr>
                <a:spLocks noChangeShapeType="1"/>
              </p:cNvSpPr>
              <p:nvPr>
                <p:custDataLst>
                  <p:tags r:id="rId174"/>
                </p:custDataLst>
              </p:nvPr>
            </p:nvSpPr>
            <p:spPr bwMode="auto">
              <a:xfrm flipH="1">
                <a:off x="2022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10" name="Line 862"/>
              <p:cNvSpPr>
                <a:spLocks noChangeShapeType="1"/>
              </p:cNvSpPr>
              <p:nvPr>
                <p:custDataLst>
                  <p:tags r:id="rId175"/>
                </p:custDataLst>
              </p:nvPr>
            </p:nvSpPr>
            <p:spPr bwMode="auto">
              <a:xfrm flipH="1">
                <a:off x="2058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11" name="Line 863"/>
              <p:cNvSpPr>
                <a:spLocks noChangeShapeType="1"/>
              </p:cNvSpPr>
              <p:nvPr>
                <p:custDataLst>
                  <p:tags r:id="rId176"/>
                </p:custDataLst>
              </p:nvPr>
            </p:nvSpPr>
            <p:spPr bwMode="auto">
              <a:xfrm flipH="1">
                <a:off x="2095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12" name="Line 864"/>
              <p:cNvSpPr>
                <a:spLocks noChangeShapeType="1"/>
              </p:cNvSpPr>
              <p:nvPr>
                <p:custDataLst>
                  <p:tags r:id="rId177"/>
                </p:custDataLst>
              </p:nvPr>
            </p:nvSpPr>
            <p:spPr bwMode="auto">
              <a:xfrm flipH="1">
                <a:off x="2131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13" name="Line 865"/>
              <p:cNvSpPr>
                <a:spLocks noChangeShapeType="1"/>
              </p:cNvSpPr>
              <p:nvPr>
                <p:custDataLst>
                  <p:tags r:id="rId178"/>
                </p:custDataLst>
              </p:nvPr>
            </p:nvSpPr>
            <p:spPr bwMode="auto">
              <a:xfrm flipH="1">
                <a:off x="2167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14" name="Line 866"/>
              <p:cNvSpPr>
                <a:spLocks noChangeShapeType="1"/>
              </p:cNvSpPr>
              <p:nvPr>
                <p:custDataLst>
                  <p:tags r:id="rId179"/>
                </p:custDataLst>
              </p:nvPr>
            </p:nvSpPr>
            <p:spPr bwMode="auto">
              <a:xfrm flipH="1">
                <a:off x="2167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15" name="Line 867"/>
              <p:cNvSpPr>
                <a:spLocks noChangeShapeType="1"/>
              </p:cNvSpPr>
              <p:nvPr>
                <p:custDataLst>
                  <p:tags r:id="rId180"/>
                </p:custDataLst>
              </p:nvPr>
            </p:nvSpPr>
            <p:spPr bwMode="auto">
              <a:xfrm flipH="1">
                <a:off x="2203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16" name="Line 868"/>
              <p:cNvSpPr>
                <a:spLocks noChangeShapeType="1"/>
              </p:cNvSpPr>
              <p:nvPr>
                <p:custDataLst>
                  <p:tags r:id="rId181"/>
                </p:custDataLst>
              </p:nvPr>
            </p:nvSpPr>
            <p:spPr bwMode="auto">
              <a:xfrm flipH="1">
                <a:off x="2239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17" name="Line 869"/>
              <p:cNvSpPr>
                <a:spLocks noChangeShapeType="1"/>
              </p:cNvSpPr>
              <p:nvPr>
                <p:custDataLst>
                  <p:tags r:id="rId182"/>
                </p:custDataLst>
              </p:nvPr>
            </p:nvSpPr>
            <p:spPr bwMode="auto">
              <a:xfrm flipH="1">
                <a:off x="2276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18" name="Line 870"/>
              <p:cNvSpPr>
                <a:spLocks noChangeShapeType="1"/>
              </p:cNvSpPr>
              <p:nvPr>
                <p:custDataLst>
                  <p:tags r:id="rId183"/>
                </p:custDataLst>
              </p:nvPr>
            </p:nvSpPr>
            <p:spPr bwMode="auto">
              <a:xfrm flipH="1">
                <a:off x="2312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19" name="Line 871"/>
              <p:cNvSpPr>
                <a:spLocks noChangeShapeType="1"/>
              </p:cNvSpPr>
              <p:nvPr>
                <p:custDataLst>
                  <p:tags r:id="rId184"/>
                </p:custDataLst>
              </p:nvPr>
            </p:nvSpPr>
            <p:spPr bwMode="auto">
              <a:xfrm flipH="1">
                <a:off x="2348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20" name="Line 872"/>
              <p:cNvSpPr>
                <a:spLocks noChangeShapeType="1"/>
              </p:cNvSpPr>
              <p:nvPr>
                <p:custDataLst>
                  <p:tags r:id="rId185"/>
                </p:custDataLst>
              </p:nvPr>
            </p:nvSpPr>
            <p:spPr bwMode="auto">
              <a:xfrm flipH="1">
                <a:off x="2348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21" name="Line 873"/>
              <p:cNvSpPr>
                <a:spLocks noChangeShapeType="1"/>
              </p:cNvSpPr>
              <p:nvPr>
                <p:custDataLst>
                  <p:tags r:id="rId186"/>
                </p:custDataLst>
              </p:nvPr>
            </p:nvSpPr>
            <p:spPr bwMode="auto">
              <a:xfrm flipH="1">
                <a:off x="2384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22" name="Line 874"/>
              <p:cNvSpPr>
                <a:spLocks noChangeShapeType="1"/>
              </p:cNvSpPr>
              <p:nvPr>
                <p:custDataLst>
                  <p:tags r:id="rId187"/>
                </p:custDataLst>
              </p:nvPr>
            </p:nvSpPr>
            <p:spPr bwMode="auto">
              <a:xfrm flipH="1">
                <a:off x="2420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23" name="Line 875"/>
              <p:cNvSpPr>
                <a:spLocks noChangeShapeType="1"/>
              </p:cNvSpPr>
              <p:nvPr>
                <p:custDataLst>
                  <p:tags r:id="rId188"/>
                </p:custDataLst>
              </p:nvPr>
            </p:nvSpPr>
            <p:spPr bwMode="auto">
              <a:xfrm flipH="1">
                <a:off x="2457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24" name="Line 876"/>
              <p:cNvSpPr>
                <a:spLocks noChangeShapeType="1"/>
              </p:cNvSpPr>
              <p:nvPr>
                <p:custDataLst>
                  <p:tags r:id="rId189"/>
                </p:custDataLst>
              </p:nvPr>
            </p:nvSpPr>
            <p:spPr bwMode="auto">
              <a:xfrm flipH="1">
                <a:off x="2493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25" name="Line 877"/>
              <p:cNvSpPr>
                <a:spLocks noChangeShapeType="1"/>
              </p:cNvSpPr>
              <p:nvPr>
                <p:custDataLst>
                  <p:tags r:id="rId190"/>
                </p:custDataLst>
              </p:nvPr>
            </p:nvSpPr>
            <p:spPr bwMode="auto">
              <a:xfrm flipH="1">
                <a:off x="2529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26" name="Line 878"/>
              <p:cNvSpPr>
                <a:spLocks noChangeShapeType="1"/>
              </p:cNvSpPr>
              <p:nvPr>
                <p:custDataLst>
                  <p:tags r:id="rId191"/>
                </p:custDataLst>
              </p:nvPr>
            </p:nvSpPr>
            <p:spPr bwMode="auto">
              <a:xfrm flipH="1">
                <a:off x="2529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27" name="Line 879"/>
              <p:cNvSpPr>
                <a:spLocks noChangeShapeType="1"/>
              </p:cNvSpPr>
              <p:nvPr>
                <p:custDataLst>
                  <p:tags r:id="rId192"/>
                </p:custDataLst>
              </p:nvPr>
            </p:nvSpPr>
            <p:spPr bwMode="auto">
              <a:xfrm flipH="1">
                <a:off x="2565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28" name="Line 880"/>
              <p:cNvSpPr>
                <a:spLocks noChangeShapeType="1"/>
              </p:cNvSpPr>
              <p:nvPr>
                <p:custDataLst>
                  <p:tags r:id="rId193"/>
                </p:custDataLst>
              </p:nvPr>
            </p:nvSpPr>
            <p:spPr bwMode="auto">
              <a:xfrm flipH="1">
                <a:off x="2601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29" name="Line 881"/>
              <p:cNvSpPr>
                <a:spLocks noChangeShapeType="1"/>
              </p:cNvSpPr>
              <p:nvPr>
                <p:custDataLst>
                  <p:tags r:id="rId194"/>
                </p:custDataLst>
              </p:nvPr>
            </p:nvSpPr>
            <p:spPr bwMode="auto">
              <a:xfrm flipH="1">
                <a:off x="2638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30" name="Line 882"/>
              <p:cNvSpPr>
                <a:spLocks noChangeShapeType="1"/>
              </p:cNvSpPr>
              <p:nvPr>
                <p:custDataLst>
                  <p:tags r:id="rId195"/>
                </p:custDataLst>
              </p:nvPr>
            </p:nvSpPr>
            <p:spPr bwMode="auto">
              <a:xfrm flipH="1">
                <a:off x="2674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31" name="Line 883"/>
              <p:cNvSpPr>
                <a:spLocks noChangeShapeType="1"/>
              </p:cNvSpPr>
              <p:nvPr>
                <p:custDataLst>
                  <p:tags r:id="rId196"/>
                </p:custDataLst>
              </p:nvPr>
            </p:nvSpPr>
            <p:spPr bwMode="auto">
              <a:xfrm flipH="1">
                <a:off x="2710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32" name="Line 884"/>
              <p:cNvSpPr>
                <a:spLocks noChangeShapeType="1"/>
              </p:cNvSpPr>
              <p:nvPr>
                <p:custDataLst>
                  <p:tags r:id="rId197"/>
                </p:custDataLst>
              </p:nvPr>
            </p:nvSpPr>
            <p:spPr bwMode="auto">
              <a:xfrm flipH="1">
                <a:off x="2710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33" name="Line 885"/>
              <p:cNvSpPr>
                <a:spLocks noChangeShapeType="1"/>
              </p:cNvSpPr>
              <p:nvPr>
                <p:custDataLst>
                  <p:tags r:id="rId198"/>
                </p:custDataLst>
              </p:nvPr>
            </p:nvSpPr>
            <p:spPr bwMode="auto">
              <a:xfrm flipH="1">
                <a:off x="2746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34" name="Line 886"/>
              <p:cNvSpPr>
                <a:spLocks noChangeShapeType="1"/>
              </p:cNvSpPr>
              <p:nvPr>
                <p:custDataLst>
                  <p:tags r:id="rId199"/>
                </p:custDataLst>
              </p:nvPr>
            </p:nvSpPr>
            <p:spPr bwMode="auto">
              <a:xfrm flipH="1">
                <a:off x="2782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35" name="Line 887"/>
              <p:cNvSpPr>
                <a:spLocks noChangeShapeType="1"/>
              </p:cNvSpPr>
              <p:nvPr>
                <p:custDataLst>
                  <p:tags r:id="rId200"/>
                </p:custDataLst>
              </p:nvPr>
            </p:nvSpPr>
            <p:spPr bwMode="auto">
              <a:xfrm flipH="1">
                <a:off x="2819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36" name="Line 888"/>
              <p:cNvSpPr>
                <a:spLocks noChangeShapeType="1"/>
              </p:cNvSpPr>
              <p:nvPr>
                <p:custDataLst>
                  <p:tags r:id="rId201"/>
                </p:custDataLst>
              </p:nvPr>
            </p:nvSpPr>
            <p:spPr bwMode="auto">
              <a:xfrm flipH="1">
                <a:off x="2855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37" name="Line 889"/>
              <p:cNvSpPr>
                <a:spLocks noChangeShapeType="1"/>
              </p:cNvSpPr>
              <p:nvPr>
                <p:custDataLst>
                  <p:tags r:id="rId202"/>
                </p:custDataLst>
              </p:nvPr>
            </p:nvSpPr>
            <p:spPr bwMode="auto">
              <a:xfrm flipH="1">
                <a:off x="2891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38" name="Line 890"/>
              <p:cNvSpPr>
                <a:spLocks noChangeShapeType="1"/>
              </p:cNvSpPr>
              <p:nvPr>
                <p:custDataLst>
                  <p:tags r:id="rId203"/>
                </p:custDataLst>
              </p:nvPr>
            </p:nvSpPr>
            <p:spPr bwMode="auto">
              <a:xfrm flipH="1">
                <a:off x="2891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39" name="Line 891"/>
              <p:cNvSpPr>
                <a:spLocks noChangeShapeType="1"/>
              </p:cNvSpPr>
              <p:nvPr>
                <p:custDataLst>
                  <p:tags r:id="rId204"/>
                </p:custDataLst>
              </p:nvPr>
            </p:nvSpPr>
            <p:spPr bwMode="auto">
              <a:xfrm flipH="1">
                <a:off x="2927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40" name="Line 892"/>
              <p:cNvSpPr>
                <a:spLocks noChangeShapeType="1"/>
              </p:cNvSpPr>
              <p:nvPr>
                <p:custDataLst>
                  <p:tags r:id="rId205"/>
                </p:custDataLst>
              </p:nvPr>
            </p:nvSpPr>
            <p:spPr bwMode="auto">
              <a:xfrm flipH="1">
                <a:off x="2963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41" name="Line 893"/>
              <p:cNvSpPr>
                <a:spLocks noChangeShapeType="1"/>
              </p:cNvSpPr>
              <p:nvPr>
                <p:custDataLst>
                  <p:tags r:id="rId206"/>
                </p:custDataLst>
              </p:nvPr>
            </p:nvSpPr>
            <p:spPr bwMode="auto">
              <a:xfrm flipH="1">
                <a:off x="3000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42" name="Line 894"/>
              <p:cNvSpPr>
                <a:spLocks noChangeShapeType="1"/>
              </p:cNvSpPr>
              <p:nvPr>
                <p:custDataLst>
                  <p:tags r:id="rId207"/>
                </p:custDataLst>
              </p:nvPr>
            </p:nvSpPr>
            <p:spPr bwMode="auto">
              <a:xfrm flipH="1">
                <a:off x="3036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43" name="Line 895"/>
              <p:cNvSpPr>
                <a:spLocks noChangeShapeType="1"/>
              </p:cNvSpPr>
              <p:nvPr>
                <p:custDataLst>
                  <p:tags r:id="rId208"/>
                </p:custDataLst>
              </p:nvPr>
            </p:nvSpPr>
            <p:spPr bwMode="auto">
              <a:xfrm flipH="1">
                <a:off x="3072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44" name="Line 896"/>
              <p:cNvSpPr>
                <a:spLocks noChangeShapeType="1"/>
              </p:cNvSpPr>
              <p:nvPr>
                <p:custDataLst>
                  <p:tags r:id="rId209"/>
                </p:custDataLst>
              </p:nvPr>
            </p:nvSpPr>
            <p:spPr bwMode="auto">
              <a:xfrm flipH="1">
                <a:off x="3072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45" name="Line 897"/>
              <p:cNvSpPr>
                <a:spLocks noChangeShapeType="1"/>
              </p:cNvSpPr>
              <p:nvPr>
                <p:custDataLst>
                  <p:tags r:id="rId210"/>
                </p:custDataLst>
              </p:nvPr>
            </p:nvSpPr>
            <p:spPr bwMode="auto">
              <a:xfrm flipH="1">
                <a:off x="3108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46" name="Line 898"/>
              <p:cNvSpPr>
                <a:spLocks noChangeShapeType="1"/>
              </p:cNvSpPr>
              <p:nvPr>
                <p:custDataLst>
                  <p:tags r:id="rId211"/>
                </p:custDataLst>
              </p:nvPr>
            </p:nvSpPr>
            <p:spPr bwMode="auto">
              <a:xfrm flipH="1">
                <a:off x="3144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47" name="Line 899"/>
              <p:cNvSpPr>
                <a:spLocks noChangeShapeType="1"/>
              </p:cNvSpPr>
              <p:nvPr>
                <p:custDataLst>
                  <p:tags r:id="rId212"/>
                </p:custDataLst>
              </p:nvPr>
            </p:nvSpPr>
            <p:spPr bwMode="auto">
              <a:xfrm flipH="1">
                <a:off x="3181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48" name="Line 900"/>
              <p:cNvSpPr>
                <a:spLocks noChangeShapeType="1"/>
              </p:cNvSpPr>
              <p:nvPr>
                <p:custDataLst>
                  <p:tags r:id="rId213"/>
                </p:custDataLst>
              </p:nvPr>
            </p:nvSpPr>
            <p:spPr bwMode="auto">
              <a:xfrm flipH="1">
                <a:off x="3217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49" name="Line 901"/>
              <p:cNvSpPr>
                <a:spLocks noChangeShapeType="1"/>
              </p:cNvSpPr>
              <p:nvPr>
                <p:custDataLst>
                  <p:tags r:id="rId214"/>
                </p:custDataLst>
              </p:nvPr>
            </p:nvSpPr>
            <p:spPr bwMode="auto">
              <a:xfrm flipH="1">
                <a:off x="3253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50" name="Line 902"/>
              <p:cNvSpPr>
                <a:spLocks noChangeShapeType="1"/>
              </p:cNvSpPr>
              <p:nvPr>
                <p:custDataLst>
                  <p:tags r:id="rId215"/>
                </p:custDataLst>
              </p:nvPr>
            </p:nvSpPr>
            <p:spPr bwMode="auto">
              <a:xfrm flipH="1">
                <a:off x="3253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51" name="Line 903"/>
              <p:cNvSpPr>
                <a:spLocks noChangeShapeType="1"/>
              </p:cNvSpPr>
              <p:nvPr>
                <p:custDataLst>
                  <p:tags r:id="rId216"/>
                </p:custDataLst>
              </p:nvPr>
            </p:nvSpPr>
            <p:spPr bwMode="auto">
              <a:xfrm flipH="1">
                <a:off x="3289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52" name="Line 904"/>
              <p:cNvSpPr>
                <a:spLocks noChangeShapeType="1"/>
              </p:cNvSpPr>
              <p:nvPr>
                <p:custDataLst>
                  <p:tags r:id="rId217"/>
                </p:custDataLst>
              </p:nvPr>
            </p:nvSpPr>
            <p:spPr bwMode="auto">
              <a:xfrm flipH="1">
                <a:off x="3325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53" name="Line 905"/>
              <p:cNvSpPr>
                <a:spLocks noChangeShapeType="1"/>
              </p:cNvSpPr>
              <p:nvPr>
                <p:custDataLst>
                  <p:tags r:id="rId218"/>
                </p:custDataLst>
              </p:nvPr>
            </p:nvSpPr>
            <p:spPr bwMode="auto">
              <a:xfrm flipH="1">
                <a:off x="3362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54" name="Line 906"/>
              <p:cNvSpPr>
                <a:spLocks noChangeShapeType="1"/>
              </p:cNvSpPr>
              <p:nvPr>
                <p:custDataLst>
                  <p:tags r:id="rId219"/>
                </p:custDataLst>
              </p:nvPr>
            </p:nvSpPr>
            <p:spPr bwMode="auto">
              <a:xfrm flipH="1">
                <a:off x="3398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55" name="Line 907"/>
              <p:cNvSpPr>
                <a:spLocks noChangeShapeType="1"/>
              </p:cNvSpPr>
              <p:nvPr>
                <p:custDataLst>
                  <p:tags r:id="rId220"/>
                </p:custDataLst>
              </p:nvPr>
            </p:nvSpPr>
            <p:spPr bwMode="auto">
              <a:xfrm flipH="1">
                <a:off x="3434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56" name="Line 908"/>
              <p:cNvSpPr>
                <a:spLocks noChangeShapeType="1"/>
              </p:cNvSpPr>
              <p:nvPr>
                <p:custDataLst>
                  <p:tags r:id="rId221"/>
                </p:custDataLst>
              </p:nvPr>
            </p:nvSpPr>
            <p:spPr bwMode="auto">
              <a:xfrm flipH="1">
                <a:off x="3434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57" name="Line 909"/>
              <p:cNvSpPr>
                <a:spLocks noChangeShapeType="1"/>
              </p:cNvSpPr>
              <p:nvPr>
                <p:custDataLst>
                  <p:tags r:id="rId222"/>
                </p:custDataLst>
              </p:nvPr>
            </p:nvSpPr>
            <p:spPr bwMode="auto">
              <a:xfrm flipH="1">
                <a:off x="3470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58" name="Line 910"/>
              <p:cNvSpPr>
                <a:spLocks noChangeShapeType="1"/>
              </p:cNvSpPr>
              <p:nvPr>
                <p:custDataLst>
                  <p:tags r:id="rId223"/>
                </p:custDataLst>
              </p:nvPr>
            </p:nvSpPr>
            <p:spPr bwMode="auto">
              <a:xfrm flipH="1">
                <a:off x="3506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59" name="Line 911"/>
              <p:cNvSpPr>
                <a:spLocks noChangeShapeType="1"/>
              </p:cNvSpPr>
              <p:nvPr>
                <p:custDataLst>
                  <p:tags r:id="rId224"/>
                </p:custDataLst>
              </p:nvPr>
            </p:nvSpPr>
            <p:spPr bwMode="auto">
              <a:xfrm flipH="1">
                <a:off x="3543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60" name="Line 912"/>
              <p:cNvSpPr>
                <a:spLocks noChangeShapeType="1"/>
              </p:cNvSpPr>
              <p:nvPr>
                <p:custDataLst>
                  <p:tags r:id="rId225"/>
                </p:custDataLst>
              </p:nvPr>
            </p:nvSpPr>
            <p:spPr bwMode="auto">
              <a:xfrm flipH="1">
                <a:off x="3579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61" name="Line 913"/>
              <p:cNvSpPr>
                <a:spLocks noChangeShapeType="1"/>
              </p:cNvSpPr>
              <p:nvPr>
                <p:custDataLst>
                  <p:tags r:id="rId226"/>
                </p:custDataLst>
              </p:nvPr>
            </p:nvSpPr>
            <p:spPr bwMode="auto">
              <a:xfrm flipH="1">
                <a:off x="3615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62" name="Line 914"/>
              <p:cNvSpPr>
                <a:spLocks noChangeShapeType="1"/>
              </p:cNvSpPr>
              <p:nvPr>
                <p:custDataLst>
                  <p:tags r:id="rId227"/>
                </p:custDataLst>
              </p:nvPr>
            </p:nvSpPr>
            <p:spPr bwMode="auto">
              <a:xfrm flipH="1">
                <a:off x="3615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63" name="Line 915"/>
              <p:cNvSpPr>
                <a:spLocks noChangeShapeType="1"/>
              </p:cNvSpPr>
              <p:nvPr>
                <p:custDataLst>
                  <p:tags r:id="rId228"/>
                </p:custDataLst>
              </p:nvPr>
            </p:nvSpPr>
            <p:spPr bwMode="auto">
              <a:xfrm flipH="1">
                <a:off x="3651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64" name="Line 916"/>
              <p:cNvSpPr>
                <a:spLocks noChangeShapeType="1"/>
              </p:cNvSpPr>
              <p:nvPr>
                <p:custDataLst>
                  <p:tags r:id="rId229"/>
                </p:custDataLst>
              </p:nvPr>
            </p:nvSpPr>
            <p:spPr bwMode="auto">
              <a:xfrm flipH="1">
                <a:off x="3687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65" name="Line 917"/>
              <p:cNvSpPr>
                <a:spLocks noChangeShapeType="1"/>
              </p:cNvSpPr>
              <p:nvPr>
                <p:custDataLst>
                  <p:tags r:id="rId230"/>
                </p:custDataLst>
              </p:nvPr>
            </p:nvSpPr>
            <p:spPr bwMode="auto">
              <a:xfrm flipH="1">
                <a:off x="3724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66" name="Line 918"/>
              <p:cNvSpPr>
                <a:spLocks noChangeShapeType="1"/>
              </p:cNvSpPr>
              <p:nvPr>
                <p:custDataLst>
                  <p:tags r:id="rId231"/>
                </p:custDataLst>
              </p:nvPr>
            </p:nvSpPr>
            <p:spPr bwMode="auto">
              <a:xfrm flipH="1">
                <a:off x="3760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67" name="Line 919"/>
              <p:cNvSpPr>
                <a:spLocks noChangeShapeType="1"/>
              </p:cNvSpPr>
              <p:nvPr>
                <p:custDataLst>
                  <p:tags r:id="rId232"/>
                </p:custDataLst>
              </p:nvPr>
            </p:nvSpPr>
            <p:spPr bwMode="auto">
              <a:xfrm flipH="1">
                <a:off x="3796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grpSp>
            <p:nvGrpSpPr>
              <p:cNvPr id="368" name="Group 920"/>
              <p:cNvGrpSpPr/>
              <p:nvPr>
                <p:custDataLst>
                  <p:tags r:id="rId233"/>
                </p:custDataLst>
              </p:nvPr>
            </p:nvGrpSpPr>
            <p:grpSpPr>
              <a:xfrm>
                <a:off x="3796" y="1379"/>
                <a:ext cx="145" cy="118"/>
                <a:chOff x="3963" y="2822"/>
                <a:chExt cx="145" cy="118"/>
              </a:xfrm>
            </p:grpSpPr>
            <p:sp>
              <p:nvSpPr>
                <p:cNvPr id="389" name="Line 921"/>
                <p:cNvSpPr>
                  <a:spLocks noChangeShapeType="1"/>
                </p:cNvSpPr>
                <p:nvPr>
                  <p:custDataLst>
                    <p:tags r:id="rId234"/>
                  </p:custDataLst>
                </p:nvPr>
              </p:nvSpPr>
              <p:spPr bwMode="auto">
                <a:xfrm flipH="1">
                  <a:off x="3963" y="2822"/>
                  <a:ext cx="0" cy="118"/>
                </a:xfrm>
                <a:prstGeom prst="line">
                  <a:avLst/>
                </a:prstGeom>
                <a:noFill/>
                <a:ln w="25400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prstClr val="black"/>
                    </a:solidFill>
                    <a:ea typeface="楷体" panose="02010609060101010101" pitchFamily="49" charset="-122"/>
                  </a:endParaRPr>
                </a:p>
              </p:txBody>
            </p:sp>
            <p:sp>
              <p:nvSpPr>
                <p:cNvPr id="390" name="Line 922"/>
                <p:cNvSpPr>
                  <a:spLocks noChangeShapeType="1"/>
                </p:cNvSpPr>
                <p:nvPr>
                  <p:custDataLst>
                    <p:tags r:id="rId235"/>
                  </p:custDataLst>
                </p:nvPr>
              </p:nvSpPr>
              <p:spPr bwMode="auto">
                <a:xfrm flipH="1">
                  <a:off x="3999" y="2822"/>
                  <a:ext cx="0" cy="68"/>
                </a:xfrm>
                <a:prstGeom prst="line">
                  <a:avLst/>
                </a:prstGeom>
                <a:noFill/>
                <a:ln w="25400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prstClr val="black"/>
                    </a:solidFill>
                    <a:ea typeface="楷体" panose="02010609060101010101" pitchFamily="49" charset="-122"/>
                  </a:endParaRPr>
                </a:p>
              </p:txBody>
            </p:sp>
            <p:sp>
              <p:nvSpPr>
                <p:cNvPr id="391" name="Line 923"/>
                <p:cNvSpPr>
                  <a:spLocks noChangeShapeType="1"/>
                </p:cNvSpPr>
                <p:nvPr>
                  <p:custDataLst>
                    <p:tags r:id="rId236"/>
                  </p:custDataLst>
                </p:nvPr>
              </p:nvSpPr>
              <p:spPr bwMode="auto">
                <a:xfrm flipH="1">
                  <a:off x="4035" y="2822"/>
                  <a:ext cx="0" cy="68"/>
                </a:xfrm>
                <a:prstGeom prst="line">
                  <a:avLst/>
                </a:prstGeom>
                <a:noFill/>
                <a:ln w="25400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prstClr val="black"/>
                    </a:solidFill>
                    <a:ea typeface="楷体" panose="02010609060101010101" pitchFamily="49" charset="-122"/>
                  </a:endParaRPr>
                </a:p>
              </p:txBody>
            </p:sp>
            <p:sp>
              <p:nvSpPr>
                <p:cNvPr id="392" name="Line 924"/>
                <p:cNvSpPr>
                  <a:spLocks noChangeShapeType="1"/>
                </p:cNvSpPr>
                <p:nvPr>
                  <p:custDataLst>
                    <p:tags r:id="rId237"/>
                  </p:custDataLst>
                </p:nvPr>
              </p:nvSpPr>
              <p:spPr bwMode="auto">
                <a:xfrm flipH="1">
                  <a:off x="4072" y="2822"/>
                  <a:ext cx="0" cy="68"/>
                </a:xfrm>
                <a:prstGeom prst="line">
                  <a:avLst/>
                </a:prstGeom>
                <a:noFill/>
                <a:ln w="25400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prstClr val="black"/>
                    </a:solidFill>
                    <a:ea typeface="楷体" panose="02010609060101010101" pitchFamily="49" charset="-122"/>
                  </a:endParaRPr>
                </a:p>
              </p:txBody>
            </p:sp>
            <p:sp>
              <p:nvSpPr>
                <p:cNvPr id="393" name="Line 925"/>
                <p:cNvSpPr>
                  <a:spLocks noChangeShapeType="1"/>
                </p:cNvSpPr>
                <p:nvPr>
                  <p:custDataLst>
                    <p:tags r:id="rId238"/>
                  </p:custDataLst>
                </p:nvPr>
              </p:nvSpPr>
              <p:spPr bwMode="auto">
                <a:xfrm flipH="1">
                  <a:off x="4108" y="2822"/>
                  <a:ext cx="0" cy="68"/>
                </a:xfrm>
                <a:prstGeom prst="line">
                  <a:avLst/>
                </a:prstGeom>
                <a:noFill/>
                <a:ln w="25400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prstClr val="black"/>
                    </a:solidFill>
                    <a:ea typeface="楷体" panose="02010609060101010101" pitchFamily="49" charset="-122"/>
                  </a:endParaRPr>
                </a:p>
              </p:txBody>
            </p:sp>
          </p:grpSp>
          <p:sp>
            <p:nvSpPr>
              <p:cNvPr id="369" name="Line 926"/>
              <p:cNvSpPr>
                <a:spLocks noChangeShapeType="1"/>
              </p:cNvSpPr>
              <p:nvPr>
                <p:custDataLst>
                  <p:tags r:id="rId239"/>
                </p:custDataLst>
              </p:nvPr>
            </p:nvSpPr>
            <p:spPr bwMode="auto">
              <a:xfrm flipH="1">
                <a:off x="3977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70" name="Line 927"/>
              <p:cNvSpPr>
                <a:spLocks noChangeShapeType="1"/>
              </p:cNvSpPr>
              <p:nvPr>
                <p:custDataLst>
                  <p:tags r:id="rId240"/>
                </p:custDataLst>
              </p:nvPr>
            </p:nvSpPr>
            <p:spPr bwMode="auto">
              <a:xfrm flipH="1">
                <a:off x="3975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71" name="Line 928"/>
              <p:cNvSpPr>
                <a:spLocks noChangeShapeType="1"/>
              </p:cNvSpPr>
              <p:nvPr>
                <p:custDataLst>
                  <p:tags r:id="rId241"/>
                </p:custDataLst>
              </p:nvPr>
            </p:nvSpPr>
            <p:spPr bwMode="auto">
              <a:xfrm flipH="1">
                <a:off x="4011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72" name="Line 929"/>
              <p:cNvSpPr>
                <a:spLocks noChangeShapeType="1"/>
              </p:cNvSpPr>
              <p:nvPr>
                <p:custDataLst>
                  <p:tags r:id="rId242"/>
                </p:custDataLst>
              </p:nvPr>
            </p:nvSpPr>
            <p:spPr bwMode="auto">
              <a:xfrm flipH="1">
                <a:off x="4047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73" name="Line 930"/>
              <p:cNvSpPr>
                <a:spLocks noChangeShapeType="1"/>
              </p:cNvSpPr>
              <p:nvPr>
                <p:custDataLst>
                  <p:tags r:id="rId243"/>
                </p:custDataLst>
              </p:nvPr>
            </p:nvSpPr>
            <p:spPr bwMode="auto">
              <a:xfrm flipH="1">
                <a:off x="4084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sp>
            <p:nvSpPr>
              <p:cNvPr id="374" name="Line 931"/>
              <p:cNvSpPr>
                <a:spLocks noChangeShapeType="1"/>
              </p:cNvSpPr>
              <p:nvPr>
                <p:custDataLst>
                  <p:tags r:id="rId244"/>
                </p:custDataLst>
              </p:nvPr>
            </p:nvSpPr>
            <p:spPr bwMode="auto">
              <a:xfrm flipH="1">
                <a:off x="4120" y="1379"/>
                <a:ext cx="0" cy="6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grpSp>
            <p:nvGrpSpPr>
              <p:cNvPr id="375" name="Group 932"/>
              <p:cNvGrpSpPr/>
              <p:nvPr>
                <p:custDataLst>
                  <p:tags r:id="rId245"/>
                </p:custDataLst>
              </p:nvPr>
            </p:nvGrpSpPr>
            <p:grpSpPr>
              <a:xfrm>
                <a:off x="4156" y="1379"/>
                <a:ext cx="145" cy="118"/>
                <a:chOff x="3963" y="2822"/>
                <a:chExt cx="145" cy="118"/>
              </a:xfrm>
            </p:grpSpPr>
            <p:sp>
              <p:nvSpPr>
                <p:cNvPr id="384" name="Line 933"/>
                <p:cNvSpPr>
                  <a:spLocks noChangeShapeType="1"/>
                </p:cNvSpPr>
                <p:nvPr>
                  <p:custDataLst>
                    <p:tags r:id="rId246"/>
                  </p:custDataLst>
                </p:nvPr>
              </p:nvSpPr>
              <p:spPr bwMode="auto">
                <a:xfrm flipH="1">
                  <a:off x="3963" y="2822"/>
                  <a:ext cx="0" cy="118"/>
                </a:xfrm>
                <a:prstGeom prst="line">
                  <a:avLst/>
                </a:prstGeom>
                <a:noFill/>
                <a:ln w="25400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prstClr val="black"/>
                    </a:solidFill>
                    <a:ea typeface="楷体" panose="02010609060101010101" pitchFamily="49" charset="-122"/>
                  </a:endParaRPr>
                </a:p>
              </p:txBody>
            </p:sp>
            <p:sp>
              <p:nvSpPr>
                <p:cNvPr id="385" name="Line 934"/>
                <p:cNvSpPr>
                  <a:spLocks noChangeShapeType="1"/>
                </p:cNvSpPr>
                <p:nvPr>
                  <p:custDataLst>
                    <p:tags r:id="rId247"/>
                  </p:custDataLst>
                </p:nvPr>
              </p:nvSpPr>
              <p:spPr bwMode="auto">
                <a:xfrm flipH="1">
                  <a:off x="3999" y="2822"/>
                  <a:ext cx="0" cy="68"/>
                </a:xfrm>
                <a:prstGeom prst="line">
                  <a:avLst/>
                </a:prstGeom>
                <a:noFill/>
                <a:ln w="25400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prstClr val="black"/>
                    </a:solidFill>
                    <a:ea typeface="楷体" panose="02010609060101010101" pitchFamily="49" charset="-122"/>
                  </a:endParaRPr>
                </a:p>
              </p:txBody>
            </p:sp>
            <p:sp>
              <p:nvSpPr>
                <p:cNvPr id="386" name="Line 935"/>
                <p:cNvSpPr>
                  <a:spLocks noChangeShapeType="1"/>
                </p:cNvSpPr>
                <p:nvPr>
                  <p:custDataLst>
                    <p:tags r:id="rId248"/>
                  </p:custDataLst>
                </p:nvPr>
              </p:nvSpPr>
              <p:spPr bwMode="auto">
                <a:xfrm flipH="1">
                  <a:off x="4035" y="2822"/>
                  <a:ext cx="0" cy="68"/>
                </a:xfrm>
                <a:prstGeom prst="line">
                  <a:avLst/>
                </a:prstGeom>
                <a:noFill/>
                <a:ln w="25400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prstClr val="black"/>
                    </a:solidFill>
                    <a:ea typeface="楷体" panose="02010609060101010101" pitchFamily="49" charset="-122"/>
                  </a:endParaRPr>
                </a:p>
              </p:txBody>
            </p:sp>
            <p:sp>
              <p:nvSpPr>
                <p:cNvPr id="387" name="Line 936"/>
                <p:cNvSpPr>
                  <a:spLocks noChangeShapeType="1"/>
                </p:cNvSpPr>
                <p:nvPr>
                  <p:custDataLst>
                    <p:tags r:id="rId249"/>
                  </p:custDataLst>
                </p:nvPr>
              </p:nvSpPr>
              <p:spPr bwMode="auto">
                <a:xfrm flipH="1">
                  <a:off x="4072" y="2822"/>
                  <a:ext cx="0" cy="68"/>
                </a:xfrm>
                <a:prstGeom prst="line">
                  <a:avLst/>
                </a:prstGeom>
                <a:noFill/>
                <a:ln w="25400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prstClr val="black"/>
                    </a:solidFill>
                    <a:ea typeface="楷体" panose="02010609060101010101" pitchFamily="49" charset="-122"/>
                  </a:endParaRPr>
                </a:p>
              </p:txBody>
            </p:sp>
            <p:sp>
              <p:nvSpPr>
                <p:cNvPr id="388" name="Line 937"/>
                <p:cNvSpPr>
                  <a:spLocks noChangeShapeType="1"/>
                </p:cNvSpPr>
                <p:nvPr>
                  <p:custDataLst>
                    <p:tags r:id="rId250"/>
                  </p:custDataLst>
                </p:nvPr>
              </p:nvSpPr>
              <p:spPr bwMode="auto">
                <a:xfrm flipH="1">
                  <a:off x="4108" y="2822"/>
                  <a:ext cx="0" cy="68"/>
                </a:xfrm>
                <a:prstGeom prst="line">
                  <a:avLst/>
                </a:prstGeom>
                <a:noFill/>
                <a:ln w="25400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prstClr val="black"/>
                    </a:solidFill>
                    <a:ea typeface="楷体" panose="02010609060101010101" pitchFamily="49" charset="-122"/>
                  </a:endParaRPr>
                </a:p>
              </p:txBody>
            </p:sp>
          </p:grpSp>
          <p:sp>
            <p:nvSpPr>
              <p:cNvPr id="376" name="Line 938"/>
              <p:cNvSpPr>
                <a:spLocks noChangeShapeType="1"/>
              </p:cNvSpPr>
              <p:nvPr>
                <p:custDataLst>
                  <p:tags r:id="rId251"/>
                </p:custDataLst>
              </p:nvPr>
            </p:nvSpPr>
            <p:spPr bwMode="auto">
              <a:xfrm flipH="1">
                <a:off x="4337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  <p:grpSp>
            <p:nvGrpSpPr>
              <p:cNvPr id="377" name="Group 939"/>
              <p:cNvGrpSpPr/>
              <p:nvPr>
                <p:custDataLst>
                  <p:tags r:id="rId252"/>
                </p:custDataLst>
              </p:nvPr>
            </p:nvGrpSpPr>
            <p:grpSpPr>
              <a:xfrm>
                <a:off x="4336" y="1379"/>
                <a:ext cx="145" cy="118"/>
                <a:chOff x="3963" y="2822"/>
                <a:chExt cx="145" cy="118"/>
              </a:xfrm>
            </p:grpSpPr>
            <p:sp>
              <p:nvSpPr>
                <p:cNvPr id="379" name="Line 940"/>
                <p:cNvSpPr>
                  <a:spLocks noChangeShapeType="1"/>
                </p:cNvSpPr>
                <p:nvPr>
                  <p:custDataLst>
                    <p:tags r:id="rId253"/>
                  </p:custDataLst>
                </p:nvPr>
              </p:nvSpPr>
              <p:spPr bwMode="auto">
                <a:xfrm flipH="1">
                  <a:off x="3963" y="2822"/>
                  <a:ext cx="0" cy="118"/>
                </a:xfrm>
                <a:prstGeom prst="line">
                  <a:avLst/>
                </a:prstGeom>
                <a:noFill/>
                <a:ln w="25400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prstClr val="black"/>
                    </a:solidFill>
                    <a:ea typeface="楷体" panose="02010609060101010101" pitchFamily="49" charset="-122"/>
                  </a:endParaRPr>
                </a:p>
              </p:txBody>
            </p:sp>
            <p:sp>
              <p:nvSpPr>
                <p:cNvPr id="380" name="Line 941"/>
                <p:cNvSpPr>
                  <a:spLocks noChangeShapeType="1"/>
                </p:cNvSpPr>
                <p:nvPr>
                  <p:custDataLst>
                    <p:tags r:id="rId254"/>
                  </p:custDataLst>
                </p:nvPr>
              </p:nvSpPr>
              <p:spPr bwMode="auto">
                <a:xfrm flipH="1">
                  <a:off x="3999" y="2822"/>
                  <a:ext cx="0" cy="68"/>
                </a:xfrm>
                <a:prstGeom prst="line">
                  <a:avLst/>
                </a:prstGeom>
                <a:noFill/>
                <a:ln w="25400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prstClr val="black"/>
                    </a:solidFill>
                    <a:ea typeface="楷体" panose="02010609060101010101" pitchFamily="49" charset="-122"/>
                  </a:endParaRPr>
                </a:p>
              </p:txBody>
            </p:sp>
            <p:sp>
              <p:nvSpPr>
                <p:cNvPr id="381" name="Line 942"/>
                <p:cNvSpPr>
                  <a:spLocks noChangeShapeType="1"/>
                </p:cNvSpPr>
                <p:nvPr>
                  <p:custDataLst>
                    <p:tags r:id="rId255"/>
                  </p:custDataLst>
                </p:nvPr>
              </p:nvSpPr>
              <p:spPr bwMode="auto">
                <a:xfrm flipH="1">
                  <a:off x="4035" y="2822"/>
                  <a:ext cx="0" cy="68"/>
                </a:xfrm>
                <a:prstGeom prst="line">
                  <a:avLst/>
                </a:prstGeom>
                <a:noFill/>
                <a:ln w="25400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prstClr val="black"/>
                    </a:solidFill>
                    <a:ea typeface="楷体" panose="02010609060101010101" pitchFamily="49" charset="-122"/>
                  </a:endParaRPr>
                </a:p>
              </p:txBody>
            </p:sp>
            <p:sp>
              <p:nvSpPr>
                <p:cNvPr id="382" name="Line 943"/>
                <p:cNvSpPr>
                  <a:spLocks noChangeShapeType="1"/>
                </p:cNvSpPr>
                <p:nvPr>
                  <p:custDataLst>
                    <p:tags r:id="rId256"/>
                  </p:custDataLst>
                </p:nvPr>
              </p:nvSpPr>
              <p:spPr bwMode="auto">
                <a:xfrm flipH="1">
                  <a:off x="4072" y="2822"/>
                  <a:ext cx="0" cy="68"/>
                </a:xfrm>
                <a:prstGeom prst="line">
                  <a:avLst/>
                </a:prstGeom>
                <a:noFill/>
                <a:ln w="25400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prstClr val="black"/>
                    </a:solidFill>
                    <a:ea typeface="楷体" panose="02010609060101010101" pitchFamily="49" charset="-122"/>
                  </a:endParaRPr>
                </a:p>
              </p:txBody>
            </p:sp>
            <p:sp>
              <p:nvSpPr>
                <p:cNvPr id="383" name="Line 944"/>
                <p:cNvSpPr>
                  <a:spLocks noChangeShapeType="1"/>
                </p:cNvSpPr>
                <p:nvPr>
                  <p:custDataLst>
                    <p:tags r:id="rId257"/>
                  </p:custDataLst>
                </p:nvPr>
              </p:nvSpPr>
              <p:spPr bwMode="auto">
                <a:xfrm flipH="1">
                  <a:off x="4108" y="2822"/>
                  <a:ext cx="0" cy="68"/>
                </a:xfrm>
                <a:prstGeom prst="line">
                  <a:avLst/>
                </a:prstGeom>
                <a:noFill/>
                <a:ln w="25400">
                  <a:solidFill>
                    <a:srgbClr val="333333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>
                    <a:solidFill>
                      <a:prstClr val="black"/>
                    </a:solidFill>
                    <a:ea typeface="楷体" panose="02010609060101010101" pitchFamily="49" charset="-122"/>
                  </a:endParaRPr>
                </a:p>
              </p:txBody>
            </p:sp>
          </p:grpSp>
          <p:sp>
            <p:nvSpPr>
              <p:cNvPr id="378" name="Line 945"/>
              <p:cNvSpPr>
                <a:spLocks noChangeShapeType="1"/>
              </p:cNvSpPr>
              <p:nvPr>
                <p:custDataLst>
                  <p:tags r:id="rId258"/>
                </p:custDataLst>
              </p:nvPr>
            </p:nvSpPr>
            <p:spPr bwMode="auto">
              <a:xfrm flipH="1">
                <a:off x="4517" y="1379"/>
                <a:ext cx="0" cy="118"/>
              </a:xfrm>
              <a:prstGeom prst="line">
                <a:avLst/>
              </a:prstGeom>
              <a:noFill/>
              <a:ln w="25400">
                <a:solidFill>
                  <a:srgbClr val="333333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>
                  <a:solidFill>
                    <a:prstClr val="black"/>
                  </a:solidFill>
                  <a:ea typeface="楷体" panose="02010609060101010101" pitchFamily="49" charset="-122"/>
                </a:endParaRPr>
              </a:p>
            </p:txBody>
          </p:sp>
        </p:grpSp>
      </p:grpSp>
      <p:sp>
        <p:nvSpPr>
          <p:cNvPr id="395" name="圆角矩形 394" title=""/>
          <p:cNvSpPr/>
          <p:nvPr>
            <p:custDataLst>
              <p:tags r:id="rId259"/>
            </p:custDataLst>
          </p:nvPr>
        </p:nvSpPr>
        <p:spPr>
          <a:xfrm>
            <a:off x="6012180" y="3898900"/>
            <a:ext cx="6179820" cy="1974850"/>
          </a:xfrm>
          <a:prstGeom prst="roundRect">
            <a:avLst/>
          </a:prstGeom>
          <a:noFill/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zh-CN" altLang="en-US" sz="2800" smtClea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Wingdings" panose="05000000000000000000" pitchFamily="2" charset="2"/>
              </a:rPr>
              <a:t>➀</a:t>
            </a:r>
            <a:r>
              <a:rPr lang="zh-CN" altLang="en-US" sz="2800" smtClea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charset="-122"/>
              </a:rPr>
              <a:t>零</a:t>
            </a:r>
            <a:r>
              <a:rPr lang="zh-CN" altLang="en-US" sz="280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charset="-122"/>
              </a:rPr>
              <a:t>刻度线没有对准被测物体</a:t>
            </a:r>
            <a:r>
              <a:rPr lang="zh-CN" altLang="en-US" sz="2800" smtClea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charset="-122"/>
              </a:rPr>
              <a:t>一端</a:t>
            </a:r>
            <a:endParaRPr lang="zh-CN" altLang="en-US" sz="2800" smtClean="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微软雅黑" panose="020b0503020204020204" charset="-122"/>
            </a:endParaRPr>
          </a:p>
          <a:p>
            <a:pPr algn="just"/>
            <a:endParaRPr lang="en-US" altLang="zh-CN" sz="280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just"/>
            <a:r>
              <a:rPr lang="zh-CN" altLang="en-US" sz="2800" smtClea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charset="-122"/>
              </a:rPr>
              <a:t>➁刻度线没有</a:t>
            </a:r>
            <a:r>
              <a:rPr lang="zh-CN" altLang="en-US" sz="280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charset="-122"/>
              </a:rPr>
              <a:t>紧靠被测</a:t>
            </a:r>
            <a:r>
              <a:rPr lang="zh-CN" altLang="en-US" sz="2800" smtClea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charset="-122"/>
              </a:rPr>
              <a:t>物体</a:t>
            </a:r>
            <a:endParaRPr lang="zh-CN" altLang="en-US" sz="2800" smtClean="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微软雅黑" panose="020b0503020204020204" charset="-122"/>
            </a:endParaRPr>
          </a:p>
          <a:p>
            <a:pPr algn="just"/>
            <a:endParaRPr lang="en-US" altLang="zh-CN" sz="280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just"/>
            <a:r>
              <a:rPr lang="zh-CN" altLang="en-US" sz="2800" smtClea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charset="-122"/>
              </a:rPr>
              <a:t>➂刻度尺</a:t>
            </a:r>
            <a:r>
              <a:rPr lang="zh-CN" altLang="en-US" sz="280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charset="-122"/>
              </a:rPr>
              <a:t>没有与被测边</a:t>
            </a:r>
            <a:r>
              <a:rPr lang="zh-CN" altLang="en-US" sz="2800" smtClea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charset="-122"/>
              </a:rPr>
              <a:t>平行</a:t>
            </a:r>
            <a:endParaRPr lang="en-US" altLang="zh-CN" sz="280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96" name="文本框 395" title=""/>
          <p:cNvSpPr txBox="1"/>
          <p:nvPr>
            <p:custDataLst>
              <p:tags r:id="rId260"/>
            </p:custDataLst>
          </p:nvPr>
        </p:nvSpPr>
        <p:spPr>
          <a:xfrm>
            <a:off x="595200" y="4506329"/>
            <a:ext cx="607060" cy="501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665" smtClean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Wingdings" panose="05000000000000000000" pitchFamily="2" charset="2"/>
              </a:rPr>
              <a:t>➀</a:t>
            </a:r>
            <a:r>
              <a:rPr lang="zh-CN" altLang="en-US" sz="2665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Wingdings" panose="05000000000000000000" pitchFamily="2" charset="2"/>
              </a:rPr>
              <a:t> </a:t>
            </a:r>
            <a:endParaRPr lang="zh-CN" altLang="en-US" sz="2665">
              <a:solidFill>
                <a:srgbClr val="C00000"/>
              </a:solidFill>
            </a:endParaRPr>
          </a:p>
        </p:txBody>
      </p:sp>
      <p:cxnSp>
        <p:nvCxnSpPr>
          <p:cNvPr id="398" name="曲线连接符 397" title=""/>
          <p:cNvCxnSpPr/>
          <p:nvPr>
            <p:custDataLst>
              <p:tags r:id="rId261"/>
            </p:custDataLst>
          </p:nvPr>
        </p:nvCxnSpPr>
        <p:spPr>
          <a:xfrm rot="16200000" flipH="1">
            <a:off x="641965" y="5002788"/>
            <a:ext cx="310015" cy="71728"/>
          </a:xfrm>
          <a:prstGeom prst="curvedConnector3">
            <a:avLst>
              <a:gd name="adj1" fmla="val 50000"/>
            </a:avLst>
          </a:prstGeom>
          <a:noFill/>
          <a:ln w="19050" cap="flat" cmpd="sng" algn="ctr">
            <a:solidFill>
              <a:srgbClr val="C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01" name="曲线连接符 400" title=""/>
          <p:cNvCxnSpPr>
            <a:stCxn id="279" idx="0"/>
          </p:cNvCxnSpPr>
          <p:nvPr>
            <p:custDataLst>
              <p:tags r:id="rId262"/>
            </p:custDataLst>
          </p:nvPr>
        </p:nvCxnSpPr>
        <p:spPr>
          <a:xfrm rot="16200000" flipH="1">
            <a:off x="841715" y="5645335"/>
            <a:ext cx="680755" cy="42356"/>
          </a:xfrm>
          <a:prstGeom prst="curvedConnector3">
            <a:avLst/>
          </a:prstGeom>
          <a:noFill/>
          <a:ln w="19050" cap="flat" cmpd="sng" algn="ctr">
            <a:solidFill>
              <a:srgbClr val="C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402" name="文本框 401" title=""/>
          <p:cNvSpPr txBox="1"/>
          <p:nvPr>
            <p:custDataLst>
              <p:tags r:id="rId263"/>
            </p:custDataLst>
          </p:nvPr>
        </p:nvSpPr>
        <p:spPr>
          <a:xfrm>
            <a:off x="950439" y="5896759"/>
            <a:ext cx="521970" cy="501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665">
                <a:solidFill>
                  <a:srgbClr val="C00000"/>
                </a:solidFill>
                <a:ea typeface="楷体" panose="02010609060101010101" pitchFamily="49" charset="-122"/>
                <a:sym typeface="微软雅黑" panose="020b0503020204020204" charset="-122"/>
              </a:rPr>
              <a:t>➁</a:t>
            </a:r>
            <a:endParaRPr lang="zh-CN" altLang="en-US" sz="2665">
              <a:solidFill>
                <a:srgbClr val="C00000"/>
              </a:solidFill>
            </a:endParaRPr>
          </a:p>
        </p:txBody>
      </p:sp>
      <p:cxnSp>
        <p:nvCxnSpPr>
          <p:cNvPr id="404" name="曲线连接符 403" title=""/>
          <p:cNvCxnSpPr/>
          <p:nvPr>
            <p:custDataLst>
              <p:tags r:id="rId264"/>
            </p:custDataLst>
          </p:nvPr>
        </p:nvCxnSpPr>
        <p:spPr>
          <a:xfrm flipV="1">
            <a:off x="1788251" y="4770128"/>
            <a:ext cx="1011591" cy="465837"/>
          </a:xfrm>
          <a:prstGeom prst="curvedConnector3">
            <a:avLst/>
          </a:prstGeom>
          <a:noFill/>
          <a:ln w="12700" cap="flat" cmpd="sng" algn="ctr">
            <a:solidFill>
              <a:srgbClr val="C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405" name="文本框 404" title=""/>
          <p:cNvSpPr txBox="1"/>
          <p:nvPr>
            <p:custDataLst>
              <p:tags r:id="rId265"/>
            </p:custDataLst>
          </p:nvPr>
        </p:nvSpPr>
        <p:spPr>
          <a:xfrm>
            <a:off x="2718160" y="4467364"/>
            <a:ext cx="521970" cy="501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665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微软雅黑" panose="020b0503020204020204" charset="-122"/>
              </a:rPr>
              <a:t>➂</a:t>
            </a:r>
            <a:endParaRPr lang="zh-CN" altLang="en-US" sz="2665">
              <a:solidFill>
                <a:srgbClr val="C00000"/>
              </a:solidFill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266"/>
            </p:custDataLst>
          </p:nvPr>
        </p:nvSpPr>
        <p:spPr>
          <a:xfrm>
            <a:off x="6024245" y="2636520"/>
            <a:ext cx="46532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零刻度线磨损了怎么办？</a:t>
            </a:r>
            <a:endParaRPr lang="zh-CN" altLang="en-US" sz="320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  <p:cond evt="onBegin" delay="0">
                          <p:tn val="18"/>
                        </p:cond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  <p:cond evt="onBegin" delay="0">
                          <p:tn val="22"/>
                        </p:cond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  <p:cond evt="onBegin" delay="0">
                          <p:tn val="31"/>
                        </p:cond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  <p:cond evt="onBegin" delay="0">
                          <p:tn val="41"/>
                        </p:cond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  <p:cond evt="onBegin" delay="0">
                          <p:tn val="45"/>
                        </p:cond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  <p:cond evt="onBegin" delay="0">
                          <p:tn val="53"/>
                        </p:cond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  <p:cond evt="onBegin" delay="0">
                          <p:tn val="57"/>
                        </p:cond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" grpId="0"/>
      <p:bldP spid="267" grpId="0"/>
      <p:bldP spid="396" grpId="0"/>
      <p:bldP spid="402" grpId="0"/>
      <p:bldP spid="405" grpId="0"/>
      <p:bldP spid="2" grpId="0"/>
      <p:bldP spid="26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1" name="矩形 10" title=""/>
          <p:cNvSpPr/>
          <p:nvPr>
            <p:custDataLst>
              <p:tags r:id="rId3"/>
            </p:custDataLst>
          </p:nvPr>
        </p:nvSpPr>
        <p:spPr>
          <a:xfrm>
            <a:off x="1848485" y="1268730"/>
            <a:ext cx="8495030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smtClea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charset="-122"/>
                <a:sym typeface="微软雅黑" panose="020b0503020204020204" charset="-122"/>
              </a:rPr>
              <a:t>读数</a:t>
            </a:r>
            <a:r>
              <a:rPr lang="zh-CN" altLang="en-US" sz="280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charset="-122"/>
                <a:sym typeface="微软雅黑" panose="020b0503020204020204" charset="-122"/>
              </a:rPr>
              <a:t>时，视线与</a:t>
            </a:r>
            <a:r>
              <a:rPr lang="zh-CN" altLang="en-US" sz="280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charset="-122"/>
                <a:sym typeface="微软雅黑" panose="020b0503020204020204" charset="-122"/>
              </a:rPr>
              <a:t>尺面垂直</a:t>
            </a:r>
            <a:r>
              <a:rPr lang="zh-CN" altLang="en-US" sz="280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charset="-122"/>
                <a:sym typeface="微软雅黑" panose="020b0503020204020204" charset="-122"/>
              </a:rPr>
              <a:t>，正对刻度线。</a:t>
            </a:r>
            <a:endParaRPr lang="zh-CN" altLang="en-US" sz="280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6" name="图片 5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rcRect l="195" t="-1445" r="-195" b="1445"/>
          <a:stretch>
            <a:fillRect/>
          </a:stretch>
        </p:blipFill>
        <p:spPr>
          <a:xfrm>
            <a:off x="3143741" y="2636466"/>
            <a:ext cx="4796536" cy="2595500"/>
          </a:xfrm>
          <a:prstGeom prst="rect">
            <a:avLst/>
          </a:prstGeom>
        </p:spPr>
      </p:pic>
      <p:sp>
        <p:nvSpPr>
          <p:cNvPr id="8" name="Text Box 397" title="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782158" y="3262197"/>
            <a:ext cx="1319149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b="1" kern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Helvetica"/>
                <a:sym typeface="Helvetica"/>
              </a:rPr>
              <a:t>×</a:t>
            </a:r>
            <a:endParaRPr lang="en-US" sz="4400" b="1" kern="0">
              <a:solidFill>
                <a:srgbClr val="C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Helvetica"/>
              <a:sym typeface="Helvetica"/>
            </a:endParaRPr>
          </a:p>
        </p:txBody>
      </p:sp>
      <p:sp>
        <p:nvSpPr>
          <p:cNvPr id="10" name="Text Box 398" title="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967809" y="3133998"/>
            <a:ext cx="1319149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b="1" kern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Helvetica"/>
                <a:sym typeface="Helvetica"/>
              </a:rPr>
              <a:t>×</a:t>
            </a:r>
            <a:endParaRPr lang="en-US" sz="4400" b="1" kern="0">
              <a:solidFill>
                <a:srgbClr val="C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Helvetica"/>
              <a:sym typeface="Helvetica"/>
            </a:endParaRPr>
          </a:p>
        </p:txBody>
      </p:sp>
      <p:sp>
        <p:nvSpPr>
          <p:cNvPr id="12" name="Text Box 399" title="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972234" y="2197825"/>
            <a:ext cx="1319149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ysClr val="windowText" lastClr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b="1" kern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Helvetica"/>
                <a:sym typeface="Helvetica"/>
              </a:rPr>
              <a:t>√</a:t>
            </a:r>
            <a:endParaRPr lang="en-US" sz="4400" b="1" kern="0">
              <a:solidFill>
                <a:srgbClr val="C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Helvetica"/>
              <a:sym typeface="Helvetica"/>
            </a:endParaRPr>
          </a:p>
        </p:txBody>
      </p:sp>
      <p:sp>
        <p:nvSpPr>
          <p:cNvPr id="9" name="圆角矩形 8" title=""/>
          <p:cNvSpPr/>
          <p:nvPr>
            <p:custDataLst>
              <p:tags r:id="rId9"/>
            </p:custDataLst>
          </p:nvPr>
        </p:nvSpPr>
        <p:spPr>
          <a:xfrm>
            <a:off x="623625" y="476563"/>
            <a:ext cx="1315200" cy="643200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zh-CN" altLang="en-US" sz="3735" smtClean="0">
                <a:solidFill>
                  <a:sysClr val="windowText" lastClr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会读</a:t>
            </a:r>
            <a:endParaRPr lang="zh-CN" altLang="en-US" sz="3735">
              <a:solidFill>
                <a:sysClr val="windowText" lastClr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2" name="组合 1" title=""/>
          <p:cNvGrpSpPr/>
          <p:nvPr>
            <p:custDataLst>
              <p:tags r:id="rId3"/>
            </p:custDataLst>
          </p:nvPr>
        </p:nvGrpSpPr>
        <p:grpSpPr>
          <a:xfrm>
            <a:off x="1198700" y="2454407"/>
            <a:ext cx="6356985" cy="1600764"/>
            <a:chOff x="1403349" y="2134237"/>
            <a:chExt cx="7175848" cy="2947249"/>
          </a:xfrm>
        </p:grpSpPr>
        <p:sp>
          <p:nvSpPr>
            <p:cNvPr id="3" name="Line 2"/>
            <p:cNvSpPr>
              <a:spLocks noChangeShapeType="1"/>
            </p:cNvSpPr>
            <p:nvPr>
              <p:custDataLst>
                <p:tags r:id="rId4"/>
              </p:custDataLst>
            </p:nvPr>
          </p:nvSpPr>
          <p:spPr bwMode="auto">
            <a:xfrm>
              <a:off x="1476374" y="3080554"/>
              <a:ext cx="633571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" name="Line 3"/>
            <p:cNvSpPr>
              <a:spLocks noChangeShapeType="1"/>
            </p:cNvSpPr>
            <p:nvPr>
              <p:custDataLst>
                <p:tags r:id="rId5"/>
              </p:custDataLst>
            </p:nvPr>
          </p:nvSpPr>
          <p:spPr bwMode="auto">
            <a:xfrm flipH="1">
              <a:off x="1619249" y="3080554"/>
              <a:ext cx="0" cy="107950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" name="Line 4"/>
            <p:cNvSpPr>
              <a:spLocks noChangeShapeType="1"/>
            </p:cNvSpPr>
            <p:nvPr>
              <p:custDataLst>
                <p:tags r:id="rId6"/>
              </p:custDataLst>
            </p:nvPr>
          </p:nvSpPr>
          <p:spPr bwMode="auto">
            <a:xfrm flipH="1">
              <a:off x="3059112" y="3080554"/>
              <a:ext cx="0" cy="107950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Line 5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 flipH="1">
              <a:off x="2484437" y="3367891"/>
              <a:ext cx="0" cy="43180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Line 6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 flipH="1">
              <a:off x="1908174" y="3080554"/>
              <a:ext cx="0" cy="72072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Line 7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 flipH="1">
              <a:off x="2195512" y="3080554"/>
              <a:ext cx="0" cy="72072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Line 8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 flipH="1">
              <a:off x="2484437" y="3080554"/>
              <a:ext cx="0" cy="72072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Line 9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 flipH="1">
              <a:off x="2771774" y="3080554"/>
              <a:ext cx="0" cy="72072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Text Box 10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1403349" y="4231491"/>
              <a:ext cx="503238" cy="849995"/>
            </a:xfrm>
            <a:prstGeom prst="rect">
              <a:avLst/>
            </a:prstGeom>
            <a:noFill/>
            <a:ln w="38100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  <a:t>0</a:t>
              </a:r>
              <a:endParaRPr kumimoji="0" lang="en-US" altLang="zh-CN" sz="24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Line 11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flipH="1">
              <a:off x="4500562" y="3080554"/>
              <a:ext cx="0" cy="107950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Line 12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3349624" y="3080554"/>
              <a:ext cx="0" cy="72072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Line 13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flipH="1">
              <a:off x="3636962" y="3080554"/>
              <a:ext cx="0" cy="72072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Line 14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 flipH="1">
              <a:off x="3925887" y="3080554"/>
              <a:ext cx="0" cy="72072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Line 15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H="1">
              <a:off x="4213224" y="3080554"/>
              <a:ext cx="0" cy="72072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Line 16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H="1">
              <a:off x="5940424" y="3080554"/>
              <a:ext cx="0" cy="107950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Line 17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H="1">
              <a:off x="4789487" y="3080554"/>
              <a:ext cx="0" cy="72072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Line 18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H="1">
              <a:off x="5076824" y="3080554"/>
              <a:ext cx="0" cy="72072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0" name="Line 19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 flipH="1">
              <a:off x="5365749" y="3080554"/>
              <a:ext cx="0" cy="72072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Line 20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 flipH="1">
              <a:off x="5653087" y="3080554"/>
              <a:ext cx="0" cy="72072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" name="Line 21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 flipH="1">
              <a:off x="7380287" y="3080554"/>
              <a:ext cx="0" cy="107950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Line 22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 flipH="1">
              <a:off x="6229349" y="3080554"/>
              <a:ext cx="0" cy="72072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Line 23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 flipH="1">
              <a:off x="6516687" y="3080554"/>
              <a:ext cx="0" cy="72072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Line 24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 flipH="1">
              <a:off x="6805612" y="3080554"/>
              <a:ext cx="0" cy="72072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Line 25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 flipH="1">
              <a:off x="7092949" y="3080554"/>
              <a:ext cx="0" cy="72072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Rectangle 26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1618693" y="2134237"/>
              <a:ext cx="3240088" cy="935038"/>
            </a:xfrm>
            <a:prstGeom prst="rect">
              <a:avLst/>
            </a:prstGeom>
            <a:solidFill>
              <a:srgbClr val="00CC99"/>
            </a:solidFill>
            <a:ln w="38100">
              <a:solidFill>
                <a:srgbClr val="000000"/>
              </a:solidFill>
              <a:miter lim="800000"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Text Box 27"/>
            <p:cNvSpPr txBox="1"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4284662" y="4231491"/>
              <a:ext cx="503237" cy="849995"/>
            </a:xfrm>
            <a:prstGeom prst="rect">
              <a:avLst/>
            </a:prstGeom>
            <a:noFill/>
            <a:ln w="38100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  <a:t>1</a:t>
              </a:r>
              <a:endParaRPr kumimoji="0" lang="en-US" altLang="zh-CN" sz="24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Text Box 28"/>
            <p:cNvSpPr txBox="1"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7164387" y="4231491"/>
              <a:ext cx="503237" cy="849995"/>
            </a:xfrm>
            <a:prstGeom prst="rect">
              <a:avLst/>
            </a:prstGeom>
            <a:noFill/>
            <a:ln w="38100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  <a:t>2</a:t>
              </a:r>
              <a:endParaRPr kumimoji="0" lang="en-US" altLang="zh-CN" sz="24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Text Box 29"/>
            <p:cNvSpPr txBox="1"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7428260" y="4170899"/>
              <a:ext cx="1150937" cy="849995"/>
            </a:xfrm>
            <a:prstGeom prst="rect">
              <a:avLst/>
            </a:prstGeom>
            <a:noFill/>
            <a:ln w="38100">
              <a:noFill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  <a:t>cm</a:t>
              </a:r>
              <a:endParaRPr kumimoji="0" lang="en-US" altLang="zh-CN" sz="24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66" name="Rectangle 7" title=""/>
          <p:cNvSpPr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2435580" y="5028254"/>
            <a:ext cx="60499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测量结果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=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数字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+</a:t>
            </a:r>
            <a:r>
              <a: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单位。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  <p:pic>
        <p:nvPicPr>
          <p:cNvPr id="40" name="Picture 391" title=""/>
          <p:cNvPicPr>
            <a:picLocks noChangeAspect="1" noChangeArrowheads="1"/>
          </p:cNvPicPr>
          <p:nvPr>
            <p:custDataLst>
              <p:tags r:id="rId34"/>
            </p:custDataLst>
          </p:nvPr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238816">
            <a:off x="3944472" y="1311285"/>
            <a:ext cx="6381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Line 130" title=""/>
          <p:cNvSpPr>
            <a:spLocks noChangeShapeType="1"/>
          </p:cNvSpPr>
          <p:nvPr>
            <p:custDataLst>
              <p:tags r:id="rId35"/>
            </p:custDataLst>
          </p:nvPr>
        </p:nvSpPr>
        <p:spPr bwMode="auto">
          <a:xfrm flipH="1" flipV="1">
            <a:off x="4276259" y="2024410"/>
            <a:ext cx="0" cy="95250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2" name="Text Box 31" title=""/>
          <p:cNvSpPr txBox="1"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6960073" y="2862842"/>
            <a:ext cx="37871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 kumimoji="0" sz="2800" b="1" i="0" u="none" strike="noStrike" kern="0" cap="none" spc="0" normalizeH="0" baseline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>
              <a:defRPr sz="2800"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>
              <a:defRPr sz="2400"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分度值：</a:t>
            </a:r>
            <a:r>
              <a:rPr kumimoji="0" lang="en-US" altLang="zh-CN" sz="2800" b="1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1mm</a:t>
            </a:r>
            <a:endParaRPr kumimoji="0" lang="en-US" altLang="zh-CN" sz="2800" b="1" i="0" u="none" strike="noStrike" kern="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6" name="Text Box 31" title=""/>
          <p:cNvSpPr txBox="1"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6913916" y="1340629"/>
            <a:ext cx="15062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测量值：</a:t>
            </a:r>
            <a:endParaRPr kumimoji="0" lang="en-US" altLang="zh-CN" sz="28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1" name="圆角矩形 30" title=""/>
          <p:cNvSpPr/>
          <p:nvPr>
            <p:custDataLst>
              <p:tags r:id="rId38"/>
            </p:custDataLst>
          </p:nvPr>
        </p:nvSpPr>
        <p:spPr>
          <a:xfrm>
            <a:off x="623625" y="476563"/>
            <a:ext cx="1315200" cy="643200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zh-CN" altLang="en-US" sz="3735" smtClean="0">
                <a:solidFill>
                  <a:sysClr val="windowText" lastClr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会读</a:t>
            </a:r>
            <a:endParaRPr lang="zh-CN" altLang="en-US" sz="3735">
              <a:solidFill>
                <a:sysClr val="windowText" lastClr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8" name="Rectangle 4" title=""/>
          <p:cNvSpPr>
            <a:spLocks noChangeArrowheads="1"/>
          </p:cNvSpPr>
          <p:nvPr>
            <p:custDataLst>
              <p:tags r:id="rId39"/>
            </p:custDataLst>
          </p:nvPr>
        </p:nvSpPr>
        <p:spPr bwMode="auto">
          <a:xfrm>
            <a:off x="4584112" y="548763"/>
            <a:ext cx="61928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；</a:t>
            </a:r>
            <a:r>
              <a: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估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读</a:t>
            </a:r>
            <a:r>
              <a: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到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分度值</a:t>
            </a:r>
            <a:r>
              <a: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下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一</a:t>
            </a:r>
            <a:r>
              <a: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位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。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  <p:sp>
        <p:nvSpPr>
          <p:cNvPr id="71" name="Rectangle 5" title=""/>
          <p:cNvSpPr>
            <a:spLocks noChangeArrowheads="1"/>
          </p:cNvSpPr>
          <p:nvPr>
            <p:custDataLst>
              <p:tags r:id="rId40"/>
            </p:custDataLst>
          </p:nvPr>
        </p:nvSpPr>
        <p:spPr bwMode="auto">
          <a:xfrm>
            <a:off x="2036061" y="568048"/>
            <a:ext cx="47529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视线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与尺面垂直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  <p:sp>
        <p:nvSpPr>
          <p:cNvPr id="39" name="文本框 38" title=""/>
          <p:cNvSpPr txBox="1"/>
          <p:nvPr>
            <p:custDataLst>
              <p:tags r:id="rId41"/>
            </p:custDataLst>
          </p:nvPr>
        </p:nvSpPr>
        <p:spPr>
          <a:xfrm>
            <a:off x="8485415" y="1268741"/>
            <a:ext cx="956048" cy="501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70" u="heavy">
                <a:solidFill>
                  <a:schemeClr val="tx1"/>
                </a:solidFill>
                <a:uFillTx/>
              </a:rPr>
              <a:t>1 .1 </a:t>
            </a:r>
            <a:r>
              <a:rPr lang="en-US" altLang="zh-CN" sz="2670">
                <a:solidFill>
                  <a:schemeClr val="tx1"/>
                </a:solidFill>
                <a:uFillTx/>
              </a:rPr>
              <a:t>  </a:t>
            </a:r>
            <a:r>
              <a:rPr lang="en-US" altLang="zh-CN" sz="2670"/>
              <a:t>   </a:t>
            </a:r>
            <a:endParaRPr lang="en-US" altLang="zh-CN" sz="2670"/>
          </a:p>
        </p:txBody>
      </p:sp>
      <p:sp>
        <p:nvSpPr>
          <p:cNvPr id="43" name="文本框 42" title=""/>
          <p:cNvSpPr txBox="1"/>
          <p:nvPr>
            <p:custDataLst>
              <p:tags r:id="rId42"/>
            </p:custDataLst>
          </p:nvPr>
        </p:nvSpPr>
        <p:spPr>
          <a:xfrm>
            <a:off x="8681391" y="1755505"/>
            <a:ext cx="346402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0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准确值</a:t>
            </a:r>
            <a:endParaRPr lang="zh-CN" altLang="zh-CN" sz="2000" b="1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4" name="文本框 43" title=""/>
          <p:cNvSpPr txBox="1"/>
          <p:nvPr>
            <p:custDataLst>
              <p:tags r:id="rId43"/>
            </p:custDataLst>
          </p:nvPr>
        </p:nvSpPr>
        <p:spPr>
          <a:xfrm>
            <a:off x="9276207" y="1779869"/>
            <a:ext cx="47617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0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估读值</a:t>
            </a:r>
            <a:endParaRPr lang="zh-CN" altLang="zh-CN" sz="2000" b="1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5" name="文本框 44" title=""/>
          <p:cNvSpPr txBox="1"/>
          <p:nvPr>
            <p:custDataLst>
              <p:tags r:id="rId44"/>
            </p:custDataLst>
          </p:nvPr>
        </p:nvSpPr>
        <p:spPr>
          <a:xfrm>
            <a:off x="9801107" y="1766098"/>
            <a:ext cx="4761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000" b="1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单位</a:t>
            </a:r>
            <a:endParaRPr lang="zh-CN" altLang="zh-CN" sz="2000" b="1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7" name="文本框 46" title=""/>
          <p:cNvSpPr txBox="1"/>
          <p:nvPr>
            <p:custDataLst>
              <p:tags r:id="rId45"/>
            </p:custDataLst>
          </p:nvPr>
        </p:nvSpPr>
        <p:spPr>
          <a:xfrm>
            <a:off x="9086586" y="1268741"/>
            <a:ext cx="1665802" cy="501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70" u="heavy">
                <a:uFillTx/>
                <a:sym typeface="+mn-ea"/>
              </a:rPr>
              <a:t> </a:t>
            </a:r>
            <a:r>
              <a:rPr lang="en-US" altLang="zh-CN" sz="2670" u="heavy">
                <a:solidFill>
                  <a:schemeClr val="tx1"/>
                </a:solidFill>
                <a:uFillTx/>
              </a:rPr>
              <a:t>2</a:t>
            </a:r>
            <a:r>
              <a:rPr lang="en-US" altLang="zh-CN" sz="2670"/>
              <a:t>  </a:t>
            </a:r>
            <a:endParaRPr lang="en-US" altLang="zh-CN" sz="2670"/>
          </a:p>
        </p:txBody>
      </p:sp>
      <p:sp>
        <p:nvSpPr>
          <p:cNvPr id="48" name="文本框 47" title=""/>
          <p:cNvSpPr txBox="1"/>
          <p:nvPr>
            <p:custDataLst>
              <p:tags r:id="rId46"/>
            </p:custDataLst>
          </p:nvPr>
        </p:nvSpPr>
        <p:spPr>
          <a:xfrm>
            <a:off x="9671097" y="1268741"/>
            <a:ext cx="852763" cy="501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70"/>
              <a:t>cm</a:t>
            </a:r>
            <a:endParaRPr lang="en-US" altLang="zh-CN" sz="2670"/>
          </a:p>
        </p:txBody>
      </p:sp>
      <p:sp>
        <p:nvSpPr>
          <p:cNvPr id="49" name="圆角矩形 48" title=""/>
          <p:cNvSpPr/>
          <p:nvPr>
            <p:custDataLst>
              <p:tags r:id="rId47"/>
            </p:custDataLst>
          </p:nvPr>
        </p:nvSpPr>
        <p:spPr>
          <a:xfrm>
            <a:off x="623625" y="4946963"/>
            <a:ext cx="1315200" cy="643200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zh-CN" altLang="en-US" sz="3735" smtClean="0">
                <a:solidFill>
                  <a:sysClr val="windowText" lastClr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会记</a:t>
            </a:r>
            <a:endParaRPr lang="zh-CN" altLang="en-US" sz="3735">
              <a:solidFill>
                <a:sysClr val="windowText" lastClr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42" grpId="0"/>
      <p:bldP spid="46" grpId="0"/>
      <p:bldP spid="68" grpId="0"/>
      <p:bldP spid="39" grpId="0"/>
      <p:bldP spid="43" grpId="0"/>
      <p:bldP spid="44" grpId="0"/>
      <p:bldP spid="45" grpId="0"/>
      <p:bldP spid="47" grpId="0"/>
      <p:bldP spid="4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19457" name="Group 4" title=""/>
          <p:cNvGrpSpPr/>
          <p:nvPr>
            <p:custDataLst>
              <p:tags r:id="rId3"/>
            </p:custDataLst>
          </p:nvPr>
        </p:nvGrpSpPr>
        <p:grpSpPr>
          <a:xfrm>
            <a:off x="1847215" y="2842895"/>
            <a:ext cx="8229600" cy="1171575"/>
            <a:chExt cx="3744" cy="480"/>
          </a:xfrm>
        </p:grpSpPr>
        <p:sp>
          <p:nvSpPr>
            <p:cNvPr id="19458" name="Rectangle 5"/>
            <p:cNvSpPr/>
            <p:nvPr>
              <p:custDataLst>
                <p:tags r:id="rId4"/>
              </p:custDataLst>
            </p:nvPr>
          </p:nvSpPr>
          <p:spPr>
            <a:xfrm>
              <a:off x="0" y="0"/>
              <a:ext cx="3696" cy="480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grpSp>
          <p:nvGrpSpPr>
            <p:cNvPr id="19459" name="Group 6"/>
            <p:cNvGrpSpPr/>
            <p:nvPr>
              <p:custDataLst>
                <p:tags r:id="rId5"/>
              </p:custDataLst>
            </p:nvPr>
          </p:nvGrpSpPr>
          <p:grpSpPr>
            <a:xfrm>
              <a:off x="144" y="0"/>
              <a:ext cx="3096" cy="192"/>
              <a:chExt cx="3096" cy="192"/>
            </a:xfrm>
          </p:grpSpPr>
          <p:grpSp>
            <p:nvGrpSpPr>
              <p:cNvPr id="19460" name="Group 7"/>
              <p:cNvGrpSpPr/>
              <p:nvPr>
                <p:custDataLst>
                  <p:tags r:id="rId6"/>
                </p:custDataLst>
              </p:nvPr>
            </p:nvGrpSpPr>
            <p:grpSpPr>
              <a:xfrm>
                <a:off x="0" y="0"/>
                <a:ext cx="2976" cy="192"/>
                <a:chExt cx="2976" cy="192"/>
              </a:xfrm>
            </p:grpSpPr>
            <p:sp>
              <p:nvSpPr>
                <p:cNvPr id="19461" name="Line 8"/>
                <p:cNvSpPr/>
                <p:nvPr>
                  <p:custDataLst>
                    <p:tags r:id="rId7"/>
                  </p:custDataLst>
                </p:nvPr>
              </p:nvSpPr>
              <p:spPr>
                <a:xfrm flipH="1">
                  <a:off x="144" y="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19462" name="Line 9"/>
                <p:cNvSpPr/>
                <p:nvPr>
                  <p:custDataLst>
                    <p:tags r:id="rId8"/>
                  </p:custDataLst>
                </p:nvPr>
              </p:nvSpPr>
              <p:spPr>
                <a:xfrm flipH="1">
                  <a:off x="288" y="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19463" name="Line 10"/>
                <p:cNvSpPr/>
                <p:nvPr>
                  <p:custDataLst>
                    <p:tags r:id="rId9"/>
                  </p:custDataLst>
                </p:nvPr>
              </p:nvSpPr>
              <p:spPr>
                <a:xfrm flipH="1">
                  <a:off x="432" y="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19464" name="Line 11"/>
                <p:cNvSpPr/>
                <p:nvPr>
                  <p:custDataLst>
                    <p:tags r:id="rId10"/>
                  </p:custDataLst>
                </p:nvPr>
              </p:nvSpPr>
              <p:spPr>
                <a:xfrm flipH="1">
                  <a:off x="576" y="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19465" name="Line 12"/>
                <p:cNvSpPr/>
                <p:nvPr>
                  <p:custDataLst>
                    <p:tags r:id="rId11"/>
                  </p:custDataLst>
                </p:nvPr>
              </p:nvSpPr>
              <p:spPr>
                <a:xfrm flipH="1">
                  <a:off x="1296" y="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19466" name="Line 13"/>
                <p:cNvSpPr/>
                <p:nvPr>
                  <p:custDataLst>
                    <p:tags r:id="rId12"/>
                  </p:custDataLst>
                </p:nvPr>
              </p:nvSpPr>
              <p:spPr>
                <a:xfrm flipH="1">
                  <a:off x="864" y="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19467" name="Line 14"/>
                <p:cNvSpPr/>
                <p:nvPr>
                  <p:custDataLst>
                    <p:tags r:id="rId13"/>
                  </p:custDataLst>
                </p:nvPr>
              </p:nvSpPr>
              <p:spPr>
                <a:xfrm flipH="1">
                  <a:off x="1008" y="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19468" name="Line 15"/>
                <p:cNvSpPr/>
                <p:nvPr>
                  <p:custDataLst>
                    <p:tags r:id="rId14"/>
                  </p:custDataLst>
                </p:nvPr>
              </p:nvSpPr>
              <p:spPr>
                <a:xfrm flipH="1">
                  <a:off x="1152" y="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19469" name="Line 16"/>
                <p:cNvSpPr/>
                <p:nvPr>
                  <p:custDataLst>
                    <p:tags r:id="rId15"/>
                  </p:custDataLst>
                </p:nvPr>
              </p:nvSpPr>
              <p:spPr>
                <a:xfrm flipH="1">
                  <a:off x="720" y="0"/>
                  <a:ext cx="0" cy="144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19470" name="Line 17"/>
                <p:cNvSpPr/>
                <p:nvPr>
                  <p:custDataLst>
                    <p:tags r:id="rId16"/>
                  </p:custDataLst>
                </p:nvPr>
              </p:nvSpPr>
              <p:spPr>
                <a:xfrm flipH="1">
                  <a:off x="1560" y="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19471" name="Line 18"/>
                <p:cNvSpPr/>
                <p:nvPr>
                  <p:custDataLst>
                    <p:tags r:id="rId17"/>
                  </p:custDataLst>
                </p:nvPr>
              </p:nvSpPr>
              <p:spPr>
                <a:xfrm flipH="1">
                  <a:off x="1704" y="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19472" name="Line 19"/>
                <p:cNvSpPr/>
                <p:nvPr>
                  <p:custDataLst>
                    <p:tags r:id="rId18"/>
                  </p:custDataLst>
                </p:nvPr>
              </p:nvSpPr>
              <p:spPr>
                <a:xfrm flipH="1">
                  <a:off x="1848" y="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19473" name="Line 20"/>
                <p:cNvSpPr/>
                <p:nvPr>
                  <p:custDataLst>
                    <p:tags r:id="rId19"/>
                  </p:custDataLst>
                </p:nvPr>
              </p:nvSpPr>
              <p:spPr>
                <a:xfrm flipH="1">
                  <a:off x="1992" y="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19474" name="Line 21"/>
                <p:cNvSpPr/>
                <p:nvPr>
                  <p:custDataLst>
                    <p:tags r:id="rId20"/>
                  </p:custDataLst>
                </p:nvPr>
              </p:nvSpPr>
              <p:spPr>
                <a:xfrm flipH="1">
                  <a:off x="2712" y="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19475" name="Line 22"/>
                <p:cNvSpPr/>
                <p:nvPr>
                  <p:custDataLst>
                    <p:tags r:id="rId21"/>
                  </p:custDataLst>
                </p:nvPr>
              </p:nvSpPr>
              <p:spPr>
                <a:xfrm flipH="1">
                  <a:off x="2280" y="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19476" name="Line 23"/>
                <p:cNvSpPr/>
                <p:nvPr>
                  <p:custDataLst>
                    <p:tags r:id="rId22"/>
                  </p:custDataLst>
                </p:nvPr>
              </p:nvSpPr>
              <p:spPr>
                <a:xfrm flipH="1">
                  <a:off x="2424" y="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19477" name="Line 24"/>
                <p:cNvSpPr/>
                <p:nvPr>
                  <p:custDataLst>
                    <p:tags r:id="rId23"/>
                  </p:custDataLst>
                </p:nvPr>
              </p:nvSpPr>
              <p:spPr>
                <a:xfrm flipH="1">
                  <a:off x="2568" y="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19478" name="Line 25"/>
                <p:cNvSpPr/>
                <p:nvPr>
                  <p:custDataLst>
                    <p:tags r:id="rId24"/>
                  </p:custDataLst>
                </p:nvPr>
              </p:nvSpPr>
              <p:spPr>
                <a:xfrm flipH="1">
                  <a:off x="2136" y="0"/>
                  <a:ext cx="0" cy="144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19479" name="Line 26"/>
                <p:cNvSpPr/>
                <p:nvPr>
                  <p:custDataLst>
                    <p:tags r:id="rId25"/>
                  </p:custDataLst>
                </p:nvPr>
              </p:nvSpPr>
              <p:spPr>
                <a:xfrm flipH="1">
                  <a:off x="2976" y="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19480" name="Line 27"/>
                <p:cNvSpPr/>
                <p:nvPr>
                  <p:custDataLst>
                    <p:tags r:id="rId26"/>
                  </p:custDataLst>
                </p:nvPr>
              </p:nvSpPr>
              <p:spPr>
                <a:xfrm flipH="1">
                  <a:off x="0" y="0"/>
                  <a:ext cx="0" cy="192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19481" name="Line 28"/>
                <p:cNvSpPr/>
                <p:nvPr>
                  <p:custDataLst>
                    <p:tags r:id="rId27"/>
                  </p:custDataLst>
                </p:nvPr>
              </p:nvSpPr>
              <p:spPr>
                <a:xfrm flipH="1">
                  <a:off x="1428" y="0"/>
                  <a:ext cx="0" cy="192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19482" name="Line 29"/>
                <p:cNvSpPr/>
                <p:nvPr>
                  <p:custDataLst>
                    <p:tags r:id="rId28"/>
                  </p:custDataLst>
                </p:nvPr>
              </p:nvSpPr>
              <p:spPr>
                <a:xfrm flipH="1">
                  <a:off x="2844" y="0"/>
                  <a:ext cx="0" cy="192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</p:grpSp>
          <p:sp>
            <p:nvSpPr>
              <p:cNvPr id="19483" name="Line 30"/>
              <p:cNvSpPr/>
              <p:nvPr>
                <p:custDataLst>
                  <p:tags r:id="rId29"/>
                </p:custDataLst>
              </p:nvPr>
            </p:nvSpPr>
            <p:spPr>
              <a:xfrm flipH="1">
                <a:off x="3096" y="0"/>
                <a:ext cx="0" cy="96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</p:grpSp>
        <p:sp>
          <p:nvSpPr>
            <p:cNvPr id="19484" name="Text Box 31"/>
            <p:cNvSpPr txBox="1"/>
            <p:nvPr>
              <p:custDataLst>
                <p:tags r:id="rId30"/>
              </p:custDataLst>
            </p:nvPr>
          </p:nvSpPr>
          <p:spPr>
            <a:xfrm>
              <a:off x="2868" y="132"/>
              <a:ext cx="480" cy="26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3600" b="1">
                  <a:latin typeface="Times New Roman" panose="02020603050405020304" pitchFamily="18" charset="0"/>
                  <a:ea typeface="宋体" panose="02010600030101010101" pitchFamily="2" charset="-122"/>
                </a:rPr>
                <a:t>2</a:t>
              </a:r>
              <a:endParaRPr lang="en-US" altLang="zh-CN" sz="3600" b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9485" name="Text Box 32"/>
            <p:cNvSpPr txBox="1"/>
            <p:nvPr>
              <p:custDataLst>
                <p:tags r:id="rId31"/>
              </p:custDataLst>
            </p:nvPr>
          </p:nvSpPr>
          <p:spPr>
            <a:xfrm>
              <a:off x="1440" y="124"/>
              <a:ext cx="480" cy="26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3600" b="1">
                  <a:latin typeface="Times New Roman" panose="02020603050405020304" pitchFamily="18" charset="0"/>
                  <a:ea typeface="宋体" panose="02010600030101010101" pitchFamily="2" charset="-122"/>
                </a:rPr>
                <a:t>1</a:t>
              </a:r>
              <a:endParaRPr lang="en-US" altLang="zh-CN" sz="3600" b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9486" name="Text Box 33"/>
            <p:cNvSpPr txBox="1"/>
            <p:nvPr>
              <p:custDataLst>
                <p:tags r:id="rId32"/>
              </p:custDataLst>
            </p:nvPr>
          </p:nvSpPr>
          <p:spPr>
            <a:xfrm>
              <a:off x="12" y="132"/>
              <a:ext cx="480" cy="26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3600" b="1">
                  <a:latin typeface="Times New Roman" panose="02020603050405020304" pitchFamily="18" charset="0"/>
                  <a:ea typeface="宋体" panose="02010600030101010101" pitchFamily="2" charset="-122"/>
                </a:rPr>
                <a:t>0</a:t>
              </a:r>
              <a:endParaRPr lang="en-US" altLang="zh-CN" sz="3600" b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9487" name="Text Box 34"/>
            <p:cNvSpPr txBox="1"/>
            <p:nvPr>
              <p:custDataLst>
                <p:tags r:id="rId33"/>
              </p:custDataLst>
            </p:nvPr>
          </p:nvSpPr>
          <p:spPr>
            <a:xfrm>
              <a:off x="3168" y="96"/>
              <a:ext cx="576" cy="26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3600" b="1">
                  <a:latin typeface="Times New Roman" panose="02020603050405020304" pitchFamily="18" charset="0"/>
                  <a:ea typeface="宋体" panose="02010600030101010101" pitchFamily="2" charset="-122"/>
                </a:rPr>
                <a:t>cm</a:t>
              </a:r>
              <a:endParaRPr lang="en-US" altLang="zh-CN" sz="3600" b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sp>
        <p:nvSpPr>
          <p:cNvPr id="19488" name="Text Box 38" title=""/>
          <p:cNvSpPr txBox="1"/>
          <p:nvPr>
            <p:custDataLst>
              <p:tags r:id="rId34"/>
            </p:custDataLst>
          </p:nvPr>
        </p:nvSpPr>
        <p:spPr>
          <a:xfrm>
            <a:off x="2456815" y="4214495"/>
            <a:ext cx="3435985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32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分度值</a:t>
            </a:r>
            <a:r>
              <a:rPr lang="en-US" altLang="zh-CN" sz="32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__________</a:t>
            </a:r>
            <a:endParaRPr lang="en-US" altLang="zh-CN" sz="3200" b="1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9489" name="Text Box 39" title=""/>
          <p:cNvSpPr txBox="1"/>
          <p:nvPr>
            <p:custDataLst>
              <p:tags r:id="rId35"/>
            </p:custDataLst>
          </p:nvPr>
        </p:nvSpPr>
        <p:spPr>
          <a:xfrm>
            <a:off x="2533015" y="4976495"/>
            <a:ext cx="498094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32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测量结果</a:t>
            </a:r>
            <a:r>
              <a:rPr lang="en-US" altLang="zh-CN" sz="32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______________</a:t>
            </a:r>
            <a:endParaRPr lang="en-US" altLang="zh-CN" sz="3200" b="1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3400" name="Text Box 40" title=""/>
          <p:cNvSpPr txBox="1"/>
          <p:nvPr>
            <p:custDataLst>
              <p:tags r:id="rId36"/>
            </p:custDataLst>
          </p:nvPr>
        </p:nvSpPr>
        <p:spPr>
          <a:xfrm>
            <a:off x="4209415" y="4062095"/>
            <a:ext cx="113157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200" b="1">
                <a:solidFill>
                  <a:srgbClr val="FF33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1mm</a:t>
            </a:r>
            <a:endParaRPr lang="en-US" altLang="zh-CN" sz="3200" b="1">
              <a:solidFill>
                <a:srgbClr val="FF33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3401" name="Text Box 41" title=""/>
          <p:cNvSpPr txBox="1"/>
          <p:nvPr>
            <p:custDataLst>
              <p:tags r:id="rId37"/>
            </p:custDataLst>
          </p:nvPr>
        </p:nvSpPr>
        <p:spPr>
          <a:xfrm>
            <a:off x="4438015" y="4824095"/>
            <a:ext cx="1561465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200" b="1">
                <a:solidFill>
                  <a:srgbClr val="FF33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1.8</a:t>
            </a:r>
            <a:r>
              <a:rPr lang="en-US" altLang="zh-CN" sz="3200" b="1">
                <a:solidFill>
                  <a:srgbClr val="000099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7</a:t>
            </a:r>
            <a:r>
              <a:rPr lang="en-US" altLang="zh-CN" sz="3200" b="1">
                <a:solidFill>
                  <a:srgbClr val="FF33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cm</a:t>
            </a:r>
            <a:endParaRPr lang="en-US" altLang="zh-CN" sz="3200" b="1">
              <a:solidFill>
                <a:srgbClr val="FF33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9493" name="Rectangle 46" title=""/>
          <p:cNvSpPr/>
          <p:nvPr>
            <p:custDataLst>
              <p:tags r:id="rId38"/>
            </p:custDataLst>
          </p:nvPr>
        </p:nvSpPr>
        <p:spPr>
          <a:xfrm>
            <a:off x="2152015" y="1395095"/>
            <a:ext cx="5867400" cy="1447800"/>
          </a:xfrm>
          <a:prstGeom prst="rect">
            <a:avLst/>
          </a:prstGeom>
          <a:solidFill>
            <a:schemeClr val="accent1"/>
          </a:solidFill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横卷形 1" title=""/>
          <p:cNvSpPr/>
          <p:nvPr>
            <p:custDataLst>
              <p:tags r:id="rId39"/>
            </p:custDataLst>
          </p:nvPr>
        </p:nvSpPr>
        <p:spPr>
          <a:xfrm>
            <a:off x="550976" y="371863"/>
            <a:ext cx="2089293" cy="701040"/>
          </a:xfrm>
          <a:prstGeom prst="horizontalScroll">
            <a:avLst/>
          </a:prstGeom>
          <a:solidFill>
            <a:srgbClr val="FFCFB7"/>
          </a:solidFill>
          <a:ln w="25400" cap="flat" cmpd="sng" algn="ctr">
            <a:solidFill>
              <a:srgbClr val="FF9E6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1200" cap="none" spc="0" normalizeH="0" baseline="0" noProof="0">
                <a:ln>
                  <a:noFill/>
                </a:ln>
                <a:solidFill>
                  <a:srgbClr val="014C83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读数练习</a:t>
            </a:r>
            <a:endParaRPr kumimoji="0" lang="zh-CN" altLang="en-US" sz="3000" b="1" i="0" u="none" strike="noStrike" kern="1200" cap="none" spc="0" normalizeH="0" baseline="0" noProof="0">
              <a:ln>
                <a:noFill/>
              </a:ln>
              <a:solidFill>
                <a:srgbClr val="014C83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34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34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20481" name="Group 4" title=""/>
          <p:cNvGrpSpPr/>
          <p:nvPr>
            <p:custDataLst>
              <p:tags r:id="rId3"/>
            </p:custDataLst>
          </p:nvPr>
        </p:nvGrpSpPr>
        <p:grpSpPr>
          <a:xfrm>
            <a:off x="1828800" y="4272280"/>
            <a:ext cx="8229600" cy="1171575"/>
            <a:chExt cx="3744" cy="480"/>
          </a:xfrm>
        </p:grpSpPr>
        <p:sp>
          <p:nvSpPr>
            <p:cNvPr id="20482" name="Rectangle 5"/>
            <p:cNvSpPr/>
            <p:nvPr>
              <p:custDataLst>
                <p:tags r:id="rId4"/>
              </p:custDataLst>
            </p:nvPr>
          </p:nvSpPr>
          <p:spPr>
            <a:xfrm>
              <a:off x="0" y="0"/>
              <a:ext cx="3696" cy="480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grpSp>
          <p:nvGrpSpPr>
            <p:cNvPr id="20483" name="Group 6"/>
            <p:cNvGrpSpPr/>
            <p:nvPr>
              <p:custDataLst>
                <p:tags r:id="rId5"/>
              </p:custDataLst>
            </p:nvPr>
          </p:nvGrpSpPr>
          <p:grpSpPr>
            <a:xfrm>
              <a:off x="144" y="0"/>
              <a:ext cx="3096" cy="192"/>
              <a:chExt cx="3096" cy="192"/>
            </a:xfrm>
          </p:grpSpPr>
          <p:grpSp>
            <p:nvGrpSpPr>
              <p:cNvPr id="20484" name="Group 7"/>
              <p:cNvGrpSpPr/>
              <p:nvPr>
                <p:custDataLst>
                  <p:tags r:id="rId6"/>
                </p:custDataLst>
              </p:nvPr>
            </p:nvGrpSpPr>
            <p:grpSpPr>
              <a:xfrm>
                <a:off x="0" y="0"/>
                <a:ext cx="2976" cy="192"/>
                <a:chExt cx="2976" cy="192"/>
              </a:xfrm>
            </p:grpSpPr>
            <p:sp>
              <p:nvSpPr>
                <p:cNvPr id="20485" name="Line 8"/>
                <p:cNvSpPr/>
                <p:nvPr>
                  <p:custDataLst>
                    <p:tags r:id="rId7"/>
                  </p:custDataLst>
                </p:nvPr>
              </p:nvSpPr>
              <p:spPr>
                <a:xfrm flipH="1">
                  <a:off x="144" y="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20486" name="Line 9"/>
                <p:cNvSpPr/>
                <p:nvPr>
                  <p:custDataLst>
                    <p:tags r:id="rId8"/>
                  </p:custDataLst>
                </p:nvPr>
              </p:nvSpPr>
              <p:spPr>
                <a:xfrm flipH="1">
                  <a:off x="288" y="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20487" name="Line 10"/>
                <p:cNvSpPr/>
                <p:nvPr>
                  <p:custDataLst>
                    <p:tags r:id="rId9"/>
                  </p:custDataLst>
                </p:nvPr>
              </p:nvSpPr>
              <p:spPr>
                <a:xfrm flipH="1">
                  <a:off x="432" y="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20488" name="Line 11"/>
                <p:cNvSpPr/>
                <p:nvPr>
                  <p:custDataLst>
                    <p:tags r:id="rId10"/>
                  </p:custDataLst>
                </p:nvPr>
              </p:nvSpPr>
              <p:spPr>
                <a:xfrm flipH="1">
                  <a:off x="576" y="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20489" name="Line 12"/>
                <p:cNvSpPr/>
                <p:nvPr>
                  <p:custDataLst>
                    <p:tags r:id="rId11"/>
                  </p:custDataLst>
                </p:nvPr>
              </p:nvSpPr>
              <p:spPr>
                <a:xfrm flipH="1">
                  <a:off x="1296" y="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20490" name="Line 13"/>
                <p:cNvSpPr/>
                <p:nvPr>
                  <p:custDataLst>
                    <p:tags r:id="rId12"/>
                  </p:custDataLst>
                </p:nvPr>
              </p:nvSpPr>
              <p:spPr>
                <a:xfrm flipH="1">
                  <a:off x="864" y="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20491" name="Line 14"/>
                <p:cNvSpPr/>
                <p:nvPr>
                  <p:custDataLst>
                    <p:tags r:id="rId13"/>
                  </p:custDataLst>
                </p:nvPr>
              </p:nvSpPr>
              <p:spPr>
                <a:xfrm flipH="1">
                  <a:off x="1008" y="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20492" name="Line 15"/>
                <p:cNvSpPr/>
                <p:nvPr>
                  <p:custDataLst>
                    <p:tags r:id="rId14"/>
                  </p:custDataLst>
                </p:nvPr>
              </p:nvSpPr>
              <p:spPr>
                <a:xfrm flipH="1">
                  <a:off x="1152" y="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20493" name="Line 16"/>
                <p:cNvSpPr/>
                <p:nvPr>
                  <p:custDataLst>
                    <p:tags r:id="rId15"/>
                  </p:custDataLst>
                </p:nvPr>
              </p:nvSpPr>
              <p:spPr>
                <a:xfrm flipH="1">
                  <a:off x="720" y="0"/>
                  <a:ext cx="0" cy="144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20494" name="Line 17"/>
                <p:cNvSpPr/>
                <p:nvPr>
                  <p:custDataLst>
                    <p:tags r:id="rId16"/>
                  </p:custDataLst>
                </p:nvPr>
              </p:nvSpPr>
              <p:spPr>
                <a:xfrm flipH="1">
                  <a:off x="1560" y="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20495" name="Line 18"/>
                <p:cNvSpPr/>
                <p:nvPr>
                  <p:custDataLst>
                    <p:tags r:id="rId17"/>
                  </p:custDataLst>
                </p:nvPr>
              </p:nvSpPr>
              <p:spPr>
                <a:xfrm flipH="1">
                  <a:off x="1704" y="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20496" name="Line 19"/>
                <p:cNvSpPr/>
                <p:nvPr>
                  <p:custDataLst>
                    <p:tags r:id="rId18"/>
                  </p:custDataLst>
                </p:nvPr>
              </p:nvSpPr>
              <p:spPr>
                <a:xfrm flipH="1">
                  <a:off x="1848" y="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20497" name="Line 20"/>
                <p:cNvSpPr/>
                <p:nvPr>
                  <p:custDataLst>
                    <p:tags r:id="rId19"/>
                  </p:custDataLst>
                </p:nvPr>
              </p:nvSpPr>
              <p:spPr>
                <a:xfrm flipH="1">
                  <a:off x="1992" y="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20498" name="Line 21"/>
                <p:cNvSpPr/>
                <p:nvPr>
                  <p:custDataLst>
                    <p:tags r:id="rId20"/>
                  </p:custDataLst>
                </p:nvPr>
              </p:nvSpPr>
              <p:spPr>
                <a:xfrm flipH="1">
                  <a:off x="2712" y="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20499" name="Line 22"/>
                <p:cNvSpPr/>
                <p:nvPr>
                  <p:custDataLst>
                    <p:tags r:id="rId21"/>
                  </p:custDataLst>
                </p:nvPr>
              </p:nvSpPr>
              <p:spPr>
                <a:xfrm flipH="1">
                  <a:off x="2280" y="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20500" name="Line 23"/>
                <p:cNvSpPr/>
                <p:nvPr>
                  <p:custDataLst>
                    <p:tags r:id="rId22"/>
                  </p:custDataLst>
                </p:nvPr>
              </p:nvSpPr>
              <p:spPr>
                <a:xfrm flipH="1">
                  <a:off x="2424" y="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20501" name="Line 24"/>
                <p:cNvSpPr/>
                <p:nvPr>
                  <p:custDataLst>
                    <p:tags r:id="rId23"/>
                  </p:custDataLst>
                </p:nvPr>
              </p:nvSpPr>
              <p:spPr>
                <a:xfrm flipH="1">
                  <a:off x="2568" y="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20502" name="Line 25"/>
                <p:cNvSpPr/>
                <p:nvPr>
                  <p:custDataLst>
                    <p:tags r:id="rId24"/>
                  </p:custDataLst>
                </p:nvPr>
              </p:nvSpPr>
              <p:spPr>
                <a:xfrm flipH="1">
                  <a:off x="2136" y="0"/>
                  <a:ext cx="0" cy="144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20503" name="Line 26"/>
                <p:cNvSpPr/>
                <p:nvPr>
                  <p:custDataLst>
                    <p:tags r:id="rId25"/>
                  </p:custDataLst>
                </p:nvPr>
              </p:nvSpPr>
              <p:spPr>
                <a:xfrm flipH="1">
                  <a:off x="2976" y="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20504" name="Line 27"/>
                <p:cNvSpPr/>
                <p:nvPr>
                  <p:custDataLst>
                    <p:tags r:id="rId26"/>
                  </p:custDataLst>
                </p:nvPr>
              </p:nvSpPr>
              <p:spPr>
                <a:xfrm flipH="1">
                  <a:off x="0" y="0"/>
                  <a:ext cx="0" cy="192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20505" name="Line 28"/>
                <p:cNvSpPr/>
                <p:nvPr>
                  <p:custDataLst>
                    <p:tags r:id="rId27"/>
                  </p:custDataLst>
                </p:nvPr>
              </p:nvSpPr>
              <p:spPr>
                <a:xfrm flipH="1">
                  <a:off x="1428" y="0"/>
                  <a:ext cx="0" cy="192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20506" name="Line 29"/>
                <p:cNvSpPr/>
                <p:nvPr>
                  <p:custDataLst>
                    <p:tags r:id="rId28"/>
                  </p:custDataLst>
                </p:nvPr>
              </p:nvSpPr>
              <p:spPr>
                <a:xfrm flipH="1">
                  <a:off x="2844" y="0"/>
                  <a:ext cx="0" cy="192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</p:grpSp>
          <p:sp>
            <p:nvSpPr>
              <p:cNvPr id="20507" name="Line 30"/>
              <p:cNvSpPr/>
              <p:nvPr>
                <p:custDataLst>
                  <p:tags r:id="rId29"/>
                </p:custDataLst>
              </p:nvPr>
            </p:nvSpPr>
            <p:spPr>
              <a:xfrm flipH="1">
                <a:off x="3096" y="0"/>
                <a:ext cx="0" cy="96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</p:grpSp>
        <p:sp>
          <p:nvSpPr>
            <p:cNvPr id="20508" name="Text Box 31"/>
            <p:cNvSpPr txBox="1"/>
            <p:nvPr>
              <p:custDataLst>
                <p:tags r:id="rId30"/>
              </p:custDataLst>
            </p:nvPr>
          </p:nvSpPr>
          <p:spPr>
            <a:xfrm>
              <a:off x="2868" y="132"/>
              <a:ext cx="480" cy="26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3600" b="1">
                  <a:latin typeface="Times New Roman" panose="02020603050405020304" pitchFamily="18" charset="0"/>
                  <a:ea typeface="宋体" panose="02010600030101010101" pitchFamily="2" charset="-122"/>
                </a:rPr>
                <a:t>2</a:t>
              </a:r>
              <a:endParaRPr lang="en-US" altLang="zh-CN" sz="3600" b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0509" name="Text Box 32"/>
            <p:cNvSpPr txBox="1"/>
            <p:nvPr>
              <p:custDataLst>
                <p:tags r:id="rId31"/>
              </p:custDataLst>
            </p:nvPr>
          </p:nvSpPr>
          <p:spPr>
            <a:xfrm>
              <a:off x="1440" y="124"/>
              <a:ext cx="480" cy="26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3600" b="1">
                  <a:latin typeface="Times New Roman" panose="02020603050405020304" pitchFamily="18" charset="0"/>
                  <a:ea typeface="宋体" panose="02010600030101010101" pitchFamily="2" charset="-122"/>
                </a:rPr>
                <a:t>1</a:t>
              </a:r>
              <a:endParaRPr lang="en-US" altLang="zh-CN" sz="3600" b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0510" name="Text Box 33"/>
            <p:cNvSpPr txBox="1"/>
            <p:nvPr>
              <p:custDataLst>
                <p:tags r:id="rId32"/>
              </p:custDataLst>
            </p:nvPr>
          </p:nvSpPr>
          <p:spPr>
            <a:xfrm>
              <a:off x="12" y="132"/>
              <a:ext cx="480" cy="26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3600" b="1">
                  <a:latin typeface="Times New Roman" panose="02020603050405020304" pitchFamily="18" charset="0"/>
                  <a:ea typeface="宋体" panose="02010600030101010101" pitchFamily="2" charset="-122"/>
                </a:rPr>
                <a:t>0</a:t>
              </a:r>
              <a:endParaRPr lang="en-US" altLang="zh-CN" sz="3600" b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0511" name="Text Box 34"/>
            <p:cNvSpPr txBox="1"/>
            <p:nvPr>
              <p:custDataLst>
                <p:tags r:id="rId33"/>
              </p:custDataLst>
            </p:nvPr>
          </p:nvSpPr>
          <p:spPr>
            <a:xfrm>
              <a:off x="3168" y="96"/>
              <a:ext cx="576" cy="26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3600" b="1">
                  <a:latin typeface="Times New Roman" panose="02020603050405020304" pitchFamily="18" charset="0"/>
                  <a:ea typeface="宋体" panose="02010600030101010101" pitchFamily="2" charset="-122"/>
                </a:rPr>
                <a:t>cm</a:t>
              </a:r>
              <a:endParaRPr lang="en-US" altLang="zh-CN" sz="3600" b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sp>
        <p:nvSpPr>
          <p:cNvPr id="20512" name="Text Box 38" title=""/>
          <p:cNvSpPr txBox="1"/>
          <p:nvPr>
            <p:custDataLst>
              <p:tags r:id="rId34"/>
            </p:custDataLst>
          </p:nvPr>
        </p:nvSpPr>
        <p:spPr>
          <a:xfrm>
            <a:off x="2992120" y="5796280"/>
            <a:ext cx="424942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32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测量结果</a:t>
            </a:r>
            <a:r>
              <a:rPr lang="en-US" altLang="zh-CN" sz="32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____________</a:t>
            </a:r>
            <a:endParaRPr lang="en-US" altLang="zh-CN" sz="3200" b="1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7498" name="Text Box 42" title=""/>
          <p:cNvSpPr txBox="1"/>
          <p:nvPr>
            <p:custDataLst>
              <p:tags r:id="rId35"/>
            </p:custDataLst>
          </p:nvPr>
        </p:nvSpPr>
        <p:spPr>
          <a:xfrm>
            <a:off x="5278120" y="5720080"/>
            <a:ext cx="1561465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200" b="1">
                <a:solidFill>
                  <a:srgbClr val="FF33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1.8</a:t>
            </a:r>
            <a:r>
              <a:rPr lang="en-US" altLang="zh-CN" sz="3200" b="1">
                <a:solidFill>
                  <a:srgbClr val="000099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0</a:t>
            </a:r>
            <a:r>
              <a:rPr lang="en-US" altLang="zh-CN" sz="3200" b="1">
                <a:solidFill>
                  <a:srgbClr val="FF33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cm</a:t>
            </a:r>
            <a:endParaRPr lang="en-US" altLang="zh-CN" sz="3200" b="1">
              <a:solidFill>
                <a:srgbClr val="FF33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7499" name="Rectangle 43" title=""/>
          <p:cNvSpPr/>
          <p:nvPr>
            <p:custDataLst>
              <p:tags r:id="rId36"/>
            </p:custDataLst>
          </p:nvPr>
        </p:nvSpPr>
        <p:spPr>
          <a:xfrm>
            <a:off x="2057400" y="1584643"/>
            <a:ext cx="8153400" cy="101473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32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 </a:t>
            </a:r>
            <a:r>
              <a:rPr lang="zh-CN" altLang="en-US" sz="2800" b="1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若物体末端恰好对准某一整数刻度线，估读数字可为“0”</a:t>
            </a:r>
            <a:endParaRPr lang="zh-CN" altLang="en-US" sz="2800" b="1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515" name="Rectangle 46" title=""/>
          <p:cNvSpPr/>
          <p:nvPr>
            <p:custDataLst>
              <p:tags r:id="rId37"/>
            </p:custDataLst>
          </p:nvPr>
        </p:nvSpPr>
        <p:spPr>
          <a:xfrm>
            <a:off x="2152650" y="2824480"/>
            <a:ext cx="5638800" cy="1447800"/>
          </a:xfrm>
          <a:prstGeom prst="rect">
            <a:avLst/>
          </a:prstGeom>
          <a:solidFill>
            <a:schemeClr val="accent1"/>
          </a:solidFill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横卷形 1" title=""/>
          <p:cNvSpPr/>
          <p:nvPr>
            <p:custDataLst>
              <p:tags r:id="rId38"/>
            </p:custDataLst>
          </p:nvPr>
        </p:nvSpPr>
        <p:spPr>
          <a:xfrm>
            <a:off x="550976" y="371863"/>
            <a:ext cx="2089293" cy="701040"/>
          </a:xfrm>
          <a:prstGeom prst="horizontalScroll">
            <a:avLst/>
          </a:prstGeom>
          <a:solidFill>
            <a:srgbClr val="FFCFB7"/>
          </a:solidFill>
          <a:ln w="25400" cap="flat" cmpd="sng" algn="ctr">
            <a:solidFill>
              <a:srgbClr val="FF9E6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1200" cap="none" spc="0" normalizeH="0" baseline="0" noProof="0">
                <a:ln>
                  <a:noFill/>
                </a:ln>
                <a:solidFill>
                  <a:srgbClr val="014C83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读数练习</a:t>
            </a:r>
            <a:endParaRPr kumimoji="0" lang="zh-CN" altLang="en-US" sz="3000" b="1" i="0" u="none" strike="noStrike" kern="1200" cap="none" spc="0" normalizeH="0" baseline="0" noProof="0">
              <a:ln>
                <a:noFill/>
              </a:ln>
              <a:solidFill>
                <a:srgbClr val="014C83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7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7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98" grpId="0"/>
      <p:bldP spid="14749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21505" name="Group 4" title=""/>
          <p:cNvGrpSpPr/>
          <p:nvPr>
            <p:custDataLst>
              <p:tags r:id="rId3"/>
            </p:custDataLst>
          </p:nvPr>
        </p:nvGrpSpPr>
        <p:grpSpPr>
          <a:xfrm>
            <a:off x="1828800" y="3276600"/>
            <a:ext cx="8229600" cy="1171575"/>
            <a:chExt cx="3744" cy="480"/>
          </a:xfrm>
        </p:grpSpPr>
        <p:sp>
          <p:nvSpPr>
            <p:cNvPr id="21506" name="Rectangle 5"/>
            <p:cNvSpPr/>
            <p:nvPr>
              <p:custDataLst>
                <p:tags r:id="rId4"/>
              </p:custDataLst>
            </p:nvPr>
          </p:nvSpPr>
          <p:spPr>
            <a:xfrm>
              <a:off x="0" y="0"/>
              <a:ext cx="3696" cy="480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grpSp>
          <p:nvGrpSpPr>
            <p:cNvPr id="21507" name="Group 6"/>
            <p:cNvGrpSpPr/>
            <p:nvPr>
              <p:custDataLst>
                <p:tags r:id="rId5"/>
              </p:custDataLst>
            </p:nvPr>
          </p:nvGrpSpPr>
          <p:grpSpPr>
            <a:xfrm>
              <a:off x="144" y="0"/>
              <a:ext cx="3096" cy="192"/>
              <a:chExt cx="3096" cy="192"/>
            </a:xfrm>
          </p:grpSpPr>
          <p:grpSp>
            <p:nvGrpSpPr>
              <p:cNvPr id="21508" name="Group 7"/>
              <p:cNvGrpSpPr/>
              <p:nvPr>
                <p:custDataLst>
                  <p:tags r:id="rId6"/>
                </p:custDataLst>
              </p:nvPr>
            </p:nvGrpSpPr>
            <p:grpSpPr>
              <a:xfrm>
                <a:off x="0" y="0"/>
                <a:ext cx="2976" cy="192"/>
                <a:chExt cx="2976" cy="192"/>
              </a:xfrm>
            </p:grpSpPr>
            <p:sp>
              <p:nvSpPr>
                <p:cNvPr id="21509" name="Line 8"/>
                <p:cNvSpPr/>
                <p:nvPr>
                  <p:custDataLst>
                    <p:tags r:id="rId7"/>
                  </p:custDataLst>
                </p:nvPr>
              </p:nvSpPr>
              <p:spPr>
                <a:xfrm flipH="1">
                  <a:off x="144" y="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21510" name="Line 9"/>
                <p:cNvSpPr/>
                <p:nvPr>
                  <p:custDataLst>
                    <p:tags r:id="rId8"/>
                  </p:custDataLst>
                </p:nvPr>
              </p:nvSpPr>
              <p:spPr>
                <a:xfrm flipH="1">
                  <a:off x="288" y="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21511" name="Line 10"/>
                <p:cNvSpPr/>
                <p:nvPr>
                  <p:custDataLst>
                    <p:tags r:id="rId9"/>
                  </p:custDataLst>
                </p:nvPr>
              </p:nvSpPr>
              <p:spPr>
                <a:xfrm flipH="1">
                  <a:off x="432" y="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21512" name="Line 11"/>
                <p:cNvSpPr/>
                <p:nvPr>
                  <p:custDataLst>
                    <p:tags r:id="rId10"/>
                  </p:custDataLst>
                </p:nvPr>
              </p:nvSpPr>
              <p:spPr>
                <a:xfrm flipH="1">
                  <a:off x="576" y="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21513" name="Line 12"/>
                <p:cNvSpPr/>
                <p:nvPr>
                  <p:custDataLst>
                    <p:tags r:id="rId11"/>
                  </p:custDataLst>
                </p:nvPr>
              </p:nvSpPr>
              <p:spPr>
                <a:xfrm flipH="1">
                  <a:off x="1296" y="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21514" name="Line 13"/>
                <p:cNvSpPr/>
                <p:nvPr>
                  <p:custDataLst>
                    <p:tags r:id="rId12"/>
                  </p:custDataLst>
                </p:nvPr>
              </p:nvSpPr>
              <p:spPr>
                <a:xfrm flipH="1">
                  <a:off x="864" y="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21515" name="Line 14"/>
                <p:cNvSpPr/>
                <p:nvPr>
                  <p:custDataLst>
                    <p:tags r:id="rId13"/>
                  </p:custDataLst>
                </p:nvPr>
              </p:nvSpPr>
              <p:spPr>
                <a:xfrm flipH="1">
                  <a:off x="1008" y="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21516" name="Line 15"/>
                <p:cNvSpPr/>
                <p:nvPr>
                  <p:custDataLst>
                    <p:tags r:id="rId14"/>
                  </p:custDataLst>
                </p:nvPr>
              </p:nvSpPr>
              <p:spPr>
                <a:xfrm flipH="1">
                  <a:off x="1152" y="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21517" name="Line 16"/>
                <p:cNvSpPr/>
                <p:nvPr>
                  <p:custDataLst>
                    <p:tags r:id="rId15"/>
                  </p:custDataLst>
                </p:nvPr>
              </p:nvSpPr>
              <p:spPr>
                <a:xfrm flipH="1">
                  <a:off x="720" y="0"/>
                  <a:ext cx="0" cy="144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21518" name="Line 17"/>
                <p:cNvSpPr/>
                <p:nvPr>
                  <p:custDataLst>
                    <p:tags r:id="rId16"/>
                  </p:custDataLst>
                </p:nvPr>
              </p:nvSpPr>
              <p:spPr>
                <a:xfrm flipH="1">
                  <a:off x="1560" y="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21519" name="Line 18"/>
                <p:cNvSpPr/>
                <p:nvPr>
                  <p:custDataLst>
                    <p:tags r:id="rId17"/>
                  </p:custDataLst>
                </p:nvPr>
              </p:nvSpPr>
              <p:spPr>
                <a:xfrm flipH="1">
                  <a:off x="1704" y="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21520" name="Line 19"/>
                <p:cNvSpPr/>
                <p:nvPr>
                  <p:custDataLst>
                    <p:tags r:id="rId18"/>
                  </p:custDataLst>
                </p:nvPr>
              </p:nvSpPr>
              <p:spPr>
                <a:xfrm flipH="1">
                  <a:off x="1848" y="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21521" name="Line 20"/>
                <p:cNvSpPr/>
                <p:nvPr>
                  <p:custDataLst>
                    <p:tags r:id="rId19"/>
                  </p:custDataLst>
                </p:nvPr>
              </p:nvSpPr>
              <p:spPr>
                <a:xfrm flipH="1">
                  <a:off x="1992" y="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21522" name="Line 21"/>
                <p:cNvSpPr/>
                <p:nvPr>
                  <p:custDataLst>
                    <p:tags r:id="rId20"/>
                  </p:custDataLst>
                </p:nvPr>
              </p:nvSpPr>
              <p:spPr>
                <a:xfrm flipH="1">
                  <a:off x="2712" y="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21523" name="Line 22"/>
                <p:cNvSpPr/>
                <p:nvPr>
                  <p:custDataLst>
                    <p:tags r:id="rId21"/>
                  </p:custDataLst>
                </p:nvPr>
              </p:nvSpPr>
              <p:spPr>
                <a:xfrm flipH="1">
                  <a:off x="2280" y="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21524" name="Line 23"/>
                <p:cNvSpPr/>
                <p:nvPr>
                  <p:custDataLst>
                    <p:tags r:id="rId22"/>
                  </p:custDataLst>
                </p:nvPr>
              </p:nvSpPr>
              <p:spPr>
                <a:xfrm flipH="1">
                  <a:off x="2424" y="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21525" name="Line 24"/>
                <p:cNvSpPr/>
                <p:nvPr>
                  <p:custDataLst>
                    <p:tags r:id="rId23"/>
                  </p:custDataLst>
                </p:nvPr>
              </p:nvSpPr>
              <p:spPr>
                <a:xfrm flipH="1">
                  <a:off x="2568" y="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21526" name="Line 25"/>
                <p:cNvSpPr/>
                <p:nvPr>
                  <p:custDataLst>
                    <p:tags r:id="rId24"/>
                  </p:custDataLst>
                </p:nvPr>
              </p:nvSpPr>
              <p:spPr>
                <a:xfrm flipH="1">
                  <a:off x="2136" y="0"/>
                  <a:ext cx="0" cy="144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21527" name="Line 26"/>
                <p:cNvSpPr/>
                <p:nvPr>
                  <p:custDataLst>
                    <p:tags r:id="rId25"/>
                  </p:custDataLst>
                </p:nvPr>
              </p:nvSpPr>
              <p:spPr>
                <a:xfrm flipH="1">
                  <a:off x="2976" y="0"/>
                  <a:ext cx="0" cy="96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21528" name="Line 27"/>
                <p:cNvSpPr/>
                <p:nvPr>
                  <p:custDataLst>
                    <p:tags r:id="rId26"/>
                  </p:custDataLst>
                </p:nvPr>
              </p:nvSpPr>
              <p:spPr>
                <a:xfrm flipH="1">
                  <a:off x="0" y="0"/>
                  <a:ext cx="0" cy="192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21529" name="Line 28"/>
                <p:cNvSpPr/>
                <p:nvPr>
                  <p:custDataLst>
                    <p:tags r:id="rId27"/>
                  </p:custDataLst>
                </p:nvPr>
              </p:nvSpPr>
              <p:spPr>
                <a:xfrm flipH="1">
                  <a:off x="1428" y="0"/>
                  <a:ext cx="0" cy="192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  <p:sp>
              <p:nvSpPr>
                <p:cNvPr id="21530" name="Line 29"/>
                <p:cNvSpPr/>
                <p:nvPr>
                  <p:custDataLst>
                    <p:tags r:id="rId28"/>
                  </p:custDataLst>
                </p:nvPr>
              </p:nvSpPr>
              <p:spPr>
                <a:xfrm flipH="1">
                  <a:off x="2844" y="0"/>
                  <a:ext cx="0" cy="192"/>
                </a:xfrm>
                <a:prstGeom prst="line">
                  <a:avLst/>
                </a:prstGeom>
                <a:ln w="3810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/>
              </p:txBody>
            </p:sp>
          </p:grpSp>
          <p:sp>
            <p:nvSpPr>
              <p:cNvPr id="21531" name="Line 30"/>
              <p:cNvSpPr/>
              <p:nvPr>
                <p:custDataLst>
                  <p:tags r:id="rId29"/>
                </p:custDataLst>
              </p:nvPr>
            </p:nvSpPr>
            <p:spPr>
              <a:xfrm flipH="1">
                <a:off x="3096" y="0"/>
                <a:ext cx="0" cy="96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/>
            </p:txBody>
          </p:sp>
        </p:grpSp>
        <p:sp>
          <p:nvSpPr>
            <p:cNvPr id="21532" name="Text Box 31"/>
            <p:cNvSpPr txBox="1"/>
            <p:nvPr>
              <p:custDataLst>
                <p:tags r:id="rId30"/>
              </p:custDataLst>
            </p:nvPr>
          </p:nvSpPr>
          <p:spPr>
            <a:xfrm>
              <a:off x="2868" y="132"/>
              <a:ext cx="480" cy="26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3600" b="1">
                  <a:latin typeface="Times New Roman" panose="02020603050405020304" pitchFamily="18" charset="0"/>
                  <a:ea typeface="宋体" panose="02010600030101010101" pitchFamily="2" charset="-122"/>
                </a:rPr>
                <a:t>2</a:t>
              </a:r>
              <a:endParaRPr lang="en-US" altLang="zh-CN" sz="3600" b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1533" name="Text Box 32"/>
            <p:cNvSpPr txBox="1"/>
            <p:nvPr>
              <p:custDataLst>
                <p:tags r:id="rId31"/>
              </p:custDataLst>
            </p:nvPr>
          </p:nvSpPr>
          <p:spPr>
            <a:xfrm>
              <a:off x="1440" y="124"/>
              <a:ext cx="480" cy="26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3600" b="1">
                  <a:latin typeface="Times New Roman" panose="02020603050405020304" pitchFamily="18" charset="0"/>
                  <a:ea typeface="宋体" panose="02010600030101010101" pitchFamily="2" charset="-122"/>
                </a:rPr>
                <a:t>1</a:t>
              </a:r>
              <a:endParaRPr lang="en-US" altLang="zh-CN" sz="3600" b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1534" name="Text Box 33"/>
            <p:cNvSpPr txBox="1"/>
            <p:nvPr>
              <p:custDataLst>
                <p:tags r:id="rId32"/>
              </p:custDataLst>
            </p:nvPr>
          </p:nvSpPr>
          <p:spPr>
            <a:xfrm>
              <a:off x="12" y="132"/>
              <a:ext cx="480" cy="26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3600" b="1">
                  <a:latin typeface="Times New Roman" panose="02020603050405020304" pitchFamily="18" charset="0"/>
                  <a:ea typeface="宋体" panose="02010600030101010101" pitchFamily="2" charset="-122"/>
                </a:rPr>
                <a:t>0</a:t>
              </a:r>
              <a:endParaRPr lang="en-US" altLang="zh-CN" sz="3600" b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1535" name="Text Box 34"/>
            <p:cNvSpPr txBox="1"/>
            <p:nvPr>
              <p:custDataLst>
                <p:tags r:id="rId33"/>
              </p:custDataLst>
            </p:nvPr>
          </p:nvSpPr>
          <p:spPr>
            <a:xfrm>
              <a:off x="3168" y="96"/>
              <a:ext cx="576" cy="264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3600" b="1">
                  <a:latin typeface="Times New Roman" panose="02020603050405020304" pitchFamily="18" charset="0"/>
                  <a:ea typeface="宋体" panose="02010600030101010101" pitchFamily="2" charset="-122"/>
                </a:rPr>
                <a:t>cm</a:t>
              </a:r>
              <a:endParaRPr lang="en-US" altLang="zh-CN" sz="3600" b="1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sp>
        <p:nvSpPr>
          <p:cNvPr id="21536" name="Line 35" title=""/>
          <p:cNvSpPr/>
          <p:nvPr>
            <p:custDataLst>
              <p:tags r:id="rId34"/>
            </p:custDataLst>
          </p:nvPr>
        </p:nvSpPr>
        <p:spPr>
          <a:xfrm flipH="1" flipV="1">
            <a:off x="2133600" y="1905000"/>
            <a:ext cx="0" cy="1371600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21537" name="Line 36" title=""/>
          <p:cNvSpPr/>
          <p:nvPr>
            <p:custDataLst>
              <p:tags r:id="rId35"/>
            </p:custDataLst>
          </p:nvPr>
        </p:nvSpPr>
        <p:spPr>
          <a:xfrm flipH="1" flipV="1">
            <a:off x="8382000" y="1905000"/>
            <a:ext cx="0" cy="1447800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21538" name="Line 37" title=""/>
          <p:cNvSpPr/>
          <p:nvPr>
            <p:custDataLst>
              <p:tags r:id="rId36"/>
            </p:custDataLst>
          </p:nvPr>
        </p:nvSpPr>
        <p:spPr>
          <a:xfrm>
            <a:off x="2133600" y="1905000"/>
            <a:ext cx="6248400" cy="0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21539" name="Text Box 38" title=""/>
          <p:cNvSpPr txBox="1"/>
          <p:nvPr>
            <p:custDataLst>
              <p:tags r:id="rId37"/>
            </p:custDataLst>
          </p:nvPr>
        </p:nvSpPr>
        <p:spPr>
          <a:xfrm>
            <a:off x="2590800" y="5029200"/>
            <a:ext cx="465582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32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测量结果</a:t>
            </a:r>
            <a:r>
              <a:rPr lang="en-US" altLang="zh-CN" sz="32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______________</a:t>
            </a:r>
            <a:endParaRPr lang="en-US" altLang="zh-CN" sz="3200" b="1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8519" name="Text Box 39" title=""/>
          <p:cNvSpPr txBox="1"/>
          <p:nvPr>
            <p:custDataLst>
              <p:tags r:id="rId38"/>
            </p:custDataLst>
          </p:nvPr>
        </p:nvSpPr>
        <p:spPr>
          <a:xfrm>
            <a:off x="5105400" y="4876800"/>
            <a:ext cx="1561465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3200" b="1">
                <a:solidFill>
                  <a:srgbClr val="FF33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2.0</a:t>
            </a:r>
            <a:r>
              <a:rPr lang="en-US" altLang="zh-CN" sz="3200" b="1">
                <a:solidFill>
                  <a:srgbClr val="000099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0</a:t>
            </a:r>
            <a:r>
              <a:rPr lang="en-US" altLang="zh-CN" sz="3200" b="1">
                <a:solidFill>
                  <a:srgbClr val="FF33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cm</a:t>
            </a:r>
            <a:endParaRPr lang="en-US" altLang="zh-CN" sz="3200" b="1">
              <a:solidFill>
                <a:srgbClr val="FF33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1541" name="Freeform 41" title=""/>
          <p:cNvSpPr/>
          <p:nvPr>
            <p:custDataLst>
              <p:tags r:id="rId39"/>
            </p:custDataLst>
          </p:nvPr>
        </p:nvSpPr>
        <p:spPr>
          <a:xfrm>
            <a:off x="4419600" y="2286000"/>
            <a:ext cx="1320800" cy="609600"/>
          </a:xfrm>
          <a:custGeom>
            <a:cxnLst>
              <a:cxn ang="0">
                <a:pos x="0" y="0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l" t="t" r="r" b="b"/>
            <a:pathLst>
              <a:path w="832" h="384">
                <a:moveTo>
                  <a:pt x="0" y="0"/>
                </a:moveTo>
                <a:cubicBezTo>
                  <a:pt x="400" y="64"/>
                  <a:pt x="800" y="128"/>
                  <a:pt x="816" y="192"/>
                </a:cubicBezTo>
                <a:cubicBezTo>
                  <a:pt x="832" y="256"/>
                  <a:pt x="464" y="320"/>
                  <a:pt x="96" y="384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1542" name="Freeform 42" title=""/>
          <p:cNvSpPr/>
          <p:nvPr>
            <p:custDataLst>
              <p:tags r:id="rId40"/>
            </p:custDataLst>
          </p:nvPr>
        </p:nvSpPr>
        <p:spPr>
          <a:xfrm>
            <a:off x="6324600" y="2286000"/>
            <a:ext cx="1384300" cy="609600"/>
          </a:xfrm>
          <a:custGeom>
            <a:cxnLst>
              <a:cxn ang="0">
                <a:pos x="0" y="0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l" t="t" r="r" b="b"/>
            <a:pathLst>
              <a:path w="872" h="384">
                <a:moveTo>
                  <a:pt x="0" y="0"/>
                </a:moveTo>
                <a:cubicBezTo>
                  <a:pt x="428" y="40"/>
                  <a:pt x="856" y="80"/>
                  <a:pt x="864" y="144"/>
                </a:cubicBezTo>
                <a:cubicBezTo>
                  <a:pt x="872" y="208"/>
                  <a:pt x="460" y="296"/>
                  <a:pt x="48" y="384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1543" name="Freeform 43" title=""/>
          <p:cNvSpPr/>
          <p:nvPr>
            <p:custDataLst>
              <p:tags r:id="rId41"/>
            </p:custDataLst>
          </p:nvPr>
        </p:nvSpPr>
        <p:spPr>
          <a:xfrm>
            <a:off x="2819400" y="2286000"/>
            <a:ext cx="1397000" cy="533400"/>
          </a:xfrm>
          <a:custGeom>
            <a:cxnLst>
              <a:cxn ang="0">
                <a:pos x="0" y="0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l" t="t" r="r" b="b"/>
            <a:pathLst>
              <a:path w="880" h="336">
                <a:moveTo>
                  <a:pt x="0" y="0"/>
                </a:moveTo>
                <a:cubicBezTo>
                  <a:pt x="424" y="44"/>
                  <a:pt x="848" y="88"/>
                  <a:pt x="864" y="144"/>
                </a:cubicBezTo>
                <a:cubicBezTo>
                  <a:pt x="880" y="200"/>
                  <a:pt x="488" y="268"/>
                  <a:pt x="96" y="336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1544" name="Line 44" title=""/>
          <p:cNvSpPr/>
          <p:nvPr>
            <p:custDataLst>
              <p:tags r:id="rId42"/>
            </p:custDataLst>
          </p:nvPr>
        </p:nvSpPr>
        <p:spPr>
          <a:xfrm flipH="1">
            <a:off x="2133600" y="3276600"/>
            <a:ext cx="0" cy="3048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/>
        </p:txBody>
      </p:sp>
      <p:sp>
        <p:nvSpPr>
          <p:cNvPr id="21545" name="Rectangle 45" title=""/>
          <p:cNvSpPr/>
          <p:nvPr>
            <p:custDataLst>
              <p:tags r:id="rId43"/>
            </p:custDataLst>
          </p:nvPr>
        </p:nvSpPr>
        <p:spPr>
          <a:xfrm>
            <a:off x="2147570" y="1676400"/>
            <a:ext cx="6248400" cy="1600200"/>
          </a:xfrm>
          <a:prstGeom prst="rect">
            <a:avLst/>
          </a:prstGeom>
          <a:solidFill>
            <a:schemeClr val="accent1"/>
          </a:solidFill>
          <a:ln w="381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横卷形 1" title=""/>
          <p:cNvSpPr/>
          <p:nvPr>
            <p:custDataLst>
              <p:tags r:id="rId44"/>
            </p:custDataLst>
          </p:nvPr>
        </p:nvSpPr>
        <p:spPr>
          <a:xfrm>
            <a:off x="550976" y="371863"/>
            <a:ext cx="2089293" cy="701040"/>
          </a:xfrm>
          <a:prstGeom prst="horizontalScroll">
            <a:avLst/>
          </a:prstGeom>
          <a:solidFill>
            <a:srgbClr val="FFCFB7"/>
          </a:solidFill>
          <a:ln w="25400" cap="flat" cmpd="sng" algn="ctr">
            <a:solidFill>
              <a:srgbClr val="FF9E6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1200" cap="none" spc="0" normalizeH="0" baseline="0" noProof="0">
                <a:ln>
                  <a:noFill/>
                </a:ln>
                <a:solidFill>
                  <a:srgbClr val="014C83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读数练习</a:t>
            </a:r>
            <a:endParaRPr kumimoji="0" lang="zh-CN" altLang="en-US" sz="3000" b="1" i="0" u="none" strike="noStrike" kern="1200" cap="none" spc="0" normalizeH="0" baseline="0" noProof="0">
              <a:ln>
                <a:noFill/>
              </a:ln>
              <a:solidFill>
                <a:srgbClr val="014C83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8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5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56" name="Text Box 25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560578" y="2583156"/>
            <a:ext cx="21605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3.8cm</a:t>
            </a:r>
            <a:endParaRPr kumimoji="0" lang="en-US" altLang="zh-CN" sz="2800" b="1" i="0" u="none" strike="noStrike" kern="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8" name="Text Box 25" title="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405347" y="2585081"/>
            <a:ext cx="21605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（或</a:t>
            </a:r>
            <a:r>
              <a:rPr kumimoji="0" lang="en-US" altLang="zh-CN" sz="28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3.7cm</a:t>
            </a:r>
            <a:r>
              <a:rPr kumimoji="0" lang="zh-CN" alt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）</a:t>
            </a:r>
            <a:endParaRPr kumimoji="0" lang="en-US" altLang="zh-CN" sz="2800" b="1" i="0" u="none" strike="noStrike" kern="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0" name="Rectangle 4" title="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456912" y="5095576"/>
            <a:ext cx="4178024" cy="523220"/>
          </a:xfrm>
          <a:prstGeom prst="rect">
            <a:avLst/>
          </a:prstGeom>
          <a:noFill/>
          <a:ln w="31750" cmpd="dbl">
            <a:solidFill>
              <a:srgbClr val="FF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注意分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度</a:t>
            </a:r>
            <a:r>
              <a: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值</a:t>
            </a:r>
            <a:r>
              <a:rPr lang="zh-CN" altLang="en-US" sz="2800" b="1">
                <a:solidFill>
                  <a:prstClr val="black">
                    <a:lumMod val="95000"/>
                    <a:lumOff val="5000"/>
                  </a:prst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和</a:t>
            </a:r>
            <a:r>
              <a: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起始刻度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  <p:grpSp>
        <p:nvGrpSpPr>
          <p:cNvPr id="62" name="组合 61" title=""/>
          <p:cNvGrpSpPr/>
          <p:nvPr>
            <p:custDataLst>
              <p:tags r:id="rId6"/>
            </p:custDataLst>
          </p:nvPr>
        </p:nvGrpSpPr>
        <p:grpSpPr>
          <a:xfrm>
            <a:off x="1659128" y="3323112"/>
            <a:ext cx="6365875" cy="436563"/>
            <a:chOff x="2039472" y="4935953"/>
            <a:chExt cx="6365875" cy="436563"/>
          </a:xfrm>
        </p:grpSpPr>
        <p:sp>
          <p:nvSpPr>
            <p:cNvPr id="35" name="Line 4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 flipH="1">
              <a:off x="5222410" y="4967703"/>
              <a:ext cx="0" cy="404813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Line 5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 flipH="1">
              <a:off x="6282860" y="4935953"/>
              <a:ext cx="0" cy="427038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7" name="Line 6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 flipH="1">
              <a:off x="7340135" y="4962941"/>
              <a:ext cx="0" cy="404813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Line 7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 flipH="1">
              <a:off x="8405347" y="4935953"/>
              <a:ext cx="0" cy="427038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Line 8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 flipH="1">
              <a:off x="2039472" y="4935953"/>
              <a:ext cx="0" cy="427038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" name="Line 9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 flipH="1">
              <a:off x="3099922" y="4945401"/>
              <a:ext cx="0" cy="404813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" name="Line 10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flipH="1">
              <a:off x="4161960" y="4935953"/>
              <a:ext cx="0" cy="427038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42" name="Line 11" title="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1074928" y="4415812"/>
            <a:ext cx="7618413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3" name="Line 12" title="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>
            <a:off x="1173353" y="3329962"/>
            <a:ext cx="742315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8" name="组合 47" title=""/>
          <p:cNvGrpSpPr/>
          <p:nvPr>
            <p:custDataLst>
              <p:tags r:id="rId16"/>
            </p:custDataLst>
          </p:nvPr>
        </p:nvGrpSpPr>
        <p:grpSpPr>
          <a:xfrm>
            <a:off x="1470216" y="3779675"/>
            <a:ext cx="7340600" cy="496711"/>
            <a:chOff x="1850560" y="4454941"/>
            <a:chExt cx="7340600" cy="496711"/>
          </a:xfrm>
        </p:grpSpPr>
        <p:sp>
          <p:nvSpPr>
            <p:cNvPr id="44" name="Text Box 13"/>
            <p:cNvSpPr txBox="1"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1850560" y="4454941"/>
              <a:ext cx="571500" cy="481013"/>
            </a:xfrm>
            <a:prstGeom prst="rect">
              <a:avLst/>
            </a:prstGeom>
            <a:noFill/>
            <a:ln w="38100">
              <a:noFill/>
              <a:miter lim="800000"/>
            </a:ln>
          </p:spPr>
          <p:txBody>
            <a:bodyPr lIns="0" tIns="0" rIns="0" bIns="0"/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  <a:t>11</a:t>
              </a:r>
              <a:endParaRPr kumimoji="0" lang="en-US" altLang="zh-CN" sz="24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" name="Text Box 14"/>
            <p:cNvSpPr txBox="1"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3961935" y="4470639"/>
              <a:ext cx="377825" cy="481013"/>
            </a:xfrm>
            <a:prstGeom prst="rect">
              <a:avLst/>
            </a:prstGeom>
            <a:noFill/>
            <a:ln w="38100">
              <a:noFill/>
              <a:miter lim="800000"/>
            </a:ln>
          </p:spPr>
          <p:txBody>
            <a:bodyPr lIns="0" tIns="0" rIns="0" bIns="0"/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  <a:t>13</a:t>
              </a:r>
              <a:endParaRPr kumimoji="0" lang="en-US" altLang="zh-CN" sz="24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" name="Text Box 15"/>
            <p:cNvSpPr txBox="1"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6135222" y="4454941"/>
              <a:ext cx="376238" cy="481013"/>
            </a:xfrm>
            <a:prstGeom prst="rect">
              <a:avLst/>
            </a:prstGeom>
            <a:noFill/>
            <a:ln w="38100">
              <a:noFill/>
              <a:miter lim="800000"/>
            </a:ln>
          </p:spPr>
          <p:txBody>
            <a:bodyPr lIns="0" tIns="0" rIns="0" bIns="0"/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  <a:t>15</a:t>
              </a:r>
              <a:endParaRPr kumimoji="0" lang="en-US" altLang="zh-CN" sz="24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" name="Text Box 16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8198972" y="4454941"/>
              <a:ext cx="992188" cy="481013"/>
            </a:xfrm>
            <a:prstGeom prst="rect">
              <a:avLst/>
            </a:prstGeom>
            <a:noFill/>
            <a:ln w="38100">
              <a:noFill/>
              <a:miter lim="800000"/>
            </a:ln>
          </p:spPr>
          <p:txBody>
            <a:bodyPr lIns="0" tIns="0" rIns="0" bIns="0"/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  <a:t>17cm </a:t>
              </a:r>
              <a:endParaRPr kumimoji="0" lang="en-US" altLang="zh-CN" sz="24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" name="Text Box 20"/>
            <p:cNvSpPr txBox="1"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2968160" y="4454941"/>
              <a:ext cx="533400" cy="481013"/>
            </a:xfrm>
            <a:prstGeom prst="rect">
              <a:avLst/>
            </a:prstGeom>
            <a:noFill/>
            <a:ln w="38100">
              <a:noFill/>
              <a:miter lim="800000"/>
            </a:ln>
          </p:spPr>
          <p:txBody>
            <a:bodyPr lIns="0" tIns="0" rIns="0" bIns="0"/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  <a:t>12</a:t>
              </a:r>
              <a:endParaRPr kumimoji="0" lang="en-US" altLang="zh-CN" sz="24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" name="Text Box 21"/>
            <p:cNvSpPr txBox="1"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5055722" y="4454941"/>
              <a:ext cx="534988" cy="481013"/>
            </a:xfrm>
            <a:prstGeom prst="rect">
              <a:avLst/>
            </a:prstGeom>
            <a:noFill/>
            <a:ln w="38100">
              <a:noFill/>
              <a:miter lim="800000"/>
            </a:ln>
          </p:spPr>
          <p:txBody>
            <a:bodyPr lIns="0" tIns="0" rIns="0" bIns="0"/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  <a:t>14</a:t>
              </a:r>
              <a:endParaRPr kumimoji="0" lang="en-US" altLang="zh-CN" sz="24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" name="Text Box 22"/>
            <p:cNvSpPr txBox="1"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7175035" y="4461291"/>
              <a:ext cx="549275" cy="481013"/>
            </a:xfrm>
            <a:prstGeom prst="rect">
              <a:avLst/>
            </a:prstGeom>
            <a:noFill/>
            <a:ln w="38100">
              <a:noFill/>
              <a:miter lim="800000"/>
            </a:ln>
          </p:spPr>
          <p:txBody>
            <a:bodyPr lIns="0" tIns="0" rIns="0" bIns="0"/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  <a:t>16</a:t>
              </a:r>
              <a:endParaRPr kumimoji="0" lang="en-US" altLang="zh-CN" sz="24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54" name="未知" title=""/>
          <p:cNvSpPr/>
          <p:nvPr>
            <p:custDataLst>
              <p:tags r:id="rId24"/>
            </p:custDataLst>
          </p:nvPr>
        </p:nvSpPr>
        <p:spPr bwMode="auto">
          <a:xfrm>
            <a:off x="973328" y="3320437"/>
            <a:ext cx="211138" cy="1098550"/>
          </a:xfrm>
          <a:custGeom>
            <a:gdLst>
              <a:gd name="T0" fmla="*/ 8 w 165"/>
              <a:gd name="T1" fmla="*/ 0 h 645"/>
              <a:gd name="T2" fmla="*/ 3 w 165"/>
              <a:gd name="T3" fmla="*/ 835 h 645"/>
              <a:gd name="T4" fmla="*/ 3 w 165"/>
              <a:gd name="T5" fmla="*/ 1141 h 645"/>
              <a:gd name="T6" fmla="*/ 0 w 165"/>
              <a:gd name="T7" fmla="*/ 1458 h 645"/>
              <a:gd name="T8" fmla="*/ 3 w 165"/>
              <a:gd name="T9" fmla="*/ 2611 h 645"/>
              <a:gd name="T10" fmla="*/ 6 w 165"/>
              <a:gd name="T11" fmla="*/ 3654 h 645"/>
              <a:gd name="T12" fmla="*/ 6 w 165"/>
              <a:gd name="T13" fmla="*/ 4490 h 64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5"/>
              <a:gd name="T22" fmla="*/ 0 h 645"/>
              <a:gd name="T23" fmla="*/ 165 w 165"/>
              <a:gd name="T24" fmla="*/ 645 h 645"/>
            </a:gdLst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5" h="645">
                <a:moveTo>
                  <a:pt x="165" y="0"/>
                </a:moveTo>
                <a:cubicBezTo>
                  <a:pt x="90" y="50"/>
                  <a:pt x="130" y="15"/>
                  <a:pt x="60" y="120"/>
                </a:cubicBezTo>
                <a:cubicBezTo>
                  <a:pt x="50" y="135"/>
                  <a:pt x="40" y="150"/>
                  <a:pt x="30" y="165"/>
                </a:cubicBezTo>
                <a:cubicBezTo>
                  <a:pt x="20" y="180"/>
                  <a:pt x="0" y="210"/>
                  <a:pt x="0" y="210"/>
                </a:cubicBezTo>
                <a:cubicBezTo>
                  <a:pt x="5" y="265"/>
                  <a:pt x="3" y="321"/>
                  <a:pt x="15" y="375"/>
                </a:cubicBezTo>
                <a:cubicBezTo>
                  <a:pt x="26" y="425"/>
                  <a:pt x="96" y="475"/>
                  <a:pt x="105" y="525"/>
                </a:cubicBezTo>
                <a:cubicBezTo>
                  <a:pt x="112" y="564"/>
                  <a:pt x="105" y="605"/>
                  <a:pt x="105" y="645"/>
                </a:cubicBezTo>
              </a:path>
            </a:pathLst>
          </a:custGeom>
          <a:noFill/>
          <a:ln w="38100" cmpd="sng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" name="Text Box 31" title="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8800078" y="3413215"/>
            <a:ext cx="23279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分度值：</a:t>
            </a:r>
            <a:r>
              <a:rPr kumimoji="0" lang="en-US" altLang="zh-CN" sz="2800" b="1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1cm</a:t>
            </a:r>
            <a:endParaRPr kumimoji="0" lang="en-US" altLang="zh-CN" sz="2800" b="1" i="0" u="none" strike="noStrike" kern="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7" name="Oval 5" title=""/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5358792" y="3637600"/>
            <a:ext cx="1087448" cy="607542"/>
          </a:xfrm>
          <a:prstGeom prst="ellipse">
            <a:avLst/>
          </a:prstGeom>
          <a:noFill/>
          <a:ln w="38100" cmpd="dbl">
            <a:solidFill>
              <a:srgbClr val="FF00FF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4" name="Oval 5" title=""/>
          <p:cNvSpPr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2197292" y="3643496"/>
            <a:ext cx="1087448" cy="607542"/>
          </a:xfrm>
          <a:prstGeom prst="ellipse">
            <a:avLst/>
          </a:prstGeom>
          <a:noFill/>
          <a:ln w="38100" cmpd="dbl">
            <a:solidFill>
              <a:srgbClr val="FF00FF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5" name="Rectangle 26" title=""/>
          <p:cNvSpPr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2717866" y="2659535"/>
            <a:ext cx="4078413" cy="669425"/>
          </a:xfrm>
          <a:prstGeom prst="rect">
            <a:avLst/>
          </a:prstGeom>
          <a:solidFill>
            <a:srgbClr val="FFFF66"/>
          </a:solidFill>
          <a:ln w="38100">
            <a:solidFill>
              <a:srgbClr val="000000"/>
            </a:solidFill>
            <a:miter lim="800000"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横卷形 1" title=""/>
          <p:cNvSpPr/>
          <p:nvPr>
            <p:custDataLst>
              <p:tags r:id="rId29"/>
            </p:custDataLst>
          </p:nvPr>
        </p:nvSpPr>
        <p:spPr>
          <a:xfrm>
            <a:off x="550976" y="371863"/>
            <a:ext cx="2089293" cy="701040"/>
          </a:xfrm>
          <a:prstGeom prst="horizontalScroll">
            <a:avLst/>
          </a:prstGeom>
          <a:solidFill>
            <a:srgbClr val="FFCFB7"/>
          </a:solidFill>
          <a:ln w="25400" cap="flat" cmpd="sng" algn="ctr">
            <a:solidFill>
              <a:srgbClr val="FF9E6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1200" cap="none" spc="0" normalizeH="0" baseline="0" noProof="0">
                <a:ln>
                  <a:noFill/>
                </a:ln>
                <a:solidFill>
                  <a:srgbClr val="014C83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读数练习</a:t>
            </a:r>
            <a:endParaRPr kumimoji="0" lang="zh-CN" altLang="en-US" sz="3000" b="1" i="0" u="none" strike="noStrike" kern="1200" cap="none" spc="0" normalizeH="0" baseline="0" noProof="0">
              <a:ln>
                <a:noFill/>
              </a:ln>
              <a:solidFill>
                <a:srgbClr val="014C83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8" grpId="0"/>
      <p:bldP spid="60" grpId="0" animBg="1"/>
      <p:bldP spid="32" grpId="0"/>
      <p:bldP spid="57" grpId="0" animBg="1"/>
      <p:bldP spid="6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" name="Text Box 5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31738" y="2468075"/>
            <a:ext cx="62685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zh-CN" altLang="en-US" sz="2800" b="1" kern="0" smtClean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用刻度尺</a:t>
            </a:r>
            <a:r>
              <a:rPr lang="zh-CN" altLang="en-US" sz="2800" b="1" kern="0" smtClean="0">
                <a:solidFill>
                  <a:srgbClr val="FF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测量</a:t>
            </a:r>
            <a:r>
              <a:rPr lang="zh-CN" altLang="en-US" sz="2800" b="1" kern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物理课本的</a:t>
            </a:r>
            <a:r>
              <a:rPr lang="zh-CN" altLang="en-US" sz="2800" b="1" kern="0" smtClean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长度及宽度。</a:t>
            </a:r>
            <a:endParaRPr lang="zh-CN" altLang="en-US" sz="2800" b="1" kern="0" smtClean="0">
              <a:solidFill>
                <a:srgbClr val="00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aphicFrame>
        <p:nvGraphicFramePr>
          <p:cNvPr id="7" name="Group 3" title="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981890" y="3477082"/>
          <a:ext cx="6788150" cy="1712912"/>
        </p:xfrm>
        <a:graphic>
          <a:graphicData uri="http://schemas.openxmlformats.org/drawingml/2006/table">
            <a:tbl>
              <a:tblPr/>
              <a:tblGrid>
                <a:gridCol w="3096434"/>
                <a:gridCol w="1899699"/>
                <a:gridCol w="1792017"/>
              </a:tblGrid>
              <a:tr h="944845">
                <a:tc>
                  <a:txBody>
                    <a:bodyPr vert="horz" wrap="square"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测量对象</a:t>
                      </a:r>
                      <a:endParaRPr kumimoji="0" lang="zh-CN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91443" marR="91443" marT="45703" marB="45703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99"/>
                    </a:solidFill>
                  </a:tcPr>
                </a:tc>
                <a:tc>
                  <a:txBody>
                    <a:bodyPr vert="horz" wrap="square"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长度</a:t>
                      </a:r>
                      <a:endParaRPr kumimoji="0" lang="zh-CN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91443" marR="91443" marT="45703" marB="45703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99"/>
                    </a:solidFill>
                  </a:tcPr>
                </a:tc>
                <a:tc>
                  <a:txBody>
                    <a:bodyPr vert="horz" wrap="square"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2800" b="1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  <a:cs typeface="+mn-cs"/>
                        </a:rPr>
                        <a:t>宽度</a:t>
                      </a:r>
                      <a:endParaRPr kumimoji="0" lang="zh-CN" altLang="en-US" sz="2800" b="1" i="0" u="none" strike="noStrike" kern="1200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  <a:cs typeface="+mn-cs"/>
                      </a:endParaRPr>
                    </a:p>
                  </a:txBody>
                  <a:tcPr marL="91443" marR="91443" marT="45703" marB="45703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99"/>
                    </a:solidFill>
                  </a:tcPr>
                </a:tc>
              </a:tr>
              <a:tr h="768067">
                <a:tc>
                  <a:txBody>
                    <a:bodyPr vert="horz" wrap="square"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华文楷体" panose="02010600040101010101" pitchFamily="2" charset="-122"/>
                          <a:ea typeface="华文楷体" panose="02010600040101010101" pitchFamily="2" charset="-122"/>
                        </a:rPr>
                        <a:t>课本</a:t>
                      </a:r>
                      <a:endParaRPr kumimoji="0" lang="zh-CN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91443" marR="91443" marT="45703" marB="45703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 vert="horz" wrap="square"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91443" marR="91443" marT="45703" marB="45703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>
                  <a:txBody>
                    <a:bodyPr vert="horz" wrap="square"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1pPr>
                      <a:lvl2pPr marL="457200" indent="-28575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2pPr>
                      <a:lvl3pPr marL="9144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3pPr>
                      <a:lvl4pPr marL="13716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4pPr>
                      <a:lvl5pPr marL="1828800" indent="-228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5pPr>
                      <a:lvl6pPr marL="2286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6pPr>
                      <a:lvl7pPr marL="2743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7pPr>
                      <a:lvl8pPr marL="32004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8pPr>
                      <a:lvl9pPr marL="3657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微软雅黑" panose="020b0503020204020204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zh-CN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华文楷体" panose="02010600040101010101" pitchFamily="2" charset="-122"/>
                        <a:ea typeface="华文楷体" panose="02010600040101010101" pitchFamily="2" charset="-122"/>
                      </a:endParaRPr>
                    </a:p>
                  </a:txBody>
                  <a:tcPr marL="91443" marR="91443" marT="45703" marB="45703" anchor="ctr" anchorCtr="1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</a:tr>
            </a:tbl>
          </a:graphicData>
        </a:graphic>
      </p:graphicFrame>
      <p:pic>
        <p:nvPicPr>
          <p:cNvPr id="8" name="图片 7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8" t="16036" r="33647" b="5523"/>
          <a:stretch>
            <a:fillRect/>
          </a:stretch>
        </p:blipFill>
        <p:spPr>
          <a:xfrm>
            <a:off x="8021250" y="2509974"/>
            <a:ext cx="2286316" cy="3060572"/>
          </a:xfrm>
          <a:prstGeom prst="rect">
            <a:avLst/>
          </a:prstGeom>
        </p:spPr>
      </p:pic>
      <p:sp>
        <p:nvSpPr>
          <p:cNvPr id="9" name="横卷形 8" title=""/>
          <p:cNvSpPr/>
          <p:nvPr>
            <p:custDataLst>
              <p:tags r:id="rId7"/>
            </p:custDataLst>
          </p:nvPr>
        </p:nvSpPr>
        <p:spPr>
          <a:xfrm>
            <a:off x="1018019" y="1233959"/>
            <a:ext cx="3143355" cy="817245"/>
          </a:xfrm>
          <a:prstGeom prst="horizontalScroll">
            <a:avLst/>
          </a:prstGeom>
          <a:solidFill>
            <a:srgbClr val="FFCFB7"/>
          </a:solidFill>
          <a:ln w="25400" cap="flat" cmpd="sng" algn="ctr">
            <a:solidFill>
              <a:srgbClr val="FF9E6D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zh-CN" altLang="en-US" sz="3000" b="1" kern="0" smtClean="0">
                <a:solidFill>
                  <a:srgbClr val="014C83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pitchFamily="2" charset="-122"/>
                <a:sym typeface="+mn-ea"/>
              </a:rPr>
              <a:t>教材第</a:t>
            </a:r>
            <a:r>
              <a:rPr lang="en-US" altLang="zh-CN" sz="3000" b="1" kern="0" smtClean="0">
                <a:solidFill>
                  <a:srgbClr val="014C83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12</a:t>
            </a:r>
            <a:r>
              <a:rPr lang="zh-CN" altLang="en-US" sz="3000" b="1" kern="0" smtClean="0">
                <a:solidFill>
                  <a:srgbClr val="014C83"/>
                </a:solidFill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pitchFamily="2" charset="-122"/>
                <a:sym typeface="+mn-ea"/>
              </a:rPr>
              <a:t>页实验</a:t>
            </a:r>
            <a:endParaRPr lang="zh-CN" altLang="en-US" sz="3000" b="1" kern="0">
              <a:solidFill>
                <a:srgbClr val="014C83"/>
              </a:solidFill>
              <a:latin typeface="黑体" panose="02010609060101010101" pitchFamily="49" charset="-122"/>
              <a:ea typeface="黑体" panose="02010609060101010101" pitchFamily="49" charset="-122"/>
              <a:cs typeface="华文楷体" panose="02010600040101010101" pitchFamily="2" charset="-122"/>
              <a:sym typeface="+mn-ea"/>
            </a:endParaRPr>
          </a:p>
        </p:txBody>
      </p:sp>
      <p:sp>
        <p:nvSpPr>
          <p:cNvPr id="10" name="矩形 9" title=""/>
          <p:cNvSpPr/>
          <p:nvPr>
            <p:custDataLst>
              <p:tags r:id="rId8"/>
            </p:custDataLst>
          </p:nvPr>
        </p:nvSpPr>
        <p:spPr>
          <a:xfrm>
            <a:off x="4399051" y="4528815"/>
            <a:ext cx="14510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25.94cm</a:t>
            </a:r>
            <a:endParaRPr lang="zh-CN" altLang="zh-CN" sz="2800" b="1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矩形 10" title=""/>
          <p:cNvSpPr/>
          <p:nvPr>
            <p:custDataLst>
              <p:tags r:id="rId9"/>
            </p:custDataLst>
          </p:nvPr>
        </p:nvSpPr>
        <p:spPr>
          <a:xfrm>
            <a:off x="6252081" y="4528815"/>
            <a:ext cx="14510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18.40cm</a:t>
            </a:r>
            <a:endParaRPr lang="zh-CN" altLang="zh-CN" sz="2800" b="1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3" name="图片 51203" title="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9915" y="516890"/>
            <a:ext cx="2045970" cy="877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7" t="27904" r="9647" b="24241"/>
          <a:stretch>
            <a:fillRect/>
          </a:stretch>
        </p:blipFill>
        <p:spPr>
          <a:xfrm>
            <a:off x="839773" y="1772101"/>
            <a:ext cx="10437117" cy="357635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" name="Picture 6" title="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51637" y="2491008"/>
            <a:ext cx="3086100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2" title="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262762" y="4561108"/>
            <a:ext cx="3581400" cy="523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紫色的线弯了吗？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990099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  <p:pic>
        <p:nvPicPr>
          <p:cNvPr id="3" name="Picture 5" title="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15751" y="1453060"/>
            <a:ext cx="3889265" cy="3813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 10" title=""/>
          <p:cNvSpPr/>
          <p:nvPr>
            <p:custDataLst>
              <p:tags r:id="rId8"/>
            </p:custDataLst>
          </p:nvPr>
        </p:nvSpPr>
        <p:spPr>
          <a:xfrm>
            <a:off x="621885" y="5346236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弗雷泽</a:t>
            </a:r>
            <a:r>
              <a: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螺旋幻觉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图形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  <p:sp>
        <p:nvSpPr>
          <p:cNvPr id="12" name="Line 6" title="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7151637" y="3093051"/>
            <a:ext cx="3060000" cy="0"/>
          </a:xfrm>
          <a:prstGeom prst="line">
            <a:avLst/>
          </a:prstGeom>
          <a:noFill/>
          <a:ln w="57150">
            <a:solidFill>
              <a:srgbClr val="7A3A77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Line 6" title="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7166612" y="3953576"/>
            <a:ext cx="3060000" cy="0"/>
          </a:xfrm>
          <a:prstGeom prst="line">
            <a:avLst/>
          </a:prstGeom>
          <a:noFill/>
          <a:ln w="57150">
            <a:solidFill>
              <a:srgbClr val="7A3A77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Line 6" title="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7022487" y="3091955"/>
            <a:ext cx="33444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18" presetID="42" presetClass="path" presetSubtype="0" accel="50000" decel="5000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27142E-06 -3.08973E-06 L 0.00091 0.12628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63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1"/>
                            </p:stCondLst>
                            <p:childTnLst>
                              <p:par>
                                <p:cTn id="21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 animBg="1"/>
      <p:bldP spid="9" grpId="0" animBg="1"/>
      <p:bldP spid="16" grpId="0" animBg="1"/>
      <p:bldP spid="16" grpId="1" animBg="1"/>
      <p:bldP spid="16" grpId="2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矩形" title=""/>
          <p:cNvSpPr/>
          <p:nvPr>
            <p:custDataLst>
              <p:tags r:id="rId3"/>
            </p:custDataLst>
          </p:nvPr>
        </p:nvSpPr>
        <p:spPr>
          <a:xfrm>
            <a:off x="1126842" y="2421020"/>
            <a:ext cx="6391508" cy="267652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①某同学的身高是1.67 </a:t>
            </a:r>
            <a:r>
              <a:rPr lang="en-US" altLang="zh-CN" sz="2800" u="sng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           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；</a:t>
            </a:r>
            <a:endParaRPr lang="en-US" altLang="zh-CN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②物理书的长度是2.5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6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800" u="sng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            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；</a:t>
            </a:r>
            <a:endParaRPr lang="en-US" altLang="zh-CN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③一支铅笔的长度是18 </a:t>
            </a:r>
            <a:r>
              <a:rPr lang="en-US" altLang="zh-CN" sz="2800" u="sng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           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；</a:t>
            </a:r>
            <a:endParaRPr lang="en-US" altLang="zh-CN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④一元硬币的厚度约为2 </a:t>
            </a:r>
            <a:r>
              <a:rPr lang="en-US" altLang="zh-CN" sz="2800" u="sng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          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。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矩形" title=""/>
          <p:cNvSpPr/>
          <p:nvPr>
            <p:custDataLst>
              <p:tags r:id="rId4"/>
            </p:custDataLst>
          </p:nvPr>
        </p:nvSpPr>
        <p:spPr>
          <a:xfrm>
            <a:off x="663575" y="1407795"/>
            <a:ext cx="11172825" cy="9715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indent="457200">
              <a:lnSpc>
                <a:spcPts val="3300"/>
              </a:lnSpc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试一试你对长度单位的掌握情况，在下列数据后面填上适当的单位：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indent="457200">
              <a:lnSpc>
                <a:spcPts val="3300"/>
              </a:lnSpc>
            </a:pPr>
            <a:r>
              <a:rPr lang="zh-CN" altLang="en-US" sz="2800">
                <a:solidFill>
                  <a:srgbClr val="00206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</a:t>
            </a:r>
            <a:endParaRPr lang="zh-CN" altLang="en-US" sz="2800">
              <a:solidFill>
                <a:srgbClr val="00206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 title=""/>
          <p:cNvSpPr txBox="1"/>
          <p:nvPr>
            <p:custDataLst>
              <p:tags r:id="rId5"/>
            </p:custDataLst>
          </p:nvPr>
        </p:nvSpPr>
        <p:spPr>
          <a:xfrm>
            <a:off x="5160010" y="2499219"/>
            <a:ext cx="85121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m</a:t>
            </a:r>
            <a:endParaRPr lang="en-US" altLang="zh-CN" sz="2800">
              <a:solidFill>
                <a:srgbClr val="C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 title=""/>
          <p:cNvSpPr txBox="1"/>
          <p:nvPr>
            <p:custDataLst>
              <p:tags r:id="rId6"/>
            </p:custDataLst>
          </p:nvPr>
        </p:nvSpPr>
        <p:spPr>
          <a:xfrm>
            <a:off x="5087316" y="3141485"/>
            <a:ext cx="85121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dm</a:t>
            </a:r>
            <a:endParaRPr lang="en-US" altLang="zh-CN" sz="2800">
              <a:solidFill>
                <a:srgbClr val="C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0" title=""/>
          <p:cNvSpPr txBox="1"/>
          <p:nvPr>
            <p:custDataLst>
              <p:tags r:id="rId7"/>
            </p:custDataLst>
          </p:nvPr>
        </p:nvSpPr>
        <p:spPr>
          <a:xfrm>
            <a:off x="5087410" y="3717496"/>
            <a:ext cx="85121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cm</a:t>
            </a:r>
            <a:endParaRPr lang="en-US" altLang="zh-CN" sz="2800">
              <a:solidFill>
                <a:srgbClr val="C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 title=""/>
          <p:cNvSpPr txBox="1"/>
          <p:nvPr>
            <p:custDataLst>
              <p:tags r:id="rId8"/>
            </p:custDataLst>
          </p:nvPr>
        </p:nvSpPr>
        <p:spPr>
          <a:xfrm>
            <a:off x="5231509" y="4431892"/>
            <a:ext cx="85121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>
                <a:solidFill>
                  <a:srgbClr val="C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mm</a:t>
            </a:r>
            <a:endParaRPr lang="en-US" altLang="zh-CN" sz="2800">
              <a:solidFill>
                <a:srgbClr val="C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7177" name="Picture 57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17183" y="2139315"/>
            <a:ext cx="1798637" cy="1916113"/>
          </a:xfrm>
          <a:prstGeom prst="rect">
            <a:avLst/>
          </a:prstGeom>
          <a:noFill/>
          <a:ln w="57150" cap="flat" cmpd="thinThick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09" name="Picture 17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301683" y="1922463"/>
            <a:ext cx="1808162" cy="2286000"/>
          </a:xfrm>
          <a:prstGeom prst="rect">
            <a:avLst/>
          </a:prstGeom>
          <a:noFill/>
          <a:ln w="57150" cap="flat" cmpd="thinThick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grpSp>
        <p:nvGrpSpPr>
          <p:cNvPr id="14347" name="Group 11" title=""/>
          <p:cNvGrpSpPr/>
          <p:nvPr>
            <p:custDataLst>
              <p:tags r:id="rId7"/>
            </p:custDataLst>
          </p:nvPr>
        </p:nvGrpSpPr>
        <p:grpSpPr>
          <a:xfrm>
            <a:off x="6104573" y="1804988"/>
            <a:ext cx="1800225" cy="2563812"/>
            <a:chOff x="4297" y="1310"/>
            <a:chExt cx="1134" cy="1615"/>
          </a:xfrm>
        </p:grpSpPr>
        <p:sp>
          <p:nvSpPr>
            <p:cNvPr id="17421" name="Rectangle 12"/>
            <p:cNvSpPr/>
            <p:nvPr>
              <p:custDataLst>
                <p:tags r:id="rId8"/>
              </p:custDataLst>
            </p:nvPr>
          </p:nvSpPr>
          <p:spPr>
            <a:xfrm>
              <a:off x="4297" y="1310"/>
              <a:ext cx="1134" cy="1615"/>
            </a:xfrm>
            <a:prstGeom prst="rect">
              <a:avLst/>
            </a:prstGeom>
            <a:solidFill>
              <a:srgbClr val="E9EBFF"/>
            </a:solidFill>
            <a:ln w="38100" cap="flat" cmpd="dbl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>
                <a:latin typeface="Arial" panose="020b0604020202020204" pitchFamily="34" charset="0"/>
              </a:endParaRPr>
            </a:p>
          </p:txBody>
        </p:sp>
        <p:grpSp>
          <p:nvGrpSpPr>
            <p:cNvPr id="17422" name="Group 13"/>
            <p:cNvGrpSpPr/>
            <p:nvPr>
              <p:custDataLst>
                <p:tags r:id="rId9"/>
              </p:custDataLst>
            </p:nvPr>
          </p:nvGrpSpPr>
          <p:grpSpPr>
            <a:xfrm>
              <a:off x="4609" y="1848"/>
              <a:ext cx="511" cy="936"/>
              <a:chOff x="3844" y="1508"/>
              <a:chExt cx="482" cy="822"/>
            </a:xfrm>
          </p:grpSpPr>
          <p:sp>
            <p:nvSpPr>
              <p:cNvPr id="17427" name="Freeform 14"/>
              <p:cNvSpPr/>
              <p:nvPr>
                <p:custDataLst>
                  <p:tags r:id="rId10"/>
                </p:custDataLst>
              </p:nvPr>
            </p:nvSpPr>
            <p:spPr>
              <a:xfrm>
                <a:off x="3844" y="1508"/>
                <a:ext cx="286" cy="762"/>
              </a:xfrm>
              <a:custGeom>
                <a:cxnLst>
                  <a:cxn ang="0">
                    <a:pos x="29" y="762"/>
                  </a:cxn>
                  <a:cxn ang="0">
                    <a:pos x="18" y="404"/>
                  </a:cxn>
                  <a:cxn ang="0">
                    <a:pos x="1" y="244"/>
                  </a:cxn>
                  <a:cxn ang="0">
                    <a:pos x="18" y="103"/>
                  </a:cxn>
                  <a:cxn ang="0">
                    <a:pos x="113" y="15"/>
                  </a:cxn>
                  <a:cxn ang="0">
                    <a:pos x="192" y="15"/>
                  </a:cxn>
                  <a:cxn ang="0">
                    <a:pos x="286" y="50"/>
                  </a:cxn>
                </a:cxnLst>
                <a:rect l="l" t="t" r="r" b="b"/>
                <a:pathLst>
                  <a:path w="236" h="605">
                    <a:moveTo>
                      <a:pt x="24" y="605"/>
                    </a:moveTo>
                    <a:cubicBezTo>
                      <a:pt x="21" y="559"/>
                      <a:pt x="19" y="389"/>
                      <a:pt x="15" y="321"/>
                    </a:cubicBezTo>
                    <a:cubicBezTo>
                      <a:pt x="11" y="253"/>
                      <a:pt x="1" y="234"/>
                      <a:pt x="1" y="194"/>
                    </a:cubicBezTo>
                    <a:cubicBezTo>
                      <a:pt x="1" y="154"/>
                      <a:pt x="0" y="112"/>
                      <a:pt x="15" y="82"/>
                    </a:cubicBezTo>
                    <a:cubicBezTo>
                      <a:pt x="30" y="52"/>
                      <a:pt x="70" y="24"/>
                      <a:pt x="94" y="12"/>
                    </a:cubicBezTo>
                    <a:cubicBezTo>
                      <a:pt x="118" y="0"/>
                      <a:pt x="135" y="8"/>
                      <a:pt x="159" y="12"/>
                    </a:cubicBezTo>
                    <a:cubicBezTo>
                      <a:pt x="182" y="16"/>
                      <a:pt x="222" y="32"/>
                      <a:pt x="237" y="40"/>
                    </a:cubicBezTo>
                  </a:path>
                </a:pathLst>
              </a:custGeom>
              <a:solidFill>
                <a:srgbClr val="FFB7B9">
                  <a:alpha val="100000"/>
                </a:srgbClr>
              </a:solidFill>
              <a:ln w="2857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7428" name="Freeform 15"/>
              <p:cNvSpPr/>
              <p:nvPr>
                <p:custDataLst>
                  <p:tags r:id="rId11"/>
                </p:custDataLst>
              </p:nvPr>
            </p:nvSpPr>
            <p:spPr>
              <a:xfrm>
                <a:off x="3844" y="1538"/>
                <a:ext cx="482" cy="792"/>
              </a:xfrm>
              <a:custGeom>
                <a:cxnLst>
                  <a:cxn ang="0">
                    <a:pos x="236" y="0"/>
                  </a:cxn>
                  <a:cxn ang="0">
                    <a:pos x="355" y="96"/>
                  </a:cxn>
                  <a:cxn ang="0">
                    <a:pos x="387" y="194"/>
                  </a:cxn>
                  <a:cxn ang="0">
                    <a:pos x="396" y="308"/>
                  </a:cxn>
                  <a:cxn ang="0">
                    <a:pos x="407" y="457"/>
                  </a:cxn>
                  <a:cxn ang="0">
                    <a:pos x="414" y="744"/>
                  </a:cxn>
                  <a:cxn ang="0">
                    <a:pos x="0" y="748"/>
                  </a:cxn>
                </a:cxnLst>
                <a:rect l="l" t="t" r="r" b="b"/>
                <a:pathLst>
                  <a:path w="405" h="742">
                    <a:moveTo>
                      <a:pt x="198" y="0"/>
                    </a:moveTo>
                    <a:cubicBezTo>
                      <a:pt x="213" y="15"/>
                      <a:pt x="277" y="60"/>
                      <a:pt x="298" y="90"/>
                    </a:cubicBezTo>
                    <a:cubicBezTo>
                      <a:pt x="319" y="120"/>
                      <a:pt x="318" y="148"/>
                      <a:pt x="325" y="182"/>
                    </a:cubicBezTo>
                    <a:cubicBezTo>
                      <a:pt x="331" y="216"/>
                      <a:pt x="330" y="248"/>
                      <a:pt x="333" y="289"/>
                    </a:cubicBezTo>
                    <a:cubicBezTo>
                      <a:pt x="335" y="331"/>
                      <a:pt x="340" y="360"/>
                      <a:pt x="342" y="428"/>
                    </a:cubicBezTo>
                    <a:cubicBezTo>
                      <a:pt x="344" y="496"/>
                      <a:pt x="405" y="652"/>
                      <a:pt x="348" y="697"/>
                    </a:cubicBezTo>
                    <a:cubicBezTo>
                      <a:pt x="291" y="742"/>
                      <a:pt x="72" y="700"/>
                      <a:pt x="0" y="701"/>
                    </a:cubicBezTo>
                  </a:path>
                </a:pathLst>
              </a:custGeom>
              <a:solidFill>
                <a:srgbClr val="FFB7B9">
                  <a:alpha val="100000"/>
                </a:srgbClr>
              </a:solidFill>
              <a:ln w="2857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grpSp>
            <p:nvGrpSpPr>
              <p:cNvPr id="17429" name="Group 16"/>
              <p:cNvGrpSpPr/>
              <p:nvPr>
                <p:custDataLst>
                  <p:tags r:id="rId12"/>
                </p:custDataLst>
              </p:nvPr>
            </p:nvGrpSpPr>
            <p:grpSpPr>
              <a:xfrm>
                <a:off x="3844" y="1508"/>
                <a:ext cx="439" cy="762"/>
                <a:chOff x="3844" y="1508"/>
                <a:chExt cx="439" cy="762"/>
              </a:xfrm>
            </p:grpSpPr>
            <p:sp>
              <p:nvSpPr>
                <p:cNvPr id="17430" name="Freeform 17"/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3844" y="1508"/>
                  <a:ext cx="286" cy="762"/>
                </a:xfrm>
                <a:custGeom>
                  <a:cxnLst>
                    <a:cxn ang="0">
                      <a:pos x="29" y="762"/>
                    </a:cxn>
                    <a:cxn ang="0">
                      <a:pos x="18" y="404"/>
                    </a:cxn>
                    <a:cxn ang="0">
                      <a:pos x="1" y="244"/>
                    </a:cxn>
                    <a:cxn ang="0">
                      <a:pos x="18" y="103"/>
                    </a:cxn>
                    <a:cxn ang="0">
                      <a:pos x="113" y="15"/>
                    </a:cxn>
                    <a:cxn ang="0">
                      <a:pos x="192" y="15"/>
                    </a:cxn>
                    <a:cxn ang="0">
                      <a:pos x="286" y="50"/>
                    </a:cxn>
                  </a:cxnLst>
                  <a:rect l="l" t="t" r="r" b="b"/>
                  <a:pathLst>
                    <a:path w="236" h="605">
                      <a:moveTo>
                        <a:pt x="24" y="605"/>
                      </a:moveTo>
                      <a:cubicBezTo>
                        <a:pt x="21" y="559"/>
                        <a:pt x="19" y="389"/>
                        <a:pt x="15" y="321"/>
                      </a:cubicBezTo>
                      <a:cubicBezTo>
                        <a:pt x="11" y="253"/>
                        <a:pt x="1" y="234"/>
                        <a:pt x="1" y="194"/>
                      </a:cubicBezTo>
                      <a:cubicBezTo>
                        <a:pt x="1" y="154"/>
                        <a:pt x="0" y="112"/>
                        <a:pt x="15" y="82"/>
                      </a:cubicBezTo>
                      <a:cubicBezTo>
                        <a:pt x="30" y="52"/>
                        <a:pt x="70" y="24"/>
                        <a:pt x="94" y="12"/>
                      </a:cubicBezTo>
                      <a:cubicBezTo>
                        <a:pt x="118" y="0"/>
                        <a:pt x="135" y="8"/>
                        <a:pt x="159" y="12"/>
                      </a:cubicBezTo>
                      <a:cubicBezTo>
                        <a:pt x="182" y="16"/>
                        <a:pt x="222" y="32"/>
                        <a:pt x="237" y="40"/>
                      </a:cubicBezTo>
                    </a:path>
                  </a:pathLst>
                </a:custGeom>
                <a:noFill/>
                <a:ln w="28575" cap="flat" cmpd="sng">
                  <a:solidFill>
                    <a:srgbClr val="00000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7431" name="Freeform 18"/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4124" y="1560"/>
                  <a:ext cx="159" cy="710"/>
                </a:xfrm>
                <a:custGeom>
                  <a:cxnLst>
                    <a:cxn ang="0">
                      <a:pos x="0" y="0"/>
                    </a:cxn>
                    <a:cxn ang="0">
                      <a:pos x="85" y="80"/>
                    </a:cxn>
                    <a:cxn ang="0">
                      <a:pos x="116" y="171"/>
                    </a:cxn>
                    <a:cxn ang="0">
                      <a:pos x="124" y="276"/>
                    </a:cxn>
                    <a:cxn ang="0">
                      <a:pos x="136" y="413"/>
                    </a:cxn>
                    <a:cxn ang="0">
                      <a:pos x="136" y="551"/>
                    </a:cxn>
                    <a:cxn ang="0">
                      <a:pos x="159" y="710"/>
                    </a:cxn>
                  </a:cxnLst>
                  <a:rect l="l" t="t" r="r" b="b"/>
                  <a:pathLst>
                    <a:path w="159" h="710">
                      <a:moveTo>
                        <a:pt x="0" y="0"/>
                      </a:moveTo>
                      <a:cubicBezTo>
                        <a:pt x="15" y="13"/>
                        <a:pt x="66" y="52"/>
                        <a:pt x="85" y="80"/>
                      </a:cubicBezTo>
                      <a:cubicBezTo>
                        <a:pt x="104" y="108"/>
                        <a:pt x="108" y="137"/>
                        <a:pt x="116" y="171"/>
                      </a:cubicBezTo>
                      <a:cubicBezTo>
                        <a:pt x="122" y="203"/>
                        <a:pt x="121" y="236"/>
                        <a:pt x="124" y="276"/>
                      </a:cubicBezTo>
                      <a:cubicBezTo>
                        <a:pt x="127" y="317"/>
                        <a:pt x="134" y="368"/>
                        <a:pt x="136" y="413"/>
                      </a:cubicBezTo>
                      <a:cubicBezTo>
                        <a:pt x="137" y="460"/>
                        <a:pt x="132" y="501"/>
                        <a:pt x="136" y="551"/>
                      </a:cubicBezTo>
                      <a:cubicBezTo>
                        <a:pt x="139" y="600"/>
                        <a:pt x="155" y="684"/>
                        <a:pt x="159" y="710"/>
                      </a:cubicBezTo>
                    </a:path>
                  </a:pathLst>
                </a:custGeom>
                <a:noFill/>
                <a:ln w="28575" cap="flat" cmpd="sng">
                  <a:solidFill>
                    <a:srgbClr val="00000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7432" name="Freeform 19"/>
                <p:cNvSpPr/>
                <p:nvPr>
                  <p:custDataLst>
                    <p:tags r:id="rId15"/>
                  </p:custDataLst>
                </p:nvPr>
              </p:nvSpPr>
              <p:spPr>
                <a:xfrm rot="-201987">
                  <a:off x="3844" y="1508"/>
                  <a:ext cx="332" cy="340"/>
                </a:xfrm>
                <a:custGeom>
                  <a:cxnLst>
                    <a:cxn ang="0">
                      <a:pos x="11" y="167"/>
                    </a:cxn>
                    <a:cxn ang="0">
                      <a:pos x="29" y="247"/>
                    </a:cxn>
                    <a:cxn ang="0">
                      <a:pos x="66" y="309"/>
                    </a:cxn>
                    <a:cxn ang="0">
                      <a:pos x="268" y="312"/>
                    </a:cxn>
                    <a:cxn ang="0">
                      <a:pos x="332" y="141"/>
                    </a:cxn>
                    <a:cxn ang="0">
                      <a:pos x="268" y="24"/>
                    </a:cxn>
                    <a:cxn ang="0">
                      <a:pos x="78" y="12"/>
                    </a:cxn>
                    <a:cxn ang="0">
                      <a:pos x="12" y="101"/>
                    </a:cxn>
                    <a:cxn ang="0">
                      <a:pos x="4" y="173"/>
                    </a:cxn>
                  </a:cxnLst>
                  <a:rect l="l" t="t" r="r" b="b"/>
                  <a:pathLst>
                    <a:path w="332" h="300">
                      <a:moveTo>
                        <a:pt x="11" y="147"/>
                      </a:moveTo>
                      <a:cubicBezTo>
                        <a:pt x="14" y="159"/>
                        <a:pt x="20" y="197"/>
                        <a:pt x="29" y="218"/>
                      </a:cubicBezTo>
                      <a:cubicBezTo>
                        <a:pt x="38" y="239"/>
                        <a:pt x="26" y="264"/>
                        <a:pt x="66" y="273"/>
                      </a:cubicBezTo>
                      <a:cubicBezTo>
                        <a:pt x="106" y="282"/>
                        <a:pt x="224" y="300"/>
                        <a:pt x="268" y="275"/>
                      </a:cubicBezTo>
                      <a:cubicBezTo>
                        <a:pt x="312" y="251"/>
                        <a:pt x="332" y="167"/>
                        <a:pt x="332" y="124"/>
                      </a:cubicBezTo>
                      <a:cubicBezTo>
                        <a:pt x="332" y="81"/>
                        <a:pt x="309" y="40"/>
                        <a:pt x="268" y="21"/>
                      </a:cubicBezTo>
                      <a:cubicBezTo>
                        <a:pt x="226" y="1"/>
                        <a:pt x="120" y="0"/>
                        <a:pt x="78" y="11"/>
                      </a:cubicBezTo>
                      <a:cubicBezTo>
                        <a:pt x="36" y="22"/>
                        <a:pt x="24" y="65"/>
                        <a:pt x="12" y="89"/>
                      </a:cubicBezTo>
                      <a:cubicBezTo>
                        <a:pt x="0" y="113"/>
                        <a:pt x="6" y="140"/>
                        <a:pt x="4" y="153"/>
                      </a:cubicBezTo>
                    </a:path>
                  </a:pathLst>
                </a:custGeom>
                <a:solidFill>
                  <a:srgbClr val="FFDDDE">
                    <a:alpha val="100000"/>
                  </a:srgbClr>
                </a:solidFill>
                <a:ln w="28575" cap="flat" cmpd="sng">
                  <a:solidFill>
                    <a:srgbClr val="00000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7433" name="Freeform 20"/>
                <p:cNvSpPr/>
                <p:nvPr>
                  <p:custDataLst>
                    <p:tags r:id="rId16"/>
                  </p:custDataLst>
                </p:nvPr>
              </p:nvSpPr>
              <p:spPr>
                <a:xfrm rot="-5694571">
                  <a:off x="3997" y="1892"/>
                  <a:ext cx="19" cy="126"/>
                </a:xfrm>
                <a:custGeom>
                  <a:cxnLst>
                    <a:cxn ang="0">
                      <a:pos x="3" y="0"/>
                    </a:cxn>
                    <a:cxn ang="0">
                      <a:pos x="3" y="79"/>
                    </a:cxn>
                    <a:cxn ang="0">
                      <a:pos x="19" y="126"/>
                    </a:cxn>
                  </a:cxnLst>
                  <a:rect l="l" t="t" r="r" b="b"/>
                  <a:pathLst>
                    <a:path w="51" h="256">
                      <a:moveTo>
                        <a:pt x="7" y="0"/>
                      </a:moveTo>
                      <a:cubicBezTo>
                        <a:pt x="3" y="58"/>
                        <a:pt x="0" y="117"/>
                        <a:pt x="7" y="160"/>
                      </a:cubicBezTo>
                      <a:cubicBezTo>
                        <a:pt x="14" y="203"/>
                        <a:pt x="32" y="229"/>
                        <a:pt x="51" y="256"/>
                      </a:cubicBezTo>
                    </a:path>
                  </a:pathLst>
                </a:custGeom>
                <a:solidFill>
                  <a:srgbClr val="FFFFFF">
                    <a:alpha val="100000"/>
                  </a:srgbClr>
                </a:solidFill>
                <a:ln w="9525" cap="flat" cmpd="sng">
                  <a:solidFill>
                    <a:srgbClr val="00000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7434" name="Freeform 21"/>
                <p:cNvSpPr/>
                <p:nvPr>
                  <p:custDataLst>
                    <p:tags r:id="rId17"/>
                  </p:custDataLst>
                </p:nvPr>
              </p:nvSpPr>
              <p:spPr>
                <a:xfrm rot="-5694571">
                  <a:off x="4048" y="1894"/>
                  <a:ext cx="19" cy="126"/>
                </a:xfrm>
                <a:custGeom>
                  <a:cxnLst>
                    <a:cxn ang="0">
                      <a:pos x="3" y="0"/>
                    </a:cxn>
                    <a:cxn ang="0">
                      <a:pos x="3" y="79"/>
                    </a:cxn>
                    <a:cxn ang="0">
                      <a:pos x="19" y="126"/>
                    </a:cxn>
                  </a:cxnLst>
                  <a:rect l="l" t="t" r="r" b="b"/>
                  <a:pathLst>
                    <a:path w="51" h="256">
                      <a:moveTo>
                        <a:pt x="7" y="0"/>
                      </a:moveTo>
                      <a:cubicBezTo>
                        <a:pt x="3" y="58"/>
                        <a:pt x="0" y="117"/>
                        <a:pt x="7" y="160"/>
                      </a:cubicBezTo>
                      <a:cubicBezTo>
                        <a:pt x="14" y="203"/>
                        <a:pt x="32" y="229"/>
                        <a:pt x="51" y="256"/>
                      </a:cubicBezTo>
                    </a:path>
                  </a:pathLst>
                </a:custGeom>
                <a:solidFill>
                  <a:srgbClr val="FFFFFF">
                    <a:alpha val="100000"/>
                  </a:srgbClr>
                </a:solidFill>
                <a:ln w="9525" cap="flat" cmpd="sng">
                  <a:solidFill>
                    <a:srgbClr val="00000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7435" name="Freeform 22"/>
                <p:cNvSpPr/>
                <p:nvPr>
                  <p:custDataLst>
                    <p:tags r:id="rId18"/>
                  </p:custDataLst>
                </p:nvPr>
              </p:nvSpPr>
              <p:spPr>
                <a:xfrm rot="-5694571">
                  <a:off x="4069" y="2184"/>
                  <a:ext cx="18" cy="130"/>
                </a:xfrm>
                <a:custGeom>
                  <a:cxnLst>
                    <a:cxn ang="0">
                      <a:pos x="2" y="0"/>
                    </a:cxn>
                    <a:cxn ang="0">
                      <a:pos x="2" y="81"/>
                    </a:cxn>
                    <a:cxn ang="0">
                      <a:pos x="18" y="130"/>
                    </a:cxn>
                  </a:cxnLst>
                  <a:rect l="l" t="t" r="r" b="b"/>
                  <a:pathLst>
                    <a:path w="51" h="256">
                      <a:moveTo>
                        <a:pt x="7" y="0"/>
                      </a:moveTo>
                      <a:cubicBezTo>
                        <a:pt x="3" y="58"/>
                        <a:pt x="0" y="117"/>
                        <a:pt x="7" y="160"/>
                      </a:cubicBezTo>
                      <a:cubicBezTo>
                        <a:pt x="14" y="203"/>
                        <a:pt x="32" y="229"/>
                        <a:pt x="51" y="256"/>
                      </a:cubicBezTo>
                    </a:path>
                  </a:pathLst>
                </a:custGeom>
                <a:solidFill>
                  <a:srgbClr val="FFFFFF">
                    <a:alpha val="100000"/>
                  </a:srgbClr>
                </a:solidFill>
                <a:ln w="9525" cap="flat" cmpd="sng">
                  <a:solidFill>
                    <a:srgbClr val="000000">
                      <a:alpha val="100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17423" name="Line 23"/>
            <p:cNvSpPr/>
            <p:nvPr>
              <p:custDataLst>
                <p:tags r:id="rId19"/>
              </p:custDataLst>
            </p:nvPr>
          </p:nvSpPr>
          <p:spPr>
            <a:xfrm flipH="1">
              <a:off x="4581" y="1650"/>
              <a:ext cx="0" cy="199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7424" name="Line 24"/>
            <p:cNvSpPr/>
            <p:nvPr>
              <p:custDataLst>
                <p:tags r:id="rId20"/>
              </p:custDataLst>
            </p:nvPr>
          </p:nvSpPr>
          <p:spPr>
            <a:xfrm>
              <a:off x="4581" y="1763"/>
              <a:ext cx="425" cy="0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7425" name="Line 25"/>
            <p:cNvSpPr/>
            <p:nvPr>
              <p:custDataLst>
                <p:tags r:id="rId21"/>
              </p:custDataLst>
            </p:nvPr>
          </p:nvSpPr>
          <p:spPr>
            <a:xfrm flipH="1">
              <a:off x="5006" y="1650"/>
              <a:ext cx="0" cy="199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/>
          </p:txBody>
        </p:sp>
        <p:sp>
          <p:nvSpPr>
            <p:cNvPr id="17426" name="Text Box 26"/>
            <p:cNvSpPr txBox="1"/>
            <p:nvPr>
              <p:custDataLst>
                <p:tags r:id="rId22"/>
              </p:custDataLst>
            </p:nvPr>
          </p:nvSpPr>
          <p:spPr>
            <a:xfrm>
              <a:off x="4496" y="1366"/>
              <a:ext cx="680" cy="36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3200" b="1">
                  <a:solidFill>
                    <a:srgbClr val="CC0000"/>
                  </a:solidFill>
                  <a:latin typeface="Times New Roman" panose="02020603050405020304" pitchFamily="18" charset="0"/>
                </a:rPr>
                <a:t>1cm</a:t>
              </a:r>
              <a:endParaRPr lang="en-US" altLang="zh-CN" sz="3200" b="1">
                <a:solidFill>
                  <a:srgbClr val="CC0000"/>
                </a:solidFill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18" name="组合 17" title=""/>
          <p:cNvGrpSpPr/>
          <p:nvPr>
            <p:custDataLst>
              <p:tags r:id="rId23"/>
            </p:custDataLst>
          </p:nvPr>
        </p:nvGrpSpPr>
        <p:grpSpPr>
          <a:xfrm>
            <a:off x="8184825" y="1276271"/>
            <a:ext cx="3655927" cy="3422251"/>
            <a:chOff x="807565" y="4888756"/>
            <a:chExt cx="970782" cy="1264836"/>
          </a:xfrm>
        </p:grpSpPr>
        <p:sp>
          <p:nvSpPr>
            <p:cNvPr id="6" name="矩形 5"/>
            <p:cNvSpPr/>
            <p:nvPr>
              <p:custDataLst>
                <p:tags r:id="rId24"/>
              </p:custDataLst>
            </p:nvPr>
          </p:nvSpPr>
          <p:spPr>
            <a:xfrm>
              <a:off x="926332" y="5937911"/>
              <a:ext cx="852015" cy="2156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3200" kern="0">
                  <a:solidFill>
                    <a:srgbClr val="C00000"/>
                  </a:solidFill>
                  <a:ea typeface="楷体" panose="02010609060101010101" pitchFamily="49" charset="-122"/>
                  <a:cs typeface="Helvetica"/>
                  <a:sym typeface="Helvetica"/>
                </a:rPr>
                <a:t>一</a:t>
              </a:r>
              <a:r>
                <a:rPr lang="zh-CN" altLang="en-US" sz="3200" kern="0" smtClean="0">
                  <a:solidFill>
                    <a:srgbClr val="C00000"/>
                  </a:solidFill>
                  <a:ea typeface="楷体" panose="02010609060101010101" pitchFamily="49" charset="-122"/>
                  <a:cs typeface="Helvetica"/>
                  <a:sym typeface="Helvetica"/>
                </a:rPr>
                <a:t>柞（约</a:t>
              </a:r>
              <a:r>
                <a:rPr lang="en-US" altLang="zh-CN" sz="3200" kern="0" smtClean="0">
                  <a:solidFill>
                    <a:srgbClr val="C00000"/>
                  </a:solidFill>
                  <a:ea typeface="楷体" panose="02010609060101010101" pitchFamily="49" charset="-122"/>
                  <a:cs typeface="Helvetica"/>
                  <a:sym typeface="Helvetica"/>
                </a:rPr>
                <a:t>20cm</a:t>
              </a:r>
              <a:r>
                <a:rPr lang="zh-CN" altLang="en-US" sz="3200" kern="0" smtClean="0">
                  <a:solidFill>
                    <a:srgbClr val="C00000"/>
                  </a:solidFill>
                  <a:ea typeface="楷体" panose="02010609060101010101" pitchFamily="49" charset="-122"/>
                  <a:cs typeface="Helvetica"/>
                  <a:sym typeface="Helvetica"/>
                </a:rPr>
                <a:t>）</a:t>
              </a:r>
              <a:endParaRPr lang="zh-CN" altLang="en-US" sz="3200">
                <a:solidFill>
                  <a:srgbClr val="C00000"/>
                </a:solidFill>
                <a:ea typeface="楷体" panose="02010609060101010101" pitchFamily="49" charset="-122"/>
              </a:endParaRPr>
            </a:p>
          </p:txBody>
        </p:sp>
        <p:pic>
          <p:nvPicPr>
            <p:cNvPr id="8" name="图片 7" descr="C:\Users\lenovo\Desktop\QQ截图20191220142625.pngQQ截图20191220142625"/>
            <p:cNvPicPr>
              <a:picLocks noChangeAspect="1"/>
            </p:cNvPicPr>
            <p:nvPr>
              <p:custDataLst>
                <p:tags r:id="rId26"/>
              </p:custDataLst>
            </p:nvPr>
          </p:nvPicPr>
          <p:blipFill>
            <a:blip r:embed="rId25">
              <a:clrChange>
                <a:clrFrom>
                  <a:srgbClr val="FEFCED">
                    <a:alpha val="100000"/>
                  </a:srgbClr>
                </a:clrFrom>
                <a:clrTo>
                  <a:srgbClr val="FEFCED">
                    <a:alpha val="100000"/>
                    <a:alpha val="0"/>
                  </a:srgbClr>
                </a:clrTo>
              </a:clrChange>
            </a:blip>
            <a:srcRect b="18984"/>
            <a:stretch>
              <a:fillRect/>
            </a:stretch>
          </p:blipFill>
          <p:spPr>
            <a:xfrm>
              <a:off x="807565" y="4888756"/>
              <a:ext cx="937029" cy="1027325"/>
            </a:xfrm>
            <a:prstGeom prst="rect">
              <a:avLst/>
            </a:prstGeom>
          </p:spPr>
        </p:pic>
      </p:grpSp>
      <p:sp>
        <p:nvSpPr>
          <p:cNvPr id="19" name="矩形 19" title=""/>
          <p:cNvSpPr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623326" y="693047"/>
            <a:ext cx="418306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我们身边的“尺子”</a:t>
            </a:r>
            <a:endParaRPr kumimoji="0" lang="zh-CN" altLang="en-US" sz="3000" b="1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" name="矩形 19" title=""/>
          <p:cNvSpPr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1919299" y="5301300"/>
            <a:ext cx="824683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</a:rPr>
              <a:t>生活</a:t>
            </a:r>
            <a:r>
              <a:rPr kumimoji="0" lang="zh-CN" altLang="en-US" sz="28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</a:rPr>
              <a:t>中，我们可以利用人体的这些部位作为“尺”，用来估测长度。</a:t>
            </a:r>
            <a:endParaRPr kumimoji="0" lang="zh-CN" altLang="en-US" sz="2800" b="1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8" name="矩形 7" title=""/>
          <p:cNvSpPr/>
          <p:nvPr>
            <p:custDataLst>
              <p:tags r:id="rId3"/>
            </p:custDataLst>
          </p:nvPr>
        </p:nvSpPr>
        <p:spPr>
          <a:xfrm>
            <a:off x="547755" y="971473"/>
            <a:ext cx="11054580" cy="1210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</a:pPr>
            <a:r>
              <a:rPr lang="zh-CN" altLang="en-US" sz="2800" smtClea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很</a:t>
            </a:r>
            <a:r>
              <a:rPr lang="zh-CN" altLang="en-US" sz="280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久以前人类就知道以地球自转一周的时间作为时间</a:t>
            </a:r>
            <a:r>
              <a:rPr lang="zh-CN" altLang="en-US" sz="2800" smtClea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单位，称作一天（日）。</a:t>
            </a:r>
            <a:endParaRPr lang="zh-CN" altLang="en-US" sz="280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</p:txBody>
      </p:sp>
      <p:sp>
        <p:nvSpPr>
          <p:cNvPr id="2" name="圆角矩形 1" title=""/>
          <p:cNvSpPr/>
          <p:nvPr>
            <p:custDataLst>
              <p:tags r:id="rId4"/>
            </p:custDataLst>
          </p:nvPr>
        </p:nvSpPr>
        <p:spPr>
          <a:xfrm>
            <a:off x="5079999" y="3434200"/>
            <a:ext cx="6372145" cy="153381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80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你知道时间</a:t>
            </a:r>
            <a:r>
              <a:rPr lang="zh-CN" altLang="en-US" sz="2800" smtClea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的其他单位和他们之间的换算关系么？</a:t>
            </a:r>
            <a:endParaRPr lang="zh-CN" altLang="en-US" sz="280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</p:txBody>
      </p:sp>
      <p:pic>
        <p:nvPicPr>
          <p:cNvPr id="7" name="图片 6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45" y="2760424"/>
            <a:ext cx="3560199" cy="33906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三、时间的测量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Rectangle 5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03688" y="1235435"/>
            <a:ext cx="367188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0">
              <a:defRPr/>
            </a:pPr>
            <a:r>
              <a:rPr kumimoji="0" lang="en-US" altLang="zh-CN" sz="30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3000" b="1" kern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．</a:t>
            </a:r>
            <a:r>
              <a:rPr lang="zh-CN" altLang="en-US" sz="3000" b="1" kern="0" smtClean="0">
                <a:solidFill>
                  <a:sysClr val="windowText" lastClr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时间的</a:t>
            </a:r>
            <a:r>
              <a:rPr kumimoji="0" lang="zh-CN" altLang="en-US" sz="30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国际单位：</a:t>
            </a:r>
            <a:endParaRPr kumimoji="0" lang="zh-CN" altLang="en-US" sz="3000" b="1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Rectangle 7" title="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46968" y="2138188"/>
            <a:ext cx="460459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</a:rPr>
              <a:t>其它常用单位：</a:t>
            </a:r>
            <a:endParaRPr kumimoji="0" lang="zh-CN" altLang="en-US" sz="2800" b="1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6" name="Rectangle 8" title="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367374" y="2134369"/>
            <a:ext cx="365870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</a:rPr>
              <a:t>时</a:t>
            </a:r>
            <a:r>
              <a:rPr kumimoji="0" lang="zh-CN" altLang="en-US" sz="28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（</a:t>
            </a:r>
            <a:r>
              <a:rPr kumimoji="0" lang="en-US" altLang="zh-CN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h</a:t>
            </a:r>
            <a:r>
              <a:rPr kumimoji="0" lang="zh-CN" altLang="en-US" sz="28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）</a:t>
            </a:r>
            <a:r>
              <a:rPr kumimoji="0" lang="zh-CN" altLang="en-US" sz="28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</a:rPr>
              <a:t>、分</a:t>
            </a:r>
            <a:r>
              <a:rPr kumimoji="0" lang="zh-CN" altLang="en-US" sz="28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（</a:t>
            </a:r>
            <a:r>
              <a:rPr kumimoji="0" lang="en-US" altLang="zh-CN" sz="28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min</a:t>
            </a:r>
            <a:r>
              <a:rPr kumimoji="0" lang="zh-CN" altLang="en-US" sz="28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）</a:t>
            </a:r>
            <a:endParaRPr kumimoji="0" lang="zh-CN" altLang="en-US" sz="2800" b="1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Rectangle 9" title="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863788" y="3290820"/>
            <a:ext cx="18479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1min=60s</a:t>
            </a:r>
            <a:endParaRPr kumimoji="0" lang="zh-CN" altLang="en-US" sz="2800" b="1" i="0" u="none" strike="noStrike" kern="0" cap="none" spc="0" normalizeH="0" baseline="0" noProof="0" smtClean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9" title="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991348" y="3290464"/>
            <a:ext cx="460459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1h=60min</a:t>
            </a:r>
            <a:r>
              <a:rPr kumimoji="0" lang="zh-CN" altLang="en-US" sz="28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，</a:t>
            </a:r>
            <a:endParaRPr kumimoji="0" lang="zh-CN" altLang="en-US" sz="2800" b="1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9" name="图片 8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59" t="33601" r="11059" b="21882"/>
          <a:stretch>
            <a:fillRect/>
          </a:stretch>
        </p:blipFill>
        <p:spPr>
          <a:xfrm>
            <a:off x="7348947" y="1628515"/>
            <a:ext cx="4496538" cy="2942133"/>
          </a:xfrm>
          <a:prstGeom prst="rect">
            <a:avLst/>
          </a:prstGeom>
        </p:spPr>
      </p:pic>
      <p:sp>
        <p:nvSpPr>
          <p:cNvPr id="13" name="Rectangle 9" title="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061323" y="3938221"/>
            <a:ext cx="460459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1h=3600s</a:t>
            </a:r>
            <a:endParaRPr kumimoji="0" lang="zh-CN" altLang="en-US" sz="2800" b="1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9" name="矩形 18" title=""/>
          <p:cNvSpPr/>
          <p:nvPr>
            <p:custDataLst>
              <p:tags r:id="rId12"/>
            </p:custDataLst>
          </p:nvPr>
        </p:nvSpPr>
        <p:spPr>
          <a:xfrm>
            <a:off x="5743725" y="1272637"/>
            <a:ext cx="27372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2800" b="1" smtClea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en-US" sz="2800" b="1" smtClea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用字母   表示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。</a:t>
            </a:r>
            <a:endParaRPr lang="en-US" altLang="zh-CN" sz="2800" b="1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矩形 19" title=""/>
          <p:cNvSpPr/>
          <p:nvPr>
            <p:custDataLst>
              <p:tags r:id="rId13"/>
            </p:custDataLst>
          </p:nvPr>
        </p:nvSpPr>
        <p:spPr>
          <a:xfrm>
            <a:off x="3975490" y="1272727"/>
            <a:ext cx="18213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秒</a:t>
            </a:r>
            <a:r>
              <a:rPr lang="en-US" altLang="zh-CN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(s   </a:t>
            </a:r>
            <a:r>
              <a:rPr lang="zh-CN" alt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   </a:t>
            </a:r>
            <a:r>
              <a:rPr lang="en-US" altLang="zh-CN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)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1" name="矩形 20" title=""/>
          <p:cNvSpPr/>
          <p:nvPr>
            <p:custDataLst>
              <p:tags r:id="rId14"/>
            </p:custDataLst>
          </p:nvPr>
        </p:nvSpPr>
        <p:spPr>
          <a:xfrm>
            <a:off x="4601853" y="1259525"/>
            <a:ext cx="10823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err="1" smtClean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econd</a:t>
            </a:r>
            <a:endParaRPr lang="zh-CN" altLang="en-US"/>
          </a:p>
        </p:txBody>
      </p:sp>
      <p:sp>
        <p:nvSpPr>
          <p:cNvPr id="22" name="矩形 21" title=""/>
          <p:cNvSpPr/>
          <p:nvPr>
            <p:custDataLst>
              <p:tags r:id="rId15"/>
            </p:custDataLst>
          </p:nvPr>
        </p:nvSpPr>
        <p:spPr>
          <a:xfrm>
            <a:off x="6950710" y="1224915"/>
            <a:ext cx="323850" cy="56451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lvl="0"/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s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Rectangle 7" title="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7607821" y="4509351"/>
            <a:ext cx="429481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200" b="1" kern="0" smtClean="0">
                <a:solidFill>
                  <a:srgbClr val="565656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最新：我国北斗三号上的铷钟   误差为每三百万年</a:t>
            </a:r>
            <a:r>
              <a:rPr lang="en-US" altLang="zh-CN" sz="2200" b="1" kern="0" smtClean="0">
                <a:solidFill>
                  <a:srgbClr val="565656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1s</a:t>
            </a:r>
            <a:r>
              <a:rPr lang="zh-CN" altLang="en-US" sz="2200" b="1" kern="0" smtClean="0">
                <a:solidFill>
                  <a:srgbClr val="565656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  <a:endParaRPr kumimoji="0" lang="zh-CN" altLang="en-US" sz="2200" b="1" i="0" u="none" strike="noStrike" kern="0" cap="none" spc="0" normalizeH="0" baseline="0" noProof="0" smtClean="0">
              <a:ln>
                <a:noFill/>
              </a:ln>
              <a:solidFill>
                <a:srgbClr val="565656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0483" name="Rectangle 3" title=""/>
          <p:cNvSpPr>
            <a:spLocks noGrp="1"/>
          </p:cNvSpPr>
          <p:nvPr>
            <p:custDataLst>
              <p:tags r:id="rId17"/>
            </p:custDataLst>
          </p:nvPr>
        </p:nvSpPr>
        <p:spPr>
          <a:xfrm>
            <a:off x="623570" y="5229225"/>
            <a:ext cx="11000740" cy="107505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t"/>
          <a:lstStyle>
            <a:lvl1pPr marL="34290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1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1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1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1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1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l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0.5h=_____min</a:t>
            </a: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</a:t>
            </a:r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15min=____h</a:t>
            </a: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</a:t>
            </a:r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1.5min=____s</a:t>
            </a:r>
            <a:r>
              <a:rPr lang="en-US" altLang="zh-CN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</a:t>
            </a:r>
            <a:r>
              <a:rPr lang="zh-CN" altLang="en-US" sz="28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300s=_____min</a:t>
            </a:r>
            <a:endParaRPr lang="zh-CN" altLang="en-US" sz="280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2948" name="Text Box 4" title=""/>
          <p:cNvSpPr txBox="1"/>
          <p:nvPr>
            <p:custDataLst>
              <p:tags r:id="rId18"/>
            </p:custDataLst>
          </p:nvPr>
        </p:nvSpPr>
        <p:spPr>
          <a:xfrm>
            <a:off x="1703388" y="5301615"/>
            <a:ext cx="538480" cy="521970"/>
          </a:xfrm>
          <a:prstGeom prst="rect">
            <a:avLst/>
          </a:prstGeom>
          <a:noFill/>
          <a:ln w="31750">
            <a:noFill/>
          </a:ln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  <a:buClrTx/>
              <a:buSzTx/>
              <a:buFontTx/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30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ea typeface="楷体_GB2312" pitchFamily="49" charset="-122"/>
              <a:cs typeface="Times New Roman" panose="02020603050405020304" pitchFamily="18" charset="0"/>
            </a:endParaRPr>
          </a:p>
        </p:txBody>
      </p:sp>
      <p:sp>
        <p:nvSpPr>
          <p:cNvPr id="82949" name="Text Box 5" title=""/>
          <p:cNvSpPr txBox="1"/>
          <p:nvPr>
            <p:custDataLst>
              <p:tags r:id="rId19"/>
            </p:custDataLst>
          </p:nvPr>
        </p:nvSpPr>
        <p:spPr>
          <a:xfrm>
            <a:off x="4511993" y="5373370"/>
            <a:ext cx="805180" cy="521970"/>
          </a:xfrm>
          <a:prstGeom prst="rect">
            <a:avLst/>
          </a:prstGeom>
          <a:noFill/>
          <a:ln w="31750">
            <a:noFill/>
          </a:ln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  <a:buClrTx/>
              <a:buSzTx/>
              <a:buFontTx/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0.25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ea typeface="楷体_GB2312" pitchFamily="49" charset="-122"/>
              <a:cs typeface="Times New Roman" panose="02020603050405020304" pitchFamily="18" charset="0"/>
            </a:endParaRPr>
          </a:p>
        </p:txBody>
      </p:sp>
      <p:sp>
        <p:nvSpPr>
          <p:cNvPr id="82950" name="Text Box 6" title=""/>
          <p:cNvSpPr txBox="1"/>
          <p:nvPr>
            <p:custDataLst>
              <p:tags r:id="rId20"/>
            </p:custDataLst>
          </p:nvPr>
        </p:nvSpPr>
        <p:spPr>
          <a:xfrm>
            <a:off x="7176453" y="5373370"/>
            <a:ext cx="538480" cy="521970"/>
          </a:xfrm>
          <a:prstGeom prst="rect">
            <a:avLst/>
          </a:prstGeom>
          <a:noFill/>
          <a:ln w="31750">
            <a:noFill/>
          </a:ln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  <a:buClrTx/>
              <a:buSzTx/>
              <a:buFontTx/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90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ea typeface="楷体_GB2312" pitchFamily="49" charset="-122"/>
              <a:cs typeface="Times New Roman" panose="02020603050405020304" pitchFamily="18" charset="0"/>
            </a:endParaRPr>
          </a:p>
        </p:txBody>
      </p:sp>
      <p:sp>
        <p:nvSpPr>
          <p:cNvPr id="82951" name="Text Box 7" title=""/>
          <p:cNvSpPr txBox="1"/>
          <p:nvPr>
            <p:custDataLst>
              <p:tags r:id="rId21"/>
            </p:custDataLst>
          </p:nvPr>
        </p:nvSpPr>
        <p:spPr>
          <a:xfrm>
            <a:off x="9697085" y="5301298"/>
            <a:ext cx="360680" cy="521970"/>
          </a:xfrm>
          <a:prstGeom prst="rect">
            <a:avLst/>
          </a:prstGeom>
          <a:noFill/>
          <a:ln w="31750">
            <a:noFill/>
          </a:ln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  <a:buClrTx/>
              <a:buSzTx/>
              <a:buFontTx/>
            </a:pP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5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ea typeface="楷体_GB2312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CE0D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2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2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2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29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29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29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29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29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29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29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29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13" grpId="0"/>
      <p:bldP spid="19" grpId="0"/>
      <p:bldP spid="20" grpId="0"/>
      <p:bldP spid="21" grpId="0"/>
      <p:bldP spid="21" grpId="1"/>
      <p:bldP spid="22" grpId="0"/>
      <p:bldP spid="10" grpId="0"/>
      <p:bldP spid="82948" grpId="0"/>
      <p:bldP spid="82949" grpId="0"/>
      <p:bldP spid="82950" grpId="0"/>
      <p:bldP spid="82951" grpId="0"/>
      <p:bldP spid="2048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4" name="古代计时工具.wmv" title="">
            <a:hlinkClick action="ppaction://media"/>
          </p:cNvPr>
          <p:cNvPicPr>
            <a:picLocks noChangeAspect="1"/>
          </p:cNvPicPr>
          <p:nvPr>
            <a:videoFile r:link="rId5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6">
                  <p14:trim end="9694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060626" y="1628597"/>
            <a:ext cx="5866878" cy="4400160"/>
          </a:xfrm>
          <a:prstGeom prst="rect">
            <a:avLst/>
          </a:prstGeom>
        </p:spPr>
      </p:pic>
      <p:sp>
        <p:nvSpPr>
          <p:cNvPr id="5" name="横卷形 4" title=""/>
          <p:cNvSpPr/>
          <p:nvPr>
            <p:custDataLst>
              <p:tags r:id="rId7"/>
            </p:custDataLst>
          </p:nvPr>
        </p:nvSpPr>
        <p:spPr>
          <a:xfrm>
            <a:off x="4822549" y="743933"/>
            <a:ext cx="2089293" cy="701040"/>
          </a:xfrm>
          <a:prstGeom prst="horizontalScroll">
            <a:avLst/>
          </a:prstGeom>
          <a:solidFill>
            <a:srgbClr val="FFCFB7"/>
          </a:solidFill>
          <a:ln w="25400" cap="flat" cmpd="sng" algn="ctr">
            <a:solidFill>
              <a:srgbClr val="FF9E6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3000" b="1" noProof="0" smtClean="0">
                <a:solidFill>
                  <a:srgbClr val="014C8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观看视频</a:t>
            </a:r>
            <a:endParaRPr kumimoji="0" lang="zh-CN" altLang="en-US" sz="3000" b="1" i="0" u="none" strike="noStrike" kern="1200" cap="none" spc="0" normalizeH="0" baseline="0" noProof="0">
              <a:ln>
                <a:noFill/>
              </a:ln>
              <a:solidFill>
                <a:srgbClr val="014C83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8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三、时间的测量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20000"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三、时间的测量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3" name="组合 12" title=""/>
          <p:cNvGrpSpPr/>
          <p:nvPr>
            <p:custDataLst>
              <p:tags r:id="rId4"/>
            </p:custDataLst>
          </p:nvPr>
        </p:nvGrpSpPr>
        <p:grpSpPr>
          <a:xfrm>
            <a:off x="1630857" y="2198832"/>
            <a:ext cx="3217113" cy="3462655"/>
            <a:chOff x="867374" y="1891402"/>
            <a:chExt cx="3217113" cy="3462655"/>
          </a:xfrm>
        </p:grpSpPr>
        <p:pic>
          <p:nvPicPr>
            <p:cNvPr id="3" name="图片 2" descr="C:/Users/李秀敏/Desktop/3png.png3png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5"/>
            <a:srcRect t="5431" b="5431"/>
            <a:stretch>
              <a:fillRect/>
            </a:stretch>
          </p:blipFill>
          <p:spPr>
            <a:xfrm>
              <a:off x="867374" y="1891402"/>
              <a:ext cx="3217113" cy="2676739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  <p:sp>
          <p:nvSpPr>
            <p:cNvPr id="8" name="矩形 7"/>
            <p:cNvSpPr/>
            <p:nvPr>
              <p:custDataLst>
                <p:tags r:id="rId7"/>
              </p:custDataLst>
            </p:nvPr>
          </p:nvSpPr>
          <p:spPr>
            <a:xfrm>
              <a:off x="2084034" y="4573642"/>
              <a:ext cx="1033780" cy="7804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60000"/>
                </a:lnSpc>
              </a:pPr>
              <a:r>
                <a:rPr lang="zh-CN" altLang="en-US" sz="2800"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sym typeface="微软雅黑" panose="020b0503020204020204" charset="-122"/>
                </a:rPr>
                <a:t>日晷</a:t>
              </a:r>
              <a:endPara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sym typeface="微软雅黑" panose="020b0503020204020204" charset="-122"/>
              </a:endParaRPr>
            </a:p>
          </p:txBody>
        </p:sp>
      </p:grpSp>
      <p:sp>
        <p:nvSpPr>
          <p:cNvPr id="11" name="文本框 10" title=""/>
          <p:cNvSpPr txBox="1"/>
          <p:nvPr>
            <p:custDataLst>
              <p:tags r:id="rId8"/>
            </p:custDataLst>
          </p:nvPr>
        </p:nvSpPr>
        <p:spPr>
          <a:xfrm>
            <a:off x="1343660" y="1268730"/>
            <a:ext cx="8672195" cy="450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在古代，人们用日晷、沙漏等计时仪器来测量时间。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pitchFamily="2" charset="-122"/>
            </a:endParaRPr>
          </a:p>
        </p:txBody>
      </p:sp>
      <p:grpSp>
        <p:nvGrpSpPr>
          <p:cNvPr id="10" name="组合 9" title=""/>
          <p:cNvGrpSpPr/>
          <p:nvPr>
            <p:custDataLst>
              <p:tags r:id="rId9"/>
            </p:custDataLst>
          </p:nvPr>
        </p:nvGrpSpPr>
        <p:grpSpPr>
          <a:xfrm>
            <a:off x="5303523" y="2204453"/>
            <a:ext cx="1748971" cy="3258185"/>
            <a:chOff x="2495957" y="1691726"/>
            <a:chExt cx="1748971" cy="3258185"/>
          </a:xfrm>
        </p:grpSpPr>
        <p:pic>
          <p:nvPicPr>
            <p:cNvPr id="14" name="Picture 2" descr="沙漏,三维图形,褐色,谷物,压力正版图片素材"/>
            <p:cNvPicPr>
              <a:picLocks noChangeAspect="1" noChangeArrowheads="1"/>
            </p:cNvPicPr>
            <p:nvPr>
              <p:custDataLst>
                <p:tags r:id="rId12"/>
              </p:custDataLst>
            </p:nvPr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91" t="8611" r="29838" b="8039"/>
            <a:stretch>
              <a:fillRect/>
            </a:stretch>
          </p:blipFill>
          <p:spPr bwMode="auto">
            <a:xfrm>
              <a:off x="2495957" y="1691726"/>
              <a:ext cx="1748971" cy="2676739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/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矩形 14"/>
            <p:cNvSpPr/>
            <p:nvPr>
              <p:custDataLst>
                <p:tags r:id="rId13"/>
              </p:custDataLst>
            </p:nvPr>
          </p:nvSpPr>
          <p:spPr>
            <a:xfrm>
              <a:off x="2928392" y="4427941"/>
              <a:ext cx="1027430" cy="5219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157E9F"/>
                  </a:solidFill>
                </a14:hiddenFill>
              </a:ext>
            </a:extLst>
          </p:spPr>
          <p:txBody>
            <a:bodyPr wrap="square">
              <a:spAutoFit/>
            </a:bodyPr>
            <a:lstStyle/>
            <a:p>
              <a:r>
                <a:rPr lang="zh-CN" altLang="en-US" sz="2800"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sym typeface="微软雅黑" panose="020b0503020204020204" charset="-122"/>
                </a:rPr>
                <a:t>沙漏</a:t>
              </a:r>
              <a:endPara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sym typeface="微软雅黑" panose="020b0503020204020204" charset="-122"/>
              </a:endParaRPr>
            </a:p>
          </p:txBody>
        </p:sp>
      </p:grpSp>
      <p:grpSp>
        <p:nvGrpSpPr>
          <p:cNvPr id="4" name="组合 3" title=""/>
          <p:cNvGrpSpPr/>
          <p:nvPr>
            <p:custDataLst>
              <p:tags r:id="rId14"/>
            </p:custDataLst>
          </p:nvPr>
        </p:nvGrpSpPr>
        <p:grpSpPr>
          <a:xfrm>
            <a:off x="7440752" y="2198833"/>
            <a:ext cx="2279639" cy="3263900"/>
            <a:chOff x="6784234" y="1662470"/>
            <a:chExt cx="2279639" cy="3263900"/>
          </a:xfrm>
          <a:effectLst/>
        </p:grpSpPr>
        <p:pic>
          <p:nvPicPr>
            <p:cNvPr id="16" name="Picture 5" descr="https://timgsa.baidu.com/timg?image&amp;quality=80&amp;size=b9999_10000&amp;sec=1563453368268&amp;di=587e32f0c344431131bb9083a8509298&amp;imgtype=0&amp;src=http%3A%2F%2Fa3.att.hudong.com%2F43%2F66%2F20300000929429130477661014866.jpg"/>
            <p:cNvPicPr>
              <a:picLocks noChangeAspect="1" noChangeArrowheads="1"/>
            </p:cNvPicPr>
            <p:nvPr>
              <p:custDataLst>
                <p:tags r:id="rId17"/>
              </p:custDataLst>
            </p:nvPr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bright="20000" contrast="-40000"/>
                      </a14:imgEffect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 bwMode="auto">
            <a:xfrm>
              <a:off x="6784234" y="1662470"/>
              <a:ext cx="2279639" cy="26767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矩形 16"/>
            <p:cNvSpPr/>
            <p:nvPr>
              <p:custDataLst>
                <p:tags r:id="rId18"/>
              </p:custDataLst>
            </p:nvPr>
          </p:nvSpPr>
          <p:spPr>
            <a:xfrm>
              <a:off x="7239529" y="4404400"/>
              <a:ext cx="1785620" cy="5219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157E9F"/>
                  </a:solidFill>
                </a14:hiddenFill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800"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  <a:sym typeface="微软雅黑" panose="020b0503020204020204" charset="-122"/>
                </a:rPr>
                <a:t>铜壶滴漏</a:t>
              </a:r>
              <a:endPara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sym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7" name="Picture 7" title="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/>
          <a:srcRect l="6386" r="6386"/>
          <a:stretch>
            <a:fillRect/>
          </a:stretch>
        </p:blipFill>
        <p:spPr bwMode="auto">
          <a:xfrm>
            <a:off x="473300" y="2238115"/>
            <a:ext cx="2495284" cy="2791085"/>
          </a:xfrm>
          <a:prstGeom prst="round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title="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"/>
          <a:srcRect t="7315" b="7315"/>
          <a:stretch>
            <a:fillRect/>
          </a:stretch>
        </p:blipFill>
        <p:spPr bwMode="auto">
          <a:xfrm>
            <a:off x="9161847" y="2259189"/>
            <a:ext cx="2507428" cy="2770009"/>
          </a:xfrm>
          <a:prstGeom prst="round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title="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7"/>
          <a:srcRect t="3144" b="3144"/>
          <a:stretch>
            <a:fillRect/>
          </a:stretch>
        </p:blipFill>
        <p:spPr bwMode="auto">
          <a:xfrm>
            <a:off x="6076047" y="2259189"/>
            <a:ext cx="2871689" cy="2770009"/>
          </a:xfrm>
          <a:prstGeom prst="round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rcRect l="2947" r="2947"/>
          <a:stretch>
            <a:fillRect/>
          </a:stretch>
        </p:blipFill>
        <p:spPr>
          <a:xfrm>
            <a:off x="3182695" y="2259189"/>
            <a:ext cx="2679241" cy="2772613"/>
          </a:xfrm>
          <a:prstGeom prst="roundRect">
            <a:avLst/>
          </a:prstGeom>
        </p:spPr>
      </p:pic>
      <p:sp>
        <p:nvSpPr>
          <p:cNvPr id="3" name="文本框 2" title=""/>
          <p:cNvSpPr txBox="1"/>
          <p:nvPr>
            <p:custDataLst>
              <p:tags r:id="rId11"/>
            </p:custDataLst>
          </p:nvPr>
        </p:nvSpPr>
        <p:spPr>
          <a:xfrm>
            <a:off x="1048871" y="5342476"/>
            <a:ext cx="894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手表</a:t>
            </a:r>
            <a:endParaRPr lang="zh-CN" altLang="en-US" sz="28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2" name="文本框 11" title=""/>
          <p:cNvSpPr txBox="1"/>
          <p:nvPr>
            <p:custDataLst>
              <p:tags r:id="rId12"/>
            </p:custDataLst>
          </p:nvPr>
        </p:nvSpPr>
        <p:spPr>
          <a:xfrm>
            <a:off x="3681059" y="5342476"/>
            <a:ext cx="1249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石英钟</a:t>
            </a:r>
            <a:endParaRPr lang="zh-CN" altLang="en-US" sz="280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4" name="文本框 13" title=""/>
          <p:cNvSpPr txBox="1"/>
          <p:nvPr>
            <p:custDataLst>
              <p:tags r:id="rId13"/>
            </p:custDataLst>
          </p:nvPr>
        </p:nvSpPr>
        <p:spPr>
          <a:xfrm>
            <a:off x="6508157" y="5188433"/>
            <a:ext cx="1605280" cy="737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电子停表</a:t>
            </a:r>
            <a:endParaRPr lang="zh-CN" altLang="en-US" sz="280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5" name="文本框 14" title=""/>
          <p:cNvSpPr txBox="1"/>
          <p:nvPr>
            <p:custDataLst>
              <p:tags r:id="rId14"/>
            </p:custDataLst>
          </p:nvPr>
        </p:nvSpPr>
        <p:spPr>
          <a:xfrm>
            <a:off x="9334921" y="5198847"/>
            <a:ext cx="1605280" cy="737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机械</a:t>
            </a: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</a:rPr>
              <a:t>停表</a:t>
            </a:r>
            <a:endParaRPr lang="zh-CN" altLang="en-US" sz="28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15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三、时间的测量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Text Box 4" title="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735330" y="1268730"/>
            <a:ext cx="4318000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3000" b="1"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>
              <a:defRPr sz="2800"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>
              <a:defRPr sz="2400"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 smtClean="0">
                <a:solidFill>
                  <a:prstClr val="black"/>
                </a:solidFill>
              </a:rPr>
              <a:t>1</a:t>
            </a:r>
            <a:r>
              <a:rPr lang="zh-CN" altLang="en-US" smtClean="0">
                <a:solidFill>
                  <a:prstClr val="black"/>
                </a:solidFill>
              </a:rPr>
              <a:t>、现代</a:t>
            </a:r>
            <a:r>
              <a:rPr lang="zh-CN" altLang="en-US">
                <a:solidFill>
                  <a:prstClr val="black"/>
                </a:solidFill>
              </a:rPr>
              <a:t>测量工具：钟表</a:t>
            </a:r>
            <a:endParaRPr lang="zh-CN" altLang="en-US" sz="280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9" name="Rectangle 4" title="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4872003" y="1268727"/>
            <a:ext cx="59039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0">
              <a:defRPr/>
            </a:pPr>
            <a:r>
              <a:rPr kumimoji="0" lang="zh-CN" altLang="en-US" sz="28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实验室用</a:t>
            </a:r>
            <a:r>
              <a:rPr kumimoji="0" lang="en-US" altLang="zh-CN" sz="28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:</a:t>
            </a:r>
            <a:r>
              <a:rPr lang="zh-CN" altLang="en-US" sz="2800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停表</a:t>
            </a:r>
            <a:r>
              <a:rPr lang="zh-CN" altLang="en-US" sz="2800" b="1" kern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（秒表</a:t>
            </a:r>
            <a:r>
              <a:rPr kumimoji="0" lang="zh-CN" altLang="en-US" sz="28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）</a:t>
            </a:r>
            <a:endParaRPr kumimoji="0" lang="zh-CN" altLang="en-US" sz="2800" b="1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4" grpId="0"/>
      <p:bldP spid="15" grpId="0"/>
      <p:bldP spid="6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5" name="文本框 4" title="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三、时间的测量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Text Box 4" title="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77570" y="1268730"/>
            <a:ext cx="4318000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3000" b="1"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>
              <a:defRPr sz="2800"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>
              <a:defRPr sz="2400"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 smtClean="0">
                <a:solidFill>
                  <a:prstClr val="black"/>
                </a:solidFill>
              </a:rPr>
              <a:t>2</a:t>
            </a:r>
            <a:r>
              <a:rPr lang="zh-CN" altLang="en-US" smtClean="0">
                <a:solidFill>
                  <a:prstClr val="black"/>
                </a:solidFill>
              </a:rPr>
              <a:t>、停表的使用</a:t>
            </a:r>
            <a:endParaRPr lang="zh-CN" altLang="en-US" sz="280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4" name="秒表使用2.mp4" title="">
            <a:hlinkClick action="ppaction://media"/>
          </p:cNvPr>
          <p:cNvPicPr>
            <a:picLocks noChangeAspect="1"/>
          </p:cNvPicPr>
          <p:nvPr>
            <a:videoFile r:link="rId7"/>
            <p:custDataLst>
              <p:tags r:id="rId6"/>
            </p:custDataLst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55953" y="1738327"/>
            <a:ext cx="3766598" cy="4572231"/>
          </a:xfrm>
          <a:prstGeom prst="rect">
            <a:avLst/>
          </a:prstGeom>
        </p:spPr>
      </p:pic>
      <p:sp>
        <p:nvSpPr>
          <p:cNvPr id="8" name="圆角矩形标注 7" title=""/>
          <p:cNvSpPr/>
          <p:nvPr>
            <p:custDataLst>
              <p:tags r:id="rId9"/>
            </p:custDataLst>
          </p:nvPr>
        </p:nvSpPr>
        <p:spPr>
          <a:xfrm flipH="1">
            <a:off x="7147737" y="1396929"/>
            <a:ext cx="2896870" cy="736280"/>
          </a:xfrm>
          <a:prstGeom prst="wedgeRoundRectCallout">
            <a:avLst>
              <a:gd name="adj1" fmla="val 56378"/>
              <a:gd name="adj2" fmla="val 83881"/>
              <a:gd name="adj3" fmla="val 16667"/>
            </a:avLst>
          </a:prstGeom>
          <a:solidFill>
            <a:srgbClr val="FFFF00"/>
          </a:solidFill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zh-CN" altLang="en-US" sz="2800" kern="0" smtClean="0">
                <a:solidFill>
                  <a:sysClr val="windowText" lastClr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启动、暂停按钮</a:t>
            </a:r>
            <a:endParaRPr lang="zh-CN" altLang="en-US" sz="2800" kern="0">
              <a:solidFill>
                <a:sysClr val="windowText" lastClr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圆角矩形标注 6" title=""/>
          <p:cNvSpPr/>
          <p:nvPr>
            <p:custDataLst>
              <p:tags r:id="rId10"/>
            </p:custDataLst>
          </p:nvPr>
        </p:nvSpPr>
        <p:spPr>
          <a:xfrm>
            <a:off x="2937245" y="1765069"/>
            <a:ext cx="2090400" cy="736280"/>
          </a:xfrm>
          <a:prstGeom prst="wedgeRoundRectCallout">
            <a:avLst>
              <a:gd name="adj1" fmla="val 56378"/>
              <a:gd name="adj2" fmla="val 83881"/>
              <a:gd name="adj3" fmla="val 16667"/>
            </a:avLst>
          </a:prstGeom>
          <a:solidFill>
            <a:srgbClr val="FFFF00"/>
          </a:solidFill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zh-CN" altLang="en-US" sz="2800" kern="0" smtClean="0">
                <a:solidFill>
                  <a:sysClr val="windowText" lastClr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归零按钮</a:t>
            </a:r>
            <a:endParaRPr lang="zh-CN" altLang="en-US" sz="2800" kern="0">
              <a:solidFill>
                <a:sysClr val="windowText" lastClr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6" name="圆角矩形标注 13" title=""/>
          <p:cNvSpPr/>
          <p:nvPr>
            <p:custDataLst>
              <p:tags r:id="rId11"/>
            </p:custDataLst>
          </p:nvPr>
        </p:nvSpPr>
        <p:spPr>
          <a:xfrm>
            <a:off x="8400415" y="4076700"/>
            <a:ext cx="2705735" cy="1223645"/>
          </a:xfrm>
          <a:prstGeom prst="wedgeRoundRectCallout">
            <a:avLst>
              <a:gd name="adj1" fmla="val -109701"/>
              <a:gd name="adj2" fmla="val -74571"/>
              <a:gd name="adj3" fmla="val 16667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小表盘：</a:t>
            </a:r>
            <a:endParaRPr lang="en-US" altLang="zh-CN" sz="2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ctr"/>
            <a:r>
              <a:rPr lang="zh-CN" altLang="en-US" sz="2800" kern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一</a:t>
            </a:r>
            <a:r>
              <a:rPr lang="zh-CN" altLang="en-US" sz="28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圈为</a:t>
            </a:r>
            <a:r>
              <a:rPr lang="en-US" altLang="zh-CN" sz="28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15</a:t>
            </a:r>
            <a:r>
              <a:rPr lang="zh-CN" altLang="en-US" sz="28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分钟 （或</a:t>
            </a:r>
            <a:r>
              <a:rPr lang="en-US" altLang="zh-CN" sz="28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60</a:t>
            </a:r>
            <a:r>
              <a:rPr lang="zh-CN" altLang="en-US" sz="28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分钟）</a:t>
            </a:r>
            <a:endParaRPr lang="zh-CN" altLang="en-US" sz="2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17" name="圆角矩形标注 14" title=""/>
          <p:cNvSpPr/>
          <p:nvPr>
            <p:custDataLst>
              <p:tags r:id="rId12"/>
            </p:custDataLst>
          </p:nvPr>
        </p:nvSpPr>
        <p:spPr>
          <a:xfrm>
            <a:off x="911225" y="5156835"/>
            <a:ext cx="2957830" cy="785495"/>
          </a:xfrm>
          <a:prstGeom prst="wedgeRoundRectCallout">
            <a:avLst>
              <a:gd name="adj1" fmla="val 96267"/>
              <a:gd name="adj2" fmla="val -193084"/>
              <a:gd name="adj3" fmla="val 16667"/>
            </a:avLst>
          </a:prstGeom>
          <a:solidFill>
            <a:srgbClr val="FFFF00"/>
          </a:solidFill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4271C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None/>
            </a:pPr>
            <a:r>
              <a:rPr lang="zh-CN" altLang="en-US" sz="28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大表盘：一圈为</a:t>
            </a:r>
            <a:r>
              <a:rPr lang="zh-CN" altLang="en-US" sz="28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30</a:t>
            </a:r>
            <a:r>
              <a:rPr lang="zh-CN" altLang="en-US" sz="28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秒 （或</a:t>
            </a:r>
            <a:r>
              <a:rPr lang="zh-CN" altLang="en-US" sz="28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60</a:t>
            </a:r>
            <a:r>
              <a:rPr lang="zh-CN" altLang="en-US" sz="280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秒）</a:t>
            </a:r>
            <a:endParaRPr lang="zh-CN" altLang="en-US" sz="280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  <p:cond evt="onBegin" delay="0">
                          <p:tn val="6"/>
                        </p:cond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  <p:cond evt="onBegin" delay="0">
                          <p:tn val="16"/>
                        </p:cond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43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  <p:cond evt="onBegin" delay="0">
                          <p:tn val="21"/>
                        </p:cond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  <p:cond evt="onBegin" delay="0">
                          <p:tn val="26"/>
                        </p:cond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" grpId="0"/>
      <p:bldP spid="8" grpId="0" animBg="1"/>
      <p:bldP spid="7" grpId="0" animBg="1"/>
      <p:bldP spid="16" grpId="0" animBg="1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" name="矩形 3" title=""/>
          <p:cNvSpPr/>
          <p:nvPr>
            <p:custDataLst>
              <p:tags r:id="rId3"/>
            </p:custDataLst>
          </p:nvPr>
        </p:nvSpPr>
        <p:spPr>
          <a:xfrm>
            <a:off x="4799951" y="1269003"/>
            <a:ext cx="6970212" cy="181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69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smtClean="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大盘</a:t>
            </a: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的指针是秒针（长针），长针转一圈是</a:t>
            </a:r>
            <a:r>
              <a:rPr lang="en-US" altLang="zh-CN" sz="28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30s</a:t>
            </a: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，分度值是</a:t>
            </a:r>
            <a:r>
              <a:rPr lang="en-US" altLang="zh-CN" sz="28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0.1s</a:t>
            </a:r>
            <a:endParaRPr lang="en-US" altLang="zh-CN" sz="2800"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  <a:p>
            <a:pPr algn="just" defTabSz="91694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小盘的指针是分针（短针），转一圈是</a:t>
            </a:r>
            <a:r>
              <a:rPr lang="en-US" altLang="zh-CN" sz="28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15min</a:t>
            </a: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，分度值是</a:t>
            </a:r>
            <a:r>
              <a:rPr lang="en-US" altLang="zh-CN" sz="28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0.5min</a:t>
            </a:r>
            <a:r>
              <a:rPr lang="zh-CN" altLang="en-US" sz="2800"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。</a:t>
            </a:r>
            <a:endParaRPr lang="zh-CN" altLang="en-US" sz="2800"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</p:txBody>
      </p:sp>
      <p:sp>
        <p:nvSpPr>
          <p:cNvPr id="407" name="矩形 406" title=""/>
          <p:cNvSpPr/>
          <p:nvPr>
            <p:custDataLst>
              <p:tags r:id="rId4"/>
            </p:custDataLst>
          </p:nvPr>
        </p:nvSpPr>
        <p:spPr>
          <a:xfrm>
            <a:off x="4503051" y="3124451"/>
            <a:ext cx="6963017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zh-CN" altLang="en-US" sz="2800"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04" name="圆角矩形 403" title=""/>
          <p:cNvSpPr/>
          <p:nvPr>
            <p:custDataLst>
              <p:tags r:id="rId5"/>
            </p:custDataLst>
          </p:nvPr>
        </p:nvSpPr>
        <p:spPr>
          <a:xfrm>
            <a:off x="4872227" y="3717526"/>
            <a:ext cx="6725851" cy="2081465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>
              <a:lnSpc>
                <a:spcPts val="3225"/>
              </a:lnSpc>
            </a:pPr>
            <a:r>
              <a:rPr lang="zh-CN" altLang="en-US" sz="2800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注意</a:t>
            </a:r>
            <a:r>
              <a:rPr lang="zh-CN" altLang="en-US" sz="2800" smtClean="0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：小盘</a:t>
            </a:r>
            <a:r>
              <a:rPr lang="zh-CN" altLang="en-US" sz="2800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的</a:t>
            </a:r>
            <a:r>
              <a:rPr lang="zh-CN" altLang="en-US" sz="2800" smtClean="0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指针在前半格是</a:t>
            </a:r>
            <a:r>
              <a:rPr lang="zh-CN" altLang="en-US" sz="2800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前</a:t>
            </a:r>
            <a:r>
              <a:rPr lang="zh-CN" altLang="en-US" sz="2800" smtClean="0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半分钟，大盘按</a:t>
            </a:r>
            <a:r>
              <a:rPr lang="en-US" altLang="zh-CN" sz="2800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0-30s</a:t>
            </a:r>
            <a:r>
              <a:rPr lang="zh-CN" altLang="en-US" sz="2800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读数</a:t>
            </a:r>
            <a:r>
              <a:rPr lang="zh-CN" altLang="en-US" sz="2800" smtClean="0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，</a:t>
            </a:r>
            <a:endParaRPr lang="zh-CN" altLang="en-US" sz="2800" smtClean="0">
              <a:solidFill>
                <a:sysClr val="windowText" lastClr="00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  <a:p>
            <a:pPr algn="just">
              <a:lnSpc>
                <a:spcPts val="3225"/>
              </a:lnSpc>
            </a:pPr>
            <a:r>
              <a:rPr lang="zh-CN" altLang="en-US" sz="2800" smtClean="0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在后半格是后半分钟，大盘按</a:t>
            </a:r>
            <a:r>
              <a:rPr lang="en-US" altLang="zh-CN" sz="2800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30-60s</a:t>
            </a:r>
            <a:r>
              <a:rPr lang="zh-CN" altLang="en-US" sz="2800">
                <a:solidFill>
                  <a:sysClr val="windowText" lastClr="0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读数。</a:t>
            </a:r>
            <a:endParaRPr lang="zh-CN" altLang="en-US" sz="2800">
              <a:solidFill>
                <a:sysClr val="windowText" lastClr="00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</p:txBody>
      </p:sp>
      <p:pic>
        <p:nvPicPr>
          <p:cNvPr id="3" name="图片 2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>
            <a:clrChange>
              <a:clrFrom>
                <a:srgbClr val="FFFDEA"/>
              </a:clrFrom>
              <a:clrTo>
                <a:srgbClr val="FFFDE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0515" y="1821815"/>
            <a:ext cx="4281805" cy="4904105"/>
          </a:xfrm>
          <a:prstGeom prst="rect">
            <a:avLst/>
          </a:prstGeom>
        </p:spPr>
      </p:pic>
      <p:sp>
        <p:nvSpPr>
          <p:cNvPr id="5" name="文本框 4" title=""/>
          <p:cNvSpPr txBox="1"/>
          <p:nvPr>
            <p:custDataLst>
              <p:tags r:id="rId8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三、时间的测量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Text Box 4" title="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877570" y="1268730"/>
            <a:ext cx="3062605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3000" b="1"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>
              <a:defRPr sz="2800"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>
              <a:defRPr sz="2400"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 smtClean="0">
                <a:solidFill>
                  <a:prstClr val="black"/>
                </a:solidFill>
              </a:rPr>
              <a:t>2</a:t>
            </a:r>
            <a:r>
              <a:rPr lang="zh-CN" altLang="en-US" smtClean="0">
                <a:solidFill>
                  <a:prstClr val="black"/>
                </a:solidFill>
              </a:rPr>
              <a:t>、停表的使用</a:t>
            </a:r>
            <a:endParaRPr lang="zh-CN" altLang="en-US" sz="280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07" grpId="0"/>
      <p:bldP spid="404" grpId="0" animBg="1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9" name="图片 8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361" r="4520"/>
          <a:stretch>
            <a:fillRect/>
          </a:stretch>
        </p:blipFill>
        <p:spPr>
          <a:xfrm>
            <a:off x="3765550" y="1196340"/>
            <a:ext cx="3206750" cy="4265930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组合 11" title=""/>
          <p:cNvGrpSpPr/>
          <p:nvPr>
            <p:custDataLst>
              <p:tags r:id="rId6"/>
            </p:custDataLst>
          </p:nvPr>
        </p:nvGrpSpPr>
        <p:grpSpPr>
          <a:xfrm>
            <a:off x="5701665" y="260350"/>
            <a:ext cx="3695700" cy="3011805"/>
            <a:chOff x="1359637" y="440266"/>
            <a:chExt cx="1868604" cy="1917517"/>
          </a:xfrm>
        </p:grpSpPr>
        <p:sp>
          <p:nvSpPr>
            <p:cNvPr id="19" name="肘形接點 23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 rot="5400000" flipH="1" flipV="1">
              <a:off x="1617781" y="1385891"/>
              <a:ext cx="713748" cy="1230036"/>
            </a:xfrm>
            <a:custGeom>
              <a:gdLst>
                <a:gd name="connsiteX0" fmla="*/ 0 w 626447"/>
                <a:gd name="connsiteY0" fmla="*/ 0 h 2084046"/>
                <a:gd name="connsiteX1" fmla="*/ 626447 w 626447"/>
                <a:gd name="connsiteY1" fmla="*/ 464024 h 2084046"/>
                <a:gd name="connsiteX2" fmla="*/ 626446 w 626447"/>
                <a:gd name="connsiteY2" fmla="*/ 2084046 h 2084046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6447" h="2084046" fill="none">
                  <a:moveTo>
                    <a:pt x="0" y="0"/>
                  </a:moveTo>
                  <a:lnTo>
                    <a:pt x="626447" y="464024"/>
                  </a:lnTo>
                  <a:cubicBezTo>
                    <a:pt x="626447" y="1220203"/>
                    <a:pt x="626446" y="1327867"/>
                    <a:pt x="626446" y="2084046"/>
                  </a:cubicBezTo>
                </a:path>
              </a:pathLst>
            </a:custGeom>
            <a:noFill/>
            <a:ln w="9525" cap="flat" cmpd="sng">
              <a:solidFill>
                <a:srgbClr val="002060"/>
              </a:solidFill>
              <a:prstDash val="solid"/>
              <a:bevel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11" name="图片 10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8787" t="4635" r="7598" b="4142"/>
            <a:stretch>
              <a:fillRect/>
            </a:stretch>
          </p:blipFill>
          <p:spPr>
            <a:xfrm>
              <a:off x="1726002" y="440266"/>
              <a:ext cx="1502239" cy="1490133"/>
            </a:xfrm>
            <a:prstGeom prst="flowChartConnector">
              <a:avLst/>
            </a:prstGeom>
            <a:ln w="19050">
              <a:solidFill>
                <a:schemeClr val="bg1"/>
              </a:solidFill>
            </a:ln>
            <a:effectLst/>
          </p:spPr>
        </p:pic>
      </p:grpSp>
      <p:grpSp>
        <p:nvGrpSpPr>
          <p:cNvPr id="16" name="组合 15" title=""/>
          <p:cNvGrpSpPr/>
          <p:nvPr>
            <p:custDataLst>
              <p:tags r:id="rId11"/>
            </p:custDataLst>
          </p:nvPr>
        </p:nvGrpSpPr>
        <p:grpSpPr>
          <a:xfrm>
            <a:off x="6096000" y="3384550"/>
            <a:ext cx="2670175" cy="2531745"/>
            <a:chOff x="1652549" y="2883451"/>
            <a:chExt cx="1697115" cy="2194368"/>
          </a:xfrm>
        </p:grpSpPr>
        <p:sp>
          <p:nvSpPr>
            <p:cNvPr id="26" name="肘形接點 23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 rot="5400000" flipV="1">
              <a:off x="2018207" y="2885752"/>
              <a:ext cx="713749" cy="709148"/>
            </a:xfrm>
            <a:custGeom>
              <a:gdLst>
                <a:gd name="connsiteX0" fmla="*/ 0 w 626447"/>
                <a:gd name="connsiteY0" fmla="*/ 0 h 2084046"/>
                <a:gd name="connsiteX1" fmla="*/ 626447 w 626447"/>
                <a:gd name="connsiteY1" fmla="*/ 464024 h 2084046"/>
                <a:gd name="connsiteX2" fmla="*/ 626446 w 626447"/>
                <a:gd name="connsiteY2" fmla="*/ 2084046 h 2084046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6447" h="2084046" fill="none">
                  <a:moveTo>
                    <a:pt x="0" y="0"/>
                  </a:moveTo>
                  <a:lnTo>
                    <a:pt x="626447" y="464024"/>
                  </a:lnTo>
                  <a:cubicBezTo>
                    <a:pt x="626447" y="1220203"/>
                    <a:pt x="626446" y="1327867"/>
                    <a:pt x="626446" y="2084046"/>
                  </a:cubicBezTo>
                </a:path>
              </a:pathLst>
            </a:custGeom>
            <a:noFill/>
            <a:ln w="9525" cap="flat" cmpd="sng">
              <a:solidFill>
                <a:srgbClr val="002060"/>
              </a:solidFill>
              <a:prstDash val="solid"/>
              <a:bevel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15" name="图片 14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4645" t="9627" r="9269" b="6686"/>
            <a:stretch>
              <a:fillRect/>
            </a:stretch>
          </p:blipFill>
          <p:spPr>
            <a:xfrm>
              <a:off x="1652549" y="3421271"/>
              <a:ext cx="1697115" cy="1656548"/>
            </a:xfrm>
            <a:prstGeom prst="flowChartConnector">
              <a:avLst/>
            </a:prstGeom>
            <a:ln w="28575">
              <a:solidFill>
                <a:schemeClr val="bg1"/>
              </a:solidFill>
            </a:ln>
          </p:spPr>
        </p:pic>
      </p:grpSp>
      <p:sp>
        <p:nvSpPr>
          <p:cNvPr id="5" name="文本框 4" title=""/>
          <p:cNvSpPr txBox="1"/>
          <p:nvPr>
            <p:custDataLst>
              <p:tags r:id="rId16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三、时间的测量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Text Box 4" title="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119380" y="1124585"/>
            <a:ext cx="4318000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3000" b="1"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>
              <a:defRPr sz="2800"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>
              <a:defRPr sz="2400"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 smtClean="0">
                <a:solidFill>
                  <a:prstClr val="black"/>
                </a:solidFill>
              </a:rPr>
              <a:t>2</a:t>
            </a:r>
            <a:r>
              <a:rPr lang="zh-CN" altLang="en-US" smtClean="0">
                <a:solidFill>
                  <a:prstClr val="black"/>
                </a:solidFill>
              </a:rPr>
              <a:t>、停表的使用</a:t>
            </a:r>
            <a:endParaRPr lang="zh-CN" altLang="en-US" sz="280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" name="Text Box 4" title="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3119113" y="5825874"/>
            <a:ext cx="40233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读数为</a:t>
            </a:r>
            <a:r>
              <a:rPr kumimoji="0" lang="en-US" altLang="zh-CN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:____</a:t>
            </a:r>
            <a:r>
              <a: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分</a:t>
            </a:r>
            <a:r>
              <a:rPr kumimoji="0" lang="en-US" altLang="zh-CN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____</a:t>
            </a:r>
            <a:r>
              <a: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秒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  <p:sp>
        <p:nvSpPr>
          <p:cNvPr id="7" name="矩形 6" title=""/>
          <p:cNvSpPr/>
          <p:nvPr>
            <p:custDataLst>
              <p:tags r:id="rId19"/>
            </p:custDataLst>
          </p:nvPr>
        </p:nvSpPr>
        <p:spPr>
          <a:xfrm>
            <a:off x="4588537" y="5767503"/>
            <a:ext cx="3606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矩形 7" title=""/>
          <p:cNvSpPr/>
          <p:nvPr>
            <p:custDataLst>
              <p:tags r:id="rId20"/>
            </p:custDataLst>
          </p:nvPr>
        </p:nvSpPr>
        <p:spPr>
          <a:xfrm>
            <a:off x="5375709" y="5767488"/>
            <a:ext cx="955742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37.5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5" name="Rectangle 2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23569" y="655074"/>
            <a:ext cx="567430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线段</a:t>
            </a:r>
            <a:r>
              <a:rPr kumimoji="0" lang="en-US" altLang="zh-CN" sz="2800" b="1" i="1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AB</a:t>
            </a:r>
            <a:r>
              <a:rPr kumimoji="0" lang="zh-CN" altLang="en-US" sz="28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、</a:t>
            </a:r>
            <a:r>
              <a:rPr kumimoji="0" lang="en-US" altLang="zh-CN" sz="2800" b="1" i="1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CD</a:t>
            </a:r>
            <a:r>
              <a:rPr kumimoji="0" lang="zh-CN" altLang="en-US" sz="28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哪条长？</a:t>
            </a:r>
            <a:endParaRPr kumimoji="0" lang="zh-CN" altLang="en-US" sz="2800" b="1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5782" y="1377153"/>
            <a:ext cx="2743200" cy="40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5" title="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871500" y="396077"/>
            <a:ext cx="6925965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br>
              <a: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</a:br>
            <a:r>
              <a: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中心的两个圆哪个面积大？</a:t>
            </a:r>
            <a:endParaRPr kumimoji="0" lang="zh-CN" altLang="en-US" sz="28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横卷形 8" title=""/>
          <p:cNvSpPr/>
          <p:nvPr>
            <p:custDataLst>
              <p:tags r:id="rId7"/>
            </p:custDataLst>
          </p:nvPr>
        </p:nvSpPr>
        <p:spPr>
          <a:xfrm>
            <a:off x="1765222" y="35453"/>
            <a:ext cx="2386601" cy="701040"/>
          </a:xfrm>
          <a:prstGeom prst="horizontalScroll">
            <a:avLst/>
          </a:prstGeom>
          <a:solidFill>
            <a:srgbClr val="FFCFB7"/>
          </a:solidFill>
          <a:ln w="25400" cap="flat" cmpd="sng" algn="ctr">
            <a:solidFill>
              <a:srgbClr val="FF9E6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0" cap="none" spc="0" normalizeH="0" baseline="0" noProof="0" smtClean="0">
                <a:ln>
                  <a:noFill/>
                </a:ln>
                <a:solidFill>
                  <a:srgbClr val="014C83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pitchFamily="2" charset="-122"/>
                <a:sym typeface="+mn-ea"/>
              </a:rPr>
              <a:t>教材</a:t>
            </a:r>
            <a:r>
              <a:rPr kumimoji="0" lang="zh-CN" altLang="en-US" sz="3000" b="1" i="0" u="none" strike="noStrike" kern="0" cap="none" spc="0" normalizeH="0" baseline="0" noProof="0">
                <a:ln>
                  <a:noFill/>
                </a:ln>
                <a:solidFill>
                  <a:srgbClr val="014C83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pitchFamily="2" charset="-122"/>
                <a:sym typeface="+mn-ea"/>
              </a:rPr>
              <a:t>第</a:t>
            </a:r>
            <a:r>
              <a:rPr kumimoji="0" lang="en-US" altLang="zh-CN" sz="3000" b="1" i="0" u="none" strike="noStrike" kern="0" cap="none" spc="0" normalizeH="0" baseline="0" noProof="0" smtClean="0">
                <a:ln>
                  <a:noFill/>
                </a:ln>
                <a:solidFill>
                  <a:srgbClr val="014C83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10</a:t>
            </a:r>
            <a:r>
              <a:rPr kumimoji="0" lang="zh-CN" altLang="en-US" sz="3000" b="1" i="0" u="none" strike="noStrike" kern="0" cap="none" spc="0" normalizeH="0" baseline="0" noProof="0" smtClean="0">
                <a:ln>
                  <a:noFill/>
                </a:ln>
                <a:solidFill>
                  <a:srgbClr val="014C83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华文楷体" panose="02010600040101010101" pitchFamily="2" charset="-122"/>
                <a:sym typeface="+mn-ea"/>
              </a:rPr>
              <a:t>页</a:t>
            </a:r>
            <a:endParaRPr kumimoji="0" lang="en-US" altLang="zh-CN" sz="3000" b="1" i="0" u="none" strike="noStrike" kern="0" cap="none" spc="0" normalizeH="0" baseline="0" noProof="0">
              <a:ln>
                <a:noFill/>
              </a:ln>
              <a:solidFill>
                <a:srgbClr val="014C83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华文楷体" panose="02010600040101010101" pitchFamily="2" charset="-122"/>
              <a:sym typeface="+mn-ea"/>
            </a:endParaRPr>
          </a:p>
        </p:txBody>
      </p:sp>
      <p:pic>
        <p:nvPicPr>
          <p:cNvPr id="4" name="Video_2020-07-30_062546.wmv" title="">
            <a:hlinkClick action="ppaction://media"/>
          </p:cNvPr>
          <p:cNvPicPr>
            <a:picLocks noChangeAspect="1"/>
          </p:cNvPicPr>
          <p:nvPr>
            <a:videoFile r:link="rId10"/>
            <p:custDataLst>
              <p:tags r:id="rId9"/>
            </p:custDataLst>
            <p:extLst>
              <p:ext uri="{DAA4B4D4-6D71-4841-9C94-3DE7FCFB9230}">
                <p14:media xmlns:p14="http://schemas.microsoft.com/office/powerpoint/2010/main" r:embed="rId11">
                  <p14:trim end="1795.568" st="661.525"/>
                </p14:media>
              </p:ext>
            </p:extLst>
          </p:nvPr>
        </p:nvPicPr>
        <p:blipFill>
          <a:blip r:embed="rId8">
            <a:lum bright="-20000" contrast="40000"/>
          </a:blip>
          <a:stretch>
            <a:fillRect/>
          </a:stretch>
        </p:blipFill>
        <p:spPr>
          <a:xfrm>
            <a:off x="6600341" y="1377153"/>
            <a:ext cx="3347958" cy="4017550"/>
          </a:xfrm>
          <a:prstGeom prst="rect">
            <a:avLst/>
          </a:prstGeom>
        </p:spPr>
      </p:pic>
      <p:sp>
        <p:nvSpPr>
          <p:cNvPr id="2" name="矩形 1" title=""/>
          <p:cNvSpPr/>
          <p:nvPr>
            <p:custDataLst>
              <p:tags r:id="rId12"/>
            </p:custDataLst>
          </p:nvPr>
        </p:nvSpPr>
        <p:spPr>
          <a:xfrm>
            <a:off x="4219204" y="1267663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一样</a:t>
            </a:r>
            <a:r>
              <a:rPr kumimoji="0" lang="zh-CN" alt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长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矩形 10" title=""/>
          <p:cNvSpPr/>
          <p:nvPr>
            <p:custDataLst>
              <p:tags r:id="rId13"/>
            </p:custDataLst>
          </p:nvPr>
        </p:nvSpPr>
        <p:spPr>
          <a:xfrm>
            <a:off x="9528845" y="1275098"/>
            <a:ext cx="12827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一样</a:t>
            </a:r>
            <a:r>
              <a: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大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Text Box 9" title="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911225" y="5445125"/>
            <a:ext cx="10777220" cy="1168400"/>
          </a:xfrm>
          <a:prstGeom prst="rect">
            <a:avLst/>
          </a:prstGeom>
          <a:solidFill>
            <a:srgbClr val="BBE0E3"/>
          </a:solidFill>
          <a:ln w="28575">
            <a:solidFill>
              <a:srgbClr val="3D8F95"/>
            </a:solidFill>
            <a:miter lim="800000"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        为了</a:t>
            </a:r>
            <a:r>
              <a: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正确</a:t>
            </a:r>
            <a:r>
              <a:rPr kumimoji="0" lang="zh-CN" alt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地认识周围的世界，准确地把握事物的特点，</a:t>
            </a:r>
            <a:r>
              <a:rPr kumimoji="0" lang="zh-CN" altLang="en-US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人们</a:t>
            </a:r>
            <a:r>
              <a:rPr kumimoji="0" lang="zh-CN" alt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发明了许多仪器和工具，帮助我们进行准确的测量。</a:t>
            </a:r>
            <a:endParaRPr kumimoji="0" lang="zh-CN" altLang="en-US" sz="28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7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1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  <p:bldP spid="8" grpId="0"/>
      <p:bldP spid="2" grpId="0"/>
      <p:bldP spid="11" grpId="0"/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175" y="1222375"/>
            <a:ext cx="2716530" cy="3178810"/>
          </a:xfrm>
          <a:prstGeom prst="rect">
            <a:avLst/>
          </a:prstGeom>
        </p:spPr>
      </p:pic>
      <p:sp>
        <p:nvSpPr>
          <p:cNvPr id="5" name="文本框 4" title=""/>
          <p:cNvSpPr txBox="1"/>
          <p:nvPr>
            <p:custDataLst>
              <p:tags r:id="rId5"/>
            </p:custDataLst>
          </p:nvPr>
        </p:nvSpPr>
        <p:spPr>
          <a:xfrm>
            <a:off x="1703705" y="5085080"/>
            <a:ext cx="35267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u="sng">
                <a:latin typeface="Times New Roman" panose="02020603050405020304"/>
                <a:ea typeface="等线" panose="02010600030101010101" charset="-122"/>
                <a:cs typeface="Times New Roman" panose="02020603050405020304"/>
              </a:rPr>
              <a:t>          </a:t>
            </a:r>
            <a:r>
              <a:rPr lang="en-US" altLang="zh-CN" sz="2800">
                <a:latin typeface="Times New Roman" panose="02020603050405020304"/>
                <a:ea typeface="等线" panose="02010600030101010101" charset="-122"/>
                <a:cs typeface="Times New Roman" panose="02020603050405020304"/>
              </a:rPr>
              <a:t>min</a:t>
            </a:r>
            <a:r>
              <a:rPr lang="en-US" altLang="zh-CN" sz="2800" u="sng">
                <a:latin typeface="Times New Roman" panose="02020603050405020304"/>
                <a:ea typeface="等线" panose="02010600030101010101" charset="-122"/>
                <a:cs typeface="Times New Roman" panose="02020603050405020304"/>
              </a:rPr>
              <a:t>            </a:t>
            </a:r>
            <a:r>
              <a:rPr lang="en-US" altLang="zh-CN" sz="2800">
                <a:latin typeface="Times New Roman" panose="02020603050405020304"/>
                <a:ea typeface="等线" panose="02010600030101010101" charset="-122"/>
                <a:cs typeface="Times New Roman" panose="02020603050405020304"/>
              </a:rPr>
              <a:t>s</a:t>
            </a:r>
            <a:endParaRPr lang="zh-CN" altLang="en-US" sz="2800">
              <a:latin typeface="Times New Roman" panose="02020603050405020304"/>
              <a:ea typeface="等线" panose="02010600030101010101" charset="-122"/>
              <a:cs typeface="Times New Roman" panose="02020603050405020304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6"/>
            </p:custDataLst>
          </p:nvPr>
        </p:nvSpPr>
        <p:spPr>
          <a:xfrm>
            <a:off x="2089339" y="4953439"/>
            <a:ext cx="31999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C00000"/>
                </a:solidFill>
                <a:latin typeface="Times New Roman" panose="02020603050405020304"/>
                <a:ea typeface="等线" panose="02010600030101010101" charset="-122"/>
                <a:cs typeface="Times New Roman" panose="02020603050405020304"/>
              </a:rPr>
              <a:t>2</a:t>
            </a:r>
            <a:endParaRPr lang="en-US" altLang="zh-CN" sz="2800" b="1">
              <a:solidFill>
                <a:srgbClr val="C00000"/>
              </a:solidFill>
              <a:latin typeface="Times New Roman" panose="02020603050405020304"/>
              <a:ea typeface="等线" panose="02010600030101010101" charset="-122"/>
              <a:cs typeface="Times New Roman" panose="02020603050405020304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7"/>
            </p:custDataLst>
          </p:nvPr>
        </p:nvSpPr>
        <p:spPr>
          <a:xfrm>
            <a:off x="3431857" y="5012473"/>
            <a:ext cx="79839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C00000"/>
                </a:solidFill>
                <a:latin typeface="Times New Roman" panose="02020603050405020304"/>
                <a:ea typeface="等线" panose="02010600030101010101" charset="-122"/>
                <a:cs typeface="Times New Roman" panose="02020603050405020304"/>
              </a:rPr>
              <a:t>11.5</a:t>
            </a:r>
            <a:endParaRPr lang="en-US" altLang="zh-CN" sz="2800" b="1">
              <a:solidFill>
                <a:srgbClr val="C00000"/>
              </a:solidFill>
              <a:latin typeface="Times New Roman" panose="02020603050405020304"/>
              <a:ea typeface="等线" panose="02010600030101010101" charset="-122"/>
              <a:cs typeface="Times New Roman" panose="02020603050405020304"/>
            </a:endParaRPr>
          </a:p>
        </p:txBody>
      </p:sp>
      <p:pic>
        <p:nvPicPr>
          <p:cNvPr id="8" name="图片 7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035" y="1216660"/>
            <a:ext cx="3023235" cy="3355975"/>
          </a:xfrm>
          <a:prstGeom prst="rect">
            <a:avLst/>
          </a:prstGeom>
        </p:spPr>
      </p:pic>
      <p:sp>
        <p:nvSpPr>
          <p:cNvPr id="9" name="文本框 8" title=""/>
          <p:cNvSpPr txBox="1"/>
          <p:nvPr>
            <p:custDataLst>
              <p:tags r:id="rId10"/>
            </p:custDataLst>
          </p:nvPr>
        </p:nvSpPr>
        <p:spPr>
          <a:xfrm>
            <a:off x="7065948" y="5067504"/>
            <a:ext cx="28388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u="sng">
                <a:latin typeface="Times New Roman" panose="02020603050405020304"/>
                <a:ea typeface="等线" panose="02010600030101010101" charset="-122"/>
                <a:cs typeface="Times New Roman" panose="02020603050405020304"/>
              </a:rPr>
              <a:t>         </a:t>
            </a:r>
            <a:r>
              <a:rPr lang="en-US" altLang="zh-CN" sz="2800">
                <a:latin typeface="Times New Roman" panose="02020603050405020304"/>
                <a:ea typeface="等线" panose="02010600030101010101" charset="-122"/>
                <a:cs typeface="Times New Roman" panose="02020603050405020304"/>
              </a:rPr>
              <a:t>min</a:t>
            </a:r>
            <a:r>
              <a:rPr lang="en-US" altLang="zh-CN" sz="2800" u="sng">
                <a:latin typeface="Times New Roman" panose="02020603050405020304"/>
                <a:ea typeface="等线" panose="02010600030101010101" charset="-122"/>
                <a:cs typeface="Times New Roman" panose="02020603050405020304"/>
              </a:rPr>
              <a:t>             </a:t>
            </a:r>
            <a:r>
              <a:rPr lang="en-US" altLang="zh-CN" sz="2800">
                <a:latin typeface="Times New Roman" panose="02020603050405020304"/>
                <a:ea typeface="等线" panose="02010600030101010101" charset="-122"/>
                <a:cs typeface="Times New Roman" panose="02020603050405020304"/>
              </a:rPr>
              <a:t>s</a:t>
            </a:r>
            <a:endParaRPr lang="zh-CN" altLang="en-US" sz="2800">
              <a:latin typeface="Times New Roman" panose="02020603050405020304"/>
              <a:ea typeface="等线" panose="02010600030101010101" charset="-122"/>
              <a:cs typeface="Times New Roman" panose="02020603050405020304"/>
            </a:endParaRPr>
          </a:p>
        </p:txBody>
      </p:sp>
      <p:sp>
        <p:nvSpPr>
          <p:cNvPr id="10" name="文本框 9" title=""/>
          <p:cNvSpPr txBox="1"/>
          <p:nvPr>
            <p:custDataLst>
              <p:tags r:id="rId11"/>
            </p:custDataLst>
          </p:nvPr>
        </p:nvSpPr>
        <p:spPr>
          <a:xfrm>
            <a:off x="7344091" y="5054464"/>
            <a:ext cx="31999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C00000"/>
                </a:solidFill>
                <a:latin typeface="Times New Roman" panose="02020603050405020304"/>
                <a:ea typeface="等线" panose="02010600030101010101" charset="-122"/>
                <a:cs typeface="Times New Roman" panose="02020603050405020304"/>
              </a:rPr>
              <a:t>9</a:t>
            </a:r>
            <a:endParaRPr lang="en-US" altLang="zh-CN" sz="2800" b="1">
              <a:solidFill>
                <a:srgbClr val="C00000"/>
              </a:solidFill>
              <a:latin typeface="Times New Roman" panose="02020603050405020304"/>
              <a:ea typeface="等线" panose="02010600030101010101" charset="-122"/>
              <a:cs typeface="Times New Roman" panose="02020603050405020304"/>
            </a:endParaRPr>
          </a:p>
        </p:txBody>
      </p:sp>
      <p:sp>
        <p:nvSpPr>
          <p:cNvPr id="11" name="文本框 10" title=""/>
          <p:cNvSpPr txBox="1"/>
          <p:nvPr>
            <p:custDataLst>
              <p:tags r:id="rId12"/>
            </p:custDataLst>
          </p:nvPr>
        </p:nvSpPr>
        <p:spPr>
          <a:xfrm>
            <a:off x="8616315" y="5033645"/>
            <a:ext cx="12719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C00000"/>
                </a:solidFill>
                <a:latin typeface="Times New Roman" panose="02020603050405020304"/>
                <a:ea typeface="等线" panose="02010600030101010101" charset="-122"/>
                <a:cs typeface="Times New Roman" panose="02020603050405020304"/>
              </a:rPr>
              <a:t>47.3</a:t>
            </a:r>
            <a:endParaRPr lang="en-US" altLang="zh-CN" sz="2800" b="1">
              <a:solidFill>
                <a:srgbClr val="C00000"/>
              </a:solidFill>
              <a:latin typeface="Times New Roman" panose="02020603050405020304"/>
              <a:ea typeface="等线" panose="02010600030101010101" charset="-122"/>
              <a:cs typeface="Times New Roman" panose="02020603050405020304"/>
            </a:endParaRPr>
          </a:p>
        </p:txBody>
      </p:sp>
      <p:pic>
        <p:nvPicPr>
          <p:cNvPr id="14" name="图片 13" title="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935730" y="1268730"/>
            <a:ext cx="1551940" cy="1489075"/>
          </a:xfrm>
          <a:prstGeom prst="rect">
            <a:avLst/>
          </a:prstGeom>
        </p:spPr>
      </p:pic>
      <p:pic>
        <p:nvPicPr>
          <p:cNvPr id="15" name="图片 14" title="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4007485" y="3068955"/>
            <a:ext cx="1551940" cy="1503680"/>
          </a:xfrm>
          <a:prstGeom prst="rect">
            <a:avLst/>
          </a:prstGeom>
        </p:spPr>
      </p:pic>
      <p:pic>
        <p:nvPicPr>
          <p:cNvPr id="16" name="图片 15" title="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6456045" y="2852420"/>
            <a:ext cx="1514475" cy="1409700"/>
          </a:xfrm>
          <a:prstGeom prst="rect">
            <a:avLst/>
          </a:prstGeom>
        </p:spPr>
      </p:pic>
      <p:pic>
        <p:nvPicPr>
          <p:cNvPr id="18" name="图片 17" title="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6527800" y="1121410"/>
            <a:ext cx="1469390" cy="1409700"/>
          </a:xfrm>
          <a:prstGeom prst="rect">
            <a:avLst/>
          </a:prstGeom>
        </p:spPr>
      </p:pic>
      <p:sp>
        <p:nvSpPr>
          <p:cNvPr id="3" name="Text Box 4" title="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479425" y="476250"/>
            <a:ext cx="172402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3000" b="1"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>
              <a:defRPr sz="2800"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>
              <a:defRPr sz="2400"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zh-CN" sz="280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练习读数</a:t>
            </a:r>
            <a:endParaRPr lang="zh-CN" sz="280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1" grpId="0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" name="矩形 3" title=""/>
          <p:cNvSpPr/>
          <p:nvPr>
            <p:custDataLst>
              <p:tags r:id="rId3"/>
            </p:custDataLst>
          </p:nvPr>
        </p:nvSpPr>
        <p:spPr>
          <a:xfrm>
            <a:off x="1559491" y="1268681"/>
            <a:ext cx="8352928" cy="36360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60000"/>
              </a:lnSpc>
            </a:pPr>
            <a:r>
              <a:rPr lang="zh-CN" alt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试一试你对时间的掌握情况，估测下列所用的时间</a:t>
            </a:r>
            <a:r>
              <a:rPr lang="en-US" altLang="zh-CN" sz="2800" ker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2800" ker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 </a:t>
            </a:r>
            <a:r>
              <a:rPr lang="zh-CN" altLang="en-US" sz="2800" ker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唱一遍国歌的时间：</a:t>
            </a:r>
            <a:r>
              <a:rPr lang="en-US" altLang="zh-CN" sz="2800" ker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______</a:t>
            </a:r>
            <a:endParaRPr lang="en-US" altLang="zh-CN" sz="2800" kern="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  <a:p>
            <a:pPr lvl="0">
              <a:lnSpc>
                <a:spcPct val="160000"/>
              </a:lnSpc>
            </a:pPr>
            <a:r>
              <a:rPr lang="en-US" altLang="zh-CN" sz="2800" ker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          </a:t>
            </a:r>
            <a:r>
              <a:rPr lang="zh-CN" altLang="en-US" sz="2800" ker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脉搏：</a:t>
            </a:r>
            <a:r>
              <a:rPr lang="en-US" altLang="zh-CN" sz="2800" ker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______</a:t>
            </a:r>
            <a:r>
              <a:rPr lang="zh-CN" altLang="en-US" sz="2800" ker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次</a:t>
            </a:r>
            <a:r>
              <a:rPr lang="en-US" altLang="zh-CN" sz="2800" ker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/</a:t>
            </a:r>
            <a:r>
              <a:rPr lang="zh-CN" altLang="en-US" sz="2800" ker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分</a:t>
            </a:r>
            <a:r>
              <a:rPr lang="en-US" altLang="zh-CN" sz="2800" ker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	</a:t>
            </a:r>
            <a:endParaRPr lang="en-US" altLang="zh-CN" sz="2800" kern="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  <a:p>
            <a:pPr lvl="0">
              <a:lnSpc>
                <a:spcPct val="160000"/>
              </a:lnSpc>
            </a:pPr>
            <a:r>
              <a:rPr lang="en-US" altLang="zh-CN" sz="2800" ker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	 </a:t>
            </a:r>
            <a:r>
              <a:rPr lang="zh-CN" altLang="en-US" sz="2800" ker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打一次哈欠的时间：</a:t>
            </a:r>
            <a:r>
              <a:rPr lang="en-US" altLang="zh-CN" sz="2800" ker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_____</a:t>
            </a:r>
            <a:endParaRPr lang="en-US" altLang="zh-CN" sz="2800" kern="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华文楷体" panose="02010600040101010101" pitchFamily="2" charset="-122"/>
            </a:endParaRPr>
          </a:p>
          <a:p>
            <a:pPr lvl="0">
              <a:lnSpc>
                <a:spcPct val="160000"/>
              </a:lnSpc>
            </a:pPr>
            <a:r>
              <a:rPr lang="en-US" altLang="zh-CN" sz="2800" ker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	 </a:t>
            </a:r>
            <a:r>
              <a:rPr lang="zh-CN" altLang="en-US" sz="2800" ker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眨一次眼的时间：</a:t>
            </a:r>
            <a:r>
              <a:rPr lang="en-US" altLang="zh-CN" sz="2800" ker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华文楷体" panose="02010600040101010101" pitchFamily="2" charset="-122"/>
              </a:rPr>
              <a:t>____________</a:t>
            </a:r>
            <a:r>
              <a:rPr lang="en-US" altLang="zh-CN" sz="3200" ker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zh-CN" altLang="en-US" sz="5400" ker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4"/>
            </p:custDataLst>
          </p:nvPr>
        </p:nvSpPr>
        <p:spPr>
          <a:xfrm>
            <a:off x="3719830" y="2708910"/>
            <a:ext cx="9347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endParaRPr lang="en-US" altLang="zh-CN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5"/>
            </p:custDataLst>
          </p:nvPr>
        </p:nvSpPr>
        <p:spPr>
          <a:xfrm>
            <a:off x="5807710" y="1988820"/>
            <a:ext cx="132461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45S</a:t>
            </a:r>
            <a:endParaRPr lang="en-US" altLang="zh-CN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6"/>
            </p:custDataLst>
          </p:nvPr>
        </p:nvSpPr>
        <p:spPr>
          <a:xfrm>
            <a:off x="5807710" y="3284855"/>
            <a:ext cx="132461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6S</a:t>
            </a:r>
            <a:endParaRPr lang="en-US" altLang="zh-CN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7"/>
            </p:custDataLst>
          </p:nvPr>
        </p:nvSpPr>
        <p:spPr>
          <a:xfrm>
            <a:off x="5447665" y="4004945"/>
            <a:ext cx="270954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buClrTx/>
              <a:buSzTx/>
              <a:buFontTx/>
            </a:pP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0.2-0.4s</a:t>
            </a:r>
            <a:endParaRPr lang="en-US" altLang="zh-CN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5" name="图片 4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>
            <a:clrChange>
              <a:clrFrom>
                <a:srgbClr val="FDF2F7">
                  <a:alpha val="100000"/>
                </a:srgbClr>
              </a:clrFrom>
              <a:clrTo>
                <a:srgbClr val="FDF2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470" y="703580"/>
            <a:ext cx="7391400" cy="3726815"/>
          </a:xfrm>
          <a:prstGeom prst="rect">
            <a:avLst/>
          </a:prstGeom>
        </p:spPr>
      </p:pic>
      <p:sp>
        <p:nvSpPr>
          <p:cNvPr id="272" name="Text Box 31" title="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256303" y="3408786"/>
            <a:ext cx="28875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lvl="0">
              <a:spcBef>
                <a:spcPct val="50000"/>
              </a:spcBef>
              <a:defRPr/>
            </a:pPr>
            <a:r>
              <a:rPr lang="zh-CN" altLang="en-US" sz="2800" b="1" kern="0">
                <a:solidFill>
                  <a:srgbClr val="FF0066"/>
                </a:solidFill>
                <a:ea typeface="华文楷体" panose="02010600040101010101" pitchFamily="2" charset="-122"/>
                <a:cs typeface="Times New Roman" panose="02020603050405020304" pitchFamily="18" charset="0"/>
              </a:rPr>
              <a:t>分度值：</a:t>
            </a:r>
            <a:r>
              <a:rPr lang="en-US" altLang="zh-CN" sz="2800" b="1" kern="0">
                <a:solidFill>
                  <a:srgbClr val="FF0066"/>
                </a:solidFill>
                <a:ea typeface="华文楷体" panose="02010600040101010101" pitchFamily="2" charset="-122"/>
                <a:cs typeface="Times New Roman" panose="02020603050405020304" pitchFamily="18" charset="0"/>
              </a:rPr>
              <a:t>1cm</a:t>
            </a:r>
            <a:endParaRPr lang="en-US" altLang="zh-CN" sz="2800" b="1" kern="0">
              <a:solidFill>
                <a:srgbClr val="FF0066"/>
              </a:solidFill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1" name="Text Box 31" title="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8183961" y="1423277"/>
            <a:ext cx="28875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lvl="0">
              <a:spcBef>
                <a:spcPct val="50000"/>
              </a:spcBef>
              <a:defRPr/>
            </a:pPr>
            <a:r>
              <a:rPr lang="zh-CN" altLang="en-US" sz="2800" b="1" kern="0">
                <a:solidFill>
                  <a:srgbClr val="FF0066"/>
                </a:solidFill>
                <a:ea typeface="华文楷体" panose="02010600040101010101" pitchFamily="2" charset="-122"/>
                <a:cs typeface="Times New Roman" panose="02020603050405020304" pitchFamily="18" charset="0"/>
              </a:rPr>
              <a:t>分度值：</a:t>
            </a:r>
            <a:r>
              <a:rPr lang="en-US" altLang="zh-CN" sz="2800" b="1" kern="0">
                <a:solidFill>
                  <a:srgbClr val="FF0066"/>
                </a:solidFill>
                <a:ea typeface="华文楷体" panose="02010600040101010101" pitchFamily="2" charset="-122"/>
                <a:cs typeface="Times New Roman" panose="02020603050405020304" pitchFamily="18" charset="0"/>
              </a:rPr>
              <a:t>1mm</a:t>
            </a:r>
            <a:endParaRPr lang="en-US" altLang="zh-CN" sz="2800" b="1" kern="0">
              <a:solidFill>
                <a:srgbClr val="FF0066"/>
              </a:solidFill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3" name="Text Box 31" title="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215621" y="310046"/>
            <a:ext cx="2887548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4.25cm</a:t>
            </a:r>
            <a:endParaRPr kumimoji="0" lang="en-US" altLang="zh-CN" sz="2800" b="1" i="0" u="none" strike="noStrike" kern="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Text Box 31" title="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042285" y="4336415"/>
            <a:ext cx="417004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4.3</a:t>
            </a:r>
            <a:r>
              <a:rPr lang="zh-CN" altLang="en-US" sz="2800" b="1">
                <a:solidFill>
                  <a:srgbClr val="FF0000"/>
                </a:solidFill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（或</a:t>
            </a:r>
            <a:r>
              <a:rPr lang="en-US" altLang="zh-CN" sz="2800" b="1">
                <a:solidFill>
                  <a:srgbClr val="FF0000"/>
                </a:solidFill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4.2 </a:t>
            </a:r>
            <a:r>
              <a:rPr lang="zh-CN" altLang="en-US" sz="2800" b="1">
                <a:solidFill>
                  <a:srgbClr val="FF0000"/>
                </a:solidFill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）</a:t>
            </a:r>
            <a:r>
              <a:rPr kumimoji="0" lang="en-US" altLang="zh-CN" sz="28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cm</a:t>
            </a:r>
            <a:endParaRPr kumimoji="0" lang="en-US" altLang="zh-CN" sz="2800" b="1" i="0" u="none" strike="noStrike" kern="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矩形 15" title=""/>
          <p:cNvSpPr/>
          <p:nvPr>
            <p:custDataLst>
              <p:tags r:id="rId9"/>
            </p:custDataLst>
          </p:nvPr>
        </p:nvSpPr>
        <p:spPr>
          <a:xfrm>
            <a:off x="407035" y="5394325"/>
            <a:ext cx="11463020" cy="808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ts val="2800"/>
              </a:lnSpc>
            </a:pPr>
            <a:r>
              <a:rPr lang="zh-CN" altLang="en-US" sz="28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甲、乙两个测量值哪一次精确度高？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为什么有差别？</a:t>
            </a:r>
            <a:r>
              <a:rPr lang="zh-CN" altLang="en-US" sz="28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是否都是正确的？你能测量出物体的真实长度吗？</a:t>
            </a:r>
            <a:endParaRPr lang="zh-CN" altLang="en-US" sz="280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2" grpId="0"/>
      <p:bldP spid="271" grpId="0"/>
      <p:bldP spid="153" grpId="0"/>
      <p:bldP spid="3" grpId="0"/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Rectangle 2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320688" y="1467768"/>
            <a:ext cx="280828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0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kumimoji="0" lang="zh-CN" altLang="en-US" sz="30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．</a:t>
            </a:r>
            <a:r>
              <a:rPr kumimoji="0" lang="zh-CN" altLang="en-US" sz="30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什么是误差：</a:t>
            </a:r>
            <a:endParaRPr kumimoji="0" lang="zh-CN" altLang="en-US" sz="3000" b="1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Rectangle 3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320687" y="2481393"/>
            <a:ext cx="554513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3000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3000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．</a:t>
            </a:r>
            <a:r>
              <a:rPr lang="zh-CN" altLang="en-US" sz="3000" b="1" kern="0">
                <a:solidFill>
                  <a:sysClr val="windowText" lastClr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造成误差的原因：</a:t>
            </a:r>
            <a:endParaRPr lang="zh-CN" altLang="en-US" sz="3000" b="1" kern="0">
              <a:solidFill>
                <a:sysClr val="windowText" lastClr="000000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Rectangle 4" title="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339075" y="3431581"/>
            <a:ext cx="55499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3000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3000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．</a:t>
            </a:r>
            <a:r>
              <a:rPr lang="zh-CN" altLang="en-US" sz="3000" b="1" kern="0">
                <a:solidFill>
                  <a:sysClr val="windowText" lastClr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误差与</a:t>
            </a:r>
            <a:r>
              <a:rPr lang="zh-CN" altLang="en-US" sz="3000" b="1" kern="0" smtClean="0">
                <a:solidFill>
                  <a:sysClr val="windowText" lastClr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错误的</a:t>
            </a:r>
            <a:r>
              <a:rPr lang="zh-CN" altLang="en-US" sz="3000" b="1" kern="0">
                <a:solidFill>
                  <a:sysClr val="windowText" lastClr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区别：</a:t>
            </a:r>
            <a:endParaRPr lang="zh-CN" altLang="en-US" sz="3000" b="1" kern="0">
              <a:solidFill>
                <a:sysClr val="windowText" lastClr="000000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Rectangle 5" title="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810363" y="4207188"/>
            <a:ext cx="641553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任何测量都有误差，误差只能尽量减小</a:t>
            </a:r>
            <a:r>
              <a:rPr kumimoji="0" lang="en-US" altLang="zh-CN" sz="28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;</a:t>
            </a:r>
            <a:endParaRPr kumimoji="0" lang="en-US" altLang="zh-CN" sz="2800" b="1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1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Rectangle 6" title="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031313" y="1498856"/>
            <a:ext cx="61928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测量值和真实值之间的差异。</a:t>
            </a:r>
            <a:endParaRPr kumimoji="0" lang="zh-CN" altLang="en-US" sz="2800" b="1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Rectangle 7" title="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834663" y="2518115"/>
            <a:ext cx="60311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测量工具、测量方法和人。</a:t>
            </a:r>
            <a:endParaRPr kumimoji="0" lang="zh-CN" altLang="en-US" sz="2800" b="1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8" title="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810363" y="4899685"/>
            <a:ext cx="79930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错误是人为造成的，是可以避免的。</a:t>
            </a:r>
            <a:endParaRPr kumimoji="0" lang="zh-CN" altLang="en-US" sz="2800" b="1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Text Box 2" title="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289797" y="748083"/>
            <a:ext cx="89154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3000" b="1" smtClean="0">
                <a:ea typeface="黑体" panose="02010609060101010101" pitchFamily="49" charset="-122"/>
              </a:rPr>
              <a:t>四、</a:t>
            </a:r>
            <a:r>
              <a:rPr lang="zh-CN" altLang="en-US" sz="3000" b="1">
                <a:ea typeface="黑体" panose="02010609060101010101" pitchFamily="49" charset="-122"/>
              </a:rPr>
              <a:t>误差</a:t>
            </a:r>
            <a:endParaRPr lang="zh-CN" altLang="en-US" sz="3000" b="1"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Rectangle 2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426163" y="662637"/>
            <a:ext cx="511333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3000" b="1" kern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4. </a:t>
            </a:r>
            <a:r>
              <a:rPr lang="zh-CN" altLang="en-US" sz="3000" b="1" kern="0" smtClean="0">
                <a:solidFill>
                  <a:sysClr val="windowText" lastClr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减小误差的方法</a:t>
            </a:r>
            <a:r>
              <a:rPr lang="zh-CN" altLang="en-US" sz="3000" b="1" kern="0">
                <a:solidFill>
                  <a:sysClr val="windowText" lastClr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endParaRPr lang="zh-CN" altLang="en-US" sz="3000" b="1" kern="0" smtClean="0">
              <a:solidFill>
                <a:sysClr val="windowText" lastClr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Rectangle 3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470982" y="1312470"/>
            <a:ext cx="90741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2800" b="1" kern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(1)</a:t>
            </a:r>
            <a:r>
              <a:rPr lang="zh-CN" altLang="en-US" sz="2800" b="1" kern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根据测量需要，选用较精密的仪器；</a:t>
            </a:r>
            <a:endParaRPr lang="zh-CN" altLang="en-US" sz="2800" b="1" kern="0" smtClean="0">
              <a:solidFill>
                <a:sysClr val="windowText" lastClr="0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Rectangle 4" title="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470982" y="1894182"/>
            <a:ext cx="58324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2800" b="1" kern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(2)</a:t>
            </a:r>
            <a:r>
              <a:rPr lang="zh-CN" altLang="en-US" sz="2800" b="1" kern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改进测量方法；</a:t>
            </a:r>
            <a:endParaRPr lang="zh-CN" altLang="en-US" sz="2800" b="1" kern="0" smtClean="0">
              <a:solidFill>
                <a:sysClr val="windowText" lastClr="0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矩形 9" title=""/>
          <p:cNvSpPr/>
          <p:nvPr>
            <p:custDataLst>
              <p:tags r:id="rId6"/>
            </p:custDataLst>
          </p:nvPr>
        </p:nvSpPr>
        <p:spPr>
          <a:xfrm>
            <a:off x="1637696" y="4773892"/>
            <a:ext cx="201549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kern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测纪念币直径</a:t>
            </a:r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13" name="矩形 12" title=""/>
          <p:cNvSpPr/>
          <p:nvPr>
            <p:custDataLst>
              <p:tags r:id="rId7"/>
            </p:custDataLst>
          </p:nvPr>
        </p:nvSpPr>
        <p:spPr>
          <a:xfrm>
            <a:off x="4324784" y="5229338"/>
            <a:ext cx="45488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 b="1" kern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（总厚度除以张数） </a:t>
            </a:r>
            <a:endParaRPr lang="zh-CN" altLang="en-US" sz="2400">
              <a:solidFill>
                <a:prstClr val="black"/>
              </a:solidFill>
            </a:endParaRPr>
          </a:p>
        </p:txBody>
      </p:sp>
      <p:pic>
        <p:nvPicPr>
          <p:cNvPr id="1027" name="Picture 3" title="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91" r="25790"/>
          <a:stretch>
            <a:fillRect/>
          </a:stretch>
        </p:blipFill>
        <p:spPr bwMode="auto">
          <a:xfrm rot="5400000">
            <a:off x="5180141" y="1917197"/>
            <a:ext cx="2838704" cy="302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10" title=""/>
          <p:cNvSpPr/>
          <p:nvPr>
            <p:custDataLst>
              <p:tags r:id="rId11"/>
            </p:custDataLst>
          </p:nvPr>
        </p:nvSpPr>
        <p:spPr>
          <a:xfrm>
            <a:off x="4085037" y="4773892"/>
            <a:ext cx="45488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 b="1" kern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测一张纸的厚度</a:t>
            </a:r>
            <a:endParaRPr lang="en-US" altLang="zh-CN" sz="2400" b="1" kern="0" smtClean="0">
              <a:solidFill>
                <a:sysClr val="windowText" lastClr="0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Rectangle 4" title="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1415113" y="6010450"/>
            <a:ext cx="58324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2800" b="1" kern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(3)</a:t>
            </a:r>
            <a:r>
              <a:rPr lang="zh-CN" altLang="en-US" sz="2800" b="1" kern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多次测量取平均值。</a:t>
            </a:r>
            <a:endParaRPr lang="zh-CN" altLang="en-US" sz="2800" b="1" kern="0" smtClean="0">
              <a:solidFill>
                <a:sysClr val="windowText" lastClr="00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图片 6" title="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/>
          <a:srcRect l="5211" r="5211"/>
          <a:stretch>
            <a:fillRect/>
          </a:stretch>
        </p:blipFill>
        <p:spPr>
          <a:xfrm>
            <a:off x="3744" y="2522767"/>
            <a:ext cx="4745267" cy="2249257"/>
          </a:xfrm>
          <a:prstGeom prst="rect">
            <a:avLst/>
          </a:prstGeom>
        </p:spPr>
      </p:pic>
      <p:pic>
        <p:nvPicPr>
          <p:cNvPr id="227339" name="图片 227338" title="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8183880" y="99378"/>
            <a:ext cx="2055813" cy="2317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9925" name="图片 209924" title="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8256270" y="2277110"/>
            <a:ext cx="3485515" cy="16941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7" name="Picture 5" title="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19"/>
          <a:srcRect r="145" b="85"/>
          <a:stretch>
            <a:fillRect/>
          </a:stretch>
        </p:blipFill>
        <p:spPr>
          <a:xfrm>
            <a:off x="9065578" y="4364990"/>
            <a:ext cx="2501900" cy="1955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7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0" grpId="0"/>
      <p:bldP spid="13" grpId="0"/>
      <p:bldP spid="11" grpId="0"/>
      <p:bldP spid="1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0" name="文本框 19" title="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五、课堂小结</a:t>
            </a:r>
            <a:endParaRPr lang="en-US" altLang="zh-CN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矩形 1" title=""/>
          <p:cNvSpPr/>
          <p:nvPr>
            <p:custDataLst>
              <p:tags r:id="rId4"/>
            </p:custDataLst>
          </p:nvPr>
        </p:nvSpPr>
        <p:spPr>
          <a:xfrm>
            <a:off x="3520146" y="2736577"/>
            <a:ext cx="37753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常用测量工具：刻度尺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5" name="矩形 64" title=""/>
          <p:cNvSpPr/>
          <p:nvPr>
            <p:custDataLst>
              <p:tags r:id="rId5"/>
            </p:custDataLst>
          </p:nvPr>
        </p:nvSpPr>
        <p:spPr>
          <a:xfrm>
            <a:off x="3520146" y="1913845"/>
            <a:ext cx="26981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b="1" noProof="0" smtClea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单位之间的</a:t>
            </a:r>
            <a:r>
              <a:rPr kumimoji="1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换算</a:t>
            </a:r>
            <a:endParaRPr kumimoji="1" lang="en-US" altLang="zh-CN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7" name="矩形 66" title=""/>
          <p:cNvSpPr/>
          <p:nvPr>
            <p:custDataLst>
              <p:tags r:id="rId6"/>
            </p:custDataLst>
          </p:nvPr>
        </p:nvSpPr>
        <p:spPr>
          <a:xfrm>
            <a:off x="3523331" y="1407417"/>
            <a:ext cx="33345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国际单位：米（</a:t>
            </a:r>
            <a:r>
              <a:rPr kumimoji="1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m</a:t>
            </a:r>
            <a:r>
              <a:rPr kumimoji="1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）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8" name="矩形 67" title=""/>
          <p:cNvSpPr/>
          <p:nvPr>
            <p:custDataLst>
              <p:tags r:id="rId7"/>
            </p:custDataLst>
          </p:nvPr>
        </p:nvSpPr>
        <p:spPr>
          <a:xfrm>
            <a:off x="3470517" y="4176446"/>
            <a:ext cx="48572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刻度尺的使用：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6" name="矩形 65" title=""/>
          <p:cNvSpPr/>
          <p:nvPr>
            <p:custDataLst>
              <p:tags r:id="rId8"/>
            </p:custDataLst>
          </p:nvPr>
        </p:nvSpPr>
        <p:spPr>
          <a:xfrm>
            <a:off x="6137396" y="3583095"/>
            <a:ext cx="19831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认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2" name="矩形 71" title=""/>
          <p:cNvSpPr/>
          <p:nvPr>
            <p:custDataLst>
              <p:tags r:id="rId9"/>
            </p:custDataLst>
          </p:nvPr>
        </p:nvSpPr>
        <p:spPr>
          <a:xfrm>
            <a:off x="6139744" y="4119003"/>
            <a:ext cx="19831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放</a:t>
            </a:r>
            <a:endParaRPr kumimoji="1" lang="zh-CN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3" name="矩形 72" title=""/>
          <p:cNvSpPr/>
          <p:nvPr>
            <p:custDataLst>
              <p:tags r:id="rId10"/>
            </p:custDataLst>
          </p:nvPr>
        </p:nvSpPr>
        <p:spPr>
          <a:xfrm>
            <a:off x="6151319" y="4547266"/>
            <a:ext cx="19831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读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4" name="矩形 73" title=""/>
          <p:cNvSpPr/>
          <p:nvPr>
            <p:custDataLst>
              <p:tags r:id="rId11"/>
            </p:custDataLst>
          </p:nvPr>
        </p:nvSpPr>
        <p:spPr>
          <a:xfrm>
            <a:off x="6163318" y="4987104"/>
            <a:ext cx="19831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记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5" name="矩形 74" title=""/>
          <p:cNvSpPr/>
          <p:nvPr>
            <p:custDataLst>
              <p:tags r:id="rId12"/>
            </p:custDataLst>
          </p:nvPr>
        </p:nvSpPr>
        <p:spPr>
          <a:xfrm>
            <a:off x="6756158" y="3580201"/>
            <a:ext cx="43534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量程、分度值、零刻度线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7" name="矩形 76" title=""/>
          <p:cNvSpPr/>
          <p:nvPr>
            <p:custDataLst>
              <p:tags r:id="rId13"/>
            </p:custDataLst>
          </p:nvPr>
        </p:nvSpPr>
        <p:spPr>
          <a:xfrm>
            <a:off x="6793655" y="4129825"/>
            <a:ext cx="50692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规范操作</a:t>
            </a:r>
            <a:endParaRPr kumimoji="1" lang="zh-CN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8" name="矩形 77" title=""/>
          <p:cNvSpPr/>
          <p:nvPr>
            <p:custDataLst>
              <p:tags r:id="rId14"/>
            </p:custDataLst>
          </p:nvPr>
        </p:nvSpPr>
        <p:spPr>
          <a:xfrm>
            <a:off x="6820650" y="4549623"/>
            <a:ext cx="48223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估读到分度值下一位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9" name="矩形 78" title=""/>
          <p:cNvSpPr/>
          <p:nvPr>
            <p:custDataLst>
              <p:tags r:id="rId15"/>
            </p:custDataLst>
          </p:nvPr>
        </p:nvSpPr>
        <p:spPr>
          <a:xfrm>
            <a:off x="6820650" y="4982390"/>
            <a:ext cx="48223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数字</a:t>
            </a:r>
            <a:r>
              <a:rPr kumimoji="1" lang="en-US" altLang="zh-CN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+</a:t>
            </a:r>
            <a:r>
              <a:rPr kumimoji="1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单位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0" name="图片 79" title="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0" t="28851" r="15786" b="56082"/>
          <a:stretch>
            <a:fillRect/>
          </a:stretch>
        </p:blipFill>
        <p:spPr>
          <a:xfrm>
            <a:off x="1849371" y="4889585"/>
            <a:ext cx="4015973" cy="666601"/>
          </a:xfrm>
          <a:prstGeom prst="rect">
            <a:avLst/>
          </a:prstGeom>
        </p:spPr>
      </p:pic>
      <p:sp>
        <p:nvSpPr>
          <p:cNvPr id="69" name="左大括号 68" title=""/>
          <p:cNvSpPr/>
          <p:nvPr>
            <p:custDataLst>
              <p:tags r:id="rId18"/>
            </p:custDataLst>
          </p:nvPr>
        </p:nvSpPr>
        <p:spPr>
          <a:xfrm>
            <a:off x="3363770" y="1669027"/>
            <a:ext cx="134905" cy="506428"/>
          </a:xfrm>
          <a:prstGeom prst="leftBrace">
            <a:avLst/>
          </a:prstGeom>
          <a:ln w="38100" cap="rnd">
            <a:round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2" name="左大括号 81" title=""/>
          <p:cNvSpPr/>
          <p:nvPr>
            <p:custDataLst>
              <p:tags r:id="rId19"/>
            </p:custDataLst>
          </p:nvPr>
        </p:nvSpPr>
        <p:spPr>
          <a:xfrm>
            <a:off x="3363771" y="2937567"/>
            <a:ext cx="205448" cy="1500489"/>
          </a:xfrm>
          <a:prstGeom prst="leftBrace">
            <a:avLst/>
          </a:prstGeom>
          <a:ln w="38100">
            <a:round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3" name="左大括号 82" title=""/>
          <p:cNvSpPr/>
          <p:nvPr>
            <p:custDataLst>
              <p:tags r:id="rId20"/>
            </p:custDataLst>
          </p:nvPr>
        </p:nvSpPr>
        <p:spPr>
          <a:xfrm>
            <a:off x="5922721" y="3567490"/>
            <a:ext cx="203524" cy="1833624"/>
          </a:xfrm>
          <a:prstGeom prst="leftBrace">
            <a:avLst/>
          </a:prstGeom>
          <a:ln w="38100">
            <a:round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3" title=""/>
          <p:cNvSpPr/>
          <p:nvPr>
            <p:custDataLst>
              <p:tags r:id="rId21"/>
            </p:custDataLst>
          </p:nvPr>
        </p:nvSpPr>
        <p:spPr>
          <a:xfrm>
            <a:off x="668167" y="1655482"/>
            <a:ext cx="26981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一、长度的单位</a:t>
            </a:r>
            <a:endParaRPr kumimoji="1" lang="en-US" altLang="zh-CN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矩形 4" title=""/>
          <p:cNvSpPr/>
          <p:nvPr>
            <p:custDataLst>
              <p:tags r:id="rId22"/>
            </p:custDataLst>
          </p:nvPr>
        </p:nvSpPr>
        <p:spPr>
          <a:xfrm>
            <a:off x="688340" y="3373120"/>
            <a:ext cx="290703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二、长度的测量      </a:t>
            </a:r>
            <a:endParaRPr kumimoji="1" lang="en-US" altLang="zh-CN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5" grpId="0"/>
      <p:bldP spid="67" grpId="0"/>
      <p:bldP spid="68" grpId="0"/>
      <p:bldP spid="66" grpId="0"/>
      <p:bldP spid="72" grpId="0"/>
      <p:bldP spid="73" grpId="0"/>
      <p:bldP spid="74" grpId="0"/>
      <p:bldP spid="75" grpId="0"/>
      <p:bldP spid="77" grpId="0"/>
      <p:bldP spid="78" grpId="0"/>
      <p:bldP spid="79" grpId="0"/>
      <p:bldP spid="69" grpId="0" animBg="1"/>
      <p:bldP spid="82" grpId="0" animBg="1"/>
      <p:bldP spid="83" grpId="0" animBg="1"/>
      <p:bldP spid="4" grpId="0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0" name="文本框 19" title="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五、课堂小结</a:t>
            </a:r>
            <a:endParaRPr lang="en-US" altLang="zh-CN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Text Box 14" title="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170572" y="2070715"/>
            <a:ext cx="2862251" cy="52322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40000"/>
              </a:spcBef>
              <a:defRPr kumimoji="1" sz="2800" b="1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三、时间的</a:t>
            </a:r>
            <a:r>
              <a:rPr kumimoji="1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测量</a:t>
            </a:r>
            <a:endParaRPr kumimoji="1" lang="en-US" altLang="zh-CN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矩形 5" title=""/>
          <p:cNvSpPr/>
          <p:nvPr>
            <p:custDataLst>
              <p:tags r:id="rId5"/>
            </p:custDataLst>
          </p:nvPr>
        </p:nvSpPr>
        <p:spPr>
          <a:xfrm>
            <a:off x="4007731" y="2276425"/>
            <a:ext cx="45545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实验室测量工具：停表</a:t>
            </a:r>
            <a:endParaRPr kumimoji="1" lang="en-US" altLang="zh-CN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矩形 6" title=""/>
          <p:cNvSpPr/>
          <p:nvPr>
            <p:custDataLst>
              <p:tags r:id="rId6"/>
            </p:custDataLst>
          </p:nvPr>
        </p:nvSpPr>
        <p:spPr>
          <a:xfrm>
            <a:off x="4010916" y="1769997"/>
            <a:ext cx="31886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国际单位</a:t>
            </a:r>
            <a:r>
              <a:rPr kumimoji="1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：秒（</a:t>
            </a:r>
            <a:r>
              <a:rPr kumimoji="1" lang="en-US" altLang="zh-CN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s</a:t>
            </a:r>
            <a:r>
              <a:rPr kumimoji="1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）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矩形 7" title=""/>
          <p:cNvSpPr/>
          <p:nvPr>
            <p:custDataLst>
              <p:tags r:id="rId7"/>
            </p:custDataLst>
          </p:nvPr>
        </p:nvSpPr>
        <p:spPr>
          <a:xfrm>
            <a:off x="3248660" y="3502660"/>
            <a:ext cx="7701280" cy="1124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b="1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概念：测量值与真实值之间的差异。</a:t>
            </a:r>
            <a:endParaRPr kumimoji="1" lang="zh-CN" altLang="en-US" sz="2800" b="1" i="0" u="none" strike="noStrike" cap="none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1" name="矩形 20" title=""/>
          <p:cNvSpPr/>
          <p:nvPr>
            <p:custDataLst>
              <p:tags r:id="rId8"/>
            </p:custDataLst>
          </p:nvPr>
        </p:nvSpPr>
        <p:spPr>
          <a:xfrm>
            <a:off x="3248660" y="4067810"/>
            <a:ext cx="730059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造成误差的原因：</a:t>
            </a:r>
            <a:r>
              <a:rPr lang="zh-CN" altLang="en-US" sz="2800" b="1" kern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测量工具、测量方法和人。</a:t>
            </a:r>
            <a:endParaRPr kumimoji="1" lang="zh-CN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2" name="矩形 21" title=""/>
          <p:cNvSpPr/>
          <p:nvPr>
            <p:custDataLst>
              <p:tags r:id="rId9"/>
            </p:custDataLst>
          </p:nvPr>
        </p:nvSpPr>
        <p:spPr>
          <a:xfrm>
            <a:off x="3262412" y="4635320"/>
            <a:ext cx="33205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误差和错误的区别</a:t>
            </a:r>
            <a:endParaRPr kumimoji="1" lang="zh-CN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3" name="矩形 22" title=""/>
          <p:cNvSpPr/>
          <p:nvPr>
            <p:custDataLst>
              <p:tags r:id="rId10"/>
            </p:custDataLst>
          </p:nvPr>
        </p:nvSpPr>
        <p:spPr>
          <a:xfrm>
            <a:off x="3262630" y="5240655"/>
            <a:ext cx="6393180" cy="156019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 defTabSz="914400" fontAlgn="base"/>
            <a:r>
              <a:rPr kumimoji="1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减小误差的方法：</a:t>
            </a:r>
            <a:r>
              <a:rPr kumimoji="1" lang="zh-CN" altLang="en-US" sz="2800" b="1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多次测量取平均值、</a:t>
            </a:r>
            <a:endParaRPr kumimoji="1" lang="zh-CN" altLang="en-US" sz="2800" b="1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  <a:sym typeface="+mn-ea"/>
            </a:endParaRPr>
          </a:p>
          <a:p>
            <a:pPr lvl="0" defTabSz="914400" fontAlgn="base"/>
            <a:r>
              <a:rPr kumimoji="1" lang="zh-CN" altLang="en-US" sz="2800" b="1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kumimoji="1" lang="en-US" altLang="zh-CN" sz="2800" b="1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                              </a:t>
            </a:r>
            <a:r>
              <a:rPr kumimoji="1" lang="zh-CN" altLang="en-US" sz="2800" b="1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使用精密测量工具、</a:t>
            </a:r>
            <a:endParaRPr kumimoji="1" lang="zh-CN" altLang="en-US" sz="2800" b="1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  <a:sym typeface="+mn-ea"/>
            </a:endParaRPr>
          </a:p>
          <a:p>
            <a:pPr lvl="0" defTabSz="914400" fontAlgn="base"/>
            <a:r>
              <a:rPr kumimoji="1" lang="zh-CN" altLang="en-US" sz="2800" b="1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kumimoji="1" lang="en-US" altLang="zh-CN" sz="2800" b="1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                              </a:t>
            </a:r>
            <a:r>
              <a:rPr kumimoji="1" lang="zh-CN" altLang="en-US" sz="2800" b="1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改进测量方法。</a:t>
            </a:r>
            <a:endParaRPr kumimoji="1" lang="zh-CN" altLang="en-US" sz="2800" b="1" i="0" u="none" strike="noStrike" cap="none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左大括号 23" title=""/>
          <p:cNvSpPr/>
          <p:nvPr>
            <p:custDataLst>
              <p:tags r:id="rId11"/>
            </p:custDataLst>
          </p:nvPr>
        </p:nvSpPr>
        <p:spPr>
          <a:xfrm>
            <a:off x="3873263" y="2007021"/>
            <a:ext cx="159560" cy="610064"/>
          </a:xfrm>
          <a:prstGeom prst="leftBrace">
            <a:avLst/>
          </a:prstGeom>
          <a:ln w="38100" cap="rnd">
            <a:round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" name="左大括号 24" title=""/>
          <p:cNvSpPr/>
          <p:nvPr>
            <p:custDataLst>
              <p:tags r:id="rId12"/>
            </p:custDataLst>
          </p:nvPr>
        </p:nvSpPr>
        <p:spPr>
          <a:xfrm>
            <a:off x="2983251" y="3683007"/>
            <a:ext cx="279161" cy="1819157"/>
          </a:xfrm>
          <a:prstGeom prst="leftBrace">
            <a:avLst/>
          </a:prstGeom>
          <a:ln w="38100" cap="rnd">
            <a:round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矩形 8" title=""/>
          <p:cNvSpPr/>
          <p:nvPr>
            <p:custDataLst>
              <p:tags r:id="rId13"/>
            </p:custDataLst>
          </p:nvPr>
        </p:nvSpPr>
        <p:spPr>
          <a:xfrm>
            <a:off x="7956516" y="2038110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使用</a:t>
            </a:r>
            <a:endParaRPr kumimoji="1" lang="en-US" altLang="zh-CN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矩形 26" title=""/>
          <p:cNvSpPr/>
          <p:nvPr>
            <p:custDataLst>
              <p:tags r:id="rId14"/>
            </p:custDataLst>
          </p:nvPr>
        </p:nvSpPr>
        <p:spPr>
          <a:xfrm>
            <a:off x="7981590" y="2595600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读数</a:t>
            </a:r>
            <a:endParaRPr kumimoji="1" lang="en-US" altLang="zh-CN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左大括号 27" title=""/>
          <p:cNvSpPr/>
          <p:nvPr>
            <p:custDataLst>
              <p:tags r:id="rId15"/>
            </p:custDataLst>
          </p:nvPr>
        </p:nvSpPr>
        <p:spPr>
          <a:xfrm>
            <a:off x="7796401" y="2256298"/>
            <a:ext cx="159560" cy="610064"/>
          </a:xfrm>
          <a:prstGeom prst="leftBrace">
            <a:avLst/>
          </a:prstGeom>
          <a:ln w="38100" cap="rnd">
            <a:round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矩形 9" title=""/>
          <p:cNvSpPr/>
          <p:nvPr>
            <p:custDataLst>
              <p:tags r:id="rId16"/>
            </p:custDataLst>
          </p:nvPr>
        </p:nvSpPr>
        <p:spPr>
          <a:xfrm>
            <a:off x="1251396" y="4330975"/>
            <a:ext cx="21595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四、误差      </a:t>
            </a:r>
            <a:endParaRPr kumimoji="1" lang="en-US" altLang="zh-CN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21" grpId="0"/>
      <p:bldP spid="22" grpId="0"/>
      <p:bldP spid="23" grpId="0"/>
      <p:bldP spid="24" grpId="0" animBg="1"/>
      <p:bldP spid="25" grpId="0" animBg="1"/>
      <p:bldP spid="9" grpId="0"/>
      <p:bldP spid="27" grpId="0"/>
      <p:bldP spid="28" grpId="0" animBg="1"/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9" name="文本框 8" title="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六、练习巩固</a:t>
            </a:r>
            <a:endParaRPr lang="en-US" altLang="zh-CN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Rectangle 1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911225" y="1052830"/>
            <a:ext cx="9760585" cy="21431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133350" algn="l" defTabSz="685165" rtl="0" eaLnBrk="1" fontAlgn="base" latinLnBrk="0" hangingPunct="1">
              <a:lnSpc>
                <a:spcPts val="32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1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、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下列对一些具体事例的估测中，你认为错误的是 （     ）</a:t>
            </a: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0" marR="0" lvl="0" indent="493395" algn="l" defTabSz="914400" rtl="0" eaLnBrk="0" fontAlgn="base" latinLnBrk="0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A</a:t>
            </a:r>
            <a:r>
              <a:rPr kumimoji="0" lang="zh-CN" altLang="zh-CN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．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中学生拳头的宽度约为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10cm</a:t>
            </a:r>
            <a:endParaRPr kumimoji="0" lang="en-US" altLang="zh-CN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0" marR="0" lvl="0" indent="493395" algn="l" defTabSz="914400" rtl="0" eaLnBrk="0" fontAlgn="base" latinLnBrk="0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B</a:t>
            </a:r>
            <a:r>
              <a:rPr kumimoji="0" lang="zh-CN" altLang="zh-CN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．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一般情况下，篮球直径约是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25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厘米，</a:t>
            </a:r>
            <a:endParaRPr kumimoji="0" lang="en-US" altLang="zh-CN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0" marR="0" lvl="0" indent="493395" algn="l" defTabSz="685165" rtl="0" eaLnBrk="0" fontAlgn="base" latinLnBrk="0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C</a:t>
            </a:r>
            <a:r>
              <a:rPr kumimoji="0" lang="zh-CN" altLang="zh-CN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．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教室中门的高度大约为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2m</a:t>
            </a:r>
            <a:endParaRPr kumimoji="0" lang="en-US" altLang="zh-CN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0" marR="0" lvl="0" indent="493395" algn="l" defTabSz="914400" rtl="0" eaLnBrk="0" fontAlgn="base" latinLnBrk="0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D</a:t>
            </a:r>
            <a:r>
              <a:rPr kumimoji="0" lang="zh-CN" altLang="zh-CN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．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一本物理书的宽度约为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10cm</a:t>
            </a:r>
            <a:endParaRPr kumimoji="0" lang="en-US" altLang="zh-CN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矩形 1" title=""/>
          <p:cNvSpPr/>
          <p:nvPr>
            <p:custDataLst>
              <p:tags r:id="rId5"/>
            </p:custDataLst>
          </p:nvPr>
        </p:nvSpPr>
        <p:spPr>
          <a:xfrm>
            <a:off x="9912329" y="1109448"/>
            <a:ext cx="388248" cy="447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165" rtl="0" eaLnBrk="1" fontAlgn="auto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charset="-122"/>
                <a:cs typeface="+mn-cs"/>
              </a:rPr>
              <a:t>D</a:t>
            </a:r>
            <a:endParaRPr kumimoji="0" lang="zh-CN" altLang="en-US" sz="22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/>
              <a:ea typeface="微软雅黑" panose="020b0503020204020204" charset="-122"/>
              <a:cs typeface="+mn-cs"/>
            </a:endParaRPr>
          </a:p>
        </p:txBody>
      </p:sp>
      <p:sp>
        <p:nvSpPr>
          <p:cNvPr id="10" name="文本框 46082" title=""/>
          <p:cNvSpPr txBox="1"/>
          <p:nvPr>
            <p:custDataLst>
              <p:tags r:id="rId6"/>
            </p:custDataLst>
          </p:nvPr>
        </p:nvSpPr>
        <p:spPr>
          <a:xfrm>
            <a:off x="1055370" y="3860800"/>
            <a:ext cx="8478520" cy="25533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l" defTabSz="457200" fontAlgn="base">
              <a:spcBef>
                <a:spcPts val="600"/>
              </a:spcBef>
              <a:buClrTx/>
              <a:buSzTx/>
              <a:buFontTx/>
            </a:pPr>
            <a:r>
              <a:rPr lang="en-US" sz="2800" u="none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2</a:t>
            </a:r>
            <a:r>
              <a:rPr lang="zh-CN" altLang="en-US" sz="2800" u="none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、</a:t>
            </a:r>
            <a:r>
              <a:rPr lang="en-US" altLang="zh-CN" sz="2800" u="none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US" sz="2800" u="none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以下描述最接近1秒的是（         ）</a:t>
            </a:r>
            <a:endParaRPr lang="zh-CN" altLang="en-US" sz="2800" u="none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indent="528955" algn="l" defTabSz="457200" fontAlgn="base">
              <a:spcBef>
                <a:spcPts val="600"/>
              </a:spcBef>
              <a:buClrTx/>
              <a:buSzTx/>
              <a:buFontTx/>
            </a:pPr>
            <a:r>
              <a:rPr lang="en-US" altLang="zh-CN" sz="2800" u="none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</a:t>
            </a:r>
            <a:r>
              <a:rPr lang="zh-CN" altLang="en-US" sz="2800" u="none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A</a:t>
            </a:r>
            <a:r>
              <a:rPr lang="en-US" altLang="zh-CN" sz="2800" u="none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. </a:t>
            </a:r>
            <a:r>
              <a:rPr lang="zh-CN" altLang="en-US" sz="2800" u="none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通常心脏跳动一次的时间</a:t>
            </a:r>
            <a:endParaRPr lang="zh-CN" altLang="en-US" sz="2800" u="none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indent="528955" algn="l" defTabSz="457200" fontAlgn="base">
              <a:spcBef>
                <a:spcPts val="600"/>
              </a:spcBef>
              <a:buClrTx/>
              <a:buSzTx/>
              <a:buFontTx/>
            </a:pPr>
            <a:r>
              <a:rPr lang="en-US" altLang="zh-CN" sz="2800" u="none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</a:t>
            </a:r>
            <a:r>
              <a:rPr lang="zh-CN" altLang="en-US" sz="2800" u="none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B</a:t>
            </a:r>
            <a:r>
              <a:rPr lang="en-US" altLang="zh-CN" sz="2800" u="none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. </a:t>
            </a:r>
            <a:r>
              <a:rPr lang="zh-CN" altLang="en-US" sz="2800" u="none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地球公转一周所用的时间</a:t>
            </a:r>
            <a:endParaRPr lang="zh-CN" altLang="en-US" sz="2800" u="none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indent="528955" algn="l" defTabSz="457200" fontAlgn="base">
              <a:spcBef>
                <a:spcPts val="600"/>
              </a:spcBef>
              <a:buClrTx/>
              <a:buSzTx/>
              <a:buFontTx/>
            </a:pPr>
            <a:r>
              <a:rPr lang="en-US" altLang="zh-CN" sz="2800" u="none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</a:t>
            </a:r>
            <a:r>
              <a:rPr lang="zh-CN" altLang="en-US" sz="2800" u="none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C</a:t>
            </a:r>
            <a:r>
              <a:rPr lang="en-US" altLang="zh-CN" sz="2800" u="none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. </a:t>
            </a:r>
            <a:r>
              <a:rPr lang="zh-CN" altLang="en-US" sz="2800" u="none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普通手表秒针转一圈的时间</a:t>
            </a:r>
            <a:endParaRPr lang="zh-CN" altLang="en-US" sz="2800" u="none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indent="528955" algn="l" defTabSz="457200" fontAlgn="base">
              <a:spcBef>
                <a:spcPts val="600"/>
              </a:spcBef>
              <a:buClrTx/>
              <a:buSzTx/>
              <a:buFontTx/>
            </a:pPr>
            <a:r>
              <a:rPr lang="en-US" altLang="zh-CN" sz="2800" u="none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</a:t>
            </a:r>
            <a:r>
              <a:rPr lang="zh-CN" altLang="en-US" sz="2800" u="none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D</a:t>
            </a:r>
            <a:r>
              <a:rPr lang="en-US" altLang="zh-CN" sz="2800" u="none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. </a:t>
            </a:r>
            <a:r>
              <a:rPr lang="zh-CN" altLang="en-US" sz="2800" u="none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人步行</a:t>
            </a:r>
            <a:r>
              <a:rPr lang="en-US" altLang="zh-CN" sz="2800" u="none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12</a:t>
            </a:r>
            <a:r>
              <a:rPr lang="zh-CN" altLang="en-US" sz="2800" u="none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米所用的时间</a:t>
            </a:r>
            <a:endParaRPr lang="zh-CN" altLang="en-US" sz="2800" u="none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矩形 11" title=""/>
          <p:cNvSpPr/>
          <p:nvPr>
            <p:custDataLst>
              <p:tags r:id="rId7"/>
            </p:custDataLst>
          </p:nvPr>
        </p:nvSpPr>
        <p:spPr>
          <a:xfrm>
            <a:off x="6311741" y="3932953"/>
            <a:ext cx="4124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A</a:t>
            </a:r>
            <a:endParaRPr lang="zh-CN" altLang="en-US" sz="24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9" name="文本框 8" title="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六、练习巩固</a:t>
            </a:r>
            <a:endParaRPr lang="en-US" altLang="zh-CN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TextBox 8" title="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487170" y="1124585"/>
            <a:ext cx="8203565" cy="73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42925" indent="-542925">
              <a:spcBef>
                <a:spcPts val="700"/>
              </a:spcBef>
              <a:buSzTx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700"/>
              </a:spcBef>
              <a:buSzTx/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700"/>
              </a:spcBef>
              <a:buSzTx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700"/>
              </a:spcBef>
              <a:buSzTx/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700"/>
              </a:spcBef>
              <a:buSzTx/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Tx/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Tx/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Tx/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Tx/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542925" marR="0" lvl="0" indent="-542925" algn="l" defTabSz="685165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3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、下列关于刻度尺的使用方法中正确的是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(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　　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)</a:t>
            </a:r>
            <a:endParaRPr kumimoji="0" lang="en-US" altLang="zh-CN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1" name="矩形 2" title="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8472066" y="1268693"/>
            <a:ext cx="43942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700"/>
              </a:spcBef>
              <a:buSzTx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700"/>
              </a:spcBef>
              <a:buSzTx/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700"/>
              </a:spcBef>
              <a:buSzTx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700"/>
              </a:spcBef>
              <a:buSzTx/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700"/>
              </a:spcBef>
              <a:buSzTx/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Tx/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Tx/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Tx/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Tx/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68516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D</a:t>
            </a:r>
            <a:endParaRPr kumimoji="0" lang="en-US" altLang="zh-CN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grpSp>
        <p:nvGrpSpPr>
          <p:cNvPr id="3" name="组合 2" title=""/>
          <p:cNvGrpSpPr/>
          <p:nvPr>
            <p:custDataLst>
              <p:tags r:id="rId6"/>
            </p:custDataLst>
          </p:nvPr>
        </p:nvGrpSpPr>
        <p:grpSpPr>
          <a:xfrm>
            <a:off x="2351405" y="2388870"/>
            <a:ext cx="7790180" cy="2892372"/>
            <a:chOff x="1143715" y="1137704"/>
            <a:chExt cx="7221855" cy="2013006"/>
          </a:xfrm>
        </p:grpSpPr>
        <p:pic>
          <p:nvPicPr>
            <p:cNvPr id="2" name="Picture 6" descr="F12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0692"/>
            <a:stretch>
              <a:fillRect/>
            </a:stretch>
          </p:blipFill>
          <p:spPr bwMode="auto">
            <a:xfrm>
              <a:off x="1143715" y="1137704"/>
              <a:ext cx="5694230" cy="775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" descr="F12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551" b="14435"/>
            <a:stretch>
              <a:fillRect/>
            </a:stretch>
          </p:blipFill>
          <p:spPr bwMode="auto">
            <a:xfrm>
              <a:off x="1143715" y="2058258"/>
              <a:ext cx="5694230" cy="900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文本框 13"/>
            <p:cNvSpPr txBox="1"/>
            <p:nvPr>
              <p:custDataLst>
                <p:tags r:id="rId10"/>
              </p:custDataLst>
            </p:nvPr>
          </p:nvSpPr>
          <p:spPr>
            <a:xfrm>
              <a:off x="1875870" y="1735239"/>
              <a:ext cx="6489700" cy="3632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A                                       B</a:t>
              </a:r>
              <a:endPara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1"/>
              </p:custDataLst>
            </p:nvPr>
          </p:nvSpPr>
          <p:spPr>
            <a:xfrm>
              <a:off x="1804750" y="2787434"/>
              <a:ext cx="5543550" cy="3632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685165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华文楷体" panose="02010600040101010101" pitchFamily="2" charset="-122"/>
                  <a:cs typeface="Times New Roman" panose="02020603050405020304" pitchFamily="18" charset="0"/>
                </a:rPr>
                <a:t>C                                        D</a:t>
              </a:r>
              <a:endPara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9" name="文本框 8" title="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六、练习巩固</a:t>
            </a:r>
            <a:endParaRPr lang="en-US" altLang="zh-CN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TextBox 2" title=""/>
          <p:cNvSpPr txBox="1"/>
          <p:nvPr>
            <p:custDataLst>
              <p:tags r:id="rId4"/>
            </p:custDataLst>
          </p:nvPr>
        </p:nvSpPr>
        <p:spPr>
          <a:xfrm>
            <a:off x="983615" y="1218565"/>
            <a:ext cx="9911715" cy="963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ts val="3400"/>
              </a:lnSpc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4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、</a:t>
            </a:r>
            <a:r>
              <a:rPr lang="zh-CN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如图所示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，</a:t>
            </a:r>
            <a:r>
              <a:rPr lang="zh-CN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甲图刻度尺所测物体的长度应为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______cm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。</a:t>
            </a:r>
            <a:r>
              <a:rPr lang="zh-CN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乙图刻度尺所测物体的长度应为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______cm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71" name="组合 170" title=""/>
          <p:cNvGrpSpPr/>
          <p:nvPr>
            <p:custDataLst>
              <p:tags r:id="rId5"/>
            </p:custDataLst>
          </p:nvPr>
        </p:nvGrpSpPr>
        <p:grpSpPr>
          <a:xfrm>
            <a:off x="6167755" y="3356610"/>
            <a:ext cx="3923665" cy="1721497"/>
            <a:chOff x="4560221" y="1945368"/>
            <a:chExt cx="2736692" cy="1331070"/>
          </a:xfrm>
        </p:grpSpPr>
        <p:pic>
          <p:nvPicPr>
            <p:cNvPr id="165" name="图片 164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6"/>
            <a:srcRect b="12590"/>
            <a:stretch>
              <a:fillRect/>
            </a:stretch>
          </p:blipFill>
          <p:spPr>
            <a:xfrm>
              <a:off x="4560221" y="1945368"/>
              <a:ext cx="2736692" cy="1212140"/>
            </a:xfrm>
            <a:prstGeom prst="rect">
              <a:avLst/>
            </a:prstGeom>
          </p:spPr>
        </p:pic>
        <p:sp>
          <p:nvSpPr>
            <p:cNvPr id="169" name="文本框 168"/>
            <p:cNvSpPr txBox="1"/>
            <p:nvPr>
              <p:custDataLst>
                <p:tags r:id="rId8"/>
              </p:custDataLst>
            </p:nvPr>
          </p:nvSpPr>
          <p:spPr>
            <a:xfrm>
              <a:off x="5703015" y="3039292"/>
              <a:ext cx="827532" cy="2371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400">
                  <a:solidFill>
                    <a:srgbClr val="002060"/>
                  </a:solidFill>
                  <a:ea typeface="微软雅黑" panose="020b0503020204020204" charset="-122"/>
                </a:rPr>
                <a:t>乙</a:t>
              </a:r>
              <a:endParaRPr lang="zh-CN" altLang="en-US"/>
            </a:p>
          </p:txBody>
        </p:sp>
      </p:grpSp>
      <p:pic>
        <p:nvPicPr>
          <p:cNvPr id="249" name="图片 248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438642" y="5367651"/>
            <a:ext cx="1621677" cy="310923"/>
          </a:xfrm>
          <a:prstGeom prst="rect">
            <a:avLst/>
          </a:prstGeom>
        </p:spPr>
      </p:pic>
      <p:grpSp>
        <p:nvGrpSpPr>
          <p:cNvPr id="261" name="组合 260" title=""/>
          <p:cNvGrpSpPr/>
          <p:nvPr>
            <p:custDataLst>
              <p:tags r:id="rId11"/>
            </p:custDataLst>
          </p:nvPr>
        </p:nvGrpSpPr>
        <p:grpSpPr>
          <a:xfrm>
            <a:off x="1199515" y="3348355"/>
            <a:ext cx="4074795" cy="1883373"/>
            <a:chOff x="842641" y="1836747"/>
            <a:chExt cx="3525179" cy="1287411"/>
          </a:xfrm>
        </p:grpSpPr>
        <p:pic>
          <p:nvPicPr>
            <p:cNvPr id="259" name="图片 258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2"/>
            <a:srcRect r="9084" b="14749"/>
            <a:stretch>
              <a:fillRect/>
            </a:stretch>
          </p:blipFill>
          <p:spPr>
            <a:xfrm>
              <a:off x="842641" y="1836747"/>
              <a:ext cx="3525179" cy="1096636"/>
            </a:xfrm>
            <a:prstGeom prst="rect">
              <a:avLst/>
            </a:prstGeom>
          </p:spPr>
        </p:pic>
        <p:sp>
          <p:nvSpPr>
            <p:cNvPr id="260" name="文本框 259"/>
            <p:cNvSpPr txBox="1"/>
            <p:nvPr>
              <p:custDataLst>
                <p:tags r:id="rId14"/>
              </p:custDataLst>
            </p:nvPr>
          </p:nvSpPr>
          <p:spPr>
            <a:xfrm>
              <a:off x="2166535" y="2914505"/>
              <a:ext cx="638556" cy="2096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zh-CN" sz="1400">
                  <a:solidFill>
                    <a:srgbClr val="002060"/>
                  </a:solidFill>
                  <a:ea typeface="微软雅黑" panose="020b0503020204020204" charset="-122"/>
                </a:rPr>
                <a:t>甲</a:t>
              </a:r>
              <a:endParaRPr lang="zh-CN" altLang="en-US"/>
            </a:p>
          </p:txBody>
        </p:sp>
      </p:grpSp>
      <p:sp>
        <p:nvSpPr>
          <p:cNvPr id="263" name="文本框 262" title=""/>
          <p:cNvSpPr txBox="1"/>
          <p:nvPr>
            <p:custDataLst>
              <p:tags r:id="rId15"/>
            </p:custDataLst>
          </p:nvPr>
        </p:nvSpPr>
        <p:spPr>
          <a:xfrm>
            <a:off x="8976360" y="1196225"/>
            <a:ext cx="7738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charset="-122"/>
                <a:cs typeface="+mn-cs"/>
              </a:rPr>
              <a:t>2.6</a:t>
            </a:r>
            <a:endParaRPr lang="zh-CN" altLang="en-US" sz="2400">
              <a:solidFill>
                <a:srgbClr val="C00000"/>
              </a:solidFill>
            </a:endParaRPr>
          </a:p>
        </p:txBody>
      </p:sp>
      <p:sp>
        <p:nvSpPr>
          <p:cNvPr id="264" name="文本框 263" title=""/>
          <p:cNvSpPr txBox="1"/>
          <p:nvPr>
            <p:custDataLst>
              <p:tags r:id="rId16"/>
            </p:custDataLst>
          </p:nvPr>
        </p:nvSpPr>
        <p:spPr>
          <a:xfrm>
            <a:off x="6286584" y="1657978"/>
            <a:ext cx="7738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charset="-122"/>
                <a:cs typeface="+mn-cs"/>
              </a:rPr>
              <a:t>2.48</a:t>
            </a:r>
            <a:endParaRPr lang="zh-CN" altLang="en-US" sz="240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3" grpId="0"/>
      <p:bldP spid="26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矩形 1" title=""/>
          <p:cNvSpPr/>
          <p:nvPr>
            <p:custDataLst>
              <p:tags r:id="rId3"/>
            </p:custDataLst>
          </p:nvPr>
        </p:nvSpPr>
        <p:spPr>
          <a:xfrm>
            <a:off x="3156033" y="541364"/>
            <a:ext cx="8280350" cy="656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smtClean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微软雅黑" panose="020b0503020204020204" charset="-122"/>
              </a:rPr>
              <a:t>测量</a:t>
            </a: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微软雅黑" panose="020b0503020204020204" charset="-122"/>
              </a:rPr>
              <a:t>就是将</a:t>
            </a:r>
            <a:r>
              <a:rPr lang="zh-CN" altLang="en-US" sz="280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微软雅黑" panose="020b0503020204020204" charset="-122"/>
              </a:rPr>
              <a:t>待测量与公认的基准进行</a:t>
            </a: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sym typeface="微软雅黑" panose="020b0503020204020204" charset="-122"/>
              </a:rPr>
              <a:t>比较。</a:t>
            </a:r>
            <a:endParaRPr lang="en-US" altLang="zh-CN" sz="2800">
              <a:solidFill>
                <a:prstClr val="black"/>
              </a:solidFill>
              <a:latin typeface="Times New Roman" panose="02020603050405020304" pitchFamily="18" charset="0"/>
              <a:ea typeface="楷体" panose="02010609060101010101" pitchFamily="49" charset="-122"/>
              <a:sym typeface="微软雅黑" panose="020b0503020204020204" charset="-122"/>
            </a:endParaRPr>
          </a:p>
        </p:txBody>
      </p:sp>
      <p:grpSp>
        <p:nvGrpSpPr>
          <p:cNvPr id="5" name="Group 132" title=""/>
          <p:cNvGrpSpPr/>
          <p:nvPr>
            <p:custDataLst>
              <p:tags r:id="rId4"/>
            </p:custDataLst>
          </p:nvPr>
        </p:nvGrpSpPr>
        <p:grpSpPr>
          <a:xfrm>
            <a:off x="3781483" y="1844742"/>
            <a:ext cx="4629150" cy="594122"/>
            <a:chExt cx="3888" cy="499"/>
          </a:xfrm>
          <a:solidFill>
            <a:srgbClr val="FFC000"/>
          </a:solidFill>
        </p:grpSpPr>
        <p:sp>
          <p:nvSpPr>
            <p:cNvPr id="6" name="AutoShape 133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0" y="0"/>
              <a:ext cx="3888" cy="499"/>
            </a:xfrm>
            <a:prstGeom prst="cube">
              <a:avLst>
                <a:gd name="adj" fmla="val 8616"/>
              </a:avLst>
            </a:prstGeom>
            <a:grpFill/>
            <a:ln w="31750" cmpd="sng">
              <a:solidFill>
                <a:srgbClr val="000000"/>
              </a:solidFill>
              <a:miter lim="800000"/>
            </a:ln>
          </p:spPr>
          <p:txBody>
            <a:bodyPr wrap="none" anchor="ctr"/>
            <a:lstStyle>
              <a:lvl1pPr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ysClr val="windowText" lastClr="000000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r>
                <a:rPr lang="en-US" sz="900" b="1">
                  <a:solidFill>
                    <a:srgbClr val="000000"/>
                  </a:solidFill>
                  <a:cs typeface="Helvetica"/>
                  <a:sym typeface="Helvetica"/>
                </a:rPr>
                <a:t>0 cm     1           2            3           4            5            6           7            8          9          10 </a:t>
              </a:r>
              <a:endParaRPr lang="en-US" sz="900" b="1">
                <a:solidFill>
                  <a:srgbClr val="000000"/>
                </a:solidFill>
                <a:cs typeface="Helvetica"/>
                <a:sym typeface="Helvetica"/>
              </a:endParaRPr>
            </a:p>
          </p:txBody>
        </p:sp>
        <p:sp>
          <p:nvSpPr>
            <p:cNvPr id="7" name="Line 134"/>
            <p:cNvSpPr>
              <a:spLocks noChangeShapeType="1"/>
            </p:cNvSpPr>
            <p:nvPr>
              <p:custDataLst>
                <p:tags r:id="rId6"/>
              </p:custDataLst>
            </p:nvPr>
          </p:nvSpPr>
          <p:spPr bwMode="auto">
            <a:xfrm flipH="1">
              <a:off x="91" y="51"/>
              <a:ext cx="0" cy="11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8" name="Line 135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 flipH="1">
              <a:off x="127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9" name="Line 136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 flipH="1">
              <a:off x="163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0" name="Line 137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 flipH="1">
              <a:off x="200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2" name="Line 138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 flipH="1">
              <a:off x="236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4" name="Line 139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 flipH="1">
              <a:off x="272" y="51"/>
              <a:ext cx="0" cy="11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38" name="Line 140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 flipH="1">
              <a:off x="272" y="51"/>
              <a:ext cx="0" cy="11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40" name="Line 141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flipH="1">
              <a:off x="308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41" name="Line 142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344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42" name="Line 143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flipH="1">
              <a:off x="381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43" name="Line 144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 flipH="1">
              <a:off x="417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44" name="Line 145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H="1">
              <a:off x="453" y="51"/>
              <a:ext cx="0" cy="11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45" name="Line 146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H="1">
              <a:off x="453" y="51"/>
              <a:ext cx="0" cy="11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46" name="Line 147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H="1">
              <a:off x="489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47" name="Line 148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H="1">
              <a:off x="525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48" name="Line 149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 flipH="1">
              <a:off x="562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49" name="Line 150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 flipH="1">
              <a:off x="598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50" name="Line 151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 flipH="1">
              <a:off x="634" y="51"/>
              <a:ext cx="0" cy="11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51" name="Line 152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 flipH="1">
              <a:off x="634" y="51"/>
              <a:ext cx="0" cy="11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52" name="Line 153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 flipH="1">
              <a:off x="670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53" name="Line 154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 flipH="1">
              <a:off x="706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54" name="Line 155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 flipH="1">
              <a:off x="743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55" name="Line 156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 flipH="1">
              <a:off x="779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56" name="Line 157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 flipH="1">
              <a:off x="815" y="51"/>
              <a:ext cx="0" cy="11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57" name="Line 158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 flipH="1">
              <a:off x="816" y="51"/>
              <a:ext cx="0" cy="11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58" name="Line 159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 flipH="1">
              <a:off x="852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59" name="Line 160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 flipH="1">
              <a:off x="888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60" name="Line 161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 flipH="1">
              <a:off x="925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61" name="Line 162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 flipH="1">
              <a:off x="961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62" name="Line 163"/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 flipH="1">
              <a:off x="997" y="51"/>
              <a:ext cx="0" cy="11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63" name="Line 164"/>
            <p:cNvSpPr>
              <a:spLocks noChangeShapeType="1"/>
            </p:cNvSpPr>
            <p:nvPr>
              <p:custDataLst>
                <p:tags r:id="rId36"/>
              </p:custDataLst>
            </p:nvPr>
          </p:nvSpPr>
          <p:spPr bwMode="auto">
            <a:xfrm flipH="1">
              <a:off x="997" y="51"/>
              <a:ext cx="0" cy="11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64" name="Line 165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 flipH="1">
              <a:off x="1033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65" name="Line 166"/>
            <p:cNvSpPr>
              <a:spLocks noChangeShapeType="1"/>
            </p:cNvSpPr>
            <p:nvPr>
              <p:custDataLst>
                <p:tags r:id="rId38"/>
              </p:custDataLst>
            </p:nvPr>
          </p:nvSpPr>
          <p:spPr bwMode="auto">
            <a:xfrm flipH="1">
              <a:off x="1069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66" name="Line 167"/>
            <p:cNvSpPr>
              <a:spLocks noChangeShapeType="1"/>
            </p:cNvSpPr>
            <p:nvPr>
              <p:custDataLst>
                <p:tags r:id="rId39"/>
              </p:custDataLst>
            </p:nvPr>
          </p:nvSpPr>
          <p:spPr bwMode="auto">
            <a:xfrm flipH="1">
              <a:off x="1106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67" name="Line 168"/>
            <p:cNvSpPr>
              <a:spLocks noChangeShapeType="1"/>
            </p:cNvSpPr>
            <p:nvPr>
              <p:custDataLst>
                <p:tags r:id="rId40"/>
              </p:custDataLst>
            </p:nvPr>
          </p:nvSpPr>
          <p:spPr bwMode="auto">
            <a:xfrm flipH="1">
              <a:off x="1142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68" name="Line 169"/>
            <p:cNvSpPr>
              <a:spLocks noChangeShapeType="1"/>
            </p:cNvSpPr>
            <p:nvPr>
              <p:custDataLst>
                <p:tags r:id="rId41"/>
              </p:custDataLst>
            </p:nvPr>
          </p:nvSpPr>
          <p:spPr bwMode="auto">
            <a:xfrm flipH="1">
              <a:off x="1178" y="51"/>
              <a:ext cx="0" cy="11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69" name="Line 170"/>
            <p:cNvSpPr>
              <a:spLocks noChangeShapeType="1"/>
            </p:cNvSpPr>
            <p:nvPr>
              <p:custDataLst>
                <p:tags r:id="rId42"/>
              </p:custDataLst>
            </p:nvPr>
          </p:nvSpPr>
          <p:spPr bwMode="auto">
            <a:xfrm flipH="1">
              <a:off x="1178" y="51"/>
              <a:ext cx="0" cy="11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70" name="Line 171"/>
            <p:cNvSpPr>
              <a:spLocks noChangeShapeType="1"/>
            </p:cNvSpPr>
            <p:nvPr>
              <p:custDataLst>
                <p:tags r:id="rId43"/>
              </p:custDataLst>
            </p:nvPr>
          </p:nvSpPr>
          <p:spPr bwMode="auto">
            <a:xfrm flipH="1">
              <a:off x="1214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71" name="Line 172"/>
            <p:cNvSpPr>
              <a:spLocks noChangeShapeType="1"/>
            </p:cNvSpPr>
            <p:nvPr>
              <p:custDataLst>
                <p:tags r:id="rId44"/>
              </p:custDataLst>
            </p:nvPr>
          </p:nvSpPr>
          <p:spPr bwMode="auto">
            <a:xfrm flipH="1">
              <a:off x="1250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72" name="Line 173"/>
            <p:cNvSpPr>
              <a:spLocks noChangeShapeType="1"/>
            </p:cNvSpPr>
            <p:nvPr>
              <p:custDataLst>
                <p:tags r:id="rId45"/>
              </p:custDataLst>
            </p:nvPr>
          </p:nvSpPr>
          <p:spPr bwMode="auto">
            <a:xfrm flipH="1">
              <a:off x="1287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73" name="Line 174"/>
            <p:cNvSpPr>
              <a:spLocks noChangeShapeType="1"/>
            </p:cNvSpPr>
            <p:nvPr>
              <p:custDataLst>
                <p:tags r:id="rId46"/>
              </p:custDataLst>
            </p:nvPr>
          </p:nvSpPr>
          <p:spPr bwMode="auto">
            <a:xfrm flipH="1">
              <a:off x="1323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74" name="Line 175"/>
            <p:cNvSpPr>
              <a:spLocks noChangeShapeType="1"/>
            </p:cNvSpPr>
            <p:nvPr>
              <p:custDataLst>
                <p:tags r:id="rId47"/>
              </p:custDataLst>
            </p:nvPr>
          </p:nvSpPr>
          <p:spPr bwMode="auto">
            <a:xfrm flipH="1">
              <a:off x="1359" y="51"/>
              <a:ext cx="0" cy="11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75" name="Line 176"/>
            <p:cNvSpPr>
              <a:spLocks noChangeShapeType="1"/>
            </p:cNvSpPr>
            <p:nvPr>
              <p:custDataLst>
                <p:tags r:id="rId48"/>
              </p:custDataLst>
            </p:nvPr>
          </p:nvSpPr>
          <p:spPr bwMode="auto">
            <a:xfrm flipH="1">
              <a:off x="1359" y="51"/>
              <a:ext cx="0" cy="11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76" name="Line 177"/>
            <p:cNvSpPr>
              <a:spLocks noChangeShapeType="1"/>
            </p:cNvSpPr>
            <p:nvPr>
              <p:custDataLst>
                <p:tags r:id="rId49"/>
              </p:custDataLst>
            </p:nvPr>
          </p:nvSpPr>
          <p:spPr bwMode="auto">
            <a:xfrm flipH="1">
              <a:off x="1395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77" name="Line 178"/>
            <p:cNvSpPr>
              <a:spLocks noChangeShapeType="1"/>
            </p:cNvSpPr>
            <p:nvPr>
              <p:custDataLst>
                <p:tags r:id="rId50"/>
              </p:custDataLst>
            </p:nvPr>
          </p:nvSpPr>
          <p:spPr bwMode="auto">
            <a:xfrm flipH="1">
              <a:off x="1431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78" name="Line 179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 flipH="1">
              <a:off x="1468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79" name="Line 180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 flipH="1">
              <a:off x="1504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80" name="Line 181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 flipH="1">
              <a:off x="1540" y="51"/>
              <a:ext cx="0" cy="11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81" name="Line 182"/>
            <p:cNvSpPr>
              <a:spLocks noChangeShapeType="1"/>
            </p:cNvSpPr>
            <p:nvPr>
              <p:custDataLst>
                <p:tags r:id="rId54"/>
              </p:custDataLst>
            </p:nvPr>
          </p:nvSpPr>
          <p:spPr bwMode="auto">
            <a:xfrm flipH="1">
              <a:off x="1540" y="51"/>
              <a:ext cx="0" cy="11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82" name="Line 183"/>
            <p:cNvSpPr>
              <a:spLocks noChangeShapeType="1"/>
            </p:cNvSpPr>
            <p:nvPr>
              <p:custDataLst>
                <p:tags r:id="rId55"/>
              </p:custDataLst>
            </p:nvPr>
          </p:nvSpPr>
          <p:spPr bwMode="auto">
            <a:xfrm flipH="1">
              <a:off x="1576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83" name="Line 184"/>
            <p:cNvSpPr>
              <a:spLocks noChangeShapeType="1"/>
            </p:cNvSpPr>
            <p:nvPr>
              <p:custDataLst>
                <p:tags r:id="rId56"/>
              </p:custDataLst>
            </p:nvPr>
          </p:nvSpPr>
          <p:spPr bwMode="auto">
            <a:xfrm flipH="1">
              <a:off x="1612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84" name="Line 185"/>
            <p:cNvSpPr>
              <a:spLocks noChangeShapeType="1"/>
            </p:cNvSpPr>
            <p:nvPr>
              <p:custDataLst>
                <p:tags r:id="rId57"/>
              </p:custDataLst>
            </p:nvPr>
          </p:nvSpPr>
          <p:spPr bwMode="auto">
            <a:xfrm flipH="1">
              <a:off x="1649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85" name="Line 186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 flipH="1">
              <a:off x="1685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86" name="Line 187"/>
            <p:cNvSpPr>
              <a:spLocks noChangeShapeType="1"/>
            </p:cNvSpPr>
            <p:nvPr>
              <p:custDataLst>
                <p:tags r:id="rId59"/>
              </p:custDataLst>
            </p:nvPr>
          </p:nvSpPr>
          <p:spPr bwMode="auto">
            <a:xfrm flipH="1">
              <a:off x="1721" y="51"/>
              <a:ext cx="0" cy="11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87" name="Line 188"/>
            <p:cNvSpPr>
              <a:spLocks noChangeShapeType="1"/>
            </p:cNvSpPr>
            <p:nvPr>
              <p:custDataLst>
                <p:tags r:id="rId60"/>
              </p:custDataLst>
            </p:nvPr>
          </p:nvSpPr>
          <p:spPr bwMode="auto">
            <a:xfrm flipH="1">
              <a:off x="1721" y="51"/>
              <a:ext cx="0" cy="11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88" name="Line 189"/>
            <p:cNvSpPr>
              <a:spLocks noChangeShapeType="1"/>
            </p:cNvSpPr>
            <p:nvPr>
              <p:custDataLst>
                <p:tags r:id="rId61"/>
              </p:custDataLst>
            </p:nvPr>
          </p:nvSpPr>
          <p:spPr bwMode="auto">
            <a:xfrm flipH="1">
              <a:off x="1757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89" name="Line 190"/>
            <p:cNvSpPr>
              <a:spLocks noChangeShapeType="1"/>
            </p:cNvSpPr>
            <p:nvPr>
              <p:custDataLst>
                <p:tags r:id="rId62"/>
              </p:custDataLst>
            </p:nvPr>
          </p:nvSpPr>
          <p:spPr bwMode="auto">
            <a:xfrm flipH="1">
              <a:off x="1793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90" name="Line 191"/>
            <p:cNvSpPr>
              <a:spLocks noChangeShapeType="1"/>
            </p:cNvSpPr>
            <p:nvPr>
              <p:custDataLst>
                <p:tags r:id="rId63"/>
              </p:custDataLst>
            </p:nvPr>
          </p:nvSpPr>
          <p:spPr bwMode="auto">
            <a:xfrm flipH="1">
              <a:off x="1830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91" name="Line 192"/>
            <p:cNvSpPr>
              <a:spLocks noChangeShapeType="1"/>
            </p:cNvSpPr>
            <p:nvPr>
              <p:custDataLst>
                <p:tags r:id="rId64"/>
              </p:custDataLst>
            </p:nvPr>
          </p:nvSpPr>
          <p:spPr bwMode="auto">
            <a:xfrm flipH="1">
              <a:off x="1866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92" name="Line 193"/>
            <p:cNvSpPr>
              <a:spLocks noChangeShapeType="1"/>
            </p:cNvSpPr>
            <p:nvPr>
              <p:custDataLst>
                <p:tags r:id="rId65"/>
              </p:custDataLst>
            </p:nvPr>
          </p:nvSpPr>
          <p:spPr bwMode="auto">
            <a:xfrm flipH="1">
              <a:off x="1902" y="51"/>
              <a:ext cx="0" cy="11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93" name="Line 194"/>
            <p:cNvSpPr>
              <a:spLocks noChangeShapeType="1"/>
            </p:cNvSpPr>
            <p:nvPr>
              <p:custDataLst>
                <p:tags r:id="rId66"/>
              </p:custDataLst>
            </p:nvPr>
          </p:nvSpPr>
          <p:spPr bwMode="auto">
            <a:xfrm flipH="1">
              <a:off x="1902" y="51"/>
              <a:ext cx="0" cy="11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94" name="Line 195"/>
            <p:cNvSpPr>
              <a:spLocks noChangeShapeType="1"/>
            </p:cNvSpPr>
            <p:nvPr>
              <p:custDataLst>
                <p:tags r:id="rId67"/>
              </p:custDataLst>
            </p:nvPr>
          </p:nvSpPr>
          <p:spPr bwMode="auto">
            <a:xfrm flipH="1">
              <a:off x="1938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95" name="Line 196"/>
            <p:cNvSpPr>
              <a:spLocks noChangeShapeType="1"/>
            </p:cNvSpPr>
            <p:nvPr>
              <p:custDataLst>
                <p:tags r:id="rId68"/>
              </p:custDataLst>
            </p:nvPr>
          </p:nvSpPr>
          <p:spPr bwMode="auto">
            <a:xfrm flipH="1">
              <a:off x="1974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96" name="Line 197"/>
            <p:cNvSpPr>
              <a:spLocks noChangeShapeType="1"/>
            </p:cNvSpPr>
            <p:nvPr>
              <p:custDataLst>
                <p:tags r:id="rId69"/>
              </p:custDataLst>
            </p:nvPr>
          </p:nvSpPr>
          <p:spPr bwMode="auto">
            <a:xfrm flipH="1">
              <a:off x="2011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97" name="Line 198"/>
            <p:cNvSpPr>
              <a:spLocks noChangeShapeType="1"/>
            </p:cNvSpPr>
            <p:nvPr>
              <p:custDataLst>
                <p:tags r:id="rId70"/>
              </p:custDataLst>
            </p:nvPr>
          </p:nvSpPr>
          <p:spPr bwMode="auto">
            <a:xfrm flipH="1">
              <a:off x="2047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98" name="Line 199"/>
            <p:cNvSpPr>
              <a:spLocks noChangeShapeType="1"/>
            </p:cNvSpPr>
            <p:nvPr>
              <p:custDataLst>
                <p:tags r:id="rId71"/>
              </p:custDataLst>
            </p:nvPr>
          </p:nvSpPr>
          <p:spPr bwMode="auto">
            <a:xfrm flipH="1">
              <a:off x="2083" y="51"/>
              <a:ext cx="0" cy="11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199" name="Line 200"/>
            <p:cNvSpPr>
              <a:spLocks noChangeShapeType="1"/>
            </p:cNvSpPr>
            <p:nvPr>
              <p:custDataLst>
                <p:tags r:id="rId72"/>
              </p:custDataLst>
            </p:nvPr>
          </p:nvSpPr>
          <p:spPr bwMode="auto">
            <a:xfrm flipH="1">
              <a:off x="2083" y="51"/>
              <a:ext cx="0" cy="11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200" name="Line 201"/>
            <p:cNvSpPr>
              <a:spLocks noChangeShapeType="1"/>
            </p:cNvSpPr>
            <p:nvPr>
              <p:custDataLst>
                <p:tags r:id="rId73"/>
              </p:custDataLst>
            </p:nvPr>
          </p:nvSpPr>
          <p:spPr bwMode="auto">
            <a:xfrm flipH="1">
              <a:off x="2119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201" name="Line 202"/>
            <p:cNvSpPr>
              <a:spLocks noChangeShapeType="1"/>
            </p:cNvSpPr>
            <p:nvPr>
              <p:custDataLst>
                <p:tags r:id="rId74"/>
              </p:custDataLst>
            </p:nvPr>
          </p:nvSpPr>
          <p:spPr bwMode="auto">
            <a:xfrm flipH="1">
              <a:off x="2155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202" name="Line 203"/>
            <p:cNvSpPr>
              <a:spLocks noChangeShapeType="1"/>
            </p:cNvSpPr>
            <p:nvPr>
              <p:custDataLst>
                <p:tags r:id="rId75"/>
              </p:custDataLst>
            </p:nvPr>
          </p:nvSpPr>
          <p:spPr bwMode="auto">
            <a:xfrm flipH="1">
              <a:off x="2192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203" name="Line 204"/>
            <p:cNvSpPr>
              <a:spLocks noChangeShapeType="1"/>
            </p:cNvSpPr>
            <p:nvPr>
              <p:custDataLst>
                <p:tags r:id="rId76"/>
              </p:custDataLst>
            </p:nvPr>
          </p:nvSpPr>
          <p:spPr bwMode="auto">
            <a:xfrm flipH="1">
              <a:off x="2228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204" name="Line 205"/>
            <p:cNvSpPr>
              <a:spLocks noChangeShapeType="1"/>
            </p:cNvSpPr>
            <p:nvPr>
              <p:custDataLst>
                <p:tags r:id="rId77"/>
              </p:custDataLst>
            </p:nvPr>
          </p:nvSpPr>
          <p:spPr bwMode="auto">
            <a:xfrm flipH="1">
              <a:off x="2264" y="51"/>
              <a:ext cx="0" cy="11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205" name="Line 206"/>
            <p:cNvSpPr>
              <a:spLocks noChangeShapeType="1"/>
            </p:cNvSpPr>
            <p:nvPr>
              <p:custDataLst>
                <p:tags r:id="rId78"/>
              </p:custDataLst>
            </p:nvPr>
          </p:nvSpPr>
          <p:spPr bwMode="auto">
            <a:xfrm flipH="1">
              <a:off x="2264" y="51"/>
              <a:ext cx="0" cy="11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206" name="Line 207"/>
            <p:cNvSpPr>
              <a:spLocks noChangeShapeType="1"/>
            </p:cNvSpPr>
            <p:nvPr>
              <p:custDataLst>
                <p:tags r:id="rId79"/>
              </p:custDataLst>
            </p:nvPr>
          </p:nvSpPr>
          <p:spPr bwMode="auto">
            <a:xfrm flipH="1">
              <a:off x="2300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207" name="Line 208"/>
            <p:cNvSpPr>
              <a:spLocks noChangeShapeType="1"/>
            </p:cNvSpPr>
            <p:nvPr>
              <p:custDataLst>
                <p:tags r:id="rId80"/>
              </p:custDataLst>
            </p:nvPr>
          </p:nvSpPr>
          <p:spPr bwMode="auto">
            <a:xfrm flipH="1">
              <a:off x="2336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208" name="Line 209"/>
            <p:cNvSpPr>
              <a:spLocks noChangeShapeType="1"/>
            </p:cNvSpPr>
            <p:nvPr>
              <p:custDataLst>
                <p:tags r:id="rId81"/>
              </p:custDataLst>
            </p:nvPr>
          </p:nvSpPr>
          <p:spPr bwMode="auto">
            <a:xfrm flipH="1">
              <a:off x="2373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209" name="Line 210"/>
            <p:cNvSpPr>
              <a:spLocks noChangeShapeType="1"/>
            </p:cNvSpPr>
            <p:nvPr>
              <p:custDataLst>
                <p:tags r:id="rId82"/>
              </p:custDataLst>
            </p:nvPr>
          </p:nvSpPr>
          <p:spPr bwMode="auto">
            <a:xfrm flipH="1">
              <a:off x="2409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210" name="Line 211"/>
            <p:cNvSpPr>
              <a:spLocks noChangeShapeType="1"/>
            </p:cNvSpPr>
            <p:nvPr>
              <p:custDataLst>
                <p:tags r:id="rId83"/>
              </p:custDataLst>
            </p:nvPr>
          </p:nvSpPr>
          <p:spPr bwMode="auto">
            <a:xfrm flipH="1">
              <a:off x="2445" y="51"/>
              <a:ext cx="0" cy="11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211" name="Line 212"/>
            <p:cNvSpPr>
              <a:spLocks noChangeShapeType="1"/>
            </p:cNvSpPr>
            <p:nvPr>
              <p:custDataLst>
                <p:tags r:id="rId84"/>
              </p:custDataLst>
            </p:nvPr>
          </p:nvSpPr>
          <p:spPr bwMode="auto">
            <a:xfrm flipH="1">
              <a:off x="2445" y="51"/>
              <a:ext cx="0" cy="11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212" name="Line 213"/>
            <p:cNvSpPr>
              <a:spLocks noChangeShapeType="1"/>
            </p:cNvSpPr>
            <p:nvPr>
              <p:custDataLst>
                <p:tags r:id="rId85"/>
              </p:custDataLst>
            </p:nvPr>
          </p:nvSpPr>
          <p:spPr bwMode="auto">
            <a:xfrm flipH="1">
              <a:off x="2481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213" name="Line 214"/>
            <p:cNvSpPr>
              <a:spLocks noChangeShapeType="1"/>
            </p:cNvSpPr>
            <p:nvPr>
              <p:custDataLst>
                <p:tags r:id="rId86"/>
              </p:custDataLst>
            </p:nvPr>
          </p:nvSpPr>
          <p:spPr bwMode="auto">
            <a:xfrm flipH="1">
              <a:off x="2517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214" name="Line 215"/>
            <p:cNvSpPr>
              <a:spLocks noChangeShapeType="1"/>
            </p:cNvSpPr>
            <p:nvPr>
              <p:custDataLst>
                <p:tags r:id="rId87"/>
              </p:custDataLst>
            </p:nvPr>
          </p:nvSpPr>
          <p:spPr bwMode="auto">
            <a:xfrm flipH="1">
              <a:off x="2554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215" name="Line 216"/>
            <p:cNvSpPr>
              <a:spLocks noChangeShapeType="1"/>
            </p:cNvSpPr>
            <p:nvPr>
              <p:custDataLst>
                <p:tags r:id="rId88"/>
              </p:custDataLst>
            </p:nvPr>
          </p:nvSpPr>
          <p:spPr bwMode="auto">
            <a:xfrm flipH="1">
              <a:off x="2590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216" name="Line 217"/>
            <p:cNvSpPr>
              <a:spLocks noChangeShapeType="1"/>
            </p:cNvSpPr>
            <p:nvPr>
              <p:custDataLst>
                <p:tags r:id="rId89"/>
              </p:custDataLst>
            </p:nvPr>
          </p:nvSpPr>
          <p:spPr bwMode="auto">
            <a:xfrm flipH="1">
              <a:off x="2626" y="51"/>
              <a:ext cx="0" cy="11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217" name="Line 218"/>
            <p:cNvSpPr>
              <a:spLocks noChangeShapeType="1"/>
            </p:cNvSpPr>
            <p:nvPr>
              <p:custDataLst>
                <p:tags r:id="rId90"/>
              </p:custDataLst>
            </p:nvPr>
          </p:nvSpPr>
          <p:spPr bwMode="auto">
            <a:xfrm flipH="1">
              <a:off x="2626" y="51"/>
              <a:ext cx="0" cy="11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218" name="Line 219"/>
            <p:cNvSpPr>
              <a:spLocks noChangeShapeType="1"/>
            </p:cNvSpPr>
            <p:nvPr>
              <p:custDataLst>
                <p:tags r:id="rId91"/>
              </p:custDataLst>
            </p:nvPr>
          </p:nvSpPr>
          <p:spPr bwMode="auto">
            <a:xfrm flipH="1">
              <a:off x="2662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219" name="Line 220"/>
            <p:cNvSpPr>
              <a:spLocks noChangeShapeType="1"/>
            </p:cNvSpPr>
            <p:nvPr>
              <p:custDataLst>
                <p:tags r:id="rId92"/>
              </p:custDataLst>
            </p:nvPr>
          </p:nvSpPr>
          <p:spPr bwMode="auto">
            <a:xfrm flipH="1">
              <a:off x="2698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220" name="Line 221"/>
            <p:cNvSpPr>
              <a:spLocks noChangeShapeType="1"/>
            </p:cNvSpPr>
            <p:nvPr>
              <p:custDataLst>
                <p:tags r:id="rId93"/>
              </p:custDataLst>
            </p:nvPr>
          </p:nvSpPr>
          <p:spPr bwMode="auto">
            <a:xfrm flipH="1">
              <a:off x="2735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221" name="Line 222"/>
            <p:cNvSpPr>
              <a:spLocks noChangeShapeType="1"/>
            </p:cNvSpPr>
            <p:nvPr>
              <p:custDataLst>
                <p:tags r:id="rId94"/>
              </p:custDataLst>
            </p:nvPr>
          </p:nvSpPr>
          <p:spPr bwMode="auto">
            <a:xfrm flipH="1">
              <a:off x="2771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222" name="Line 223"/>
            <p:cNvSpPr>
              <a:spLocks noChangeShapeType="1"/>
            </p:cNvSpPr>
            <p:nvPr>
              <p:custDataLst>
                <p:tags r:id="rId95"/>
              </p:custDataLst>
            </p:nvPr>
          </p:nvSpPr>
          <p:spPr bwMode="auto">
            <a:xfrm flipH="1">
              <a:off x="2807" y="51"/>
              <a:ext cx="0" cy="11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223" name="Line 224"/>
            <p:cNvSpPr>
              <a:spLocks noChangeShapeType="1"/>
            </p:cNvSpPr>
            <p:nvPr>
              <p:custDataLst>
                <p:tags r:id="rId96"/>
              </p:custDataLst>
            </p:nvPr>
          </p:nvSpPr>
          <p:spPr bwMode="auto">
            <a:xfrm flipH="1">
              <a:off x="2807" y="51"/>
              <a:ext cx="0" cy="11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224" name="Line 225"/>
            <p:cNvSpPr>
              <a:spLocks noChangeShapeType="1"/>
            </p:cNvSpPr>
            <p:nvPr>
              <p:custDataLst>
                <p:tags r:id="rId97"/>
              </p:custDataLst>
            </p:nvPr>
          </p:nvSpPr>
          <p:spPr bwMode="auto">
            <a:xfrm flipH="1">
              <a:off x="2843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225" name="Line 226"/>
            <p:cNvSpPr>
              <a:spLocks noChangeShapeType="1"/>
            </p:cNvSpPr>
            <p:nvPr>
              <p:custDataLst>
                <p:tags r:id="rId98"/>
              </p:custDataLst>
            </p:nvPr>
          </p:nvSpPr>
          <p:spPr bwMode="auto">
            <a:xfrm flipH="1">
              <a:off x="2879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226" name="Line 227"/>
            <p:cNvSpPr>
              <a:spLocks noChangeShapeType="1"/>
            </p:cNvSpPr>
            <p:nvPr>
              <p:custDataLst>
                <p:tags r:id="rId99"/>
              </p:custDataLst>
            </p:nvPr>
          </p:nvSpPr>
          <p:spPr bwMode="auto">
            <a:xfrm flipH="1">
              <a:off x="2916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227" name="Line 228"/>
            <p:cNvSpPr>
              <a:spLocks noChangeShapeType="1"/>
            </p:cNvSpPr>
            <p:nvPr>
              <p:custDataLst>
                <p:tags r:id="rId100"/>
              </p:custDataLst>
            </p:nvPr>
          </p:nvSpPr>
          <p:spPr bwMode="auto">
            <a:xfrm flipH="1">
              <a:off x="2952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228" name="Line 229"/>
            <p:cNvSpPr>
              <a:spLocks noChangeShapeType="1"/>
            </p:cNvSpPr>
            <p:nvPr>
              <p:custDataLst>
                <p:tags r:id="rId101"/>
              </p:custDataLst>
            </p:nvPr>
          </p:nvSpPr>
          <p:spPr bwMode="auto">
            <a:xfrm flipH="1">
              <a:off x="2988" y="51"/>
              <a:ext cx="0" cy="11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grpSp>
          <p:nvGrpSpPr>
            <p:cNvPr id="229" name="Group 230"/>
            <p:cNvGrpSpPr/>
            <p:nvPr>
              <p:custDataLst>
                <p:tags r:id="rId102"/>
              </p:custDataLst>
            </p:nvPr>
          </p:nvGrpSpPr>
          <p:grpSpPr>
            <a:xfrm>
              <a:off x="2988" y="51"/>
              <a:ext cx="145" cy="118"/>
              <a:chExt cx="145" cy="118"/>
            </a:xfrm>
            <a:grpFill/>
          </p:grpSpPr>
          <p:sp>
            <p:nvSpPr>
              <p:cNvPr id="230" name="Line 231"/>
              <p:cNvSpPr>
                <a:spLocks noChangeShapeType="1"/>
              </p:cNvSpPr>
              <p:nvPr>
                <p:custDataLst>
                  <p:tags r:id="rId103"/>
                </p:custDataLst>
              </p:nvPr>
            </p:nvSpPr>
            <p:spPr bwMode="auto">
              <a:xfrm flipH="1">
                <a:off x="0" y="0"/>
                <a:ext cx="0" cy="118"/>
              </a:xfrm>
              <a:prstGeom prst="line">
                <a:avLst/>
              </a:prstGeom>
              <a:grpFill/>
              <a:ln w="9525" cmpd="sng">
                <a:solidFill>
                  <a:srgbClr val="333333"/>
                </a:solidFill>
                <a:rou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/>
                </a:pPr>
                <a:endParaRPr lang="zh-CN" altLang="en-US" sz="1350">
                  <a:solidFill>
                    <a:srgbClr val="000000"/>
                  </a:solidFill>
                  <a:ea typeface="宋体" panose="02010600030101010101" pitchFamily="2" charset="-122"/>
                  <a:cs typeface="Helvetica"/>
                  <a:sym typeface="Helvetica"/>
                </a:endParaRPr>
              </a:p>
            </p:txBody>
          </p:sp>
          <p:sp>
            <p:nvSpPr>
              <p:cNvPr id="231" name="Line 232"/>
              <p:cNvSpPr>
                <a:spLocks noChangeShapeType="1"/>
              </p:cNvSpPr>
              <p:nvPr>
                <p:custDataLst>
                  <p:tags r:id="rId104"/>
                </p:custDataLst>
              </p:nvPr>
            </p:nvSpPr>
            <p:spPr bwMode="auto">
              <a:xfrm flipH="1">
                <a:off x="36" y="0"/>
                <a:ext cx="0" cy="68"/>
              </a:xfrm>
              <a:prstGeom prst="line">
                <a:avLst/>
              </a:prstGeom>
              <a:grpFill/>
              <a:ln w="9525" cmpd="sng">
                <a:solidFill>
                  <a:srgbClr val="333333"/>
                </a:solidFill>
                <a:rou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/>
                </a:pPr>
                <a:endParaRPr lang="zh-CN" altLang="en-US" sz="1350">
                  <a:solidFill>
                    <a:srgbClr val="000000"/>
                  </a:solidFill>
                  <a:ea typeface="宋体" panose="02010600030101010101" pitchFamily="2" charset="-122"/>
                  <a:cs typeface="Helvetica"/>
                  <a:sym typeface="Helvetica"/>
                </a:endParaRPr>
              </a:p>
            </p:txBody>
          </p:sp>
          <p:sp>
            <p:nvSpPr>
              <p:cNvPr id="232" name="Line 233"/>
              <p:cNvSpPr>
                <a:spLocks noChangeShapeType="1"/>
              </p:cNvSpPr>
              <p:nvPr>
                <p:custDataLst>
                  <p:tags r:id="rId105"/>
                </p:custDataLst>
              </p:nvPr>
            </p:nvSpPr>
            <p:spPr bwMode="auto">
              <a:xfrm flipH="1">
                <a:off x="72" y="0"/>
                <a:ext cx="0" cy="68"/>
              </a:xfrm>
              <a:prstGeom prst="line">
                <a:avLst/>
              </a:prstGeom>
              <a:grpFill/>
              <a:ln w="9525" cmpd="sng">
                <a:solidFill>
                  <a:srgbClr val="333333"/>
                </a:solidFill>
                <a:rou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/>
                </a:pPr>
                <a:endParaRPr lang="zh-CN" altLang="en-US" sz="1350">
                  <a:solidFill>
                    <a:srgbClr val="000000"/>
                  </a:solidFill>
                  <a:ea typeface="宋体" panose="02010600030101010101" pitchFamily="2" charset="-122"/>
                  <a:cs typeface="Helvetica"/>
                  <a:sym typeface="Helvetica"/>
                </a:endParaRPr>
              </a:p>
            </p:txBody>
          </p:sp>
          <p:sp>
            <p:nvSpPr>
              <p:cNvPr id="233" name="Line 234"/>
              <p:cNvSpPr>
                <a:spLocks noChangeShapeType="1"/>
              </p:cNvSpPr>
              <p:nvPr>
                <p:custDataLst>
                  <p:tags r:id="rId106"/>
                </p:custDataLst>
              </p:nvPr>
            </p:nvSpPr>
            <p:spPr bwMode="auto">
              <a:xfrm flipH="1">
                <a:off x="109" y="0"/>
                <a:ext cx="0" cy="68"/>
              </a:xfrm>
              <a:prstGeom prst="line">
                <a:avLst/>
              </a:prstGeom>
              <a:grpFill/>
              <a:ln w="9525" cmpd="sng">
                <a:solidFill>
                  <a:srgbClr val="333333"/>
                </a:solidFill>
                <a:rou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/>
                </a:pPr>
                <a:endParaRPr lang="zh-CN" altLang="en-US" sz="1350">
                  <a:solidFill>
                    <a:srgbClr val="000000"/>
                  </a:solidFill>
                  <a:ea typeface="宋体" panose="02010600030101010101" pitchFamily="2" charset="-122"/>
                  <a:cs typeface="Helvetica"/>
                  <a:sym typeface="Helvetica"/>
                </a:endParaRPr>
              </a:p>
            </p:txBody>
          </p:sp>
          <p:sp>
            <p:nvSpPr>
              <p:cNvPr id="234" name="Line 235"/>
              <p:cNvSpPr>
                <a:spLocks noChangeShapeType="1"/>
              </p:cNvSpPr>
              <p:nvPr>
                <p:custDataLst>
                  <p:tags r:id="rId107"/>
                </p:custDataLst>
              </p:nvPr>
            </p:nvSpPr>
            <p:spPr bwMode="auto">
              <a:xfrm flipH="1">
                <a:off x="145" y="0"/>
                <a:ext cx="0" cy="68"/>
              </a:xfrm>
              <a:prstGeom prst="line">
                <a:avLst/>
              </a:prstGeom>
              <a:grpFill/>
              <a:ln w="9525" cmpd="sng">
                <a:solidFill>
                  <a:srgbClr val="333333"/>
                </a:solidFill>
                <a:rou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/>
                </a:pPr>
                <a:endParaRPr lang="zh-CN" altLang="en-US" sz="1350">
                  <a:solidFill>
                    <a:srgbClr val="000000"/>
                  </a:solidFill>
                  <a:ea typeface="宋体" panose="02010600030101010101" pitchFamily="2" charset="-122"/>
                  <a:cs typeface="Helvetica"/>
                  <a:sym typeface="Helvetica"/>
                </a:endParaRPr>
              </a:p>
            </p:txBody>
          </p:sp>
        </p:grpSp>
        <p:sp>
          <p:nvSpPr>
            <p:cNvPr id="235" name="Line 236"/>
            <p:cNvSpPr>
              <a:spLocks noChangeShapeType="1"/>
            </p:cNvSpPr>
            <p:nvPr>
              <p:custDataLst>
                <p:tags r:id="rId108"/>
              </p:custDataLst>
            </p:nvPr>
          </p:nvSpPr>
          <p:spPr bwMode="auto">
            <a:xfrm flipH="1">
              <a:off x="3169" y="51"/>
              <a:ext cx="0" cy="11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236" name="Line 237"/>
            <p:cNvSpPr>
              <a:spLocks noChangeShapeType="1"/>
            </p:cNvSpPr>
            <p:nvPr>
              <p:custDataLst>
                <p:tags r:id="rId109"/>
              </p:custDataLst>
            </p:nvPr>
          </p:nvSpPr>
          <p:spPr bwMode="auto">
            <a:xfrm flipH="1">
              <a:off x="3167" y="51"/>
              <a:ext cx="0" cy="11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237" name="Line 238"/>
            <p:cNvSpPr>
              <a:spLocks noChangeShapeType="1"/>
            </p:cNvSpPr>
            <p:nvPr>
              <p:custDataLst>
                <p:tags r:id="rId110"/>
              </p:custDataLst>
            </p:nvPr>
          </p:nvSpPr>
          <p:spPr bwMode="auto">
            <a:xfrm flipH="1">
              <a:off x="3203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238" name="Line 239"/>
            <p:cNvSpPr>
              <a:spLocks noChangeShapeType="1"/>
            </p:cNvSpPr>
            <p:nvPr>
              <p:custDataLst>
                <p:tags r:id="rId111"/>
              </p:custDataLst>
            </p:nvPr>
          </p:nvSpPr>
          <p:spPr bwMode="auto">
            <a:xfrm flipH="1">
              <a:off x="3239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239" name="Line 240"/>
            <p:cNvSpPr>
              <a:spLocks noChangeShapeType="1"/>
            </p:cNvSpPr>
            <p:nvPr>
              <p:custDataLst>
                <p:tags r:id="rId112"/>
              </p:custDataLst>
            </p:nvPr>
          </p:nvSpPr>
          <p:spPr bwMode="auto">
            <a:xfrm flipH="1">
              <a:off x="3276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sp>
          <p:nvSpPr>
            <p:cNvPr id="240" name="Line 241"/>
            <p:cNvSpPr>
              <a:spLocks noChangeShapeType="1"/>
            </p:cNvSpPr>
            <p:nvPr>
              <p:custDataLst>
                <p:tags r:id="rId113"/>
              </p:custDataLst>
            </p:nvPr>
          </p:nvSpPr>
          <p:spPr bwMode="auto">
            <a:xfrm flipH="1">
              <a:off x="3312" y="51"/>
              <a:ext cx="0" cy="6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grpSp>
          <p:nvGrpSpPr>
            <p:cNvPr id="241" name="Group 242"/>
            <p:cNvGrpSpPr/>
            <p:nvPr>
              <p:custDataLst>
                <p:tags r:id="rId114"/>
              </p:custDataLst>
            </p:nvPr>
          </p:nvGrpSpPr>
          <p:grpSpPr>
            <a:xfrm>
              <a:off x="3348" y="51"/>
              <a:ext cx="145" cy="118"/>
              <a:chExt cx="145" cy="118"/>
            </a:xfrm>
            <a:grpFill/>
          </p:grpSpPr>
          <p:sp>
            <p:nvSpPr>
              <p:cNvPr id="242" name="Line 243"/>
              <p:cNvSpPr>
                <a:spLocks noChangeShapeType="1"/>
              </p:cNvSpPr>
              <p:nvPr>
                <p:custDataLst>
                  <p:tags r:id="rId115"/>
                </p:custDataLst>
              </p:nvPr>
            </p:nvSpPr>
            <p:spPr bwMode="auto">
              <a:xfrm flipH="1">
                <a:off x="0" y="0"/>
                <a:ext cx="0" cy="118"/>
              </a:xfrm>
              <a:prstGeom prst="line">
                <a:avLst/>
              </a:prstGeom>
              <a:grpFill/>
              <a:ln w="9525" cmpd="sng">
                <a:solidFill>
                  <a:srgbClr val="333333"/>
                </a:solidFill>
                <a:rou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/>
                </a:pPr>
                <a:endParaRPr lang="zh-CN" altLang="en-US" sz="1350">
                  <a:solidFill>
                    <a:srgbClr val="000000"/>
                  </a:solidFill>
                  <a:ea typeface="宋体" panose="02010600030101010101" pitchFamily="2" charset="-122"/>
                  <a:cs typeface="Helvetica"/>
                  <a:sym typeface="Helvetica"/>
                </a:endParaRPr>
              </a:p>
            </p:txBody>
          </p:sp>
          <p:sp>
            <p:nvSpPr>
              <p:cNvPr id="243" name="Line 244"/>
              <p:cNvSpPr>
                <a:spLocks noChangeShapeType="1"/>
              </p:cNvSpPr>
              <p:nvPr>
                <p:custDataLst>
                  <p:tags r:id="rId116"/>
                </p:custDataLst>
              </p:nvPr>
            </p:nvSpPr>
            <p:spPr bwMode="auto">
              <a:xfrm flipH="1">
                <a:off x="36" y="0"/>
                <a:ext cx="0" cy="68"/>
              </a:xfrm>
              <a:prstGeom prst="line">
                <a:avLst/>
              </a:prstGeom>
              <a:grpFill/>
              <a:ln w="9525" cmpd="sng">
                <a:solidFill>
                  <a:srgbClr val="333333"/>
                </a:solidFill>
                <a:rou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/>
                </a:pPr>
                <a:endParaRPr lang="zh-CN" altLang="en-US" sz="1350">
                  <a:solidFill>
                    <a:srgbClr val="000000"/>
                  </a:solidFill>
                  <a:ea typeface="宋体" panose="02010600030101010101" pitchFamily="2" charset="-122"/>
                  <a:cs typeface="Helvetica"/>
                  <a:sym typeface="Helvetica"/>
                </a:endParaRPr>
              </a:p>
            </p:txBody>
          </p:sp>
          <p:sp>
            <p:nvSpPr>
              <p:cNvPr id="244" name="Line 245"/>
              <p:cNvSpPr>
                <a:spLocks noChangeShapeType="1"/>
              </p:cNvSpPr>
              <p:nvPr>
                <p:custDataLst>
                  <p:tags r:id="rId117"/>
                </p:custDataLst>
              </p:nvPr>
            </p:nvSpPr>
            <p:spPr bwMode="auto">
              <a:xfrm flipH="1">
                <a:off x="72" y="0"/>
                <a:ext cx="0" cy="68"/>
              </a:xfrm>
              <a:prstGeom prst="line">
                <a:avLst/>
              </a:prstGeom>
              <a:grpFill/>
              <a:ln w="9525" cmpd="sng">
                <a:solidFill>
                  <a:srgbClr val="333333"/>
                </a:solidFill>
                <a:rou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/>
                </a:pPr>
                <a:endParaRPr lang="zh-CN" altLang="en-US" sz="1350">
                  <a:solidFill>
                    <a:srgbClr val="000000"/>
                  </a:solidFill>
                  <a:ea typeface="宋体" panose="02010600030101010101" pitchFamily="2" charset="-122"/>
                  <a:cs typeface="Helvetica"/>
                  <a:sym typeface="Helvetica"/>
                </a:endParaRPr>
              </a:p>
            </p:txBody>
          </p:sp>
          <p:sp>
            <p:nvSpPr>
              <p:cNvPr id="245" name="Line 246"/>
              <p:cNvSpPr>
                <a:spLocks noChangeShapeType="1"/>
              </p:cNvSpPr>
              <p:nvPr>
                <p:custDataLst>
                  <p:tags r:id="rId118"/>
                </p:custDataLst>
              </p:nvPr>
            </p:nvSpPr>
            <p:spPr bwMode="auto">
              <a:xfrm flipH="1">
                <a:off x="109" y="0"/>
                <a:ext cx="0" cy="68"/>
              </a:xfrm>
              <a:prstGeom prst="line">
                <a:avLst/>
              </a:prstGeom>
              <a:grpFill/>
              <a:ln w="9525" cmpd="sng">
                <a:solidFill>
                  <a:srgbClr val="333333"/>
                </a:solidFill>
                <a:rou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/>
                </a:pPr>
                <a:endParaRPr lang="zh-CN" altLang="en-US" sz="1350">
                  <a:solidFill>
                    <a:srgbClr val="000000"/>
                  </a:solidFill>
                  <a:ea typeface="宋体" panose="02010600030101010101" pitchFamily="2" charset="-122"/>
                  <a:cs typeface="Helvetica"/>
                  <a:sym typeface="Helvetica"/>
                </a:endParaRPr>
              </a:p>
            </p:txBody>
          </p:sp>
          <p:sp>
            <p:nvSpPr>
              <p:cNvPr id="246" name="Line 247"/>
              <p:cNvSpPr>
                <a:spLocks noChangeShapeType="1"/>
              </p:cNvSpPr>
              <p:nvPr>
                <p:custDataLst>
                  <p:tags r:id="rId119"/>
                </p:custDataLst>
              </p:nvPr>
            </p:nvSpPr>
            <p:spPr bwMode="auto">
              <a:xfrm flipH="1">
                <a:off x="145" y="0"/>
                <a:ext cx="0" cy="68"/>
              </a:xfrm>
              <a:prstGeom prst="line">
                <a:avLst/>
              </a:prstGeom>
              <a:grpFill/>
              <a:ln w="9525" cmpd="sng">
                <a:solidFill>
                  <a:srgbClr val="333333"/>
                </a:solidFill>
                <a:rou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/>
                </a:pPr>
                <a:endParaRPr lang="zh-CN" altLang="en-US" sz="1350">
                  <a:solidFill>
                    <a:srgbClr val="000000"/>
                  </a:solidFill>
                  <a:ea typeface="宋体" panose="02010600030101010101" pitchFamily="2" charset="-122"/>
                  <a:cs typeface="Helvetica"/>
                  <a:sym typeface="Helvetica"/>
                </a:endParaRPr>
              </a:p>
            </p:txBody>
          </p:sp>
        </p:grpSp>
        <p:sp>
          <p:nvSpPr>
            <p:cNvPr id="247" name="Line 248"/>
            <p:cNvSpPr>
              <a:spLocks noChangeShapeType="1"/>
            </p:cNvSpPr>
            <p:nvPr>
              <p:custDataLst>
                <p:tags r:id="rId120"/>
              </p:custDataLst>
            </p:nvPr>
          </p:nvSpPr>
          <p:spPr bwMode="auto">
            <a:xfrm flipH="1">
              <a:off x="3529" y="51"/>
              <a:ext cx="0" cy="118"/>
            </a:xfrm>
            <a:prstGeom prst="line">
              <a:avLst/>
            </a:prstGeom>
            <a:grpFill/>
            <a:ln w="9525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  <p:grpSp>
          <p:nvGrpSpPr>
            <p:cNvPr id="248" name="Group 249"/>
            <p:cNvGrpSpPr/>
            <p:nvPr>
              <p:custDataLst>
                <p:tags r:id="rId121"/>
              </p:custDataLst>
            </p:nvPr>
          </p:nvGrpSpPr>
          <p:grpSpPr>
            <a:xfrm>
              <a:off x="3528" y="51"/>
              <a:ext cx="145" cy="118"/>
              <a:chExt cx="145" cy="118"/>
            </a:xfrm>
            <a:grpFill/>
          </p:grpSpPr>
          <p:sp>
            <p:nvSpPr>
              <p:cNvPr id="249" name="Line 250"/>
              <p:cNvSpPr>
                <a:spLocks noChangeShapeType="1"/>
              </p:cNvSpPr>
              <p:nvPr>
                <p:custDataLst>
                  <p:tags r:id="rId122"/>
                </p:custDataLst>
              </p:nvPr>
            </p:nvSpPr>
            <p:spPr bwMode="auto">
              <a:xfrm flipH="1">
                <a:off x="0" y="0"/>
                <a:ext cx="0" cy="118"/>
              </a:xfrm>
              <a:prstGeom prst="line">
                <a:avLst/>
              </a:prstGeom>
              <a:grpFill/>
              <a:ln w="9525" cmpd="sng">
                <a:solidFill>
                  <a:srgbClr val="333333"/>
                </a:solidFill>
                <a:rou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/>
                </a:pPr>
                <a:endParaRPr lang="zh-CN" altLang="en-US" sz="1350">
                  <a:solidFill>
                    <a:srgbClr val="000000"/>
                  </a:solidFill>
                  <a:ea typeface="宋体" panose="02010600030101010101" pitchFamily="2" charset="-122"/>
                  <a:cs typeface="Helvetica"/>
                  <a:sym typeface="Helvetica"/>
                </a:endParaRPr>
              </a:p>
            </p:txBody>
          </p:sp>
          <p:sp>
            <p:nvSpPr>
              <p:cNvPr id="250" name="Line 251"/>
              <p:cNvSpPr>
                <a:spLocks noChangeShapeType="1"/>
              </p:cNvSpPr>
              <p:nvPr>
                <p:custDataLst>
                  <p:tags r:id="rId123"/>
                </p:custDataLst>
              </p:nvPr>
            </p:nvSpPr>
            <p:spPr bwMode="auto">
              <a:xfrm flipH="1">
                <a:off x="36" y="0"/>
                <a:ext cx="0" cy="68"/>
              </a:xfrm>
              <a:prstGeom prst="line">
                <a:avLst/>
              </a:prstGeom>
              <a:grpFill/>
              <a:ln w="9525" cmpd="sng">
                <a:solidFill>
                  <a:srgbClr val="333333"/>
                </a:solidFill>
                <a:rou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/>
                </a:pPr>
                <a:endParaRPr lang="zh-CN" altLang="en-US" sz="1350">
                  <a:solidFill>
                    <a:srgbClr val="000000"/>
                  </a:solidFill>
                  <a:ea typeface="宋体" panose="02010600030101010101" pitchFamily="2" charset="-122"/>
                  <a:cs typeface="Helvetica"/>
                  <a:sym typeface="Helvetica"/>
                </a:endParaRPr>
              </a:p>
            </p:txBody>
          </p:sp>
          <p:sp>
            <p:nvSpPr>
              <p:cNvPr id="251" name="Line 252"/>
              <p:cNvSpPr>
                <a:spLocks noChangeShapeType="1"/>
              </p:cNvSpPr>
              <p:nvPr>
                <p:custDataLst>
                  <p:tags r:id="rId124"/>
                </p:custDataLst>
              </p:nvPr>
            </p:nvSpPr>
            <p:spPr bwMode="auto">
              <a:xfrm flipH="1">
                <a:off x="72" y="0"/>
                <a:ext cx="0" cy="68"/>
              </a:xfrm>
              <a:prstGeom prst="line">
                <a:avLst/>
              </a:prstGeom>
              <a:grpFill/>
              <a:ln w="9525" cmpd="sng">
                <a:solidFill>
                  <a:srgbClr val="333333"/>
                </a:solidFill>
                <a:rou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/>
                </a:pPr>
                <a:endParaRPr lang="zh-CN" altLang="en-US" sz="1350">
                  <a:solidFill>
                    <a:srgbClr val="000000"/>
                  </a:solidFill>
                  <a:ea typeface="宋体" panose="02010600030101010101" pitchFamily="2" charset="-122"/>
                  <a:cs typeface="Helvetica"/>
                  <a:sym typeface="Helvetica"/>
                </a:endParaRPr>
              </a:p>
            </p:txBody>
          </p:sp>
          <p:sp>
            <p:nvSpPr>
              <p:cNvPr id="252" name="Line 253"/>
              <p:cNvSpPr>
                <a:spLocks noChangeShapeType="1"/>
              </p:cNvSpPr>
              <p:nvPr>
                <p:custDataLst>
                  <p:tags r:id="rId125"/>
                </p:custDataLst>
              </p:nvPr>
            </p:nvSpPr>
            <p:spPr bwMode="auto">
              <a:xfrm flipH="1">
                <a:off x="109" y="0"/>
                <a:ext cx="0" cy="68"/>
              </a:xfrm>
              <a:prstGeom prst="line">
                <a:avLst/>
              </a:prstGeom>
              <a:grpFill/>
              <a:ln w="9525" cmpd="sng">
                <a:solidFill>
                  <a:srgbClr val="333333"/>
                </a:solidFill>
                <a:rou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/>
                </a:pPr>
                <a:endParaRPr lang="zh-CN" altLang="en-US" sz="1350">
                  <a:solidFill>
                    <a:srgbClr val="000000"/>
                  </a:solidFill>
                  <a:ea typeface="宋体" panose="02010600030101010101" pitchFamily="2" charset="-122"/>
                  <a:cs typeface="Helvetica"/>
                  <a:sym typeface="Helvetica"/>
                </a:endParaRPr>
              </a:p>
            </p:txBody>
          </p:sp>
          <p:sp>
            <p:nvSpPr>
              <p:cNvPr id="253" name="Line 254"/>
              <p:cNvSpPr>
                <a:spLocks noChangeShapeType="1"/>
              </p:cNvSpPr>
              <p:nvPr>
                <p:custDataLst>
                  <p:tags r:id="rId126"/>
                </p:custDataLst>
              </p:nvPr>
            </p:nvSpPr>
            <p:spPr bwMode="auto">
              <a:xfrm flipH="1">
                <a:off x="145" y="0"/>
                <a:ext cx="0" cy="68"/>
              </a:xfrm>
              <a:prstGeom prst="line">
                <a:avLst/>
              </a:prstGeom>
              <a:grpFill/>
              <a:ln w="9525" cmpd="sng">
                <a:solidFill>
                  <a:srgbClr val="333333"/>
                </a:solidFill>
                <a:rou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  <a:defRPr/>
                </a:pPr>
                <a:endParaRPr lang="zh-CN" altLang="en-US" sz="1350">
                  <a:solidFill>
                    <a:srgbClr val="000000"/>
                  </a:solidFill>
                  <a:ea typeface="宋体" panose="02010600030101010101" pitchFamily="2" charset="-122"/>
                  <a:cs typeface="Helvetica"/>
                  <a:sym typeface="Helvetica"/>
                </a:endParaRPr>
              </a:p>
            </p:txBody>
          </p:sp>
        </p:grpSp>
        <p:sp>
          <p:nvSpPr>
            <p:cNvPr id="254" name="Line 255"/>
            <p:cNvSpPr>
              <a:spLocks noChangeShapeType="1"/>
            </p:cNvSpPr>
            <p:nvPr>
              <p:custDataLst>
                <p:tags r:id="rId127"/>
              </p:custDataLst>
            </p:nvPr>
          </p:nvSpPr>
          <p:spPr bwMode="auto">
            <a:xfrm flipH="1">
              <a:off x="3709" y="51"/>
              <a:ext cx="0" cy="118"/>
            </a:xfrm>
            <a:prstGeom prst="line">
              <a:avLst/>
            </a:prstGeom>
            <a:grpFill/>
            <a:ln w="19050" cmpd="sng">
              <a:solidFill>
                <a:srgbClr val="333333"/>
              </a:solidFill>
              <a:rou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350">
                <a:solidFill>
                  <a:srgbClr val="000000"/>
                </a:solidFill>
                <a:ea typeface="宋体" panose="02010600030101010101" pitchFamily="2" charset="-122"/>
                <a:cs typeface="Helvetica"/>
                <a:sym typeface="Helvetica"/>
              </a:endParaRPr>
            </a:p>
          </p:txBody>
        </p:sp>
      </p:grpSp>
      <p:pic>
        <p:nvPicPr>
          <p:cNvPr id="255" name="图片 254" title=""/>
          <p:cNvPicPr>
            <a:picLocks noChangeAspect="1"/>
          </p:cNvPicPr>
          <p:nvPr>
            <p:custDataLst>
              <p:tags r:id="rId129"/>
            </p:custDataLst>
          </p:nvPr>
        </p:nvPicPr>
        <p:blipFill>
          <a:blip r:embed="rId1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26004" y="422077"/>
            <a:ext cx="283325" cy="2704509"/>
          </a:xfrm>
          <a:prstGeom prst="rect">
            <a:avLst/>
          </a:prstGeom>
        </p:spPr>
      </p:pic>
      <p:cxnSp>
        <p:nvCxnSpPr>
          <p:cNvPr id="256" name="直接连接符 255" title=""/>
          <p:cNvCxnSpPr/>
          <p:nvPr>
            <p:custDataLst>
              <p:tags r:id="rId130"/>
            </p:custDataLst>
          </p:nvPr>
        </p:nvCxnSpPr>
        <p:spPr>
          <a:xfrm>
            <a:off x="6173194" y="2780167"/>
            <a:ext cx="10583" cy="3816000"/>
          </a:xfrm>
          <a:prstGeom prst="line">
            <a:avLst/>
          </a:prstGeom>
          <a:noFill/>
          <a:ln w="12700" cap="flat" cmpd="sng" algn="ctr">
            <a:solidFill>
              <a:srgbClr val="000000">
                <a:lumMod val="85000"/>
                <a:lumOff val="15000"/>
              </a:srgbClr>
            </a:solidFill>
            <a:prstDash val="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7" name="组合 256" title=""/>
          <p:cNvGrpSpPr/>
          <p:nvPr>
            <p:custDataLst>
              <p:tags r:id="rId131"/>
            </p:custDataLst>
          </p:nvPr>
        </p:nvGrpSpPr>
        <p:grpSpPr>
          <a:xfrm>
            <a:off x="1972310" y="2919730"/>
            <a:ext cx="3806825" cy="3279775"/>
            <a:chOff x="212688" y="2658086"/>
            <a:chExt cx="3808461" cy="3606650"/>
          </a:xfrm>
        </p:grpSpPr>
        <p:grpSp>
          <p:nvGrpSpPr>
            <p:cNvPr id="258" name="组合 257"/>
            <p:cNvGrpSpPr/>
            <p:nvPr>
              <p:custDataLst>
                <p:tags r:id="rId132"/>
              </p:custDataLst>
            </p:nvPr>
          </p:nvGrpSpPr>
          <p:grpSpPr>
            <a:xfrm>
              <a:off x="212688" y="2658086"/>
              <a:ext cx="3713656" cy="962002"/>
              <a:chOff x="212688" y="2658086"/>
              <a:chExt cx="3713656" cy="962002"/>
            </a:xfrm>
          </p:grpSpPr>
          <p:grpSp>
            <p:nvGrpSpPr>
              <p:cNvPr id="259" name="组合 258"/>
              <p:cNvGrpSpPr/>
              <p:nvPr>
                <p:custDataLst>
                  <p:tags r:id="rId133"/>
                </p:custDataLst>
              </p:nvPr>
            </p:nvGrpSpPr>
            <p:grpSpPr>
              <a:xfrm>
                <a:off x="212688" y="2658086"/>
                <a:ext cx="3713656" cy="962002"/>
                <a:chOff x="9087077" y="1527388"/>
                <a:chExt cx="2303707" cy="2052008"/>
              </a:xfrm>
            </p:grpSpPr>
            <p:sp>
              <p:nvSpPr>
                <p:cNvPr id="260" name="椭圆 33"/>
                <p:cNvSpPr/>
                <p:nvPr>
                  <p:custDataLst>
                    <p:tags r:id="rId134"/>
                  </p:custDataLst>
                </p:nvPr>
              </p:nvSpPr>
              <p:spPr>
                <a:xfrm>
                  <a:off x="9087077" y="1527388"/>
                  <a:ext cx="2303707" cy="2052008"/>
                </a:xfrm>
                <a:prstGeom prst="roundRect">
                  <a:avLst/>
                </a:prstGeom>
                <a:gradFill>
                  <a:gsLst>
                    <a:gs pos="0">
                      <a:sysClr val="window" lastClr="FFFFFF"/>
                    </a:gs>
                    <a:gs pos="100000">
                      <a:srgbClr val="E2E2E2"/>
                    </a:gs>
                  </a:gsLst>
                  <a:lin ang="2700000" scaled="1"/>
                </a:gradFill>
                <a:ln w="25400" cap="flat" cmpd="sng" algn="ctr">
                  <a:noFill/>
                  <a:prstDash val="solid"/>
                </a:ln>
                <a:effectLst>
                  <a:outerShdw blurRad="190500" dist="88900" dir="2700000" algn="tl" rotWithShape="0">
                    <a:prstClr val="black">
                      <a:alpha val="30000"/>
                    </a:prstClr>
                  </a:outerShdw>
                </a:effectLst>
              </p:spPr>
              <p:txBody>
                <a:bodyPr wrap="square" rtlCol="0" anchor="ctr">
                  <a:noAutofit/>
                </a:bodyPr>
                <a:lstStyle/>
                <a:p>
                  <a:pPr algn="ctr">
                    <a:defRPr/>
                  </a:pPr>
                  <a:endParaRPr lang="zh-CN" altLang="en-US" kern="0">
                    <a:solidFill>
                      <a:sysClr val="window" lastClr="FFFFFF"/>
                    </a:solidFill>
                    <a:latin typeface="隶书" panose="02010509060101010101" pitchFamily="49" charset="-122"/>
                    <a:ea typeface="隶书" panose="02010509060101010101" pitchFamily="49" charset="-122"/>
                    <a:sym typeface="微软雅黑" panose="020b0503020204020204" charset="-122"/>
                  </a:endParaRPr>
                </a:p>
              </p:txBody>
            </p:sp>
            <p:sp>
              <p:nvSpPr>
                <p:cNvPr id="261" name="椭圆 34"/>
                <p:cNvSpPr/>
                <p:nvPr>
                  <p:custDataLst>
                    <p:tags r:id="rId135"/>
                  </p:custDataLst>
                </p:nvPr>
              </p:nvSpPr>
              <p:spPr>
                <a:xfrm>
                  <a:off x="9233270" y="1618532"/>
                  <a:ext cx="2144746" cy="1715448"/>
                </a:xfrm>
                <a:prstGeom prst="roundRect">
                  <a:avLst/>
                </a:prstGeom>
                <a:solidFill>
                  <a:srgbClr val="1C981C"/>
                </a:solidFill>
                <a:ln w="25400" cap="flat" cmpd="sng" algn="ctr">
                  <a:gradFill flip="none" rotWithShape="1">
                    <a:gsLst>
                      <a:gs pos="0">
                        <a:sysClr val="window" lastClr="FFFFFF">
                          <a:lumMod val="85000"/>
                        </a:sysClr>
                      </a:gs>
                      <a:gs pos="100000">
                        <a:sysClr val="window" lastClr="FFFFFF"/>
                      </a:gs>
                    </a:gsLst>
                    <a:lin ang="2700000" scaled="1"/>
                  </a:gradFill>
                  <a:prstDash val="solid"/>
                </a:ln>
                <a:effectLst>
                  <a:innerShdw blurRad="88900" dist="38100" dir="13500000">
                    <a:prstClr val="black">
                      <a:alpha val="40000"/>
                    </a:prstClr>
                  </a:innerShdw>
                </a:effectLst>
              </p:spPr>
              <p:txBody>
                <a:bodyPr rtlCol="0" anchor="ctr"/>
                <a:lstStyle/>
                <a:p>
                  <a:pPr algn="ctr"/>
                  <a:endParaRPr lang="zh-CN" altLang="en-US" kern="0">
                    <a:solidFill>
                      <a:sysClr val="window" lastClr="FFFFFF"/>
                    </a:solidFill>
                    <a:latin typeface="隶书" panose="02010509060101010101" pitchFamily="49" charset="-122"/>
                    <a:ea typeface="隶书" panose="02010509060101010101" pitchFamily="49" charset="-122"/>
                    <a:sym typeface="微软雅黑" panose="020b0503020204020204" charset="-122"/>
                  </a:endParaRPr>
                </a:p>
              </p:txBody>
            </p:sp>
          </p:grpSp>
          <p:sp>
            <p:nvSpPr>
              <p:cNvPr id="262" name="文本框 261"/>
              <p:cNvSpPr txBox="1"/>
              <p:nvPr>
                <p:custDataLst>
                  <p:tags r:id="rId136"/>
                </p:custDataLst>
              </p:nvPr>
            </p:nvSpPr>
            <p:spPr>
              <a:xfrm>
                <a:off x="788000" y="2700894"/>
                <a:ext cx="2710742" cy="7094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zh-CN" altLang="en-US" sz="3600">
                    <a:solidFill>
                      <a:schemeClr val="bg1"/>
                    </a:solidFill>
                    <a:latin typeface="隶书" panose="02010509060101010101" pitchFamily="49" charset="-122"/>
                    <a:ea typeface="隶书" panose="02010509060101010101" pitchFamily="49" charset="-122"/>
                    <a:sym typeface="微软雅黑" panose="020b0503020204020204" charset="-122"/>
                  </a:rPr>
                  <a:t>一、单位</a:t>
                </a:r>
                <a:endParaRPr lang="zh-CN" altLang="en-US" sz="3600">
                  <a:solidFill>
                    <a:schemeClr val="bg1"/>
                  </a:solidFill>
                  <a:latin typeface="隶书" panose="02010509060101010101" pitchFamily="49" charset="-122"/>
                  <a:ea typeface="隶书" panose="02010509060101010101" pitchFamily="49" charset="-122"/>
                  <a:sym typeface="微软雅黑" panose="020b0503020204020204" charset="-122"/>
                </a:endParaRPr>
              </a:p>
            </p:txBody>
          </p:sp>
        </p:grpSp>
        <p:grpSp>
          <p:nvGrpSpPr>
            <p:cNvPr id="263" name="组合 262"/>
            <p:cNvGrpSpPr/>
            <p:nvPr>
              <p:custDataLst>
                <p:tags r:id="rId137"/>
              </p:custDataLst>
            </p:nvPr>
          </p:nvGrpSpPr>
          <p:grpSpPr>
            <a:xfrm>
              <a:off x="308685" y="3823874"/>
              <a:ext cx="3712464" cy="2440862"/>
              <a:chOff x="308685" y="3823874"/>
              <a:chExt cx="3712464" cy="2440862"/>
            </a:xfrm>
          </p:grpSpPr>
          <p:sp>
            <p:nvSpPr>
              <p:cNvPr id="264" name="圆角矩形 263"/>
              <p:cNvSpPr/>
              <p:nvPr>
                <p:custDataLst>
                  <p:tags r:id="rId138"/>
                </p:custDataLst>
              </p:nvPr>
            </p:nvSpPr>
            <p:spPr>
              <a:xfrm>
                <a:off x="308685" y="3823874"/>
                <a:ext cx="3617659" cy="2440862"/>
              </a:xfrm>
              <a:prstGeom prst="roundRect">
                <a:avLst>
                  <a:gd name="adj" fmla="val 6410"/>
                </a:avLst>
              </a:prstGeom>
              <a:gradFill flip="none" rotWithShape="1">
                <a:gsLst>
                  <a:gs pos="0">
                    <a:schemeClr val="bg1"/>
                  </a:gs>
                  <a:gs pos="73000">
                    <a:srgbClr val="ECECEC"/>
                  </a:gs>
                  <a:gs pos="100000">
                    <a:srgbClr val="D9D9D9"/>
                  </a:gs>
                </a:gsLst>
                <a:lin ang="2700000" scaled="1"/>
              </a:gradFill>
              <a:ln w="2540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chemeClr val="bg1"/>
                    </a:gs>
                  </a:gsLst>
                  <a:lin ang="2700000" scaled="1"/>
                </a:gradFill>
              </a:ln>
              <a:effectLst>
                <a:outerShdw blurRad="355600" dist="88900" dir="2700000" algn="tl" rotWithShape="0">
                  <a:prstClr val="black">
                    <a:alpha val="28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4800">
                  <a:solidFill>
                    <a:prstClr val="black"/>
                  </a:solidFill>
                  <a:latin typeface="隶书" panose="02010509060101010101" pitchFamily="49" charset="-122"/>
                  <a:ea typeface="隶书" panose="02010509060101010101" pitchFamily="49" charset="-122"/>
                  <a:sym typeface="微软雅黑" panose="020b0503020204020204" charset="-122"/>
                </a:endParaRPr>
              </a:p>
            </p:txBody>
          </p:sp>
          <p:sp>
            <p:nvSpPr>
              <p:cNvPr id="265" name="文本框 264"/>
              <p:cNvSpPr txBox="1"/>
              <p:nvPr>
                <p:custDataLst>
                  <p:tags r:id="rId139"/>
                </p:custDataLst>
              </p:nvPr>
            </p:nvSpPr>
            <p:spPr>
              <a:xfrm>
                <a:off x="362429" y="4252414"/>
                <a:ext cx="3658720" cy="15215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2800">
                    <a:latin typeface="隶书" panose="02010509060101010101" pitchFamily="49" charset="-122"/>
                    <a:ea typeface="隶书" panose="02010509060101010101" pitchFamily="49" charset="-122"/>
                  </a:rPr>
                  <a:t>测量需要有标准。测量某个物理量时</a:t>
                </a:r>
                <a:r>
                  <a:rPr lang="zh-CN" altLang="en-US" sz="2800">
                    <a:solidFill>
                      <a:srgbClr val="FF0000"/>
                    </a:solidFill>
                    <a:latin typeface="隶书" panose="02010509060101010101" pitchFamily="49" charset="-122"/>
                    <a:ea typeface="隶书" panose="02010509060101010101" pitchFamily="49" charset="-122"/>
                  </a:rPr>
                  <a:t>用来比较的标准量</a:t>
                </a:r>
                <a:r>
                  <a:rPr lang="zh-CN" altLang="en-US" sz="2800">
                    <a:latin typeface="隶书" panose="02010509060101010101" pitchFamily="49" charset="-122"/>
                    <a:ea typeface="隶书" panose="02010509060101010101" pitchFamily="49" charset="-122"/>
                  </a:rPr>
                  <a:t>叫</a:t>
                </a:r>
                <a:r>
                  <a:rPr lang="zh-CN" altLang="en-US" sz="2800" b="1">
                    <a:latin typeface="隶书" panose="02010509060101010101" pitchFamily="49" charset="-122"/>
                    <a:ea typeface="隶书" panose="02010509060101010101" pitchFamily="49" charset="-122"/>
                  </a:rPr>
                  <a:t>单位</a:t>
                </a:r>
                <a:endParaRPr lang="zh-CN" altLang="en-US" sz="2800" b="1">
                  <a:latin typeface="隶书" panose="02010509060101010101" pitchFamily="49" charset="-122"/>
                  <a:ea typeface="隶书" panose="02010509060101010101" pitchFamily="49" charset="-122"/>
                </a:endParaRPr>
              </a:p>
            </p:txBody>
          </p:sp>
        </p:grpSp>
      </p:grpSp>
      <p:grpSp>
        <p:nvGrpSpPr>
          <p:cNvPr id="266" name="组合 265" title=""/>
          <p:cNvGrpSpPr/>
          <p:nvPr>
            <p:custDataLst>
              <p:tags r:id="rId140"/>
            </p:custDataLst>
          </p:nvPr>
        </p:nvGrpSpPr>
        <p:grpSpPr>
          <a:xfrm>
            <a:off x="6628130" y="2905125"/>
            <a:ext cx="3966210" cy="3324860"/>
            <a:chOff x="7157915" y="2768388"/>
            <a:chExt cx="3886244" cy="4049036"/>
          </a:xfrm>
        </p:grpSpPr>
        <p:grpSp>
          <p:nvGrpSpPr>
            <p:cNvPr id="267" name="组合 266"/>
            <p:cNvGrpSpPr/>
            <p:nvPr>
              <p:custDataLst>
                <p:tags r:id="rId141"/>
              </p:custDataLst>
            </p:nvPr>
          </p:nvGrpSpPr>
          <p:grpSpPr>
            <a:xfrm>
              <a:off x="7157915" y="2768388"/>
              <a:ext cx="3879714" cy="1080000"/>
              <a:chOff x="6698062" y="2667638"/>
              <a:chExt cx="3879714" cy="1080000"/>
            </a:xfrm>
          </p:grpSpPr>
          <p:grpSp>
            <p:nvGrpSpPr>
              <p:cNvPr id="268" name="组合 267"/>
              <p:cNvGrpSpPr/>
              <p:nvPr>
                <p:custDataLst>
                  <p:tags r:id="rId142"/>
                </p:custDataLst>
              </p:nvPr>
            </p:nvGrpSpPr>
            <p:grpSpPr>
              <a:xfrm>
                <a:off x="6698062" y="2667638"/>
                <a:ext cx="3823327" cy="1080000"/>
                <a:chOff x="9087077" y="1527388"/>
                <a:chExt cx="2414968" cy="2303706"/>
              </a:xfrm>
            </p:grpSpPr>
            <p:sp>
              <p:nvSpPr>
                <p:cNvPr id="269" name="椭圆 33"/>
                <p:cNvSpPr/>
                <p:nvPr>
                  <p:custDataLst>
                    <p:tags r:id="rId143"/>
                  </p:custDataLst>
                </p:nvPr>
              </p:nvSpPr>
              <p:spPr>
                <a:xfrm>
                  <a:off x="9087077" y="1527388"/>
                  <a:ext cx="2414968" cy="2303706"/>
                </a:xfrm>
                <a:prstGeom prst="roundRect">
                  <a:avLst/>
                </a:prstGeom>
                <a:gradFill>
                  <a:gsLst>
                    <a:gs pos="0">
                      <a:sysClr val="window" lastClr="FFFFFF"/>
                    </a:gs>
                    <a:gs pos="100000">
                      <a:srgbClr val="E2E2E2"/>
                    </a:gs>
                  </a:gsLst>
                  <a:lin ang="2700000" scaled="1"/>
                </a:gradFill>
                <a:ln w="25400" cap="flat" cmpd="sng" algn="ctr">
                  <a:noFill/>
                  <a:prstDash val="solid"/>
                </a:ln>
                <a:effectLst>
                  <a:outerShdw blurRad="190500" dist="88900" dir="2700000" algn="tl" rotWithShape="0">
                    <a:prstClr val="black">
                      <a:alpha val="30000"/>
                    </a:prstClr>
                  </a:outerShdw>
                </a:effectLst>
              </p:spPr>
              <p:txBody>
                <a:bodyPr wrap="square" rtlCol="0" anchor="ctr">
                  <a:noAutofit/>
                </a:bodyPr>
                <a:lstStyle/>
                <a:p>
                  <a:pPr algn="ctr">
                    <a:defRPr/>
                  </a:pPr>
                  <a:endParaRPr lang="zh-CN" altLang="en-US" kern="0">
                    <a:solidFill>
                      <a:sysClr val="window" lastClr="FFFFFF"/>
                    </a:solidFill>
                    <a:latin typeface="隶书" panose="02010509060101010101" pitchFamily="49" charset="-122"/>
                    <a:ea typeface="隶书" panose="02010509060101010101" pitchFamily="49" charset="-122"/>
                    <a:sym typeface="微软雅黑" panose="020b0503020204020204" charset="-122"/>
                  </a:endParaRPr>
                </a:p>
              </p:txBody>
            </p:sp>
            <p:sp>
              <p:nvSpPr>
                <p:cNvPr id="270" name="椭圆 34"/>
                <p:cNvSpPr/>
                <p:nvPr>
                  <p:custDataLst>
                    <p:tags r:id="rId144"/>
                  </p:custDataLst>
                </p:nvPr>
              </p:nvSpPr>
              <p:spPr>
                <a:xfrm>
                  <a:off x="9222313" y="1764706"/>
                  <a:ext cx="2144746" cy="1937724"/>
                </a:xfrm>
                <a:prstGeom prst="roundRect">
                  <a:avLst/>
                </a:prstGeom>
                <a:solidFill>
                  <a:srgbClr val="1C981C"/>
                </a:solidFill>
                <a:ln w="25400" cap="flat" cmpd="sng" algn="ctr">
                  <a:gradFill flip="none" rotWithShape="1">
                    <a:gsLst>
                      <a:gs pos="0">
                        <a:sysClr val="window" lastClr="FFFFFF">
                          <a:lumMod val="85000"/>
                        </a:sysClr>
                      </a:gs>
                      <a:gs pos="100000">
                        <a:sysClr val="window" lastClr="FFFFFF"/>
                      </a:gs>
                    </a:gsLst>
                    <a:lin ang="2700000" scaled="1"/>
                  </a:gradFill>
                  <a:prstDash val="solid"/>
                </a:ln>
                <a:effectLst>
                  <a:innerShdw blurRad="88900" dist="38100" dir="13500000">
                    <a:prstClr val="black">
                      <a:alpha val="40000"/>
                    </a:prstClr>
                  </a:innerShdw>
                </a:effectLst>
              </p:spPr>
              <p:txBody>
                <a:bodyPr rtlCol="0" anchor="ctr"/>
                <a:lstStyle/>
                <a:p>
                  <a:pPr algn="ctr"/>
                  <a:endParaRPr lang="zh-CN" altLang="en-US" kern="0">
                    <a:solidFill>
                      <a:sysClr val="window" lastClr="FFFFFF"/>
                    </a:solidFill>
                    <a:latin typeface="隶书" panose="02010509060101010101" pitchFamily="49" charset="-122"/>
                    <a:ea typeface="隶书" panose="02010509060101010101" pitchFamily="49" charset="-122"/>
                    <a:sym typeface="微软雅黑" panose="020b0503020204020204" charset="-122"/>
                  </a:endParaRPr>
                </a:p>
              </p:txBody>
            </p:sp>
          </p:grpSp>
          <p:sp>
            <p:nvSpPr>
              <p:cNvPr id="271" name="文本框 92"/>
              <p:cNvSpPr txBox="1">
                <a:spLocks noChangeArrowheads="1"/>
              </p:cNvSpPr>
              <p:nvPr>
                <p:custDataLst>
                  <p:tags r:id="rId145"/>
                </p:custDataLst>
              </p:nvPr>
            </p:nvSpPr>
            <p:spPr bwMode="auto">
              <a:xfrm>
                <a:off x="6912110" y="2837508"/>
                <a:ext cx="3665666" cy="7856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1300">
                    <a:solidFill>
                      <a:schemeClr val="tx1"/>
                    </a:solidFill>
                    <a:latin typeface="方正正黑简体" panose="02000000000000000000" pitchFamily="2" charset="-122"/>
                    <a:ea typeface="方正正黑简体" panose="02000000000000000000" pitchFamily="2" charset="-122"/>
                  </a:defRPr>
                </a:lvl1pPr>
                <a:lvl2pPr marL="742950" indent="-285750">
                  <a:defRPr sz="1300">
                    <a:solidFill>
                      <a:schemeClr val="tx1"/>
                    </a:solidFill>
                    <a:latin typeface="方正正黑简体" panose="02000000000000000000" pitchFamily="2" charset="-122"/>
                    <a:ea typeface="方正正黑简体" panose="02000000000000000000" pitchFamily="2" charset="-122"/>
                  </a:defRPr>
                </a:lvl2pPr>
                <a:lvl3pPr marL="1143000" indent="-228600">
                  <a:defRPr sz="1300">
                    <a:solidFill>
                      <a:schemeClr val="tx1"/>
                    </a:solidFill>
                    <a:latin typeface="方正正黑简体" panose="02000000000000000000" pitchFamily="2" charset="-122"/>
                    <a:ea typeface="方正正黑简体" panose="02000000000000000000" pitchFamily="2" charset="-122"/>
                  </a:defRPr>
                </a:lvl3pPr>
                <a:lvl4pPr marL="1600200" indent="-228600">
                  <a:defRPr sz="1300">
                    <a:solidFill>
                      <a:schemeClr val="tx1"/>
                    </a:solidFill>
                    <a:latin typeface="方正正黑简体" panose="02000000000000000000" pitchFamily="2" charset="-122"/>
                    <a:ea typeface="方正正黑简体" panose="02000000000000000000" pitchFamily="2" charset="-122"/>
                  </a:defRPr>
                </a:lvl4pPr>
                <a:lvl5pPr marL="2057400" indent="-228600">
                  <a:defRPr sz="1300">
                    <a:solidFill>
                      <a:schemeClr val="tx1"/>
                    </a:solidFill>
                    <a:latin typeface="方正正黑简体" panose="02000000000000000000" pitchFamily="2" charset="-122"/>
                    <a:ea typeface="方正正黑简体" panose="02000000000000000000" pitchFamily="2" charset="-122"/>
                  </a:defRPr>
                </a:lvl5pPr>
                <a:lvl6pPr marL="25146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方正正黑简体" panose="02000000000000000000" pitchFamily="2" charset="-122"/>
                    <a:ea typeface="方正正黑简体" panose="02000000000000000000" pitchFamily="2" charset="-122"/>
                  </a:defRPr>
                </a:lvl6pPr>
                <a:lvl7pPr marL="29718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方正正黑简体" panose="02000000000000000000" pitchFamily="2" charset="-122"/>
                    <a:ea typeface="方正正黑简体" panose="02000000000000000000" pitchFamily="2" charset="-122"/>
                  </a:defRPr>
                </a:lvl7pPr>
                <a:lvl8pPr marL="34290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方正正黑简体" panose="02000000000000000000" pitchFamily="2" charset="-122"/>
                    <a:ea typeface="方正正黑简体" panose="02000000000000000000" pitchFamily="2" charset="-122"/>
                  </a:defRPr>
                </a:lvl8pPr>
                <a:lvl9pPr marL="3886200" indent="-228600" defTabSz="685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方正正黑简体" panose="02000000000000000000" pitchFamily="2" charset="-122"/>
                    <a:ea typeface="方正正黑简体" panose="02000000000000000000" pitchFamily="2" charset="-122"/>
                  </a:defRPr>
                </a:lvl9pPr>
              </a:lstStyle>
              <a:p>
                <a:pPr eaLnBrk="1" hangingPunct="1"/>
                <a:r>
                  <a:rPr lang="zh-CN" altLang="en-US" sz="3600">
                    <a:solidFill>
                      <a:schemeClr val="bg1"/>
                    </a:solidFill>
                    <a:latin typeface="隶书" panose="02010509060101010101" pitchFamily="49" charset="-122"/>
                    <a:ea typeface="隶书" panose="02010509060101010101" pitchFamily="49" charset="-122"/>
                    <a:sym typeface="微软雅黑" panose="020b0503020204020204" charset="-122"/>
                  </a:rPr>
                  <a:t>二、国际单位制</a:t>
                </a:r>
                <a:endParaRPr lang="zh-CN" altLang="en-US" sz="3600">
                  <a:solidFill>
                    <a:schemeClr val="bg1"/>
                  </a:solidFill>
                  <a:latin typeface="隶书" panose="02010509060101010101" pitchFamily="49" charset="-122"/>
                  <a:ea typeface="隶书" panose="02010509060101010101" pitchFamily="49" charset="-122"/>
                  <a:sym typeface="微软雅黑" panose="020b0503020204020204" charset="-122"/>
                </a:endParaRPr>
              </a:p>
            </p:txBody>
          </p:sp>
        </p:grpSp>
        <p:grpSp>
          <p:nvGrpSpPr>
            <p:cNvPr id="272" name="组合 271"/>
            <p:cNvGrpSpPr/>
            <p:nvPr>
              <p:custDataLst>
                <p:tags r:id="rId146"/>
              </p:custDataLst>
            </p:nvPr>
          </p:nvGrpSpPr>
          <p:grpSpPr>
            <a:xfrm>
              <a:off x="7220832" y="4038753"/>
              <a:ext cx="3823327" cy="2778671"/>
              <a:chOff x="4352941" y="3897658"/>
              <a:chExt cx="3823327" cy="2778671"/>
            </a:xfrm>
          </p:grpSpPr>
          <p:sp>
            <p:nvSpPr>
              <p:cNvPr id="273" name="圆角矩形 14"/>
              <p:cNvSpPr/>
              <p:nvPr>
                <p:custDataLst>
                  <p:tags r:id="rId147"/>
                </p:custDataLst>
              </p:nvPr>
            </p:nvSpPr>
            <p:spPr>
              <a:xfrm>
                <a:off x="4352941" y="3897658"/>
                <a:ext cx="3823327" cy="2778671"/>
              </a:xfrm>
              <a:prstGeom prst="roundRect">
                <a:avLst>
                  <a:gd name="adj" fmla="val 6410"/>
                </a:avLst>
              </a:prstGeom>
              <a:gradFill flip="none" rotWithShape="1">
                <a:gsLst>
                  <a:gs pos="0">
                    <a:schemeClr val="bg1"/>
                  </a:gs>
                  <a:gs pos="73000">
                    <a:srgbClr val="ECECEC"/>
                  </a:gs>
                  <a:gs pos="100000">
                    <a:srgbClr val="D9D9D9"/>
                  </a:gs>
                </a:gsLst>
                <a:lin ang="2700000" scaled="1"/>
              </a:gradFill>
              <a:ln w="2540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chemeClr val="bg1"/>
                    </a:gs>
                  </a:gsLst>
                  <a:lin ang="2700000" scaled="1"/>
                </a:gradFill>
              </a:ln>
              <a:effectLst>
                <a:outerShdw blurRad="355600" dist="88900" dir="2700000" algn="tl" rotWithShape="0">
                  <a:prstClr val="black">
                    <a:alpha val="28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4800">
                  <a:solidFill>
                    <a:prstClr val="black"/>
                  </a:solidFill>
                  <a:latin typeface="隶书" panose="02010509060101010101" pitchFamily="49" charset="-122"/>
                  <a:ea typeface="隶书" panose="02010509060101010101" pitchFamily="49" charset="-122"/>
                  <a:sym typeface="微软雅黑" panose="020b0503020204020204" charset="-122"/>
                </a:endParaRPr>
              </a:p>
            </p:txBody>
          </p:sp>
          <p:sp>
            <p:nvSpPr>
              <p:cNvPr id="274" name="Text Box 9"/>
              <p:cNvSpPr txBox="1">
                <a:spLocks noChangeArrowheads="1"/>
              </p:cNvSpPr>
              <p:nvPr>
                <p:custDataLst>
                  <p:tags r:id="rId148"/>
                </p:custDataLst>
              </p:nvPr>
            </p:nvSpPr>
            <p:spPr bwMode="auto">
              <a:xfrm>
                <a:off x="4446833" y="4104101"/>
                <a:ext cx="3729435" cy="1685036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ffectLst/>
            </p:spPr>
            <p:txBody>
              <a:bodyPr wrap="square">
                <a:spAutoFit/>
              </a:bodyPr>
              <a:lstStyle/>
              <a:p>
                <a:pPr defTabSz="1016000">
                  <a:buClr>
                    <a:srgbClr val="E84E2D"/>
                  </a:buClr>
                  <a:defRPr/>
                </a:pPr>
                <a:r>
                  <a:rPr lang="zh-CN" altLang="zh-CN" sz="2800">
                    <a:latin typeface="隶书" panose="02010509060101010101" pitchFamily="49" charset="-122"/>
                    <a:ea typeface="隶书" panose="02010509060101010101" pitchFamily="49" charset="-122"/>
                    <a:cs typeface="隶书" panose="02010509060101010101" pitchFamily="49" charset="-122"/>
                  </a:rPr>
                  <a:t>1960</a:t>
                </a:r>
                <a:r>
                  <a:rPr lang="zh-CN" altLang="en-US" sz="2800">
                    <a:latin typeface="隶书" panose="02010509060101010101" pitchFamily="49" charset="-122"/>
                    <a:ea typeface="隶书" panose="02010509060101010101" pitchFamily="49" charset="-122"/>
                    <a:cs typeface="隶书" panose="02010509060101010101" pitchFamily="49" charset="-122"/>
                  </a:rPr>
                  <a:t>年第</a:t>
                </a:r>
                <a:r>
                  <a:rPr lang="zh-CN" altLang="zh-CN" sz="2800">
                    <a:latin typeface="隶书" panose="02010509060101010101" pitchFamily="49" charset="-122"/>
                    <a:ea typeface="隶书" panose="02010509060101010101" pitchFamily="49" charset="-122"/>
                    <a:cs typeface="隶书" panose="02010509060101010101" pitchFamily="49" charset="-122"/>
                  </a:rPr>
                  <a:t>11</a:t>
                </a:r>
                <a:r>
                  <a:rPr lang="zh-CN" altLang="en-US" sz="2800">
                    <a:latin typeface="隶书" panose="02010509060101010101" pitchFamily="49" charset="-122"/>
                    <a:ea typeface="隶书" panose="02010509060101010101" pitchFamily="49" charset="-122"/>
                    <a:cs typeface="隶书" panose="02010509060101010101" pitchFamily="49" charset="-122"/>
                  </a:rPr>
                  <a:t>届国际计量大会上通过的一套单位制</a:t>
                </a:r>
                <a:r>
                  <a:rPr lang="zh-CN" altLang="zh-CN" sz="2800">
                    <a:latin typeface="隶书" panose="02010509060101010101" pitchFamily="49" charset="-122"/>
                    <a:ea typeface="隶书" panose="02010509060101010101" pitchFamily="49" charset="-122"/>
                    <a:cs typeface="隶书" panose="02010509060101010101" pitchFamily="49" charset="-122"/>
                  </a:rPr>
                  <a:t>(</a:t>
                </a:r>
                <a:r>
                  <a:rPr lang="zh-CN" altLang="en-US" sz="2800">
                    <a:latin typeface="隶书" panose="02010509060101010101" pitchFamily="49" charset="-122"/>
                    <a:ea typeface="隶书" panose="02010509060101010101" pitchFamily="49" charset="-122"/>
                    <a:cs typeface="隶书" panose="02010509060101010101" pitchFamily="49" charset="-122"/>
                  </a:rPr>
                  <a:t>简称</a:t>
                </a:r>
                <a:r>
                  <a:rPr lang="zh-CN" altLang="zh-CN" sz="2800">
                    <a:solidFill>
                      <a:srgbClr val="FF3300"/>
                    </a:solidFill>
                    <a:latin typeface="隶书" panose="02010509060101010101" pitchFamily="49" charset="-122"/>
                    <a:ea typeface="隶书" panose="02010509060101010101" pitchFamily="49" charset="-122"/>
                    <a:cs typeface="隶书" panose="02010509060101010101" pitchFamily="49" charset="-122"/>
                  </a:rPr>
                  <a:t>SI</a:t>
                </a:r>
                <a:r>
                  <a:rPr lang="zh-CN" altLang="zh-CN" sz="2800">
                    <a:latin typeface="隶书" panose="02010509060101010101" pitchFamily="49" charset="-122"/>
                    <a:ea typeface="隶书" panose="02010509060101010101" pitchFamily="49" charset="-122"/>
                    <a:cs typeface="隶书" panose="02010509060101010101" pitchFamily="49" charset="-122"/>
                  </a:rPr>
                  <a:t>).</a:t>
                </a:r>
                <a:endParaRPr lang="en-US" altLang="zh-CN" sz="2800">
                  <a:solidFill>
                    <a:schemeClr val="tx1">
                      <a:lumMod val="85000"/>
                      <a:lumOff val="15000"/>
                    </a:schemeClr>
                  </a:solidFill>
                  <a:latin typeface="隶书" panose="02010509060101010101" pitchFamily="49" charset="-122"/>
                  <a:ea typeface="隶书" panose="02010509060101010101" pitchFamily="49" charset="-122"/>
                  <a:cs typeface="隶书" panose="02010509060101010101" pitchFamily="49" charset="-122"/>
                  <a:sym typeface="微软雅黑" panose="020b0503020204020204" charset="-122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9" name="文本框 8" title="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六、练习巩固</a:t>
            </a:r>
            <a:endParaRPr lang="en-US" altLang="zh-CN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4"/>
            </p:custDataLst>
          </p:nvPr>
        </p:nvSpPr>
        <p:spPr>
          <a:xfrm>
            <a:off x="508635" y="1340485"/>
            <a:ext cx="10685145" cy="860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>
              <a:lnSpc>
                <a:spcPts val="3000"/>
              </a:lnSpc>
            </a:pPr>
            <a:r>
              <a:rPr lang="en-US" altLang="zh-CN" sz="2800" kern="1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5</a:t>
            </a:r>
            <a:r>
              <a:rPr lang="zh-CN" altLang="en-US" sz="2800" kern="1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、</a:t>
            </a:r>
            <a:r>
              <a:rPr lang="zh-CN" altLang="zh-CN" sz="2800" kern="1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如图是用刻度尺测长度的实验，所记录的测量结果正确的是（　　）</a:t>
            </a:r>
            <a:r>
              <a:rPr lang="en-US" altLang="zh-CN" sz="2800" kern="10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</a:t>
            </a:r>
            <a:endParaRPr lang="en-US" altLang="zh-CN" sz="2800" kern="100">
              <a:solidFill>
                <a:schemeClr val="tx1"/>
              </a:solidFill>
              <a:effectLst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215640" y="2132330"/>
            <a:ext cx="5918835" cy="1692910"/>
          </a:xfrm>
          <a:prstGeom prst="rect">
            <a:avLst/>
          </a:prstGeom>
        </p:spPr>
      </p:pic>
      <p:sp>
        <p:nvSpPr>
          <p:cNvPr id="11" name="文本框 10" title=""/>
          <p:cNvSpPr txBox="1"/>
          <p:nvPr>
            <p:custDataLst>
              <p:tags r:id="rId7"/>
            </p:custDataLst>
          </p:nvPr>
        </p:nvSpPr>
        <p:spPr>
          <a:xfrm>
            <a:off x="1271270" y="4149090"/>
            <a:ext cx="9481820" cy="47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57200" algn="l" defTabSz="685165" rtl="0" eaLnBrk="1" fontAlgn="ctr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18260"/>
                <a:tab pos="2637155"/>
                <a:tab pos="3955415"/>
              </a:tabLst>
              <a:defRPr/>
            </a:pPr>
            <a:r>
              <a:rPr kumimoji="0" lang="en-US" altLang="zh-CN" sz="2800" b="0" i="0" u="none" strike="noStrike" kern="1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A</a:t>
            </a:r>
            <a:r>
              <a:rPr kumimoji="0" lang="zh-CN" altLang="zh-CN" sz="2800" b="0" i="0" u="none" strike="noStrike" kern="1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．</a:t>
            </a:r>
            <a:r>
              <a:rPr kumimoji="0" lang="en-US" altLang="zh-CN" sz="2800" b="0" i="0" u="none" strike="noStrike" kern="1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5.7cm      B</a:t>
            </a:r>
            <a:r>
              <a:rPr kumimoji="0" lang="zh-CN" altLang="zh-CN" sz="2800" b="0" i="0" u="none" strike="noStrike" kern="1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．</a:t>
            </a:r>
            <a:r>
              <a:rPr kumimoji="0" lang="en-US" altLang="zh-CN" sz="2800" b="0" i="0" u="none" strike="noStrike" kern="1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5.65cm	C</a:t>
            </a:r>
            <a:r>
              <a:rPr kumimoji="0" lang="zh-CN" altLang="zh-CN" sz="2800" b="0" i="0" u="none" strike="noStrike" kern="1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．</a:t>
            </a:r>
            <a:r>
              <a:rPr kumimoji="0" lang="en-US" altLang="zh-CN" sz="2800" b="0" i="0" u="none" strike="noStrike" kern="1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3.65cm	   D</a:t>
            </a:r>
            <a:r>
              <a:rPr kumimoji="0" lang="zh-CN" altLang="zh-CN" sz="2800" b="0" i="0" u="none" strike="noStrike" kern="1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．</a:t>
            </a:r>
            <a:r>
              <a:rPr kumimoji="0" lang="en-US" altLang="zh-CN" sz="2800" b="0" i="0" u="none" strike="noStrike" kern="1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3.6cm</a:t>
            </a:r>
            <a:endParaRPr kumimoji="0" lang="en-US" altLang="zh-CN" sz="2800" b="0" i="0" u="none" strike="noStrike" kern="1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矩形 9" title=""/>
          <p:cNvSpPr/>
          <p:nvPr>
            <p:custDataLst>
              <p:tags r:id="rId8"/>
            </p:custDataLst>
          </p:nvPr>
        </p:nvSpPr>
        <p:spPr>
          <a:xfrm>
            <a:off x="1127104" y="1725549"/>
            <a:ext cx="439420" cy="4756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165" rtl="0" eaLnBrk="1" fontAlgn="auto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C</a:t>
            </a:r>
            <a:endParaRPr kumimoji="0" lang="en-US" altLang="zh-CN" sz="28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9" name="文本框 8" title="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六、练习巩固</a:t>
            </a:r>
            <a:endParaRPr lang="en-US" altLang="zh-CN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TextBox 3" title="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983615" y="1268730"/>
            <a:ext cx="10464165" cy="937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700"/>
              </a:spcBef>
              <a:buSzTx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spcBef>
                <a:spcPts val="700"/>
              </a:spcBef>
              <a:buSzTx/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spcBef>
                <a:spcPts val="700"/>
              </a:spcBef>
              <a:buSzTx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spcBef>
                <a:spcPts val="700"/>
              </a:spcBef>
              <a:buSzTx/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spcBef>
                <a:spcPts val="700"/>
              </a:spcBef>
              <a:buSzTx/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SzTx/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SzTx/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SzTx/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SzTx/>
              <a:buChar char="»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indent="431800" eaLnBrk="1" hangingPunct="1">
              <a:lnSpc>
                <a:spcPts val="33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6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、将金属细丝在铅笔上紧密地绕了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40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圈，然后用毫米刻度尺测得其宽度为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5.00cm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，由此可知该金属丝的直径为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_____cm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。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6" name="Picture 11" title="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"/>
          <a:stretch>
            <a:fillRect/>
          </a:stretch>
        </p:blipFill>
        <p:spPr bwMode="auto">
          <a:xfrm>
            <a:off x="1991360" y="2771775"/>
            <a:ext cx="8375015" cy="2075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文本框 16" title=""/>
          <p:cNvSpPr txBox="1"/>
          <p:nvPr>
            <p:custDataLst>
              <p:tags r:id="rId7"/>
            </p:custDataLst>
          </p:nvPr>
        </p:nvSpPr>
        <p:spPr>
          <a:xfrm>
            <a:off x="8543925" y="1701428"/>
            <a:ext cx="11463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charset="-122"/>
                <a:cs typeface="+mn-cs"/>
              </a:rPr>
              <a:t>0.13</a:t>
            </a:r>
            <a:endParaRPr lang="zh-CN" altLang="en-US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9" name="文本框 8" title="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六、练习巩固</a:t>
            </a:r>
            <a:endParaRPr lang="en-US" altLang="zh-CN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文本框 48129" title=""/>
          <p:cNvSpPr txBox="1"/>
          <p:nvPr>
            <p:custDataLst>
              <p:tags r:id="rId4"/>
            </p:custDataLst>
          </p:nvPr>
        </p:nvSpPr>
        <p:spPr>
          <a:xfrm>
            <a:off x="911076" y="1196996"/>
            <a:ext cx="7224421" cy="213804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7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、在下列各空中填入合格的单位：</a:t>
            </a: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base" latinLnBrk="0" hangingPunct="1">
              <a:lnSpc>
                <a:spcPts val="3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（1）一节课的时间是45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______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；</a:t>
            </a: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（2）同学们100米跑步的成绩是13.5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______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；</a:t>
            </a: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（3）上海到北京高铁需要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5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______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左右；</a:t>
            </a: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base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（4）一年有12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______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。</a:t>
            </a: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5"/>
            </p:custDataLst>
          </p:nvPr>
        </p:nvSpPr>
        <p:spPr>
          <a:xfrm>
            <a:off x="5049096" y="1700352"/>
            <a:ext cx="1215813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charset="-122"/>
                <a:cs typeface="+mn-cs"/>
              </a:rPr>
              <a:t>min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/>
              <a:ea typeface="微软雅黑" panose="020b0503020204020204" charset="-122"/>
              <a:cs typeface="+mn-cs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6"/>
            </p:custDataLst>
          </p:nvPr>
        </p:nvSpPr>
        <p:spPr>
          <a:xfrm>
            <a:off x="7391824" y="1988999"/>
            <a:ext cx="48768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charset="-122"/>
                <a:cs typeface="+mn-cs"/>
              </a:rPr>
              <a:t>s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/>
              <a:ea typeface="微软雅黑" panose="020b0503020204020204" charset="-122"/>
              <a:cs typeface="+mn-cs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7"/>
            </p:custDataLst>
          </p:nvPr>
        </p:nvSpPr>
        <p:spPr>
          <a:xfrm>
            <a:off x="5736166" y="2419825"/>
            <a:ext cx="1215813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charset="-122"/>
                <a:cs typeface="+mn-cs"/>
              </a:rPr>
              <a:t>h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/>
              <a:ea typeface="微软雅黑" panose="020b0503020204020204" charset="-122"/>
              <a:cs typeface="+mn-cs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8"/>
            </p:custDataLst>
          </p:nvPr>
        </p:nvSpPr>
        <p:spPr>
          <a:xfrm>
            <a:off x="3833069" y="2850844"/>
            <a:ext cx="1215813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Times New Roman" panose="02020603050405020304"/>
                <a:ea typeface="微软雅黑" panose="020b0503020204020204" charset="-122"/>
              </a:rPr>
              <a:t>月</a:t>
            </a:r>
            <a:endParaRPr lang="zh-CN" altLang="en-US" sz="2400">
              <a:solidFill>
                <a:srgbClr val="FF0000"/>
              </a:solidFill>
              <a:latin typeface="Times New Roman" panose="02020603050405020304"/>
              <a:ea typeface="微软雅黑" panose="020b0503020204020204" charset="-122"/>
            </a:endParaRPr>
          </a:p>
        </p:txBody>
      </p:sp>
      <p:sp>
        <p:nvSpPr>
          <p:cNvPr id="7" name="矩形 6" title=""/>
          <p:cNvSpPr/>
          <p:nvPr>
            <p:custDataLst>
              <p:tags r:id="rId9"/>
            </p:custDataLst>
          </p:nvPr>
        </p:nvSpPr>
        <p:spPr>
          <a:xfrm>
            <a:off x="623570" y="3717290"/>
            <a:ext cx="9897110" cy="2014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8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、</a:t>
            </a:r>
            <a:r>
              <a:rPr lang="zh-CN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关于误差，下列说法中错误的是 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（        ）</a:t>
            </a:r>
            <a:endParaRPr lang="zh-CN" altLang="zh-CN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ts val="3000"/>
              </a:lnSpc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     A</a:t>
            </a:r>
            <a:r>
              <a:rPr lang="zh-CN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．误差的产生与测量工具有关</a:t>
            </a:r>
            <a:endParaRPr lang="zh-CN" altLang="zh-CN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ts val="3000"/>
              </a:lnSpc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     B</a:t>
            </a:r>
            <a:r>
              <a:rPr lang="zh-CN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．误差可以尽量减小，但不可避免</a:t>
            </a:r>
            <a:endParaRPr lang="zh-CN" altLang="zh-CN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ts val="3000"/>
              </a:lnSpc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     C</a:t>
            </a:r>
            <a:r>
              <a:rPr lang="zh-CN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．测量值和真实值之间永远存在差异</a:t>
            </a:r>
            <a:endParaRPr lang="zh-CN" altLang="zh-CN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ts val="3000"/>
              </a:lnSpc>
            </a:pP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     D</a:t>
            </a:r>
            <a:r>
              <a:rPr lang="zh-CN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．误差太大就成了错误，所以有时误差其实就是错误</a:t>
            </a:r>
            <a:endParaRPr lang="zh-CN" altLang="zh-CN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10"/>
            </p:custDataLst>
          </p:nvPr>
        </p:nvSpPr>
        <p:spPr>
          <a:xfrm>
            <a:off x="7031739" y="3717183"/>
            <a:ext cx="555722" cy="447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165" rtl="0" eaLnBrk="1" fontAlgn="auto" latinLnBrk="0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charset="-122"/>
                <a:cs typeface="+mn-cs"/>
              </a:rPr>
              <a:t>D</a:t>
            </a:r>
            <a:endParaRPr kumimoji="0" lang="zh-CN" altLang="en-US" sz="22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9" name="文本框 8" title="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六、练习巩固</a:t>
            </a:r>
            <a:endParaRPr lang="en-US" altLang="zh-CN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矩形 2" title=""/>
          <p:cNvSpPr/>
          <p:nvPr>
            <p:custDataLst>
              <p:tags r:id="rId4"/>
            </p:custDataLst>
          </p:nvPr>
        </p:nvSpPr>
        <p:spPr>
          <a:xfrm>
            <a:off x="695325" y="1340485"/>
            <a:ext cx="842137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9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、右图中，停表的示数是</a:t>
            </a:r>
            <a:r>
              <a:rPr lang="en-US" altLang="zh-CN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_____________________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。</a:t>
            </a:r>
            <a:r>
              <a:rPr lang="zh-CN" altLang="en-US" sz="2400">
                <a:solidFill>
                  <a:srgbClr val="002060"/>
                </a:solidFill>
                <a:ea typeface="+mj-ea"/>
              </a:rPr>
              <a:t>  </a:t>
            </a:r>
            <a:r>
              <a:rPr lang="zh-CN" altLang="en-US" sz="2400" u="sng">
                <a:solidFill>
                  <a:srgbClr val="002060"/>
                </a:solidFill>
                <a:ea typeface="+mj-ea"/>
              </a:rPr>
              <a:t> </a:t>
            </a:r>
            <a:endParaRPr lang="zh-CN" altLang="en-US" sz="2400">
              <a:solidFill>
                <a:srgbClr val="002060"/>
              </a:solidFill>
              <a:ea typeface="+mj-ea"/>
            </a:endParaRPr>
          </a:p>
        </p:txBody>
      </p:sp>
      <p:pic>
        <p:nvPicPr>
          <p:cNvPr id="4" name="图片 3" title=""/>
          <p:cNvPicPr/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 bwMode="auto">
          <a:xfrm>
            <a:off x="8256270" y="476885"/>
            <a:ext cx="3839845" cy="4488180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10" name="文本框 9" title=""/>
          <p:cNvSpPr txBox="1"/>
          <p:nvPr>
            <p:custDataLst>
              <p:tags r:id="rId7"/>
            </p:custDataLst>
          </p:nvPr>
        </p:nvSpPr>
        <p:spPr>
          <a:xfrm>
            <a:off x="5015865" y="1183005"/>
            <a:ext cx="3828415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charset="-122"/>
                <a:cs typeface="+mn-cs"/>
              </a:rPr>
              <a:t>10min9.6s (</a:t>
            </a: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charset="-122"/>
                <a:cs typeface="+mn-cs"/>
              </a:rPr>
              <a:t>或 </a:t>
            </a: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/>
                <a:ea typeface="微软雅黑" panose="020b0503020204020204" charset="-122"/>
                <a:cs typeface="+mn-cs"/>
              </a:rPr>
              <a:t>609.6s)</a:t>
            </a:r>
            <a:endParaRPr lang="zh-CN" altLang="en-US" sz="2800">
              <a:solidFill>
                <a:srgbClr val="C00000"/>
              </a:solidFill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8"/>
            </p:custDataLst>
          </p:nvPr>
        </p:nvSpPr>
        <p:spPr>
          <a:xfrm>
            <a:off x="263525" y="3068955"/>
            <a:ext cx="8519160" cy="17703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   10</a:t>
            </a:r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、</a:t>
            </a: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 误差________避免，错误________</a:t>
            </a:r>
            <a:r>
              <a:rPr lang="en-US" sz="280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避免。</a:t>
            </a:r>
            <a:endParaRPr lang="en-US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  <a:sym typeface="+mn-ea"/>
            </a:endParaRPr>
          </a:p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(均选填“可以”或“不可以”)</a:t>
            </a:r>
            <a:endParaRPr lang="en-US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  <a:sym typeface="+mn-ea"/>
            </a:endParaRPr>
          </a:p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减小误差最常用的方法是___________________。</a:t>
            </a:r>
            <a:endParaRPr lang="en-US" altLang="en-US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9"/>
            </p:custDataLst>
          </p:nvPr>
        </p:nvSpPr>
        <p:spPr>
          <a:xfrm>
            <a:off x="2351405" y="3141345"/>
            <a:ext cx="160210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280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/>
              </a:rPr>
              <a:t>不</a:t>
            </a:r>
            <a:r>
              <a:rPr lang="en-US" altLang="zh-CN" sz="280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/>
              </a:rPr>
              <a:t>可以</a:t>
            </a:r>
            <a:endParaRPr lang="en-US" altLang="zh-CN" sz="2800">
              <a:solidFill>
                <a:srgbClr val="C0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10"/>
            </p:custDataLst>
          </p:nvPr>
        </p:nvSpPr>
        <p:spPr>
          <a:xfrm>
            <a:off x="5520055" y="3068955"/>
            <a:ext cx="160210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altLang="zh-CN" sz="280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/>
              </a:rPr>
              <a:t>可以</a:t>
            </a:r>
            <a:endParaRPr lang="en-US" altLang="zh-CN" sz="2800">
              <a:solidFill>
                <a:srgbClr val="C0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11"/>
            </p:custDataLst>
          </p:nvPr>
        </p:nvSpPr>
        <p:spPr>
          <a:xfrm>
            <a:off x="4511438" y="4221647"/>
            <a:ext cx="3027680" cy="52197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280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/>
              </a:rPr>
              <a:t>多次测量取平均值</a:t>
            </a:r>
            <a:endParaRPr lang="zh-CN" altLang="en-US" sz="2800">
              <a:solidFill>
                <a:srgbClr val="C0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9" name="文本框 8" title=""/>
          <p:cNvSpPr txBox="1"/>
          <p:nvPr>
            <p:custDataLst>
              <p:tags r:id="rId4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一、长度的单位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Text Box 3" title="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437522" y="1821502"/>
            <a:ext cx="885666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3000" b="1"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>
              <a:defRPr sz="2800"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>
              <a:defRPr sz="2400"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 smtClean="0"/>
              <a:t>1</a:t>
            </a:r>
            <a:r>
              <a:rPr lang="zh-CN" altLang="en-US" kern="0" smtClean="0">
                <a:solidFill>
                  <a:sysClr val="windowText" lastClr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．长度的</a:t>
            </a:r>
            <a:r>
              <a:rPr lang="zh-CN" altLang="en-US" smtClean="0"/>
              <a:t>国际单位</a:t>
            </a:r>
            <a:r>
              <a:rPr lang="en-US" altLang="zh-CN" smtClean="0"/>
              <a:t>:</a:t>
            </a:r>
            <a:endParaRPr lang="en-US" altLang="zh-CN" sz="2800"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Text Box 4" title="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622732" y="3230752"/>
            <a:ext cx="46579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2800" b="1">
                <a:latin typeface="华文楷体" panose="02010600040101010101" pitchFamily="2" charset="-122"/>
                <a:ea typeface="华文楷体" panose="02010600040101010101" pitchFamily="2" charset="-122"/>
              </a:defRPr>
            </a:lvl1pPr>
            <a:lvl2pPr>
              <a:defRPr sz="2800"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>
              <a:defRPr sz="2400"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zh-CN" altLang="en-US" smtClean="0"/>
              <a:t>千米</a:t>
            </a:r>
            <a:r>
              <a:rPr lang="zh-CN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r>
              <a:rPr lang="zh-CN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）、分米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err="1"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 title="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644527" y="4497779"/>
            <a:ext cx="21887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 smtClea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微米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（</a:t>
            </a:r>
            <a:r>
              <a:rPr lang="el-GR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μm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）</a:t>
            </a:r>
            <a:r>
              <a:rPr lang="zh-CN" altLang="en-US" sz="2800" b="1" smtClea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、</a:t>
            </a:r>
            <a:endParaRPr lang="zh-CN" altLang="en-US" sz="2800" b="1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图片 6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6" t="47680" r="12278" b="10113"/>
          <a:stretch>
            <a:fillRect/>
          </a:stretch>
        </p:blipFill>
        <p:spPr>
          <a:xfrm>
            <a:off x="7103564" y="2350402"/>
            <a:ext cx="4421530" cy="2789499"/>
          </a:xfrm>
          <a:prstGeom prst="rect">
            <a:avLst/>
          </a:prstGeom>
        </p:spPr>
      </p:pic>
      <p:sp>
        <p:nvSpPr>
          <p:cNvPr id="8" name="Rectangle 5" title="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919073" y="4484398"/>
            <a:ext cx="28494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 smtClea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纳米（</a:t>
            </a:r>
            <a:r>
              <a:rPr lang="el-GR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nm</a:t>
            </a:r>
            <a:r>
              <a:rPr lang="zh-CN" altLang="en-US" sz="2800" b="1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）</a:t>
            </a:r>
            <a:endParaRPr lang="zh-CN" altLang="en-US" sz="2800" b="1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矩形 9" title=""/>
          <p:cNvSpPr/>
          <p:nvPr>
            <p:custDataLst>
              <p:tags r:id="rId11"/>
            </p:custDataLst>
          </p:nvPr>
        </p:nvSpPr>
        <p:spPr>
          <a:xfrm>
            <a:off x="6530581" y="1822344"/>
            <a:ext cx="27368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2800" b="1" smtClea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en-US" sz="2800" b="1" smtClean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用字母     表示。</a:t>
            </a:r>
            <a:endParaRPr lang="en-US" altLang="zh-CN" sz="2800" b="1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矩形 10" title=""/>
          <p:cNvSpPr/>
          <p:nvPr>
            <p:custDataLst>
              <p:tags r:id="rId12"/>
            </p:custDataLst>
          </p:nvPr>
        </p:nvSpPr>
        <p:spPr>
          <a:xfrm>
            <a:off x="4925771" y="1835134"/>
            <a:ext cx="17123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米</a:t>
            </a:r>
            <a:r>
              <a:rPr lang="en-US" altLang="zh-CN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(m</a:t>
            </a:r>
            <a:r>
              <a:rPr lang="zh-CN" alt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       </a:t>
            </a:r>
            <a:r>
              <a:rPr lang="en-US" altLang="zh-CN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)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矩形 2" title=""/>
          <p:cNvSpPr/>
          <p:nvPr>
            <p:custDataLst>
              <p:tags r:id="rId13"/>
            </p:custDataLst>
          </p:nvPr>
        </p:nvSpPr>
        <p:spPr>
          <a:xfrm>
            <a:off x="5703803" y="1832092"/>
            <a:ext cx="7809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err="1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eter</a:t>
            </a:r>
            <a:endParaRPr lang="zh-CN" altLang="en-US"/>
          </a:p>
        </p:txBody>
      </p:sp>
      <p:sp>
        <p:nvSpPr>
          <p:cNvPr id="14" name="矩形 13" title=""/>
          <p:cNvSpPr/>
          <p:nvPr>
            <p:custDataLst>
              <p:tags r:id="rId14"/>
            </p:custDataLst>
          </p:nvPr>
        </p:nvSpPr>
        <p:spPr>
          <a:xfrm>
            <a:off x="7811634" y="1800409"/>
            <a:ext cx="4844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m</a:t>
            </a:r>
            <a:endParaRPr lang="en-US" altLang="zh-CN" sz="2800" b="1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Text Box 4" title="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1644527" y="3893699"/>
            <a:ext cx="46579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2800" b="1">
                <a:latin typeface="华文楷体" panose="02010600040101010101" pitchFamily="2" charset="-122"/>
                <a:ea typeface="华文楷体" panose="02010600040101010101" pitchFamily="2" charset="-122"/>
              </a:defRPr>
            </a:lvl1pPr>
            <a:lvl2pPr>
              <a:defRPr sz="2800"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>
              <a:defRPr sz="2400"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zh-CN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厘米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r>
              <a:rPr lang="zh-CN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、毫米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mm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4" title="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1631584" y="2555155"/>
            <a:ext cx="46579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2800" b="1">
                <a:latin typeface="华文楷体" panose="02010600040101010101" pitchFamily="2" charset="-122"/>
                <a:ea typeface="华文楷体" panose="02010600040101010101" pitchFamily="2" charset="-122"/>
              </a:defRPr>
            </a:lvl1pPr>
            <a:lvl2pPr>
              <a:defRPr sz="2800"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>
              <a:defRPr sz="2400"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zh-CN" altLang="en-US" smtClean="0"/>
              <a:t>其它常用单位：</a:t>
            </a:r>
            <a:endParaRPr lang="en-US" altLang="zh-CN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CE0D8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8" grpId="0"/>
      <p:bldP spid="10" grpId="0"/>
      <p:bldP spid="11" grpId="0"/>
      <p:bldP spid="3" grpId="0"/>
      <p:bldP spid="3" grpId="1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aphicFrame>
        <p:nvGraphicFramePr>
          <p:cNvPr id="8219" name="Object 27" title="">
            <a:hlinkClick action="ppaction://ole?verb=1"/>
          </p:cNvPr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005205" y="2449195"/>
          <a:ext cx="10196830" cy="836295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38" name="公式" r:id="rId4" imgW="1638300" imgH="215900" progId="Equation.3">
                  <p:embed/>
                </p:oleObj>
              </mc:Choice>
              <mc:Fallback>
                <p:oleObj name="公式" r:id="rId4" imgW="1638300" imgH="215900" progId="Equation.3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05205" y="2449195"/>
                        <a:ext cx="10196830" cy="8362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25" name="箭头 807" title="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1052195" y="2290445"/>
            <a:ext cx="9805035" cy="3048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tailEnd type="stealth" w="lg" len="lg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226" name="箭头 807" title="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1133475" y="3460115"/>
            <a:ext cx="9516745" cy="5270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stealth" w="lg" len="lg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8227" name="Text Box 10" title="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673350" y="1649730"/>
            <a:ext cx="6040120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/>
              <a:buNone/>
            </a:pPr>
            <a:r>
              <a:rPr lang="zh-CN" altLang="en-US" sz="3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大化小</a:t>
            </a:r>
            <a:r>
              <a:rPr lang="zh-CN" altLang="en-US" sz="36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：乘以</a:t>
            </a:r>
            <a:r>
              <a:rPr lang="en-US" altLang="zh-CN" sz="36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10</a:t>
            </a:r>
            <a:r>
              <a:rPr lang="zh-CN" altLang="en-US" sz="36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的</a:t>
            </a:r>
            <a:r>
              <a:rPr lang="zh-CN" altLang="en-US" sz="3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正</a:t>
            </a:r>
            <a:r>
              <a:rPr lang="zh-CN" altLang="en-US" sz="36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幂</a:t>
            </a:r>
            <a:endParaRPr lang="zh-CN" altLang="en-US" sz="3600" b="1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228" name="Text Box 10" title="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313305" y="3099435"/>
            <a:ext cx="1214120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/>
              <a:buNone/>
            </a:pPr>
            <a:endParaRPr lang="zh-CN" altLang="en-US" sz="3600" b="1">
              <a:solidFill>
                <a:srgbClr val="000000"/>
              </a:solidFill>
            </a:endParaRPr>
          </a:p>
        </p:txBody>
      </p:sp>
      <p:sp>
        <p:nvSpPr>
          <p:cNvPr id="8224" name="Text Box 10" title="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898775" y="3460750"/>
            <a:ext cx="6040120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/>
              <a:buNone/>
            </a:pPr>
            <a:r>
              <a:rPr lang="zh-CN" altLang="en-US" sz="3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小化大</a:t>
            </a:r>
            <a:r>
              <a:rPr lang="zh-CN" altLang="en-US" sz="36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：乘以</a:t>
            </a:r>
            <a:r>
              <a:rPr lang="en-US" altLang="zh-CN" sz="36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10</a:t>
            </a:r>
            <a:r>
              <a:rPr lang="zh-CN" altLang="en-US" sz="36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的</a:t>
            </a:r>
            <a:r>
              <a:rPr lang="zh-CN" altLang="en-US" sz="36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负</a:t>
            </a:r>
            <a:r>
              <a:rPr lang="zh-CN" altLang="en-US" sz="36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幂</a:t>
            </a:r>
            <a:endParaRPr lang="zh-CN" altLang="en-US" sz="3600" b="1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8" name="Rectangle 7" title="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376943" y="4673979"/>
            <a:ext cx="2484437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kumimoji="0" lang="en-US" altLang="zh-CN" sz="28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dm</a:t>
            </a:r>
            <a:r>
              <a:rPr kumimoji="0" lang="en-US" altLang="zh-CN" sz="28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       m</a:t>
            </a:r>
            <a:endParaRPr kumimoji="0" lang="zh-CN" altLang="en-US" sz="2800" b="1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9" name="Rectangle 8" title="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1856111" y="4601271"/>
            <a:ext cx="2235788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kumimoji="0" lang="en-US" altLang="zh-CN" sz="28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km</a:t>
            </a:r>
            <a:r>
              <a:rPr kumimoji="0" lang="en-US" altLang="zh-CN" sz="28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       m</a:t>
            </a:r>
            <a:endParaRPr kumimoji="0" lang="zh-CN" altLang="en-US" sz="2800" b="1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0" name="Rectangle 9" title="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7204653" y="4673979"/>
            <a:ext cx="2484437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kumimoji="0" lang="en-US" altLang="zh-CN" sz="28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cm</a:t>
            </a:r>
            <a:r>
              <a:rPr kumimoji="0" lang="en-US" altLang="zh-CN" sz="28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       m</a:t>
            </a:r>
            <a:endParaRPr kumimoji="0" lang="zh-CN" altLang="en-US" sz="2800" b="1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1" name="Rectangle 10" title="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1856048" y="5754114"/>
            <a:ext cx="2484437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kumimoji="0" lang="en-US" altLang="zh-CN" sz="28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mm</a:t>
            </a:r>
            <a:r>
              <a:rPr kumimoji="0" lang="en-US" altLang="zh-CN" sz="28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      m</a:t>
            </a:r>
            <a:endParaRPr kumimoji="0" lang="zh-CN" altLang="en-US" sz="2800" b="1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2" name="Rectangle 11" title="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377080" y="5825869"/>
            <a:ext cx="2000869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kumimoji="0" lang="el-GR" alt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μm</a:t>
            </a:r>
            <a:r>
              <a:rPr kumimoji="0" lang="en-US" altLang="zh-CN" sz="28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       m</a:t>
            </a:r>
            <a:endParaRPr kumimoji="0" lang="zh-CN" altLang="en-US" sz="2800" b="1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3" name="Rectangle 15" title="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7204735" y="5762369"/>
            <a:ext cx="1997663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kumimoji="0" lang="el-GR" alt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nm</a:t>
            </a:r>
            <a:r>
              <a:rPr kumimoji="0" lang="en-US" altLang="zh-CN" sz="28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       m</a:t>
            </a:r>
            <a:endParaRPr kumimoji="0" lang="zh-CN" altLang="en-US" sz="2800" b="1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4" name="矩形 10" title="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5311961" y="4674046"/>
            <a:ext cx="1285875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10</a:t>
            </a:r>
            <a:r>
              <a:rPr kumimoji="0" lang="en-US" altLang="zh-CN" sz="2800" b="1" i="0" u="none" strike="noStrike" kern="0" cap="none" spc="0" normalizeH="0" baseline="300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-1</a:t>
            </a:r>
            <a:endParaRPr kumimoji="0" lang="zh-CN" altLang="en-US" sz="2800" b="0" i="0" u="none" strike="noStrike" kern="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5" name="矩形 11" title="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8120568" y="4664716"/>
            <a:ext cx="745717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10</a:t>
            </a:r>
            <a:r>
              <a:rPr kumimoji="0" lang="en-US" altLang="zh-CN" sz="2800" b="1" i="0" u="none" strike="noStrike" kern="0" cap="none" spc="0" normalizeH="0" baseline="300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-2</a:t>
            </a:r>
            <a:endParaRPr kumimoji="0" lang="zh-CN" altLang="en-US" sz="2800" b="0" i="0" u="none" strike="noStrike" kern="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6" name="矩形 12" title="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2805110" y="5742097"/>
            <a:ext cx="745717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10</a:t>
            </a:r>
            <a:r>
              <a:rPr kumimoji="0" lang="en-US" altLang="zh-CN" sz="2800" b="1" i="0" u="none" strike="noStrike" kern="0" cap="none" spc="0" normalizeH="0" baseline="300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-3</a:t>
            </a:r>
            <a:endParaRPr kumimoji="0" lang="zh-CN" altLang="en-US" sz="2800" b="0" i="0" u="none" strike="noStrike" kern="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7" name="矩形 13" title="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5303880" y="5823646"/>
            <a:ext cx="745717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10</a:t>
            </a:r>
            <a:r>
              <a:rPr kumimoji="0" lang="en-US" altLang="zh-CN" sz="2800" b="1" i="0" u="none" strike="noStrike" kern="0" cap="none" spc="0" normalizeH="0" baseline="300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-6</a:t>
            </a:r>
            <a:endParaRPr kumimoji="0" lang="zh-CN" altLang="en-US" sz="2800" b="0" i="0" u="none" strike="noStrike" kern="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8" name="矩形 14" title="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8141205" y="5762369"/>
            <a:ext cx="745717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10</a:t>
            </a:r>
            <a:r>
              <a:rPr kumimoji="0" lang="en-US" altLang="zh-CN" sz="2800" b="1" i="0" u="none" strike="noStrike" kern="0" cap="none" spc="0" normalizeH="0" baseline="300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-9</a:t>
            </a:r>
            <a:endParaRPr kumimoji="0" lang="zh-CN" altLang="en-US" sz="2800" b="0" i="0" u="none" strike="noStrike" kern="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矩形 2" title=""/>
          <p:cNvSpPr/>
          <p:nvPr>
            <p:custDataLst>
              <p:tags r:id="rId22"/>
            </p:custDataLst>
          </p:nvPr>
        </p:nvSpPr>
        <p:spPr>
          <a:xfrm>
            <a:off x="2810624" y="4593721"/>
            <a:ext cx="663964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10</a:t>
            </a:r>
            <a:r>
              <a:rPr kumimoji="0" lang="en-US" altLang="zh-CN" sz="2800" b="1" i="0" u="none" strike="noStrike" kern="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9" name="文本框 8" title=""/>
          <p:cNvSpPr txBox="1"/>
          <p:nvPr>
            <p:custDataLst>
              <p:tags r:id="rId2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一、长度的单位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" name="任意多边形 20" title=""/>
          <p:cNvSpPr/>
          <p:nvPr>
            <p:custDataLst>
              <p:tags r:id="rId24"/>
            </p:custDataLst>
          </p:nvPr>
        </p:nvSpPr>
        <p:spPr bwMode="auto">
          <a:xfrm rot="16200000">
            <a:off x="4736219" y="1280696"/>
            <a:ext cx="192423" cy="690686"/>
          </a:xfrm>
          <a:custGeom>
            <a:gdLst>
              <a:gd name="T0" fmla="*/ 0 w 277754"/>
              <a:gd name="T1" fmla="*/ 0 h 895927"/>
              <a:gd name="T2" fmla="*/ 277327 w 277754"/>
              <a:gd name="T3" fmla="*/ 414566 h 895927"/>
              <a:gd name="T4" fmla="*/ 83199 w 277754"/>
              <a:gd name="T5" fmla="*/ 893621 h 895927"/>
              <a:gd name="T6" fmla="*/ 83199 w 277754"/>
              <a:gd name="T7" fmla="*/ 893621 h 895927"/>
              <a:gd name="T8" fmla="*/ 0 60000 65536"/>
              <a:gd name="T9" fmla="*/ 0 60000 65536"/>
              <a:gd name="T10" fmla="*/ 0 60000 65536"/>
              <a:gd name="T11" fmla="*/ 0 60000 65536"/>
            </a:gdLst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77754" h="895927">
                <a:moveTo>
                  <a:pt x="0" y="0"/>
                </a:moveTo>
                <a:cubicBezTo>
                  <a:pt x="131618" y="133157"/>
                  <a:pt x="263236" y="266315"/>
                  <a:pt x="277091" y="415636"/>
                </a:cubicBezTo>
                <a:cubicBezTo>
                  <a:pt x="290946" y="564957"/>
                  <a:pt x="83127" y="895927"/>
                  <a:pt x="83127" y="895927"/>
                </a:cubicBezTo>
              </a:path>
            </a:pathLst>
          </a:custGeom>
          <a:noFill/>
          <a:ln w="222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2" name="直接箭头连接符 1" title=""/>
          <p:cNvCxnSpPr/>
          <p:nvPr>
            <p:custDataLst>
              <p:tags r:id="rId25"/>
            </p:custDataLst>
          </p:nvPr>
        </p:nvCxnSpPr>
        <p:spPr>
          <a:xfrm>
            <a:off x="1767840" y="2988945"/>
            <a:ext cx="871855" cy="762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" name="直接箭头连接符 3" title=""/>
          <p:cNvCxnSpPr/>
          <p:nvPr>
            <p:custDataLst>
              <p:tags r:id="rId26"/>
            </p:custDataLst>
          </p:nvPr>
        </p:nvCxnSpPr>
        <p:spPr>
          <a:xfrm>
            <a:off x="3143885" y="3004820"/>
            <a:ext cx="648335" cy="190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" name="直接箭头连接符 4" title=""/>
          <p:cNvCxnSpPr/>
          <p:nvPr>
            <p:custDataLst>
              <p:tags r:id="rId27"/>
            </p:custDataLst>
          </p:nvPr>
        </p:nvCxnSpPr>
        <p:spPr>
          <a:xfrm>
            <a:off x="4429760" y="2996565"/>
            <a:ext cx="774065" cy="63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7" name="直接箭头连接符 6" title=""/>
          <p:cNvCxnSpPr/>
          <p:nvPr>
            <p:custDataLst>
              <p:tags r:id="rId28"/>
            </p:custDataLst>
          </p:nvPr>
        </p:nvCxnSpPr>
        <p:spPr>
          <a:xfrm>
            <a:off x="5880100" y="3002915"/>
            <a:ext cx="648335" cy="190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" name="直接箭头连接符 7" title=""/>
          <p:cNvCxnSpPr/>
          <p:nvPr>
            <p:custDataLst>
              <p:tags r:id="rId29"/>
            </p:custDataLst>
          </p:nvPr>
        </p:nvCxnSpPr>
        <p:spPr>
          <a:xfrm>
            <a:off x="7381240" y="2996565"/>
            <a:ext cx="93599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" name="直接箭头连接符 9" title=""/>
          <p:cNvCxnSpPr/>
          <p:nvPr>
            <p:custDataLst>
              <p:tags r:id="rId30"/>
            </p:custDataLst>
          </p:nvPr>
        </p:nvCxnSpPr>
        <p:spPr>
          <a:xfrm flipV="1">
            <a:off x="9192260" y="2991485"/>
            <a:ext cx="864235" cy="508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1" name="圆角矩形 10" title=""/>
          <p:cNvSpPr/>
          <p:nvPr>
            <p:custDataLst>
              <p:tags r:id="rId31"/>
            </p:custDataLst>
          </p:nvPr>
        </p:nvSpPr>
        <p:spPr>
          <a:xfrm>
            <a:off x="1703705" y="2548890"/>
            <a:ext cx="997585" cy="634365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 title=""/>
          <p:cNvSpPr/>
          <p:nvPr>
            <p:custDataLst>
              <p:tags r:id="rId32"/>
            </p:custDataLst>
          </p:nvPr>
        </p:nvSpPr>
        <p:spPr>
          <a:xfrm>
            <a:off x="3147060" y="2636520"/>
            <a:ext cx="682625" cy="634365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圆角矩形 12" title=""/>
          <p:cNvSpPr/>
          <p:nvPr>
            <p:custDataLst>
              <p:tags r:id="rId33"/>
            </p:custDataLst>
          </p:nvPr>
        </p:nvSpPr>
        <p:spPr>
          <a:xfrm>
            <a:off x="4435475" y="2651125"/>
            <a:ext cx="764540" cy="634365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圆角矩形 13" title=""/>
          <p:cNvSpPr/>
          <p:nvPr>
            <p:custDataLst>
              <p:tags r:id="rId34"/>
            </p:custDataLst>
          </p:nvPr>
        </p:nvSpPr>
        <p:spPr>
          <a:xfrm>
            <a:off x="5884545" y="2564765"/>
            <a:ext cx="683895" cy="634365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圆角矩形 14" title=""/>
          <p:cNvSpPr/>
          <p:nvPr>
            <p:custDataLst>
              <p:tags r:id="rId35"/>
            </p:custDataLst>
          </p:nvPr>
        </p:nvSpPr>
        <p:spPr>
          <a:xfrm>
            <a:off x="7392035" y="2515870"/>
            <a:ext cx="997585" cy="755015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圆角矩形 15" title=""/>
          <p:cNvSpPr/>
          <p:nvPr>
            <p:custDataLst>
              <p:tags r:id="rId36"/>
            </p:custDataLst>
          </p:nvPr>
        </p:nvSpPr>
        <p:spPr>
          <a:xfrm>
            <a:off x="9185275" y="2565400"/>
            <a:ext cx="854075" cy="705485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27" grpId="0"/>
      <p:bldP spid="8224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3" grpId="0"/>
      <p:bldP spid="21" grpId="0" animBg="1"/>
      <p:bldP spid="11" grpId="2" animBg="1"/>
      <p:bldP spid="12" grpId="2" animBg="1"/>
      <p:bldP spid="13" grpId="2" animBg="1"/>
      <p:bldP spid="14" grpId="2" animBg="1"/>
      <p:bldP spid="15" grpId="2" animBg="1"/>
      <p:bldP spid="16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矩形 1" title=""/>
          <p:cNvSpPr/>
          <p:nvPr>
            <p:custDataLst>
              <p:tags r:id="rId3"/>
            </p:custDataLst>
          </p:nvPr>
        </p:nvSpPr>
        <p:spPr>
          <a:xfrm>
            <a:off x="1478883" y="3311831"/>
            <a:ext cx="46217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kern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Helvetica"/>
                <a:sym typeface="Helvetica"/>
              </a:rPr>
              <a:t>12</a:t>
            </a: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μm</a:t>
            </a:r>
            <a:r>
              <a:rPr lang="en-US" altLang="zh-CN" sz="2800" kern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Helvetica"/>
                <a:sym typeface="Helvetica"/>
              </a:rPr>
              <a:t>=12×10</a:t>
            </a:r>
            <a:r>
              <a:rPr lang="en-US" altLang="zh-CN" sz="2800" kern="0" baseline="300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Helvetica"/>
                <a:sym typeface="Helvetica"/>
              </a:rPr>
              <a:t>-6</a:t>
            </a:r>
            <a:r>
              <a:rPr lang="en-US" altLang="zh-CN" sz="2800" kern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Helvetica"/>
                <a:sym typeface="Helvetica"/>
              </a:rPr>
              <a:t>m=</a:t>
            </a:r>
            <a:r>
              <a:rPr lang="en-US" altLang="zh-CN" sz="2800" kern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Helvetica"/>
                <a:sym typeface="Helvetica"/>
              </a:rPr>
              <a:t>1.2×10</a:t>
            </a:r>
            <a:r>
              <a:rPr lang="en-US" altLang="zh-CN" sz="2800" kern="0" baseline="3000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Helvetica"/>
                <a:sym typeface="Helvetica"/>
              </a:rPr>
              <a:t>-5</a:t>
            </a:r>
            <a:r>
              <a:rPr lang="en-US" altLang="zh-CN" sz="2800" kern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Helvetica"/>
                <a:sym typeface="Helvetica"/>
              </a:rPr>
              <a:t>m</a:t>
            </a:r>
            <a:endParaRPr lang="zh-CN" altLang="en-US" sz="2800" kern="0">
              <a:solidFill>
                <a:prstClr val="black"/>
              </a:solidFill>
              <a:latin typeface="Times New Roman" panose="02020603050405020304" pitchFamily="18" charset="0"/>
              <a:ea typeface="楷体" panose="02010609060101010101" pitchFamily="49" charset="-122"/>
              <a:cs typeface="Helvetica"/>
              <a:sym typeface="Helvetica"/>
            </a:endParaRPr>
          </a:p>
        </p:txBody>
      </p:sp>
      <p:grpSp>
        <p:nvGrpSpPr>
          <p:cNvPr id="3" name="组合 2" title=""/>
          <p:cNvGrpSpPr/>
          <p:nvPr>
            <p:custDataLst>
              <p:tags r:id="rId4"/>
            </p:custDataLst>
          </p:nvPr>
        </p:nvGrpSpPr>
        <p:grpSpPr>
          <a:xfrm>
            <a:off x="1517421" y="3799031"/>
            <a:ext cx="1261884" cy="1039145"/>
            <a:chOff x="1667105" y="4467683"/>
            <a:chExt cx="1682512" cy="1385524"/>
          </a:xfrm>
        </p:grpSpPr>
        <p:sp>
          <p:nvSpPr>
            <p:cNvPr id="4" name="矩形 3"/>
            <p:cNvSpPr/>
            <p:nvPr>
              <p:custDataLst>
                <p:tags r:id="rId5"/>
              </p:custDataLst>
            </p:nvPr>
          </p:nvSpPr>
          <p:spPr>
            <a:xfrm>
              <a:off x="1667105" y="5155580"/>
              <a:ext cx="1682512" cy="6976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>
                  <a:solidFill>
                    <a:prstClr val="black"/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原单位</a:t>
              </a:r>
              <a:endParaRPr lang="zh-CN" altLang="en-US" sz="2800">
                <a:solidFill>
                  <a:prstClr val="black"/>
                </a:solidFill>
                <a:ea typeface="楷体" panose="02010609060101010101" pitchFamily="49" charset="-122"/>
              </a:endParaRPr>
            </a:p>
          </p:txBody>
        </p:sp>
        <p:cxnSp>
          <p:nvCxnSpPr>
            <p:cNvPr id="7" name="直接箭头连接符 6"/>
            <p:cNvCxnSpPr/>
            <p:nvPr>
              <p:custDataLst>
                <p:tags r:id="rId6"/>
              </p:custDataLst>
            </p:nvPr>
          </p:nvCxnSpPr>
          <p:spPr>
            <a:xfrm flipH="1">
              <a:off x="2532077" y="4467683"/>
              <a:ext cx="0" cy="68789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9" name="直接连接符 8"/>
            <p:cNvCxnSpPr/>
            <p:nvPr>
              <p:custDataLst>
                <p:tags r:id="rId7"/>
              </p:custDataLst>
            </p:nvPr>
          </p:nvCxnSpPr>
          <p:spPr>
            <a:xfrm>
              <a:off x="2304176" y="4467683"/>
              <a:ext cx="455802" cy="0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13" name="组合 12" title=""/>
          <p:cNvGrpSpPr/>
          <p:nvPr>
            <p:custDataLst>
              <p:tags r:id="rId8"/>
            </p:custDataLst>
          </p:nvPr>
        </p:nvGrpSpPr>
        <p:grpSpPr>
          <a:xfrm>
            <a:off x="3326185" y="3788593"/>
            <a:ext cx="515349" cy="658389"/>
            <a:chOff x="3663642" y="4472423"/>
            <a:chExt cx="355134" cy="690149"/>
          </a:xfrm>
        </p:grpSpPr>
        <p:cxnSp>
          <p:nvCxnSpPr>
            <p:cNvPr id="15" name="直接箭头连接符 14"/>
            <p:cNvCxnSpPr/>
            <p:nvPr>
              <p:custDataLst>
                <p:tags r:id="rId9"/>
              </p:custDataLst>
            </p:nvPr>
          </p:nvCxnSpPr>
          <p:spPr>
            <a:xfrm flipH="1">
              <a:off x="3841209" y="4474674"/>
              <a:ext cx="0" cy="68789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6" name="直接连接符 15"/>
            <p:cNvCxnSpPr/>
            <p:nvPr>
              <p:custDataLst>
                <p:tags r:id="rId10"/>
              </p:custDataLst>
            </p:nvPr>
          </p:nvCxnSpPr>
          <p:spPr>
            <a:xfrm>
              <a:off x="3663642" y="4472423"/>
              <a:ext cx="355134" cy="2251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</p:cxnSp>
      </p:grpSp>
      <p:sp>
        <p:nvSpPr>
          <p:cNvPr id="17" name="矩形 16" title=""/>
          <p:cNvSpPr/>
          <p:nvPr>
            <p:custDataLst>
              <p:tags r:id="rId11"/>
            </p:custDataLst>
          </p:nvPr>
        </p:nvSpPr>
        <p:spPr>
          <a:xfrm>
            <a:off x="2779305" y="4444775"/>
            <a:ext cx="48526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原</a:t>
            </a:r>
            <a:r>
              <a:rPr lang="zh-CN" altLang="en-US" sz="2800" smtClean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单位与目标单位</a:t>
            </a: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之间的进率</a:t>
            </a:r>
            <a:endParaRPr lang="zh-CN" altLang="en-US" sz="2800">
              <a:solidFill>
                <a:prstClr val="black"/>
              </a:solidFill>
              <a:ea typeface="楷体" panose="02010609060101010101" pitchFamily="49" charset="-122"/>
            </a:endParaRPr>
          </a:p>
        </p:txBody>
      </p:sp>
      <p:grpSp>
        <p:nvGrpSpPr>
          <p:cNvPr id="19" name="组合 18" title=""/>
          <p:cNvGrpSpPr/>
          <p:nvPr>
            <p:custDataLst>
              <p:tags r:id="rId12"/>
            </p:custDataLst>
          </p:nvPr>
        </p:nvGrpSpPr>
        <p:grpSpPr>
          <a:xfrm>
            <a:off x="3880017" y="3757021"/>
            <a:ext cx="2032204" cy="579731"/>
            <a:chOff x="4155806" y="4474674"/>
            <a:chExt cx="2662195" cy="772974"/>
          </a:xfrm>
        </p:grpSpPr>
        <p:sp>
          <p:nvSpPr>
            <p:cNvPr id="21" name="矩形 20"/>
            <p:cNvSpPr/>
            <p:nvPr>
              <p:custDataLst>
                <p:tags r:id="rId13"/>
              </p:custDataLst>
            </p:nvPr>
          </p:nvSpPr>
          <p:spPr>
            <a:xfrm>
              <a:off x="4694541" y="4550022"/>
              <a:ext cx="2123460" cy="69762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>
                  <a:solidFill>
                    <a:prstClr val="black"/>
                  </a:solidFill>
                  <a:latin typeface="Times New Roman" panose="02020603050405020304" pitchFamily="18" charset="0"/>
                  <a:ea typeface="楷体" panose="02010609060101010101" pitchFamily="49" charset="-122"/>
                </a:rPr>
                <a:t>目标单位</a:t>
              </a:r>
              <a:endParaRPr lang="zh-CN" altLang="en-US" sz="2800">
                <a:solidFill>
                  <a:prstClr val="black"/>
                </a:solidFill>
                <a:ea typeface="楷体" panose="02010609060101010101" pitchFamily="49" charset="-122"/>
              </a:endParaRPr>
            </a:p>
          </p:txBody>
        </p:sp>
        <p:cxnSp>
          <p:nvCxnSpPr>
            <p:cNvPr id="22" name="肘形连接符 21"/>
            <p:cNvCxnSpPr/>
            <p:nvPr>
              <p:custDataLst>
                <p:tags r:id="rId14"/>
              </p:custDataLst>
            </p:nvPr>
          </p:nvCxnSpPr>
          <p:spPr>
            <a:xfrm>
              <a:off x="4155806" y="4474674"/>
              <a:ext cx="641357" cy="442414"/>
            </a:xfrm>
            <a:prstGeom prst="bentConnector3">
              <a:avLst>
                <a:gd name="adj1" fmla="val 50000"/>
              </a:avLst>
            </a:prstGeom>
            <a:noFill/>
            <a:ln w="19050" cap="flat" cmpd="sng" algn="ctr">
              <a:solidFill>
                <a:srgbClr val="C00000"/>
              </a:solidFill>
              <a:prstDash val="solid"/>
              <a:miter lim="800000"/>
              <a:tailEnd type="triangle"/>
            </a:ln>
            <a:effectLst/>
          </p:spPr>
        </p:cxnSp>
      </p:grpSp>
      <p:grpSp>
        <p:nvGrpSpPr>
          <p:cNvPr id="23" name="组合 22" title=""/>
          <p:cNvGrpSpPr/>
          <p:nvPr>
            <p:custDataLst>
              <p:tags r:id="rId15"/>
            </p:custDataLst>
          </p:nvPr>
        </p:nvGrpSpPr>
        <p:grpSpPr>
          <a:xfrm>
            <a:off x="1741063" y="3067234"/>
            <a:ext cx="1022457" cy="399936"/>
            <a:chOff x="2178341" y="3646475"/>
            <a:chExt cx="1003568" cy="533248"/>
          </a:xfrm>
        </p:grpSpPr>
        <p:cxnSp>
          <p:nvCxnSpPr>
            <p:cNvPr id="24" name="直接连接符 23"/>
            <p:cNvCxnSpPr/>
            <p:nvPr>
              <p:custDataLst>
                <p:tags r:id="rId16"/>
              </p:custDataLst>
            </p:nvPr>
          </p:nvCxnSpPr>
          <p:spPr>
            <a:xfrm flipH="1">
              <a:off x="2178341" y="3664165"/>
              <a:ext cx="4632" cy="501516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</p:cxnSp>
        <p:cxnSp>
          <p:nvCxnSpPr>
            <p:cNvPr id="25" name="直接连接符 24"/>
            <p:cNvCxnSpPr/>
            <p:nvPr>
              <p:custDataLst>
                <p:tags r:id="rId17"/>
              </p:custDataLst>
            </p:nvPr>
          </p:nvCxnSpPr>
          <p:spPr>
            <a:xfrm>
              <a:off x="2178341" y="3658693"/>
              <a:ext cx="1003568" cy="0"/>
            </a:xfrm>
            <a:prstGeom prst="line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</p:cxnSp>
        <p:cxnSp>
          <p:nvCxnSpPr>
            <p:cNvPr id="27" name="直接箭头连接符 26"/>
            <p:cNvCxnSpPr/>
            <p:nvPr>
              <p:custDataLst>
                <p:tags r:id="rId18"/>
              </p:custDataLst>
            </p:nvPr>
          </p:nvCxnSpPr>
          <p:spPr>
            <a:xfrm flipH="1">
              <a:off x="3181909" y="3646475"/>
              <a:ext cx="0" cy="533248"/>
            </a:xfrm>
            <a:prstGeom prst="straightConnector1">
              <a:avLst/>
            </a:prstGeom>
            <a:noFill/>
            <a:ln w="19050" cap="flat" cmpd="sng" algn="ctr">
              <a:solidFill>
                <a:srgbClr val="C00000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28" name="矩形 27" title=""/>
          <p:cNvSpPr/>
          <p:nvPr>
            <p:custDataLst>
              <p:tags r:id="rId19"/>
            </p:custDataLst>
          </p:nvPr>
        </p:nvSpPr>
        <p:spPr>
          <a:xfrm>
            <a:off x="1548223" y="2525222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数值不变</a:t>
            </a:r>
            <a:endParaRPr lang="zh-CN" altLang="en-US" sz="2800">
              <a:solidFill>
                <a:prstClr val="black"/>
              </a:solidFill>
              <a:ea typeface="楷体" panose="02010609060101010101" pitchFamily="49" charset="-122"/>
            </a:endParaRPr>
          </a:p>
        </p:txBody>
      </p:sp>
      <p:sp>
        <p:nvSpPr>
          <p:cNvPr id="29" name="矩形 28" title=""/>
          <p:cNvSpPr/>
          <p:nvPr>
            <p:custDataLst>
              <p:tags r:id="rId20"/>
            </p:custDataLst>
          </p:nvPr>
        </p:nvSpPr>
        <p:spPr>
          <a:xfrm>
            <a:off x="1559785" y="1829497"/>
            <a:ext cx="464312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练习：</a:t>
            </a: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12μm</a:t>
            </a: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＝</a:t>
            </a:r>
            <a:r>
              <a:rPr lang="en-US" altLang="zh-CN" sz="2800" baseline="-250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————————</a:t>
            </a: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m </a:t>
            </a:r>
            <a:endParaRPr lang="zh-CN" altLang="en-US" sz="2800">
              <a:solidFill>
                <a:prstClr val="black"/>
              </a:solidFill>
              <a:ea typeface="楷体" panose="02010609060101010101" pitchFamily="49" charset="-122"/>
            </a:endParaRPr>
          </a:p>
        </p:txBody>
      </p:sp>
      <p:sp>
        <p:nvSpPr>
          <p:cNvPr id="30" name="矩形 29" title=""/>
          <p:cNvSpPr/>
          <p:nvPr>
            <p:custDataLst>
              <p:tags r:id="rId21"/>
            </p:custDataLst>
          </p:nvPr>
        </p:nvSpPr>
        <p:spPr>
          <a:xfrm>
            <a:off x="4080668" y="1798652"/>
            <a:ext cx="15520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kern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Helvetica"/>
                <a:sym typeface="Helvetica"/>
              </a:rPr>
              <a:t>1.2×10</a:t>
            </a:r>
            <a:r>
              <a:rPr lang="en-US" altLang="zh-CN" sz="2800" kern="0" baseline="3000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Helvetica"/>
                <a:sym typeface="Helvetica"/>
              </a:rPr>
              <a:t>-5</a:t>
            </a:r>
            <a:endParaRPr lang="zh-CN" altLang="en-US" sz="2800">
              <a:solidFill>
                <a:prstClr val="black"/>
              </a:solidFill>
              <a:ea typeface="楷体" panose="02010609060101010101" pitchFamily="49" charset="-122"/>
            </a:endParaRPr>
          </a:p>
        </p:txBody>
      </p:sp>
      <p:sp>
        <p:nvSpPr>
          <p:cNvPr id="32" name="圆角矩形 31" title=""/>
          <p:cNvSpPr/>
          <p:nvPr>
            <p:custDataLst>
              <p:tags r:id="rId22"/>
            </p:custDataLst>
          </p:nvPr>
        </p:nvSpPr>
        <p:spPr>
          <a:xfrm>
            <a:off x="407035" y="5078730"/>
            <a:ext cx="11256645" cy="1344930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进行单位换算时，</a:t>
            </a:r>
            <a:r>
              <a:rPr lang="zh-CN" altLang="en-US" sz="2800">
                <a:solidFill>
                  <a:sysClr val="windowText" lastClr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数字保持不变，乘以（或除</a:t>
            </a:r>
            <a:r>
              <a:rPr lang="zh-CN" altLang="en-US" sz="280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以）目标</a:t>
            </a:r>
            <a:r>
              <a:rPr lang="zh-CN" altLang="en-US" sz="2800">
                <a:solidFill>
                  <a:sysClr val="windowText" lastClr="00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单位与原单位之间的进率，将原单位改为目标单位</a:t>
            </a: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即可</a:t>
            </a:r>
            <a:r>
              <a: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。</a:t>
            </a:r>
            <a:endParaRPr lang="en-US" altLang="zh-CN" sz="2400">
              <a:solidFill>
                <a:prstClr val="black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2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一、长度的单位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2" name="组合 11" title=""/>
          <p:cNvGrpSpPr/>
          <p:nvPr>
            <p:custDataLst>
              <p:tags r:id="rId24"/>
            </p:custDataLst>
          </p:nvPr>
        </p:nvGrpSpPr>
        <p:grpSpPr>
          <a:xfrm>
            <a:off x="4296015" y="261053"/>
            <a:ext cx="7743067" cy="1295652"/>
            <a:chOff x="1939946" y="4486873"/>
            <a:chExt cx="7743067" cy="1295652"/>
          </a:xfrm>
        </p:grpSpPr>
        <p:sp>
          <p:nvSpPr>
            <p:cNvPr id="6" name="文本框 1"/>
            <p:cNvSpPr txBox="1"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2960026" y="4521285"/>
              <a:ext cx="7207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m</a:t>
              </a:r>
              <a:endParaRPr kumimoji="0" lang="zh-CN" altLang="en-US" sz="2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8" name="文本框 2"/>
            <p:cNvSpPr txBox="1"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3943194" y="4510023"/>
              <a:ext cx="15113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0" cap="none" spc="0" normalizeH="0" baseline="0" noProof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dm</a:t>
              </a:r>
              <a:endParaRPr kumimoji="0" lang="zh-CN" altLang="en-US" sz="2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" name="文本框 3"/>
            <p:cNvSpPr txBox="1"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5105717" y="4494765"/>
              <a:ext cx="143986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cm</a:t>
              </a:r>
              <a:endParaRPr kumimoji="0" lang="zh-CN" altLang="en-US" sz="2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0" name="文本框 4"/>
            <p:cNvSpPr txBox="1"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6104488" y="4486873"/>
              <a:ext cx="13684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mm</a:t>
              </a:r>
              <a:endParaRPr kumimoji="0" lang="zh-CN" altLang="en-US" sz="2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文本框 6"/>
            <p:cNvSpPr txBox="1"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8314588" y="4495878"/>
              <a:ext cx="13684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n</a:t>
              </a:r>
              <a:r>
                <a:rPr kumimoji="0" lang="en-US" altLang="zh-CN" sz="2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m</a:t>
              </a:r>
              <a:endParaRPr kumimoji="0" lang="zh-CN" altLang="en-US" sz="2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4" name="文本框 7"/>
            <p:cNvSpPr txBox="1"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7238112" y="4495878"/>
              <a:ext cx="136683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0" cap="none" spc="0" normalizeH="0" baseline="0" noProof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μ</a:t>
              </a:r>
              <a:r>
                <a:rPr kumimoji="0" lang="en-US" altLang="zh-CN" sz="2800" b="0" i="0" u="none" strike="noStrike" kern="0" cap="none" spc="0" normalizeH="0" baseline="0" noProof="0" err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m</a:t>
              </a:r>
              <a:endParaRPr kumimoji="0" lang="zh-CN" altLang="en-US" sz="2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" name="文本框 8"/>
            <p:cNvSpPr txBox="1"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1939946" y="4552640"/>
              <a:ext cx="69754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km</a:t>
              </a:r>
              <a:endParaRPr kumimoji="0" lang="zh-CN" altLang="en-US" sz="2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6" name="矩形 25"/>
            <p:cNvSpPr/>
            <p:nvPr>
              <p:custDataLst>
                <p:tags r:id="rId32"/>
              </p:custDataLst>
            </p:nvPr>
          </p:nvSpPr>
          <p:spPr>
            <a:xfrm>
              <a:off x="2358167" y="5237352"/>
              <a:ext cx="82891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28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10</a:t>
              </a:r>
              <a:r>
                <a:rPr kumimoji="1" lang="en-US" altLang="zh-CN" sz="2800" b="1" i="0" u="none" strike="noStrike" kern="0" cap="none" spc="0" normalizeH="0" baseline="30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3</a:t>
              </a: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1" name="矩形 30"/>
            <p:cNvSpPr/>
            <p:nvPr>
              <p:custDataLst>
                <p:tags r:id="rId33"/>
              </p:custDataLst>
            </p:nvPr>
          </p:nvSpPr>
          <p:spPr>
            <a:xfrm>
              <a:off x="3381708" y="5239946"/>
              <a:ext cx="54373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28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10</a:t>
              </a: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3" name="矩形 32"/>
            <p:cNvSpPr/>
            <p:nvPr>
              <p:custDataLst>
                <p:tags r:id="rId34"/>
              </p:custDataLst>
            </p:nvPr>
          </p:nvSpPr>
          <p:spPr>
            <a:xfrm>
              <a:off x="4503209" y="5259305"/>
              <a:ext cx="54373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28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10</a:t>
              </a: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4" name="矩形 33"/>
            <p:cNvSpPr/>
            <p:nvPr>
              <p:custDataLst>
                <p:tags r:id="rId35"/>
              </p:custDataLst>
            </p:nvPr>
          </p:nvSpPr>
          <p:spPr>
            <a:xfrm>
              <a:off x="5602524" y="5247730"/>
              <a:ext cx="54373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28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10</a:t>
              </a: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5" name="矩形 34"/>
            <p:cNvSpPr/>
            <p:nvPr>
              <p:custDataLst>
                <p:tags r:id="rId36"/>
              </p:custDataLst>
            </p:nvPr>
          </p:nvSpPr>
          <p:spPr>
            <a:xfrm>
              <a:off x="6606975" y="5224580"/>
              <a:ext cx="66396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28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10</a:t>
              </a:r>
              <a:r>
                <a:rPr kumimoji="1" lang="en-US" altLang="zh-CN" sz="2800" b="1" i="0" u="none" strike="noStrike" kern="0" cap="none" spc="0" normalizeH="0" baseline="30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3</a:t>
              </a: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37"/>
              </p:custDataLst>
            </p:nvPr>
          </p:nvSpPr>
          <p:spPr>
            <a:xfrm>
              <a:off x="7805164" y="5236155"/>
              <a:ext cx="66396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28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10</a:t>
              </a:r>
              <a:r>
                <a:rPr kumimoji="1" lang="en-US" altLang="zh-CN" sz="2800" b="1" i="0" u="none" strike="noStrike" kern="0" cap="none" spc="0" normalizeH="0" baseline="30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3</a:t>
              </a:r>
              <a:endParaRPr kumimoji="0" lang="zh-CN" altLang="en-US" sz="2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7" name="任意多边形 36"/>
            <p:cNvSpPr/>
            <p:nvPr>
              <p:custDataLst>
                <p:tags r:id="rId38"/>
              </p:custDataLst>
            </p:nvPr>
          </p:nvSpPr>
          <p:spPr bwMode="auto">
            <a:xfrm rot="5400000">
              <a:off x="2644160" y="4812048"/>
              <a:ext cx="174930" cy="690686"/>
            </a:xfrm>
            <a:custGeom>
              <a:gdLst>
                <a:gd name="T0" fmla="*/ 0 w 277754"/>
                <a:gd name="T1" fmla="*/ 0 h 895927"/>
                <a:gd name="T2" fmla="*/ 277327 w 277754"/>
                <a:gd name="T3" fmla="*/ 414566 h 895927"/>
                <a:gd name="T4" fmla="*/ 83199 w 277754"/>
                <a:gd name="T5" fmla="*/ 893621 h 895927"/>
                <a:gd name="T6" fmla="*/ 83199 w 277754"/>
                <a:gd name="T7" fmla="*/ 893621 h 89592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77754" h="895927">
                  <a:moveTo>
                    <a:pt x="0" y="0"/>
                  </a:moveTo>
                  <a:cubicBezTo>
                    <a:pt x="131618" y="133157"/>
                    <a:pt x="263236" y="266315"/>
                    <a:pt x="277091" y="415636"/>
                  </a:cubicBezTo>
                  <a:cubicBezTo>
                    <a:pt x="290946" y="564957"/>
                    <a:pt x="83127" y="895927"/>
                    <a:pt x="83127" y="895927"/>
                  </a:cubicBezTo>
                </a:path>
              </a:pathLst>
            </a:custGeom>
            <a:noFill/>
            <a:ln w="222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8" name="任意多边形 37"/>
            <p:cNvSpPr/>
            <p:nvPr>
              <p:custDataLst>
                <p:tags r:id="rId39"/>
              </p:custDataLst>
            </p:nvPr>
          </p:nvSpPr>
          <p:spPr bwMode="auto">
            <a:xfrm rot="5400000">
              <a:off x="3593286" y="4792969"/>
              <a:ext cx="174930" cy="690686"/>
            </a:xfrm>
            <a:custGeom>
              <a:gdLst>
                <a:gd name="T0" fmla="*/ 0 w 277754"/>
                <a:gd name="T1" fmla="*/ 0 h 895927"/>
                <a:gd name="T2" fmla="*/ 277327 w 277754"/>
                <a:gd name="T3" fmla="*/ 414566 h 895927"/>
                <a:gd name="T4" fmla="*/ 83199 w 277754"/>
                <a:gd name="T5" fmla="*/ 893621 h 895927"/>
                <a:gd name="T6" fmla="*/ 83199 w 277754"/>
                <a:gd name="T7" fmla="*/ 893621 h 89592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77754" h="895927">
                  <a:moveTo>
                    <a:pt x="0" y="0"/>
                  </a:moveTo>
                  <a:cubicBezTo>
                    <a:pt x="131618" y="133157"/>
                    <a:pt x="263236" y="266315"/>
                    <a:pt x="277091" y="415636"/>
                  </a:cubicBezTo>
                  <a:cubicBezTo>
                    <a:pt x="290946" y="564957"/>
                    <a:pt x="83127" y="895927"/>
                    <a:pt x="83127" y="895927"/>
                  </a:cubicBezTo>
                </a:path>
              </a:pathLst>
            </a:custGeom>
            <a:noFill/>
            <a:ln w="222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9" name="任意多边形 38"/>
            <p:cNvSpPr/>
            <p:nvPr>
              <p:custDataLst>
                <p:tags r:id="rId40"/>
              </p:custDataLst>
            </p:nvPr>
          </p:nvSpPr>
          <p:spPr bwMode="auto">
            <a:xfrm rot="5400000">
              <a:off x="4718755" y="4784847"/>
              <a:ext cx="174930" cy="690686"/>
            </a:xfrm>
            <a:custGeom>
              <a:gdLst>
                <a:gd name="T0" fmla="*/ 0 w 277754"/>
                <a:gd name="T1" fmla="*/ 0 h 895927"/>
                <a:gd name="T2" fmla="*/ 277327 w 277754"/>
                <a:gd name="T3" fmla="*/ 414566 h 895927"/>
                <a:gd name="T4" fmla="*/ 83199 w 277754"/>
                <a:gd name="T5" fmla="*/ 893621 h 895927"/>
                <a:gd name="T6" fmla="*/ 83199 w 277754"/>
                <a:gd name="T7" fmla="*/ 893621 h 89592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77754" h="895927">
                  <a:moveTo>
                    <a:pt x="0" y="0"/>
                  </a:moveTo>
                  <a:cubicBezTo>
                    <a:pt x="131618" y="133157"/>
                    <a:pt x="263236" y="266315"/>
                    <a:pt x="277091" y="415636"/>
                  </a:cubicBezTo>
                  <a:cubicBezTo>
                    <a:pt x="290946" y="564957"/>
                    <a:pt x="83127" y="895927"/>
                    <a:pt x="83127" y="895927"/>
                  </a:cubicBezTo>
                </a:path>
              </a:pathLst>
            </a:custGeom>
            <a:noFill/>
            <a:ln w="222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0" name="任意多边形 39"/>
            <p:cNvSpPr/>
            <p:nvPr>
              <p:custDataLst>
                <p:tags r:id="rId41"/>
              </p:custDataLst>
            </p:nvPr>
          </p:nvSpPr>
          <p:spPr bwMode="auto">
            <a:xfrm rot="5400000">
              <a:off x="5818127" y="4792969"/>
              <a:ext cx="174930" cy="690686"/>
            </a:xfrm>
            <a:custGeom>
              <a:gdLst>
                <a:gd name="T0" fmla="*/ 0 w 277754"/>
                <a:gd name="T1" fmla="*/ 0 h 895927"/>
                <a:gd name="T2" fmla="*/ 277327 w 277754"/>
                <a:gd name="T3" fmla="*/ 414566 h 895927"/>
                <a:gd name="T4" fmla="*/ 83199 w 277754"/>
                <a:gd name="T5" fmla="*/ 893621 h 895927"/>
                <a:gd name="T6" fmla="*/ 83199 w 277754"/>
                <a:gd name="T7" fmla="*/ 893621 h 89592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77754" h="895927">
                  <a:moveTo>
                    <a:pt x="0" y="0"/>
                  </a:moveTo>
                  <a:cubicBezTo>
                    <a:pt x="131618" y="133157"/>
                    <a:pt x="263236" y="266315"/>
                    <a:pt x="277091" y="415636"/>
                  </a:cubicBezTo>
                  <a:cubicBezTo>
                    <a:pt x="290946" y="564957"/>
                    <a:pt x="83127" y="895927"/>
                    <a:pt x="83127" y="895927"/>
                  </a:cubicBezTo>
                </a:path>
              </a:pathLst>
            </a:custGeom>
            <a:noFill/>
            <a:ln w="222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1" name="任意多边形 40"/>
            <p:cNvSpPr/>
            <p:nvPr>
              <p:custDataLst>
                <p:tags r:id="rId42"/>
              </p:custDataLst>
            </p:nvPr>
          </p:nvSpPr>
          <p:spPr bwMode="auto">
            <a:xfrm rot="5400000">
              <a:off x="6838131" y="4781394"/>
              <a:ext cx="174930" cy="690686"/>
            </a:xfrm>
            <a:custGeom>
              <a:gdLst>
                <a:gd name="T0" fmla="*/ 0 w 277754"/>
                <a:gd name="T1" fmla="*/ 0 h 895927"/>
                <a:gd name="T2" fmla="*/ 277327 w 277754"/>
                <a:gd name="T3" fmla="*/ 414566 h 895927"/>
                <a:gd name="T4" fmla="*/ 83199 w 277754"/>
                <a:gd name="T5" fmla="*/ 893621 h 895927"/>
                <a:gd name="T6" fmla="*/ 83199 w 277754"/>
                <a:gd name="T7" fmla="*/ 893621 h 89592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77754" h="895927">
                  <a:moveTo>
                    <a:pt x="0" y="0"/>
                  </a:moveTo>
                  <a:cubicBezTo>
                    <a:pt x="131618" y="133157"/>
                    <a:pt x="263236" y="266315"/>
                    <a:pt x="277091" y="415636"/>
                  </a:cubicBezTo>
                  <a:cubicBezTo>
                    <a:pt x="290946" y="564957"/>
                    <a:pt x="83127" y="895927"/>
                    <a:pt x="83127" y="895927"/>
                  </a:cubicBezTo>
                </a:path>
              </a:pathLst>
            </a:custGeom>
            <a:noFill/>
            <a:ln w="222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42" name="任意多边形 41"/>
            <p:cNvSpPr/>
            <p:nvPr>
              <p:custDataLst>
                <p:tags r:id="rId43"/>
              </p:custDataLst>
            </p:nvPr>
          </p:nvSpPr>
          <p:spPr bwMode="auto">
            <a:xfrm rot="5400000">
              <a:off x="8028317" y="4781394"/>
              <a:ext cx="174930" cy="690686"/>
            </a:xfrm>
            <a:custGeom>
              <a:gdLst>
                <a:gd name="T0" fmla="*/ 0 w 277754"/>
                <a:gd name="T1" fmla="*/ 0 h 895927"/>
                <a:gd name="T2" fmla="*/ 277327 w 277754"/>
                <a:gd name="T3" fmla="*/ 414566 h 895927"/>
                <a:gd name="T4" fmla="*/ 83199 w 277754"/>
                <a:gd name="T5" fmla="*/ 893621 h 895927"/>
                <a:gd name="T6" fmla="*/ 83199 w 277754"/>
                <a:gd name="T7" fmla="*/ 893621 h 89592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77754" h="895927">
                  <a:moveTo>
                    <a:pt x="0" y="0"/>
                  </a:moveTo>
                  <a:cubicBezTo>
                    <a:pt x="131618" y="133157"/>
                    <a:pt x="263236" y="266315"/>
                    <a:pt x="277091" y="415636"/>
                  </a:cubicBezTo>
                  <a:cubicBezTo>
                    <a:pt x="290946" y="564957"/>
                    <a:pt x="83127" y="895927"/>
                    <a:pt x="83127" y="895927"/>
                  </a:cubicBezTo>
                </a:path>
              </a:pathLst>
            </a:custGeom>
            <a:noFill/>
            <a:ln w="222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28" grpId="0"/>
      <p:bldP spid="29" grpId="0"/>
      <p:bldP spid="30" grpId="0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5" name="文本框 4" title=""/>
          <p:cNvSpPr txBox="1"/>
          <p:nvPr>
            <p:custDataLst>
              <p:tags r:id="rId3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二、长度的测量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Text Box 4" title="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353835" y="1626907"/>
            <a:ext cx="756126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3000" b="1">
                <a:latin typeface="Times New Roman" panose="02020603050405020304" pitchFamily="18" charset="0"/>
                <a:ea typeface="黑体" panose="02010609060101010101" pitchFamily="49" charset="-122"/>
              </a:defRPr>
            </a:lvl1pPr>
            <a:lvl2pPr>
              <a:defRPr sz="2800"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>
              <a:defRPr sz="2400"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zh-CN" altLang="en-US" smtClean="0">
                <a:solidFill>
                  <a:prstClr val="black"/>
                </a:solidFill>
                <a:cs typeface="Times New Roman" panose="02020603050405020304" pitchFamily="18" charset="0"/>
              </a:rPr>
              <a:t>1</a:t>
            </a:r>
            <a:r>
              <a:rPr lang="zh-CN" altLang="en-US" kern="0" smtClean="0">
                <a:solidFill>
                  <a:sysClr val="windowText" lastClr="000000"/>
                </a:solidFill>
                <a:ea typeface="黑体" panose="02010609060101010101" pitchFamily="49" charset="-122"/>
                <a:cs typeface="Times New Roman" panose="02020603050405020304" pitchFamily="18" charset="0"/>
              </a:rPr>
              <a:t>．</a:t>
            </a:r>
            <a:r>
              <a:rPr lang="zh-CN" altLang="en-US" smtClean="0">
                <a:solidFill>
                  <a:prstClr val="black"/>
                </a:solidFill>
              </a:rPr>
              <a:t>常用</a:t>
            </a:r>
            <a:r>
              <a:rPr lang="zh-CN" altLang="en-US">
                <a:solidFill>
                  <a:prstClr val="black"/>
                </a:solidFill>
              </a:rPr>
              <a:t>测量工具：</a:t>
            </a:r>
            <a:r>
              <a:rPr lang="zh-CN" altLang="en-US" sz="280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刻度尺</a:t>
            </a:r>
            <a:endParaRPr lang="zh-CN" altLang="en-US" sz="2800">
              <a:solidFill>
                <a:prstClr val="black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0" name="矩形 9" title=""/>
          <p:cNvSpPr/>
          <p:nvPr>
            <p:custDataLst>
              <p:tags r:id="rId5"/>
            </p:custDataLst>
          </p:nvPr>
        </p:nvSpPr>
        <p:spPr>
          <a:xfrm>
            <a:off x="4073647" y="5798631"/>
            <a:ext cx="30315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常用</a:t>
            </a:r>
            <a:r>
              <a:rPr lang="zh-CN" altLang="en-US" sz="2400" b="1" kern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的长度测量工具 </a:t>
            </a:r>
            <a:endParaRPr lang="zh-CN" altLang="en-US" sz="2400">
              <a:solidFill>
                <a:prstClr val="black"/>
              </a:solidFill>
            </a:endParaRPr>
          </a:p>
        </p:txBody>
      </p:sp>
      <p:pic>
        <p:nvPicPr>
          <p:cNvPr id="3" name="图片 2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77" t="33043" r="16008" b="55037"/>
          <a:stretch>
            <a:fillRect/>
          </a:stretch>
        </p:blipFill>
        <p:spPr>
          <a:xfrm>
            <a:off x="1692765" y="2408663"/>
            <a:ext cx="4362686" cy="579865"/>
          </a:xfrm>
          <a:prstGeom prst="rect">
            <a:avLst/>
          </a:prstGeom>
        </p:spPr>
      </p:pic>
      <p:pic>
        <p:nvPicPr>
          <p:cNvPr id="1026" name="Picture 2" title="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37" r="2235" b="8604"/>
          <a:stretch>
            <a:fillRect/>
          </a:stretch>
        </p:blipFill>
        <p:spPr bwMode="auto">
          <a:xfrm>
            <a:off x="2404168" y="3396333"/>
            <a:ext cx="2875261" cy="2048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title="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88539" y="2399306"/>
            <a:ext cx="3022368" cy="302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 title="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2654687" y="2186479"/>
            <a:ext cx="2211969" cy="1209853"/>
          </a:xfrm>
          <a:prstGeom prst="ellipse">
            <a:avLst/>
          </a:prstGeom>
          <a:noFill/>
          <a:ln w="38100" cmpd="dbl">
            <a:solidFill>
              <a:srgbClr val="FF00FF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zh-CN" altLang="en-US" kern="0" smtClean="0">
              <a:solidFill>
                <a:sysClr val="windowText" lastClr="000000"/>
              </a:solidFill>
            </a:endParaRPr>
          </a:p>
        </p:txBody>
      </p:sp>
      <p:sp>
        <p:nvSpPr>
          <p:cNvPr id="4" name="矩形 3" title=""/>
          <p:cNvSpPr/>
          <p:nvPr>
            <p:custDataLst>
              <p:tags r:id="rId14"/>
            </p:custDataLst>
          </p:nvPr>
        </p:nvSpPr>
        <p:spPr>
          <a:xfrm>
            <a:off x="3206674" y="2921622"/>
            <a:ext cx="1107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刻度尺</a:t>
            </a:r>
            <a:endParaRPr lang="zh-CN" altLang="en-US" sz="2400"/>
          </a:p>
        </p:txBody>
      </p:sp>
      <p:sp>
        <p:nvSpPr>
          <p:cNvPr id="12" name="矩形 11" title=""/>
          <p:cNvSpPr/>
          <p:nvPr>
            <p:custDataLst>
              <p:tags r:id="rId15"/>
            </p:custDataLst>
          </p:nvPr>
        </p:nvSpPr>
        <p:spPr>
          <a:xfrm>
            <a:off x="3396241" y="5325445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卷</a:t>
            </a:r>
            <a:r>
              <a:rPr lang="zh-CN" altLang="en-US" sz="2400" b="1" kern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尺</a:t>
            </a:r>
            <a:endParaRPr lang="zh-CN" altLang="en-US" sz="2400"/>
          </a:p>
        </p:txBody>
      </p:sp>
      <p:sp>
        <p:nvSpPr>
          <p:cNvPr id="13" name="矩形 12" title=""/>
          <p:cNvSpPr/>
          <p:nvPr>
            <p:custDataLst>
              <p:tags r:id="rId16"/>
            </p:custDataLst>
          </p:nvPr>
        </p:nvSpPr>
        <p:spPr>
          <a:xfrm>
            <a:off x="6623824" y="5335421"/>
            <a:ext cx="25870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kern="0" smtClean="0">
                <a:solidFill>
                  <a:sysClr val="windowText" lastClr="00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轮式数显测距仪</a:t>
            </a:r>
            <a:endParaRPr lang="zh-CN" altLang="en-US" sz="24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6" grpId="0" animBg="1"/>
      <p:bldP spid="4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Sp="0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文本框 2" title=""/>
          <p:cNvSpPr txBox="1"/>
          <p:nvPr>
            <p:custDataLst>
              <p:tags r:id="rId3"/>
            </p:custDataLst>
          </p:nvPr>
        </p:nvSpPr>
        <p:spPr>
          <a:xfrm>
            <a:off x="766948" y="1340169"/>
            <a:ext cx="41301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</a:rPr>
              <a:t>精密的长度测量工具</a:t>
            </a:r>
            <a:endParaRPr lang="zh-CN" altLang="en-US" sz="2800">
              <a:solidFill>
                <a:schemeClr val="tx1"/>
              </a:solidFill>
              <a:latin typeface="Times New Roman" panose="02020603050405020304" pitchFamily="18" charset="0"/>
              <a:ea typeface="华文楷体" panose="02010600040101010101" pitchFamily="2" charset="-122"/>
            </a:endParaRPr>
          </a:p>
        </p:txBody>
      </p:sp>
      <p:grpSp>
        <p:nvGrpSpPr>
          <p:cNvPr id="4" name="组合 3" title=""/>
          <p:cNvGrpSpPr/>
          <p:nvPr>
            <p:custDataLst>
              <p:tags r:id="rId4"/>
            </p:custDataLst>
          </p:nvPr>
        </p:nvGrpSpPr>
        <p:grpSpPr>
          <a:xfrm>
            <a:off x="5735955" y="2564765"/>
            <a:ext cx="4747895" cy="2828289"/>
            <a:chOff x="4701551" y="1710536"/>
            <a:chExt cx="4267200" cy="2697208"/>
          </a:xfrm>
        </p:grpSpPr>
        <p:pic>
          <p:nvPicPr>
            <p:cNvPr id="5" name="Picture 4" descr="20070216120527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5"/>
            <a:stretch>
              <a:fillRect/>
            </a:stretch>
          </p:blipFill>
          <p:spPr bwMode="auto">
            <a:xfrm>
              <a:off x="4701551" y="1710536"/>
              <a:ext cx="4267200" cy="1944688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9" name="矩形 8"/>
            <p:cNvSpPr/>
            <p:nvPr>
              <p:custDataLst>
                <p:tags r:id="rId7"/>
              </p:custDataLst>
            </p:nvPr>
          </p:nvSpPr>
          <p:spPr>
            <a:xfrm>
              <a:off x="5413320" y="3976857"/>
              <a:ext cx="2579479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gradFill flip="none" rotWithShape="1">
                    <a:gsLst>
                      <a:gs pos="1000">
                        <a:srgbClr val="025BA4"/>
                      </a:gs>
                      <a:gs pos="0">
                        <a:srgbClr val="005AA3">
                          <a:alpha val="26000"/>
                        </a:srgbClr>
                      </a:gs>
                      <a:gs pos="98000">
                        <a:srgbClr val="7BAFC5">
                          <a:alpha val="40000"/>
                        </a:srgbClr>
                      </a:gs>
                    </a:gsLst>
                    <a:lin ang="16200000" scaled="1"/>
                  </a:gra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rPr>
                <a:t>螺旋测微器</a:t>
              </a:r>
              <a:endPara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</a:endParaRPr>
            </a:p>
          </p:txBody>
        </p:sp>
      </p:grpSp>
      <p:grpSp>
        <p:nvGrpSpPr>
          <p:cNvPr id="8" name="组合 7" title=""/>
          <p:cNvGrpSpPr/>
          <p:nvPr>
            <p:custDataLst>
              <p:tags r:id="rId8"/>
            </p:custDataLst>
          </p:nvPr>
        </p:nvGrpSpPr>
        <p:grpSpPr>
          <a:xfrm>
            <a:off x="767080" y="2441575"/>
            <a:ext cx="4318635" cy="3049905"/>
            <a:chOff x="535094" y="1360172"/>
            <a:chExt cx="3157791" cy="2745735"/>
          </a:xfrm>
        </p:grpSpPr>
        <p:pic>
          <p:nvPicPr>
            <p:cNvPr id="12" name="图片 11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094" y="1360172"/>
              <a:ext cx="3157791" cy="2393014"/>
            </a:xfrm>
            <a:prstGeom prst="rect">
              <a:avLst/>
            </a:prstGeom>
          </p:spPr>
        </p:pic>
        <p:sp>
          <p:nvSpPr>
            <p:cNvPr id="11" name="矩形 10"/>
            <p:cNvSpPr/>
            <p:nvPr>
              <p:custDataLst>
                <p:tags r:id="rId11"/>
              </p:custDataLst>
            </p:nvPr>
          </p:nvSpPr>
          <p:spPr>
            <a:xfrm>
              <a:off x="851936" y="3675020"/>
              <a:ext cx="2579479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>
                  <a:solidFill>
                    <a:schemeClr val="tx1"/>
                  </a:solidFill>
                  <a:latin typeface="Times New Roman" panose="02020603050405020304" pitchFamily="18" charset="0"/>
                  <a:ea typeface="华文楷体" panose="02010600040101010101" pitchFamily="2" charset="-122"/>
                </a:rPr>
                <a:t>游标卡尺</a:t>
              </a:r>
              <a:endParaRPr lang="zh-CN" altLang="en-US" sz="2800">
                <a:solidFill>
                  <a:schemeClr val="tx1"/>
                </a:solidFill>
                <a:latin typeface="Times New Roman" panose="02020603050405020304" pitchFamily="18" charset="0"/>
                <a:ea typeface="华文楷体" panose="02010600040101010101" pitchFamily="2" charset="-122"/>
              </a:endParaRPr>
            </a:p>
          </p:txBody>
        </p:sp>
      </p:grpSp>
      <p:sp>
        <p:nvSpPr>
          <p:cNvPr id="14" name="文本框 13" title=""/>
          <p:cNvSpPr txBox="1"/>
          <p:nvPr>
            <p:custDataLst>
              <p:tags r:id="rId12"/>
            </p:custDataLst>
          </p:nvPr>
        </p:nvSpPr>
        <p:spPr>
          <a:xfrm>
            <a:off x="335280" y="404495"/>
            <a:ext cx="42570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二、长度的测量</a:t>
            </a:r>
            <a:endParaRPr lang="zh-CN" altLang="en-US" sz="320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" name="Picture 2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/>
          <a:stretch>
            <a:fillRect/>
          </a:stretch>
        </p:blipFill>
        <p:spPr>
          <a:xfrm flipH="1">
            <a:off x="10261600" y="119761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AS_UNIQUEID" val="3300"/>
</p:tagLst>
</file>

<file path=ppt/tags/tag10.xml><?xml version="1.0" encoding="utf-8"?>
<p:tagLst xmlns:p="http://schemas.openxmlformats.org/presentationml/2006/main">
  <p:tag name="AS_UNIQUEID" val="3309"/>
</p:tagLst>
</file>

<file path=ppt/tags/tag100.xml><?xml version="1.0" encoding="utf-8"?>
<p:tagLst xmlns:p="http://schemas.openxmlformats.org/presentationml/2006/main">
  <p:tag name="AS_UNIQUEID" val="3399"/>
</p:tagLst>
</file>

<file path=ppt/tags/tag1000.xml><?xml version="1.0" encoding="utf-8"?>
<p:tagLst xmlns:p="http://schemas.openxmlformats.org/presentationml/2006/main">
  <p:tag name="AS_UNIQUEID" val="4246"/>
</p:tagLst>
</file>

<file path=ppt/tags/tag1001.xml><?xml version="1.0" encoding="utf-8"?>
<p:tagLst xmlns:p="http://schemas.openxmlformats.org/presentationml/2006/main">
  <p:tag name="AS_UNIQUEID" val="4247"/>
</p:tagLst>
</file>

<file path=ppt/tags/tag1002.xml><?xml version="1.0" encoding="utf-8"?>
<p:tagLst xmlns:p="http://schemas.openxmlformats.org/presentationml/2006/main">
  <p:tag name="AS_UNIQUEID" val="4248"/>
</p:tagLst>
</file>

<file path=ppt/tags/tag1003.xml><?xml version="1.0" encoding="utf-8"?>
<p:tagLst xmlns:p="http://schemas.openxmlformats.org/presentationml/2006/main">
  <p:tag name="AS_UNIQUEID" val="4249"/>
</p:tagLst>
</file>

<file path=ppt/tags/tag1004.xml><?xml version="1.0" encoding="utf-8"?>
<p:tagLst xmlns:p="http://schemas.openxmlformats.org/presentationml/2006/main">
  <p:tag name="AS_UNIQUEID" val="4250"/>
</p:tagLst>
</file>

<file path=ppt/tags/tag1005.xml><?xml version="1.0" encoding="utf-8"?>
<p:tagLst xmlns:p="http://schemas.openxmlformats.org/presentationml/2006/main">
  <p:tag name="AS_UNIQUEID" val="4251"/>
</p:tagLst>
</file>

<file path=ppt/tags/tag1006.xml><?xml version="1.0" encoding="utf-8"?>
<p:tagLst xmlns:p="http://schemas.openxmlformats.org/presentationml/2006/main">
  <p:tag name="AS_UNIQUEID" val="4252"/>
</p:tagLst>
</file>

<file path=ppt/tags/tag1007.xml><?xml version="1.0" encoding="utf-8"?>
<p:tagLst xmlns:p="http://schemas.openxmlformats.org/presentationml/2006/main">
  <p:tag name="AS_UNIQUEID" val="4253"/>
</p:tagLst>
</file>

<file path=ppt/tags/tag1008.xml><?xml version="1.0" encoding="utf-8"?>
<p:tagLst xmlns:p="http://schemas.openxmlformats.org/presentationml/2006/main">
  <p:tag name="AS_UNIQUEID" val="4254"/>
</p:tagLst>
</file>

<file path=ppt/tags/tag1009.xml><?xml version="1.0" encoding="utf-8"?>
<p:tagLst xmlns:p="http://schemas.openxmlformats.org/presentationml/2006/main">
  <p:tag name="AS_UNIQUEID" val="4255"/>
</p:tagLst>
</file>

<file path=ppt/tags/tag101.xml><?xml version="1.0" encoding="utf-8"?>
<p:tagLst xmlns:p="http://schemas.openxmlformats.org/presentationml/2006/main">
  <p:tag name="AS_UNIQUEID" val="3400"/>
</p:tagLst>
</file>

<file path=ppt/tags/tag1010.xml><?xml version="1.0" encoding="utf-8"?>
<p:tagLst xmlns:p="http://schemas.openxmlformats.org/presentationml/2006/main">
  <p:tag name="AS_UNIQUEID" val="4256"/>
</p:tagLst>
</file>

<file path=ppt/tags/tag1011.xml><?xml version="1.0" encoding="utf-8"?>
<p:tagLst xmlns:p="http://schemas.openxmlformats.org/presentationml/2006/main">
  <p:tag name="AS_UNIQUEID" val="4257"/>
</p:tagLst>
</file>

<file path=ppt/tags/tag1012.xml><?xml version="1.0" encoding="utf-8"?>
<p:tagLst xmlns:p="http://schemas.openxmlformats.org/presentationml/2006/main">
  <p:tag name="AS_UNIQUEID" val="4258"/>
</p:tagLst>
</file>

<file path=ppt/tags/tag1013.xml><?xml version="1.0" encoding="utf-8"?>
<p:tagLst xmlns:p="http://schemas.openxmlformats.org/presentationml/2006/main">
  <p:tag name="AS_UNIQUEID" val="4259"/>
</p:tagLst>
</file>

<file path=ppt/tags/tag1014.xml><?xml version="1.0" encoding="utf-8"?>
<p:tagLst xmlns:p="http://schemas.openxmlformats.org/presentationml/2006/main">
  <p:tag name="AS_UNIQUEID" val="4260"/>
</p:tagLst>
</file>

<file path=ppt/tags/tag1015.xml><?xml version="1.0" encoding="utf-8"?>
<p:tagLst xmlns:p="http://schemas.openxmlformats.org/presentationml/2006/main">
  <p:tag name="AS_UNIQUEID" val="4261"/>
</p:tagLst>
</file>

<file path=ppt/tags/tag1016.xml><?xml version="1.0" encoding="utf-8"?>
<p:tagLst xmlns:p="http://schemas.openxmlformats.org/presentationml/2006/main">
  <p:tag name="AS_UNIQUEID" val="4262"/>
</p:tagLst>
</file>

<file path=ppt/tags/tag1017.xml><?xml version="1.0" encoding="utf-8"?>
<p:tagLst xmlns:p="http://schemas.openxmlformats.org/presentationml/2006/main">
  <p:tag name="AS_UNIQUEID" val="4263"/>
</p:tagLst>
</file>

<file path=ppt/tags/tag1018.xml><?xml version="1.0" encoding="utf-8"?>
<p:tagLst xmlns:p="http://schemas.openxmlformats.org/presentationml/2006/main">
  <p:tag name="AS_UNIQUEID" val="4264"/>
</p:tagLst>
</file>

<file path=ppt/tags/tag1019.xml><?xml version="1.0" encoding="utf-8"?>
<p:tagLst xmlns:p="http://schemas.openxmlformats.org/presentationml/2006/main">
  <p:tag name="AS_UNIQUEID" val="4265"/>
</p:tagLst>
</file>

<file path=ppt/tags/tag102.xml><?xml version="1.0" encoding="utf-8"?>
<p:tagLst xmlns:p="http://schemas.openxmlformats.org/presentationml/2006/main">
  <p:tag name="AS_UNIQUEID" val="3401"/>
</p:tagLst>
</file>

<file path=ppt/tags/tag1020.xml><?xml version="1.0" encoding="utf-8"?>
<p:tagLst xmlns:p="http://schemas.openxmlformats.org/presentationml/2006/main">
  <p:tag name="AS_UNIQUEID" val="4266"/>
</p:tagLst>
</file>

<file path=ppt/tags/tag1021.xml><?xml version="1.0" encoding="utf-8"?>
<p:tagLst xmlns:p="http://schemas.openxmlformats.org/presentationml/2006/main">
  <p:tag name="AS_UNIQUEID" val="4267"/>
</p:tagLst>
</file>

<file path=ppt/tags/tag1022.xml><?xml version="1.0" encoding="utf-8"?>
<p:tagLst xmlns:p="http://schemas.openxmlformats.org/presentationml/2006/main">
  <p:tag name="AS_UNIQUEID" val="4268"/>
</p:tagLst>
</file>

<file path=ppt/tags/tag1023.xml><?xml version="1.0" encoding="utf-8"?>
<p:tagLst xmlns:p="http://schemas.openxmlformats.org/presentationml/2006/main">
  <p:tag name="AS_UNIQUEID" val="4269"/>
</p:tagLst>
</file>

<file path=ppt/tags/tag1024.xml><?xml version="1.0" encoding="utf-8"?>
<p:tagLst xmlns:p="http://schemas.openxmlformats.org/presentationml/2006/main">
  <p:tag name="AS_UNIQUEID" val="4270"/>
</p:tagLst>
</file>

<file path=ppt/tags/tag1025.xml><?xml version="1.0" encoding="utf-8"?>
<p:tagLst xmlns:p="http://schemas.openxmlformats.org/presentationml/2006/main">
  <p:tag name="AS_UNIQUEID" val="4271"/>
</p:tagLst>
</file>

<file path=ppt/tags/tag1026.xml><?xml version="1.0" encoding="utf-8"?>
<p:tagLst xmlns:p="http://schemas.openxmlformats.org/presentationml/2006/main">
  <p:tag name="AS_UNIQUEID" val="4272"/>
</p:tagLst>
</file>

<file path=ppt/tags/tag1027.xml><?xml version="1.0" encoding="utf-8"?>
<p:tagLst xmlns:p="http://schemas.openxmlformats.org/presentationml/2006/main">
  <p:tag name="AS_UNIQUEID" val="4273"/>
</p:tagLst>
</file>

<file path=ppt/tags/tag1028.xml><?xml version="1.0" encoding="utf-8"?>
<p:tagLst xmlns:p="http://schemas.openxmlformats.org/presentationml/2006/main">
  <p:tag name="AS_UNIQUEID" val="4274"/>
</p:tagLst>
</file>

<file path=ppt/tags/tag1029.xml><?xml version="1.0" encoding="utf-8"?>
<p:tagLst xmlns:p="http://schemas.openxmlformats.org/presentationml/2006/main">
  <p:tag name="AS_UNIQUEID" val="4275"/>
</p:tagLst>
</file>

<file path=ppt/tags/tag103.xml><?xml version="1.0" encoding="utf-8"?>
<p:tagLst xmlns:p="http://schemas.openxmlformats.org/presentationml/2006/main">
  <p:tag name="AS_UNIQUEID" val="3402"/>
</p:tagLst>
</file>

<file path=ppt/tags/tag1030.xml><?xml version="1.0" encoding="utf-8"?>
<p:tagLst xmlns:p="http://schemas.openxmlformats.org/presentationml/2006/main">
  <p:tag name="AS_UNIQUEID" val="4276"/>
</p:tagLst>
</file>

<file path=ppt/tags/tag1031.xml><?xml version="1.0" encoding="utf-8"?>
<p:tagLst xmlns:p="http://schemas.openxmlformats.org/presentationml/2006/main">
  <p:tag name="AS_UNIQUEID" val="4277"/>
</p:tagLst>
</file>

<file path=ppt/tags/tag1032.xml><?xml version="1.0" encoding="utf-8"?>
<p:tagLst xmlns:p="http://schemas.openxmlformats.org/presentationml/2006/main">
  <p:tag name="AS_UNIQUEID" val="4278"/>
</p:tagLst>
</file>

<file path=ppt/tags/tag1033.xml><?xml version="1.0" encoding="utf-8"?>
<p:tagLst xmlns:p="http://schemas.openxmlformats.org/presentationml/2006/main">
  <p:tag name="AS_UNIQUEID" val="4279"/>
</p:tagLst>
</file>

<file path=ppt/tags/tag1034.xml><?xml version="1.0" encoding="utf-8"?>
<p:tagLst xmlns:p="http://schemas.openxmlformats.org/presentationml/2006/main">
  <p:tag name="AS_UNIQUEID" val="4280"/>
</p:tagLst>
</file>

<file path=ppt/tags/tag1035.xml><?xml version="1.0" encoding="utf-8"?>
<p:tagLst xmlns:p="http://schemas.openxmlformats.org/presentationml/2006/main">
  <p:tag name="AS_UNIQUEID" val="4281"/>
</p:tagLst>
</file>

<file path=ppt/tags/tag1036.xml><?xml version="1.0" encoding="utf-8"?>
<p:tagLst xmlns:p="http://schemas.openxmlformats.org/presentationml/2006/main">
  <p:tag name="AS_UNIQUEID" val="4282"/>
</p:tagLst>
</file>

<file path=ppt/tags/tag1037.xml><?xml version="1.0" encoding="utf-8"?>
<p:tagLst xmlns:p="http://schemas.openxmlformats.org/presentationml/2006/main">
  <p:tag name="AS_UNIQUEID" val="4283"/>
</p:tagLst>
</file>

<file path=ppt/tags/tag1038.xml><?xml version="1.0" encoding="utf-8"?>
<p:tagLst xmlns:p="http://schemas.openxmlformats.org/presentationml/2006/main">
  <p:tag name="AS_UNIQUEID" val="4284"/>
</p:tagLst>
</file>

<file path=ppt/tags/tag1039.xml><?xml version="1.0" encoding="utf-8"?>
<p:tagLst xmlns:p="http://schemas.openxmlformats.org/presentationml/2006/main">
  <p:tag name="AS_UNIQUEID" val="4285"/>
</p:tagLst>
</file>

<file path=ppt/tags/tag104.xml><?xml version="1.0" encoding="utf-8"?>
<p:tagLst xmlns:p="http://schemas.openxmlformats.org/presentationml/2006/main">
  <p:tag name="AS_UNIQUEID" val="3403"/>
</p:tagLst>
</file>

<file path=ppt/tags/tag1040.xml><?xml version="1.0" encoding="utf-8"?>
<p:tagLst xmlns:p="http://schemas.openxmlformats.org/presentationml/2006/main">
  <p:tag name="AS_UNIQUEID" val="4286"/>
</p:tagLst>
</file>

<file path=ppt/tags/tag1041.xml><?xml version="1.0" encoding="utf-8"?>
<p:tagLst xmlns:p="http://schemas.openxmlformats.org/presentationml/2006/main">
  <p:tag name="AS_UNIQUEID" val="4287"/>
</p:tagLst>
</file>

<file path=ppt/tags/tag1042.xml><?xml version="1.0" encoding="utf-8"?>
<p:tagLst xmlns:p="http://schemas.openxmlformats.org/presentationml/2006/main">
  <p:tag name="AS_UNIQUEID" val="4288"/>
</p:tagLst>
</file>

<file path=ppt/tags/tag1043.xml><?xml version="1.0" encoding="utf-8"?>
<p:tagLst xmlns:p="http://schemas.openxmlformats.org/presentationml/2006/main">
  <p:tag name="AS_UNIQUEID" val="4289"/>
</p:tagLst>
</file>

<file path=ppt/tags/tag1044.xml><?xml version="1.0" encoding="utf-8"?>
<p:tagLst xmlns:p="http://schemas.openxmlformats.org/presentationml/2006/main">
  <p:tag name="AS_UNIQUEID" val="4290"/>
</p:tagLst>
</file>

<file path=ppt/tags/tag1045.xml><?xml version="1.0" encoding="utf-8"?>
<p:tagLst xmlns:p="http://schemas.openxmlformats.org/presentationml/2006/main">
  <p:tag name="AS_UNIQUEID" val="4291"/>
</p:tagLst>
</file>

<file path=ppt/tags/tag1046.xml><?xml version="1.0" encoding="utf-8"?>
<p:tagLst xmlns:p="http://schemas.openxmlformats.org/presentationml/2006/main">
  <p:tag name="AS_UNIQUEID" val="4292"/>
</p:tagLst>
</file>

<file path=ppt/tags/tag1047.xml><?xml version="1.0" encoding="utf-8"?>
<p:tagLst xmlns:p="http://schemas.openxmlformats.org/presentationml/2006/main">
  <p:tag name="AS_UNIQUEID" val="4293"/>
</p:tagLst>
</file>

<file path=ppt/tags/tag1048.xml><?xml version="1.0" encoding="utf-8"?>
<p:tagLst xmlns:p="http://schemas.openxmlformats.org/presentationml/2006/main">
  <p:tag name="AS_UNIQUEID" val="4294"/>
</p:tagLst>
</file>

<file path=ppt/tags/tag1049.xml><?xml version="1.0" encoding="utf-8"?>
<p:tagLst xmlns:p="http://schemas.openxmlformats.org/presentationml/2006/main">
  <p:tag name="AS_UNIQUEID" val="4295"/>
</p:tagLst>
</file>

<file path=ppt/tags/tag105.xml><?xml version="1.0" encoding="utf-8"?>
<p:tagLst xmlns:p="http://schemas.openxmlformats.org/presentationml/2006/main">
  <p:tag name="AS_UNIQUEID" val="3404"/>
</p:tagLst>
</file>

<file path=ppt/tags/tag1050.xml><?xml version="1.0" encoding="utf-8"?>
<p:tagLst xmlns:p="http://schemas.openxmlformats.org/presentationml/2006/main">
  <p:tag name="AS_UNIQUEID" val="3241"/>
</p:tagLst>
</file>

<file path=ppt/tags/tag1051.xml><?xml version="1.0" encoding="utf-8"?>
<p:tagLst xmlns:p="http://schemas.openxmlformats.org/presentationml/2006/main">
  <p:tag name="AS_UNIQUEID" val="3246"/>
</p:tagLst>
</file>

<file path=ppt/tags/tag1052.xml><?xml version="1.0" encoding="utf-8"?>
<p:tagLst xmlns:p="http://schemas.openxmlformats.org/presentationml/2006/main">
  <p:tag name="AS_UNIQUEID" val="2885"/>
</p:tagLst>
</file>

<file path=ppt/tags/tag1053.xml><?xml version="1.0" encoding="utf-8"?>
<p:tagLst xmlns:p="http://schemas.openxmlformats.org/presentationml/2006/main">
  <p:tag name="AS_UNIQUEID" val="120"/>
</p:tagLst>
</file>

<file path=ppt/tags/tag1054.xml><?xml version="1.0" encoding="utf-8"?>
<p:tagLst xmlns:p="http://schemas.openxmlformats.org/presentationml/2006/main">
  <p:tag name="AS_UNIQUEID" val="4296"/>
</p:tagLst>
</file>

<file path=ppt/tags/tag1055.xml><?xml version="1.0" encoding="utf-8"?>
<p:tagLst xmlns:p="http://schemas.openxmlformats.org/presentationml/2006/main">
  <p:tag name="AS_UNIQUEID" val="4297"/>
</p:tagLst>
</file>

<file path=ppt/tags/tag1056.xml><?xml version="1.0" encoding="utf-8"?>
<p:tagLst xmlns:p="http://schemas.openxmlformats.org/presentationml/2006/main">
  <p:tag name="AS_UNIQUEID" val="3259"/>
</p:tagLst>
</file>

<file path=ppt/tags/tag1057.xml><?xml version="1.0" encoding="utf-8"?>
<p:tagLst xmlns:p="http://schemas.openxmlformats.org/presentationml/2006/main">
  <p:tag name="AS_UNIQUEID" val="3260"/>
</p:tagLst>
</file>

<file path=ppt/tags/tag1058.xml><?xml version="1.0" encoding="utf-8"?>
<p:tagLst xmlns:p="http://schemas.openxmlformats.org/presentationml/2006/main">
  <p:tag name="AS_UNIQUEID" val="3261"/>
</p:tagLst>
</file>

<file path=ppt/tags/tag1059.xml><?xml version="1.0" encoding="utf-8"?>
<p:tagLst xmlns:p="http://schemas.openxmlformats.org/presentationml/2006/main">
  <p:tag name="AS_UNIQUEID" val="3262"/>
</p:tagLst>
</file>

<file path=ppt/tags/tag106.xml><?xml version="1.0" encoding="utf-8"?>
<p:tagLst xmlns:p="http://schemas.openxmlformats.org/presentationml/2006/main">
  <p:tag name="AS_UNIQUEID" val="3405"/>
</p:tagLst>
</file>

<file path=ppt/tags/tag1060.xml><?xml version="1.0" encoding="utf-8"?>
<p:tagLst xmlns:p="http://schemas.openxmlformats.org/presentationml/2006/main">
  <p:tag name="AS_UNIQUEID" val="3263"/>
</p:tagLst>
</file>

<file path=ppt/tags/tag1061.xml><?xml version="1.0" encoding="utf-8"?>
<p:tagLst xmlns:p="http://schemas.openxmlformats.org/presentationml/2006/main">
  <p:tag name="AS_UNIQUEID" val="3264"/>
</p:tagLst>
</file>

<file path=ppt/tags/tag1062.xml><?xml version="1.0" encoding="utf-8"?>
<p:tagLst xmlns:p="http://schemas.openxmlformats.org/presentationml/2006/main">
  <p:tag name="AS_UNIQUEID" val="3265"/>
</p:tagLst>
</file>

<file path=ppt/tags/tag1063.xml><?xml version="1.0" encoding="utf-8"?>
<p:tagLst xmlns:p="http://schemas.openxmlformats.org/presentationml/2006/main">
  <p:tag name="AS_UNIQUEID" val="4298"/>
</p:tagLst>
</file>

<file path=ppt/tags/tag1064.xml><?xml version="1.0" encoding="utf-8"?>
<p:tagLst xmlns:p="http://schemas.openxmlformats.org/presentationml/2006/main">
  <p:tag name="AS_UNIQUEID" val="4299"/>
</p:tagLst>
</file>

<file path=ppt/tags/tag1065.xml><?xml version="1.0" encoding="utf-8"?>
<p:tagLst xmlns:p="http://schemas.openxmlformats.org/presentationml/2006/main">
  <p:tag name="AS_UNIQUEID" val="3267"/>
</p:tagLst>
</file>

<file path=ppt/tags/tag1066.xml><?xml version="1.0" encoding="utf-8"?>
<p:tagLst xmlns:p="http://schemas.openxmlformats.org/presentationml/2006/main">
  <p:tag name="AS_UNIQUEID" val="3268"/>
</p:tagLst>
</file>

<file path=ppt/tags/tag1067.xml><?xml version="1.0" encoding="utf-8"?>
<p:tagLst xmlns:p="http://schemas.openxmlformats.org/presentationml/2006/main">
  <p:tag name="AS_UNIQUEID" val="3269"/>
</p:tagLst>
</file>

<file path=ppt/tags/tag1068.xml><?xml version="1.0" encoding="utf-8"?>
<p:tagLst xmlns:p="http://schemas.openxmlformats.org/presentationml/2006/main">
  <p:tag name="AS_UNIQUEID" val="3270"/>
</p:tagLst>
</file>

<file path=ppt/tags/tag1069.xml><?xml version="1.0" encoding="utf-8"?>
<p:tagLst xmlns:p="http://schemas.openxmlformats.org/presentationml/2006/main">
  <p:tag name="AS_UNIQUEID" val="3275"/>
</p:tagLst>
</file>

<file path=ppt/tags/tag107.xml><?xml version="1.0" encoding="utf-8"?>
<p:tagLst xmlns:p="http://schemas.openxmlformats.org/presentationml/2006/main">
  <p:tag name="AS_UNIQUEID" val="3406"/>
</p:tagLst>
</file>

<file path=ppt/tags/tag1070.xml><?xml version="1.0" encoding="utf-8"?>
<p:tagLst xmlns:p="http://schemas.openxmlformats.org/presentationml/2006/main">
  <p:tag name="AS_UNIQUEID" val="3276"/>
</p:tagLst>
</file>

<file path=ppt/tags/tag1071.xml><?xml version="1.0" encoding="utf-8"?>
<p:tagLst xmlns:p="http://schemas.openxmlformats.org/presentationml/2006/main">
  <p:tag name="AS_UNIQUEID" val="3277"/>
</p:tagLst>
</file>

<file path=ppt/tags/tag1072.xml><?xml version="1.0" encoding="utf-8"?>
<p:tagLst xmlns:p="http://schemas.openxmlformats.org/presentationml/2006/main">
  <p:tag name="AS_UNIQUEID" val="3278"/>
</p:tagLst>
</file>

<file path=ppt/tags/tag1073.xml><?xml version="1.0" encoding="utf-8"?>
<p:tagLst xmlns:p="http://schemas.openxmlformats.org/presentationml/2006/main">
  <p:tag name="AS_UNIQUEID" val="3279"/>
</p:tagLst>
</file>

<file path=ppt/tags/tag1074.xml><?xml version="1.0" encoding="utf-8"?>
<p:tagLst xmlns:p="http://schemas.openxmlformats.org/presentationml/2006/main">
  <p:tag name="AS_UNIQUEID" val="3280"/>
</p:tagLst>
</file>

<file path=ppt/tags/tag1075.xml><?xml version="1.0" encoding="utf-8"?>
<p:tagLst xmlns:p="http://schemas.openxmlformats.org/presentationml/2006/main">
  <p:tag name="AS_UNIQUEID" val="4300"/>
</p:tagLst>
</file>

<file path=ppt/tags/tag1076.xml><?xml version="1.0" encoding="utf-8"?>
<p:tagLst xmlns:p="http://schemas.openxmlformats.org/presentationml/2006/main">
  <p:tag name="AS_UNIQUEID" val="4301"/>
</p:tagLst>
</file>

<file path=ppt/tags/tag1077.xml><?xml version="1.0" encoding="utf-8"?>
<p:tagLst xmlns:p="http://schemas.openxmlformats.org/presentationml/2006/main">
  <p:tag name="AS_UNIQUEID" val="3287"/>
</p:tagLst>
</file>

<file path=ppt/tags/tag1078.xml><?xml version="1.0" encoding="utf-8"?>
<p:tagLst xmlns:p="http://schemas.openxmlformats.org/presentationml/2006/main">
  <p:tag name="AS_UNIQUEID" val="3288"/>
</p:tagLst>
</file>

<file path=ppt/tags/tag1079.xml><?xml version="1.0" encoding="utf-8"?>
<p:tagLst xmlns:p="http://schemas.openxmlformats.org/presentationml/2006/main">
  <p:tag name="AS_UNIQUEID" val="3290"/>
</p:tagLst>
</file>

<file path=ppt/tags/tag108.xml><?xml version="1.0" encoding="utf-8"?>
<p:tagLst xmlns:p="http://schemas.openxmlformats.org/presentationml/2006/main">
  <p:tag name="AS_UNIQUEID" val="3407"/>
</p:tagLst>
</file>

<file path=ppt/tags/tag1080.xml><?xml version="1.0" encoding="utf-8"?>
<p:tagLst xmlns:p="http://schemas.openxmlformats.org/presentationml/2006/main">
  <p:tag name="AS_UNIQUEID" val="3291"/>
</p:tagLst>
</file>

<file path=ppt/tags/tag1081.xml><?xml version="1.0" encoding="utf-8"?>
<p:tagLst xmlns:p="http://schemas.openxmlformats.org/presentationml/2006/main">
  <p:tag name="AS_UNIQUEID" val="4302"/>
</p:tagLst>
</file>

<file path=ppt/tags/tag1082.xml><?xml version="1.0" encoding="utf-8"?>
<p:tagLst xmlns:p="http://schemas.openxmlformats.org/presentationml/2006/main">
  <p:tag name="AS_UNIQUEID" val="4303"/>
</p:tagLst>
</file>

<file path=ppt/tags/tag1083.xml><?xml version="1.0" encoding="utf-8"?>
<p:tagLst xmlns:p="http://schemas.openxmlformats.org/presentationml/2006/main">
  <p:tag name="AS_UNIQUEID" val="3297"/>
</p:tagLst>
</file>

<file path=ppt/tags/tag1084.xml><?xml version="1.0" encoding="utf-8"?>
<p:tagLst xmlns:p="http://schemas.openxmlformats.org/presentationml/2006/main">
  <p:tag name="AS_UNIQUEID" val="3298"/>
</p:tagLst>
</file>

<file path=ppt/tags/tag1085.xml><?xml version="1.0" encoding="utf-8"?>
<p:tagLst xmlns:p="http://schemas.openxmlformats.org/presentationml/2006/main">
  <p:tag name="AS_UNIQUEID" val="3299"/>
</p:tagLst>
</file>

<file path=ppt/tags/tag1086.xml><?xml version="1.0" encoding="utf-8"?>
<p:tagLst xmlns:p="http://schemas.openxmlformats.org/presentationml/2006/main">
  <p:tag name="AS_UNIQUEID" val="4304"/>
</p:tagLst>
</file>

<file path=ppt/tags/tag1087.xml><?xml version="1.0" encoding="utf-8"?>
<p:tagLst xmlns:p="http://schemas.openxmlformats.org/presentationml/2006/main">
  <p:tag name="AS_UNIQUEID" val="4305"/>
</p:tagLst>
</file>

<file path=ppt/tags/tag1088.xml><?xml version="1.0" encoding="utf-8"?>
<p:tagLst xmlns:p="http://schemas.openxmlformats.org/presentationml/2006/main">
  <p:tag name="AS_UNIQUEID" val="2867"/>
</p:tagLst>
</file>

<file path=ppt/tags/tag1089.xml><?xml version="1.0" encoding="utf-8"?>
<p:tagLst xmlns:p="http://schemas.openxmlformats.org/presentationml/2006/main">
  <p:tag name="AS_UNIQUEID" val="2868"/>
</p:tagLst>
</file>

<file path=ppt/tags/tag109.xml><?xml version="1.0" encoding="utf-8"?>
<p:tagLst xmlns:p="http://schemas.openxmlformats.org/presentationml/2006/main">
  <p:tag name="AS_UNIQUEID" val="3408"/>
</p:tagLst>
</file>

<file path=ppt/tags/tag1090.xml><?xml version="1.0" encoding="utf-8"?>
<p:tagLst xmlns:p="http://schemas.openxmlformats.org/presentationml/2006/main">
  <p:tag name="AS_UNIQUEID" val="2869"/>
</p:tagLst>
</file>

<file path=ppt/tags/tag1091.xml><?xml version="1.0" encoding="utf-8"?>
<p:tagLst xmlns:p="http://schemas.openxmlformats.org/presentationml/2006/main">
  <p:tag name="AS_UNIQUEID" val="2870"/>
</p:tagLst>
</file>

<file path=ppt/tags/tag1092.xml><?xml version="1.0" encoding="utf-8"?>
<p:tagLst xmlns:p="http://schemas.openxmlformats.org/presentationml/2006/main">
  <p:tag name="AS_UNIQUEID" val="2871"/>
</p:tagLst>
</file>

<file path=ppt/tags/tag1093.xml><?xml version="1.0" encoding="utf-8"?>
<p:tagLst xmlns:p="http://schemas.openxmlformats.org/presentationml/2006/main">
  <p:tag name="AS_UNIQUEID" val="2925"/>
</p:tagLst>
</file>

<file path=ppt/tags/tag1094.xml><?xml version="1.0" encoding="utf-8"?>
<p:tagLst xmlns:p="http://schemas.openxmlformats.org/presentationml/2006/main">
  <p:tag name="AS_UNIQUEID" val="2927"/>
</p:tagLst>
</file>

<file path=ppt/tags/tag1095.xml><?xml version="1.0" encoding="utf-8"?>
<p:tagLst xmlns:p="http://schemas.openxmlformats.org/presentationml/2006/main">
  <p:tag name="AS_UNIQUEID" val="4306"/>
</p:tagLst>
</file>

<file path=ppt/tags/tag1096.xml><?xml version="1.0" encoding="utf-8"?>
<p:tagLst xmlns:p="http://schemas.openxmlformats.org/presentationml/2006/main">
  <p:tag name="AS_UNIQUEID" val="4307"/>
</p:tagLst>
</file>

<file path=ppt/tags/tag1097.xml><?xml version="1.0" encoding="utf-8"?>
<p:tagLst xmlns:p="http://schemas.openxmlformats.org/presentationml/2006/main">
  <p:tag name="AS_UNIQUEID" val="2913"/>
</p:tagLst>
</file>

<file path=ppt/tags/tag1098.xml><?xml version="1.0" encoding="utf-8"?>
<p:tagLst xmlns:p="http://schemas.openxmlformats.org/presentationml/2006/main">
  <p:tag name="AS_UNIQUEID" val="2914"/>
</p:tagLst>
</file>

<file path=ppt/tags/tag1099.xml><?xml version="1.0" encoding="utf-8"?>
<p:tagLst xmlns:p="http://schemas.openxmlformats.org/presentationml/2006/main">
  <p:tag name="AS_UNIQUEID" val="2920"/>
</p:tagLst>
</file>

<file path=ppt/tags/tag11.xml><?xml version="1.0" encoding="utf-8"?>
<p:tagLst xmlns:p="http://schemas.openxmlformats.org/presentationml/2006/main">
  <p:tag name="AS_UNIQUEID" val="3310"/>
</p:tagLst>
</file>

<file path=ppt/tags/tag110.xml><?xml version="1.0" encoding="utf-8"?>
<p:tagLst xmlns:p="http://schemas.openxmlformats.org/presentationml/2006/main">
  <p:tag name="AS_UNIQUEID" val="3409"/>
</p:tagLst>
</file>

<file path=ppt/tags/tag1100.xml><?xml version="1.0" encoding="utf-8"?>
<p:tagLst xmlns:p="http://schemas.openxmlformats.org/presentationml/2006/main">
  <p:tag name="AS_UNIQUEID" val="4308"/>
</p:tagLst>
</file>

<file path=ppt/tags/tag1101.xml><?xml version="1.0" encoding="utf-8"?>
<p:tagLst xmlns:p="http://schemas.openxmlformats.org/presentationml/2006/main">
  <p:tag name="AS_UNIQUEID" val="2315"/>
</p:tagLst>
</file>

<file path=ppt/tags/tag1102.xml><?xml version="1.0" encoding="utf-8"?>
<p:tagLst xmlns:p="http://schemas.openxmlformats.org/presentationml/2006/main">
  <p:tag name="AS_UNIQUEID" val="2315"/>
</p:tagLst>
</file>

<file path=ppt/tags/tag1103.xml><?xml version="1.0" encoding="utf-8"?>
<p:tagLst xmlns:p="http://schemas.openxmlformats.org/presentationml/2006/main">
  <p:tag name="AS_UNIQUEID" val="2316"/>
</p:tagLst>
</file>

<file path=ppt/tags/tag1104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MDg3N2I3NjM1ZDM3ODgyNmY0NzY3OGM5N2YzYWQ3MzgifQ=="/>
</p:tagLst>
</file>

<file path=ppt/tags/tag111.xml><?xml version="1.0" encoding="utf-8"?>
<p:tagLst xmlns:p="http://schemas.openxmlformats.org/presentationml/2006/main">
  <p:tag name="AS_UNIQUEID" val="3410"/>
</p:tagLst>
</file>

<file path=ppt/tags/tag112.xml><?xml version="1.0" encoding="utf-8"?>
<p:tagLst xmlns:p="http://schemas.openxmlformats.org/presentationml/2006/main">
  <p:tag name="AS_UNIQUEID" val="3411"/>
</p:tagLst>
</file>

<file path=ppt/tags/tag113.xml><?xml version="1.0" encoding="utf-8"?>
<p:tagLst xmlns:p="http://schemas.openxmlformats.org/presentationml/2006/main">
  <p:tag name="AS_UNIQUEID" val="3412"/>
</p:tagLst>
</file>

<file path=ppt/tags/tag114.xml><?xml version="1.0" encoding="utf-8"?>
<p:tagLst xmlns:p="http://schemas.openxmlformats.org/presentationml/2006/main">
  <p:tag name="AS_UNIQUEID" val="3413"/>
</p:tagLst>
</file>

<file path=ppt/tags/tag115.xml><?xml version="1.0" encoding="utf-8"?>
<p:tagLst xmlns:p="http://schemas.openxmlformats.org/presentationml/2006/main">
  <p:tag name="AS_UNIQUEID" val="3414"/>
</p:tagLst>
</file>

<file path=ppt/tags/tag116.xml><?xml version="1.0" encoding="utf-8"?>
<p:tagLst xmlns:p="http://schemas.openxmlformats.org/presentationml/2006/main">
  <p:tag name="AS_UNIQUEID" val="3415"/>
</p:tagLst>
</file>

<file path=ppt/tags/tag117.xml><?xml version="1.0" encoding="utf-8"?>
<p:tagLst xmlns:p="http://schemas.openxmlformats.org/presentationml/2006/main">
  <p:tag name="AS_UNIQUEID" val="3416"/>
</p:tagLst>
</file>

<file path=ppt/tags/tag118.xml><?xml version="1.0" encoding="utf-8"?>
<p:tagLst xmlns:p="http://schemas.openxmlformats.org/presentationml/2006/main">
  <p:tag name="AS_UNIQUEID" val="3417"/>
</p:tagLst>
</file>

<file path=ppt/tags/tag119.xml><?xml version="1.0" encoding="utf-8"?>
<p:tagLst xmlns:p="http://schemas.openxmlformats.org/presentationml/2006/main">
  <p:tag name="AS_UNIQUEID" val="3418"/>
</p:tagLst>
</file>

<file path=ppt/tags/tag12.xml><?xml version="1.0" encoding="utf-8"?>
<p:tagLst xmlns:p="http://schemas.openxmlformats.org/presentationml/2006/main">
  <p:tag name="AS_UNIQUEID" val="3311"/>
</p:tagLst>
</file>

<file path=ppt/tags/tag120.xml><?xml version="1.0" encoding="utf-8"?>
<p:tagLst xmlns:p="http://schemas.openxmlformats.org/presentationml/2006/main">
  <p:tag name="AS_UNIQUEID" val="3419"/>
</p:tagLst>
</file>

<file path=ppt/tags/tag121.xml><?xml version="1.0" encoding="utf-8"?>
<p:tagLst xmlns:p="http://schemas.openxmlformats.org/presentationml/2006/main">
  <p:tag name="AS_UNIQUEID" val="3420"/>
</p:tagLst>
</file>

<file path=ppt/tags/tag122.xml><?xml version="1.0" encoding="utf-8"?>
<p:tagLst xmlns:p="http://schemas.openxmlformats.org/presentationml/2006/main">
  <p:tag name="AS_UNIQUEID" val="3421"/>
</p:tagLst>
</file>

<file path=ppt/tags/tag123.xml><?xml version="1.0" encoding="utf-8"?>
<p:tagLst xmlns:p="http://schemas.openxmlformats.org/presentationml/2006/main">
  <p:tag name="AS_UNIQUEID" val="3422"/>
</p:tagLst>
</file>

<file path=ppt/tags/tag124.xml><?xml version="1.0" encoding="utf-8"?>
<p:tagLst xmlns:p="http://schemas.openxmlformats.org/presentationml/2006/main">
  <p:tag name="AS_UNIQUEID" val="3423"/>
</p:tagLst>
</file>

<file path=ppt/tags/tag125.xml><?xml version="1.0" encoding="utf-8"?>
<p:tagLst xmlns:p="http://schemas.openxmlformats.org/presentationml/2006/main">
  <p:tag name="AS_UNIQUEID" val="3424"/>
</p:tagLst>
</file>

<file path=ppt/tags/tag126.xml><?xml version="1.0" encoding="utf-8"?>
<p:tagLst xmlns:p="http://schemas.openxmlformats.org/presentationml/2006/main">
  <p:tag name="AS_UNIQUEID" val="3425"/>
</p:tagLst>
</file>

<file path=ppt/tags/tag127.xml><?xml version="1.0" encoding="utf-8"?>
<p:tagLst xmlns:p="http://schemas.openxmlformats.org/presentationml/2006/main">
  <p:tag name="AS_UNIQUEID" val="3426"/>
</p:tagLst>
</file>

<file path=ppt/tags/tag128.xml><?xml version="1.0" encoding="utf-8"?>
<p:tagLst xmlns:p="http://schemas.openxmlformats.org/presentationml/2006/main">
  <p:tag name="AS_UNIQUEID" val="3427"/>
</p:tagLst>
</file>

<file path=ppt/tags/tag129.xml><?xml version="1.0" encoding="utf-8"?>
<p:tagLst xmlns:p="http://schemas.openxmlformats.org/presentationml/2006/main">
  <p:tag name="AS_UNIQUEID" val="3428"/>
</p:tagLst>
</file>

<file path=ppt/tags/tag13.xml><?xml version="1.0" encoding="utf-8"?>
<p:tagLst xmlns:p="http://schemas.openxmlformats.org/presentationml/2006/main">
  <p:tag name="AS_UNIQUEID" val="3312"/>
</p:tagLst>
</file>

<file path=ppt/tags/tag130.xml><?xml version="1.0" encoding="utf-8"?>
<p:tagLst xmlns:p="http://schemas.openxmlformats.org/presentationml/2006/main">
  <p:tag name="AS_UNIQUEID" val="3429"/>
</p:tagLst>
</file>

<file path=ppt/tags/tag131.xml><?xml version="1.0" encoding="utf-8"?>
<p:tagLst xmlns:p="http://schemas.openxmlformats.org/presentationml/2006/main">
  <p:tag name="AS_UNIQUEID" val="3430"/>
</p:tagLst>
</file>

<file path=ppt/tags/tag132.xml><?xml version="1.0" encoding="utf-8"?>
<p:tagLst xmlns:p="http://schemas.openxmlformats.org/presentationml/2006/main">
  <p:tag name="AS_UNIQUEID" val="3431"/>
</p:tagLst>
</file>

<file path=ppt/tags/tag133.xml><?xml version="1.0" encoding="utf-8"?>
<p:tagLst xmlns:p="http://schemas.openxmlformats.org/presentationml/2006/main">
  <p:tag name="AS_UNIQUEID" val="3432"/>
</p:tagLst>
</file>

<file path=ppt/tags/tag134.xml><?xml version="1.0" encoding="utf-8"?>
<p:tagLst xmlns:p="http://schemas.openxmlformats.org/presentationml/2006/main">
  <p:tag name="AS_UNIQUEID" val="3433"/>
</p:tagLst>
</file>

<file path=ppt/tags/tag135.xml><?xml version="1.0" encoding="utf-8"?>
<p:tagLst xmlns:p="http://schemas.openxmlformats.org/presentationml/2006/main">
  <p:tag name="AS_UNIQUEID" val="3434"/>
</p:tagLst>
</file>

<file path=ppt/tags/tag136.xml><?xml version="1.0" encoding="utf-8"?>
<p:tagLst xmlns:p="http://schemas.openxmlformats.org/presentationml/2006/main">
  <p:tag name="AS_UNIQUEID" val="3435"/>
</p:tagLst>
</file>

<file path=ppt/tags/tag137.xml><?xml version="1.0" encoding="utf-8"?>
<p:tagLst xmlns:p="http://schemas.openxmlformats.org/presentationml/2006/main">
  <p:tag name="AS_UNIQUEID" val="3436"/>
</p:tagLst>
</file>

<file path=ppt/tags/tag138.xml><?xml version="1.0" encoding="utf-8"?>
<p:tagLst xmlns:p="http://schemas.openxmlformats.org/presentationml/2006/main">
  <p:tag name="AS_UNIQUEID" val="3437"/>
</p:tagLst>
</file>

<file path=ppt/tags/tag139.xml><?xml version="1.0" encoding="utf-8"?>
<p:tagLst xmlns:p="http://schemas.openxmlformats.org/presentationml/2006/main">
  <p:tag name="AS_UNIQUEID" val="3438"/>
</p:tagLst>
</file>

<file path=ppt/tags/tag14.xml><?xml version="1.0" encoding="utf-8"?>
<p:tagLst xmlns:p="http://schemas.openxmlformats.org/presentationml/2006/main">
  <p:tag name="AS_UNIQUEID" val="3313"/>
</p:tagLst>
</file>

<file path=ppt/tags/tag140.xml><?xml version="1.0" encoding="utf-8"?>
<p:tagLst xmlns:p="http://schemas.openxmlformats.org/presentationml/2006/main">
  <p:tag name="AS_UNIQUEID" val="3439"/>
</p:tagLst>
</file>

<file path=ppt/tags/tag141.xml><?xml version="1.0" encoding="utf-8"?>
<p:tagLst xmlns:p="http://schemas.openxmlformats.org/presentationml/2006/main">
  <p:tag name="AS_UNIQUEID" val="3440"/>
</p:tagLst>
</file>

<file path=ppt/tags/tag142.xml><?xml version="1.0" encoding="utf-8"?>
<p:tagLst xmlns:p="http://schemas.openxmlformats.org/presentationml/2006/main">
  <p:tag name="AS_UNIQUEID" val="3441"/>
</p:tagLst>
</file>

<file path=ppt/tags/tag143.xml><?xml version="1.0" encoding="utf-8"?>
<p:tagLst xmlns:p="http://schemas.openxmlformats.org/presentationml/2006/main">
  <p:tag name="AS_UNIQUEID" val="3442"/>
</p:tagLst>
</file>

<file path=ppt/tags/tag144.xml><?xml version="1.0" encoding="utf-8"?>
<p:tagLst xmlns:p="http://schemas.openxmlformats.org/presentationml/2006/main">
  <p:tag name="AS_UNIQUEID" val="3443"/>
</p:tagLst>
</file>

<file path=ppt/tags/tag145.xml><?xml version="1.0" encoding="utf-8"?>
<p:tagLst xmlns:p="http://schemas.openxmlformats.org/presentationml/2006/main">
  <p:tag name="AS_UNIQUEID" val="3444"/>
</p:tagLst>
</file>

<file path=ppt/tags/tag146.xml><?xml version="1.0" encoding="utf-8"?>
<p:tagLst xmlns:p="http://schemas.openxmlformats.org/presentationml/2006/main">
  <p:tag name="AS_UNIQUEID" val="3445"/>
</p:tagLst>
</file>

<file path=ppt/tags/tag147.xml><?xml version="1.0" encoding="utf-8"?>
<p:tagLst xmlns:p="http://schemas.openxmlformats.org/presentationml/2006/main">
  <p:tag name="AS_UNIQUEID" val="3446"/>
</p:tagLst>
</file>

<file path=ppt/tags/tag148.xml><?xml version="1.0" encoding="utf-8"?>
<p:tagLst xmlns:p="http://schemas.openxmlformats.org/presentationml/2006/main">
  <p:tag name="AS_UNIQUEID" val="3447"/>
</p:tagLst>
</file>

<file path=ppt/tags/tag149.xml><?xml version="1.0" encoding="utf-8"?>
<p:tagLst xmlns:p="http://schemas.openxmlformats.org/presentationml/2006/main">
  <p:tag name="AS_UNIQUEID" val="3448"/>
</p:tagLst>
</file>

<file path=ppt/tags/tag15.xml><?xml version="1.0" encoding="utf-8"?>
<p:tagLst xmlns:p="http://schemas.openxmlformats.org/presentationml/2006/main">
  <p:tag name="AS_UNIQUEID" val="3314"/>
</p:tagLst>
</file>

<file path=ppt/tags/tag150.xml><?xml version="1.0" encoding="utf-8"?>
<p:tagLst xmlns:p="http://schemas.openxmlformats.org/presentationml/2006/main">
  <p:tag name="AS_UNIQUEID" val="3449"/>
</p:tagLst>
</file>

<file path=ppt/tags/tag151.xml><?xml version="1.0" encoding="utf-8"?>
<p:tagLst xmlns:p="http://schemas.openxmlformats.org/presentationml/2006/main">
  <p:tag name="AS_UNIQUEID" val="3450"/>
</p:tagLst>
</file>

<file path=ppt/tags/tag152.xml><?xml version="1.0" encoding="utf-8"?>
<p:tagLst xmlns:p="http://schemas.openxmlformats.org/presentationml/2006/main">
  <p:tag name="AS_UNIQUEID" val="3451"/>
</p:tagLst>
</file>

<file path=ppt/tags/tag153.xml><?xml version="1.0" encoding="utf-8"?>
<p:tagLst xmlns:p="http://schemas.openxmlformats.org/presentationml/2006/main">
  <p:tag name="AS_UNIQUEID" val="3452"/>
</p:tagLst>
</file>

<file path=ppt/tags/tag154.xml><?xml version="1.0" encoding="utf-8"?>
<p:tagLst xmlns:p="http://schemas.openxmlformats.org/presentationml/2006/main">
  <p:tag name="AS_UNIQUEID" val="3453"/>
</p:tagLst>
</file>

<file path=ppt/tags/tag155.xml><?xml version="1.0" encoding="utf-8"?>
<p:tagLst xmlns:p="http://schemas.openxmlformats.org/presentationml/2006/main">
  <p:tag name="AS_UNIQUEID" val="3454"/>
</p:tagLst>
</file>

<file path=ppt/tags/tag156.xml><?xml version="1.0" encoding="utf-8"?>
<p:tagLst xmlns:p="http://schemas.openxmlformats.org/presentationml/2006/main">
  <p:tag name="AS_UNIQUEID" val="3455"/>
</p:tagLst>
</file>

<file path=ppt/tags/tag157.xml><?xml version="1.0" encoding="utf-8"?>
<p:tagLst xmlns:p="http://schemas.openxmlformats.org/presentationml/2006/main">
  <p:tag name="AS_UNIQUEID" val="3456"/>
</p:tagLst>
</file>

<file path=ppt/tags/tag158.xml><?xml version="1.0" encoding="utf-8"?>
<p:tagLst xmlns:p="http://schemas.openxmlformats.org/presentationml/2006/main">
  <p:tag name="AS_UNIQUEID" val="3457"/>
</p:tagLst>
</file>

<file path=ppt/tags/tag159.xml><?xml version="1.0" encoding="utf-8"?>
<p:tagLst xmlns:p="http://schemas.openxmlformats.org/presentationml/2006/main">
  <p:tag name="AS_UNIQUEID" val="3458"/>
</p:tagLst>
</file>

<file path=ppt/tags/tag16.xml><?xml version="1.0" encoding="utf-8"?>
<p:tagLst xmlns:p="http://schemas.openxmlformats.org/presentationml/2006/main">
  <p:tag name="AS_UNIQUEID" val="3315"/>
</p:tagLst>
</file>

<file path=ppt/tags/tag160.xml><?xml version="1.0" encoding="utf-8"?>
<p:tagLst xmlns:p="http://schemas.openxmlformats.org/presentationml/2006/main">
  <p:tag name="AS_UNIQUEID" val="3459"/>
</p:tagLst>
</file>

<file path=ppt/tags/tag161.xml><?xml version="1.0" encoding="utf-8"?>
<p:tagLst xmlns:p="http://schemas.openxmlformats.org/presentationml/2006/main">
  <p:tag name="AS_UNIQUEID" val="3460"/>
</p:tagLst>
</file>

<file path=ppt/tags/tag162.xml><?xml version="1.0" encoding="utf-8"?>
<p:tagLst xmlns:p="http://schemas.openxmlformats.org/presentationml/2006/main">
  <p:tag name="AS_UNIQUEID" val="3461"/>
</p:tagLst>
</file>

<file path=ppt/tags/tag163.xml><?xml version="1.0" encoding="utf-8"?>
<p:tagLst xmlns:p="http://schemas.openxmlformats.org/presentationml/2006/main">
  <p:tag name="AS_UNIQUEID" val="3462"/>
</p:tagLst>
</file>

<file path=ppt/tags/tag164.xml><?xml version="1.0" encoding="utf-8"?>
<p:tagLst xmlns:p="http://schemas.openxmlformats.org/presentationml/2006/main">
  <p:tag name="AS_UNIQUEID" val="3463"/>
</p:tagLst>
</file>

<file path=ppt/tags/tag165.xml><?xml version="1.0" encoding="utf-8"?>
<p:tagLst xmlns:p="http://schemas.openxmlformats.org/presentationml/2006/main">
  <p:tag name="AS_UNIQUEID" val="3464"/>
</p:tagLst>
</file>

<file path=ppt/tags/tag166.xml><?xml version="1.0" encoding="utf-8"?>
<p:tagLst xmlns:p="http://schemas.openxmlformats.org/presentationml/2006/main">
  <p:tag name="AS_UNIQUEID" val="3465"/>
</p:tagLst>
</file>

<file path=ppt/tags/tag167.xml><?xml version="1.0" encoding="utf-8"?>
<p:tagLst xmlns:p="http://schemas.openxmlformats.org/presentationml/2006/main">
  <p:tag name="AS_UNIQUEID" val="3466"/>
</p:tagLst>
</file>

<file path=ppt/tags/tag168.xml><?xml version="1.0" encoding="utf-8"?>
<p:tagLst xmlns:p="http://schemas.openxmlformats.org/presentationml/2006/main">
  <p:tag name="AS_UNIQUEID" val="3467"/>
</p:tagLst>
</file>

<file path=ppt/tags/tag169.xml><?xml version="1.0" encoding="utf-8"?>
<p:tagLst xmlns:p="http://schemas.openxmlformats.org/presentationml/2006/main">
  <p:tag name="AS_UNIQUEID" val="3468"/>
</p:tagLst>
</file>

<file path=ppt/tags/tag17.xml><?xml version="1.0" encoding="utf-8"?>
<p:tagLst xmlns:p="http://schemas.openxmlformats.org/presentationml/2006/main">
  <p:tag name="AS_UNIQUEID" val="3316"/>
</p:tagLst>
</file>

<file path=ppt/tags/tag170.xml><?xml version="1.0" encoding="utf-8"?>
<p:tagLst xmlns:p="http://schemas.openxmlformats.org/presentationml/2006/main">
  <p:tag name="AS_UNIQUEID" val="3469"/>
</p:tagLst>
</file>

<file path=ppt/tags/tag171.xml><?xml version="1.0" encoding="utf-8"?>
<p:tagLst xmlns:p="http://schemas.openxmlformats.org/presentationml/2006/main">
  <p:tag name="AS_UNIQUEID" val="3470"/>
</p:tagLst>
</file>

<file path=ppt/tags/tag172.xml><?xml version="1.0" encoding="utf-8"?>
<p:tagLst xmlns:p="http://schemas.openxmlformats.org/presentationml/2006/main">
  <p:tag name="AS_UNIQUEID" val="3471"/>
</p:tagLst>
</file>

<file path=ppt/tags/tag173.xml><?xml version="1.0" encoding="utf-8"?>
<p:tagLst xmlns:p="http://schemas.openxmlformats.org/presentationml/2006/main">
  <p:tag name="AS_UNIQUEID" val="3472"/>
</p:tagLst>
</file>

<file path=ppt/tags/tag174.xml><?xml version="1.0" encoding="utf-8"?>
<p:tagLst xmlns:p="http://schemas.openxmlformats.org/presentationml/2006/main">
  <p:tag name="AS_UNIQUEID" val="3473"/>
</p:tagLst>
</file>

<file path=ppt/tags/tag175.xml><?xml version="1.0" encoding="utf-8"?>
<p:tagLst xmlns:p="http://schemas.openxmlformats.org/presentationml/2006/main">
  <p:tag name="AS_UNIQUEID" val="3474"/>
</p:tagLst>
</file>

<file path=ppt/tags/tag176.xml><?xml version="1.0" encoding="utf-8"?>
<p:tagLst xmlns:p="http://schemas.openxmlformats.org/presentationml/2006/main">
  <p:tag name="AS_UNIQUEID" val="3475"/>
</p:tagLst>
</file>

<file path=ppt/tags/tag177.xml><?xml version="1.0" encoding="utf-8"?>
<p:tagLst xmlns:p="http://schemas.openxmlformats.org/presentationml/2006/main">
  <p:tag name="AS_UNIQUEID" val="3476"/>
</p:tagLst>
</file>

<file path=ppt/tags/tag178.xml><?xml version="1.0" encoding="utf-8"?>
<p:tagLst xmlns:p="http://schemas.openxmlformats.org/presentationml/2006/main">
  <p:tag name="AS_UNIQUEID" val="3477"/>
</p:tagLst>
</file>

<file path=ppt/tags/tag179.xml><?xml version="1.0" encoding="utf-8"?>
<p:tagLst xmlns:p="http://schemas.openxmlformats.org/presentationml/2006/main">
  <p:tag name="AS_UNIQUEID" val="3478"/>
</p:tagLst>
</file>

<file path=ppt/tags/tag18.xml><?xml version="1.0" encoding="utf-8"?>
<p:tagLst xmlns:p="http://schemas.openxmlformats.org/presentationml/2006/main">
  <p:tag name="AS_UNIQUEID" val="3317"/>
</p:tagLst>
</file>

<file path=ppt/tags/tag180.xml><?xml version="1.0" encoding="utf-8"?>
<p:tagLst xmlns:p="http://schemas.openxmlformats.org/presentationml/2006/main">
  <p:tag name="AS_UNIQUEID" val="3479"/>
</p:tagLst>
</file>

<file path=ppt/tags/tag181.xml><?xml version="1.0" encoding="utf-8"?>
<p:tagLst xmlns:p="http://schemas.openxmlformats.org/presentationml/2006/main">
  <p:tag name="AS_UNIQUEID" val="3480"/>
</p:tagLst>
</file>

<file path=ppt/tags/tag182.xml><?xml version="1.0" encoding="utf-8"?>
<p:tagLst xmlns:p="http://schemas.openxmlformats.org/presentationml/2006/main">
  <p:tag name="AS_UNIQUEID" val="3481"/>
</p:tagLst>
</file>

<file path=ppt/tags/tag183.xml><?xml version="1.0" encoding="utf-8"?>
<p:tagLst xmlns:p="http://schemas.openxmlformats.org/presentationml/2006/main">
  <p:tag name="AS_UNIQUEID" val="3482"/>
</p:tagLst>
</file>

<file path=ppt/tags/tag184.xml><?xml version="1.0" encoding="utf-8"?>
<p:tagLst xmlns:p="http://schemas.openxmlformats.org/presentationml/2006/main">
  <p:tag name="AS_UNIQUEID" val="3483"/>
</p:tagLst>
</file>

<file path=ppt/tags/tag185.xml><?xml version="1.0" encoding="utf-8"?>
<p:tagLst xmlns:p="http://schemas.openxmlformats.org/presentationml/2006/main">
  <p:tag name="AS_UNIQUEID" val="3484"/>
</p:tagLst>
</file>

<file path=ppt/tags/tag186.xml><?xml version="1.0" encoding="utf-8"?>
<p:tagLst xmlns:p="http://schemas.openxmlformats.org/presentationml/2006/main">
  <p:tag name="AS_UNIQUEID" val="3485"/>
</p:tagLst>
</file>

<file path=ppt/tags/tag187.xml><?xml version="1.0" encoding="utf-8"?>
<p:tagLst xmlns:p="http://schemas.openxmlformats.org/presentationml/2006/main">
  <p:tag name="AS_UNIQUEID" val="3486"/>
</p:tagLst>
</file>

<file path=ppt/tags/tag188.xml><?xml version="1.0" encoding="utf-8"?>
<p:tagLst xmlns:p="http://schemas.openxmlformats.org/presentationml/2006/main">
  <p:tag name="AS_UNIQUEID" val="3487"/>
</p:tagLst>
</file>

<file path=ppt/tags/tag189.xml><?xml version="1.0" encoding="utf-8"?>
<p:tagLst xmlns:p="http://schemas.openxmlformats.org/presentationml/2006/main">
  <p:tag name="AS_UNIQUEID" val="3488"/>
</p:tagLst>
</file>

<file path=ppt/tags/tag19.xml><?xml version="1.0" encoding="utf-8"?>
<p:tagLst xmlns:p="http://schemas.openxmlformats.org/presentationml/2006/main">
  <p:tag name="AS_UNIQUEID" val="3318"/>
</p:tagLst>
</file>

<file path=ppt/tags/tag190.xml><?xml version="1.0" encoding="utf-8"?>
<p:tagLst xmlns:p="http://schemas.openxmlformats.org/presentationml/2006/main">
  <p:tag name="AS_UNIQUEID" val="3489"/>
</p:tagLst>
</file>

<file path=ppt/tags/tag191.xml><?xml version="1.0" encoding="utf-8"?>
<p:tagLst xmlns:p="http://schemas.openxmlformats.org/presentationml/2006/main">
  <p:tag name="AS_UNIQUEID" val="3490"/>
</p:tagLst>
</file>

<file path=ppt/tags/tag192.xml><?xml version="1.0" encoding="utf-8"?>
<p:tagLst xmlns:p="http://schemas.openxmlformats.org/presentationml/2006/main">
  <p:tag name="AS_UNIQUEID" val="3491"/>
</p:tagLst>
</file>

<file path=ppt/tags/tag193.xml><?xml version="1.0" encoding="utf-8"?>
<p:tagLst xmlns:p="http://schemas.openxmlformats.org/presentationml/2006/main">
  <p:tag name="AS_UNIQUEID" val="3492"/>
</p:tagLst>
</file>

<file path=ppt/tags/tag194.xml><?xml version="1.0" encoding="utf-8"?>
<p:tagLst xmlns:p="http://schemas.openxmlformats.org/presentationml/2006/main">
  <p:tag name="AS_UNIQUEID" val="3493"/>
</p:tagLst>
</file>

<file path=ppt/tags/tag195.xml><?xml version="1.0" encoding="utf-8"?>
<p:tagLst xmlns:p="http://schemas.openxmlformats.org/presentationml/2006/main">
  <p:tag name="AS_UNIQUEID" val="3494"/>
</p:tagLst>
</file>

<file path=ppt/tags/tag196.xml><?xml version="1.0" encoding="utf-8"?>
<p:tagLst xmlns:p="http://schemas.openxmlformats.org/presentationml/2006/main">
  <p:tag name="AS_UNIQUEID" val="3495"/>
</p:tagLst>
</file>

<file path=ppt/tags/tag197.xml><?xml version="1.0" encoding="utf-8"?>
<p:tagLst xmlns:p="http://schemas.openxmlformats.org/presentationml/2006/main">
  <p:tag name="AS_UNIQUEID" val="3496"/>
</p:tagLst>
</file>

<file path=ppt/tags/tag198.xml><?xml version="1.0" encoding="utf-8"?>
<p:tagLst xmlns:p="http://schemas.openxmlformats.org/presentationml/2006/main">
  <p:tag name="AS_UNIQUEID" val="3497"/>
</p:tagLst>
</file>

<file path=ppt/tags/tag199.xml><?xml version="1.0" encoding="utf-8"?>
<p:tagLst xmlns:p="http://schemas.openxmlformats.org/presentationml/2006/main">
  <p:tag name="AS_UNIQUEID" val="3498"/>
</p:tagLst>
</file>

<file path=ppt/tags/tag2.xml><?xml version="1.0" encoding="utf-8"?>
<p:tagLst xmlns:p="http://schemas.openxmlformats.org/presentationml/2006/main">
  <p:tag name="AS_UNIQUEID" val="3301"/>
</p:tagLst>
</file>

<file path=ppt/tags/tag20.xml><?xml version="1.0" encoding="utf-8"?>
<p:tagLst xmlns:p="http://schemas.openxmlformats.org/presentationml/2006/main">
  <p:tag name="AS_UNIQUEID" val="3319"/>
</p:tagLst>
</file>

<file path=ppt/tags/tag200.xml><?xml version="1.0" encoding="utf-8"?>
<p:tagLst xmlns:p="http://schemas.openxmlformats.org/presentationml/2006/main">
  <p:tag name="AS_UNIQUEID" val="3499"/>
</p:tagLst>
</file>

<file path=ppt/tags/tag201.xml><?xml version="1.0" encoding="utf-8"?>
<p:tagLst xmlns:p="http://schemas.openxmlformats.org/presentationml/2006/main">
  <p:tag name="AS_UNIQUEID" val="3500"/>
</p:tagLst>
</file>

<file path=ppt/tags/tag202.xml><?xml version="1.0" encoding="utf-8"?>
<p:tagLst xmlns:p="http://schemas.openxmlformats.org/presentationml/2006/main">
  <p:tag name="AS_UNIQUEID" val="3501"/>
</p:tagLst>
</file>

<file path=ppt/tags/tag203.xml><?xml version="1.0" encoding="utf-8"?>
<p:tagLst xmlns:p="http://schemas.openxmlformats.org/presentationml/2006/main">
  <p:tag name="AS_UNIQUEID" val="3502"/>
</p:tagLst>
</file>

<file path=ppt/tags/tag204.xml><?xml version="1.0" encoding="utf-8"?>
<p:tagLst xmlns:p="http://schemas.openxmlformats.org/presentationml/2006/main">
  <p:tag name="AS_UNIQUEID" val="3503"/>
</p:tagLst>
</file>

<file path=ppt/tags/tag205.xml><?xml version="1.0" encoding="utf-8"?>
<p:tagLst xmlns:p="http://schemas.openxmlformats.org/presentationml/2006/main">
  <p:tag name="AS_UNIQUEID" val="3504"/>
</p:tagLst>
</file>

<file path=ppt/tags/tag206.xml><?xml version="1.0" encoding="utf-8"?>
<p:tagLst xmlns:p="http://schemas.openxmlformats.org/presentationml/2006/main">
  <p:tag name="AS_UNIQUEID" val="3505"/>
</p:tagLst>
</file>

<file path=ppt/tags/tag207.xml><?xml version="1.0" encoding="utf-8"?>
<p:tagLst xmlns:p="http://schemas.openxmlformats.org/presentationml/2006/main">
  <p:tag name="AS_UNIQUEID" val="3506"/>
</p:tagLst>
</file>

<file path=ppt/tags/tag208.xml><?xml version="1.0" encoding="utf-8"?>
<p:tagLst xmlns:p="http://schemas.openxmlformats.org/presentationml/2006/main">
  <p:tag name="AS_UNIQUEID" val="3507"/>
</p:tagLst>
</file>

<file path=ppt/tags/tag209.xml><?xml version="1.0" encoding="utf-8"?>
<p:tagLst xmlns:p="http://schemas.openxmlformats.org/presentationml/2006/main">
  <p:tag name="AS_UNIQUEID" val="3508"/>
</p:tagLst>
</file>

<file path=ppt/tags/tag21.xml><?xml version="1.0" encoding="utf-8"?>
<p:tagLst xmlns:p="http://schemas.openxmlformats.org/presentationml/2006/main">
  <p:tag name="AS_UNIQUEID" val="3320"/>
</p:tagLst>
</file>

<file path=ppt/tags/tag210.xml><?xml version="1.0" encoding="utf-8"?>
<p:tagLst xmlns:p="http://schemas.openxmlformats.org/presentationml/2006/main">
  <p:tag name="AS_UNIQUEID" val="3509"/>
</p:tagLst>
</file>

<file path=ppt/tags/tag211.xml><?xml version="1.0" encoding="utf-8"?>
<p:tagLst xmlns:p="http://schemas.openxmlformats.org/presentationml/2006/main">
  <p:tag name="AS_UNIQUEID" val="3510"/>
</p:tagLst>
</file>

<file path=ppt/tags/tag212.xml><?xml version="1.0" encoding="utf-8"?>
<p:tagLst xmlns:p="http://schemas.openxmlformats.org/presentationml/2006/main">
  <p:tag name="AS_UNIQUEID" val="3511"/>
</p:tagLst>
</file>

<file path=ppt/tags/tag213.xml><?xml version="1.0" encoding="utf-8"?>
<p:tagLst xmlns:p="http://schemas.openxmlformats.org/presentationml/2006/main">
  <p:tag name="AS_UNIQUEID" val="3512"/>
</p:tagLst>
</file>

<file path=ppt/tags/tag214.xml><?xml version="1.0" encoding="utf-8"?>
<p:tagLst xmlns:p="http://schemas.openxmlformats.org/presentationml/2006/main">
  <p:tag name="AS_UNIQUEID" val="3513"/>
</p:tagLst>
</file>

<file path=ppt/tags/tag215.xml><?xml version="1.0" encoding="utf-8"?>
<p:tagLst xmlns:p="http://schemas.openxmlformats.org/presentationml/2006/main">
  <p:tag name="AS_UNIQUEID" val="3514"/>
</p:tagLst>
</file>

<file path=ppt/tags/tag216.xml><?xml version="1.0" encoding="utf-8"?>
<p:tagLst xmlns:p="http://schemas.openxmlformats.org/presentationml/2006/main">
  <p:tag name="AS_UNIQUEID" val="3515"/>
</p:tagLst>
</file>

<file path=ppt/tags/tag217.xml><?xml version="1.0" encoding="utf-8"?>
<p:tagLst xmlns:p="http://schemas.openxmlformats.org/presentationml/2006/main">
  <p:tag name="AS_UNIQUEID" val="3516"/>
</p:tagLst>
</file>

<file path=ppt/tags/tag218.xml><?xml version="1.0" encoding="utf-8"?>
<p:tagLst xmlns:p="http://schemas.openxmlformats.org/presentationml/2006/main">
  <p:tag name="AS_UNIQUEID" val="3517"/>
</p:tagLst>
</file>

<file path=ppt/tags/tag219.xml><?xml version="1.0" encoding="utf-8"?>
<p:tagLst xmlns:p="http://schemas.openxmlformats.org/presentationml/2006/main">
  <p:tag name="AS_UNIQUEID" val="3518"/>
</p:tagLst>
</file>

<file path=ppt/tags/tag22.xml><?xml version="1.0" encoding="utf-8"?>
<p:tagLst xmlns:p="http://schemas.openxmlformats.org/presentationml/2006/main">
  <p:tag name="AS_UNIQUEID" val="3321"/>
</p:tagLst>
</file>

<file path=ppt/tags/tag220.xml><?xml version="1.0" encoding="utf-8"?>
<p:tagLst xmlns:p="http://schemas.openxmlformats.org/presentationml/2006/main">
  <p:tag name="AS_UNIQUEID" val="3519"/>
</p:tagLst>
</file>

<file path=ppt/tags/tag221.xml><?xml version="1.0" encoding="utf-8"?>
<p:tagLst xmlns:p="http://schemas.openxmlformats.org/presentationml/2006/main">
  <p:tag name="AS_UNIQUEID" val="3520"/>
</p:tagLst>
</file>

<file path=ppt/tags/tag222.xml><?xml version="1.0" encoding="utf-8"?>
<p:tagLst xmlns:p="http://schemas.openxmlformats.org/presentationml/2006/main">
  <p:tag name="AS_UNIQUEID" val="3521"/>
</p:tagLst>
</file>

<file path=ppt/tags/tag223.xml><?xml version="1.0" encoding="utf-8"?>
<p:tagLst xmlns:p="http://schemas.openxmlformats.org/presentationml/2006/main">
  <p:tag name="AS_UNIQUEID" val="3522"/>
</p:tagLst>
</file>

<file path=ppt/tags/tag224.xml><?xml version="1.0" encoding="utf-8"?>
<p:tagLst xmlns:p="http://schemas.openxmlformats.org/presentationml/2006/main">
  <p:tag name="AS_UNIQUEID" val="3523"/>
</p:tagLst>
</file>

<file path=ppt/tags/tag225.xml><?xml version="1.0" encoding="utf-8"?>
<p:tagLst xmlns:p="http://schemas.openxmlformats.org/presentationml/2006/main">
  <p:tag name="AS_UNIQUEID" val="3524"/>
</p:tagLst>
</file>

<file path=ppt/tags/tag226.xml><?xml version="1.0" encoding="utf-8"?>
<p:tagLst xmlns:p="http://schemas.openxmlformats.org/presentationml/2006/main">
  <p:tag name="AS_UNIQUEID" val="3525"/>
</p:tagLst>
</file>

<file path=ppt/tags/tag227.xml><?xml version="1.0" encoding="utf-8"?>
<p:tagLst xmlns:p="http://schemas.openxmlformats.org/presentationml/2006/main">
  <p:tag name="AS_UNIQUEID" val="3526"/>
</p:tagLst>
</file>

<file path=ppt/tags/tag228.xml><?xml version="1.0" encoding="utf-8"?>
<p:tagLst xmlns:p="http://schemas.openxmlformats.org/presentationml/2006/main">
  <p:tag name="AS_UNIQUEID" val="3527"/>
</p:tagLst>
</file>

<file path=ppt/tags/tag229.xml><?xml version="1.0" encoding="utf-8"?>
<p:tagLst xmlns:p="http://schemas.openxmlformats.org/presentationml/2006/main">
  <p:tag name="AS_UNIQUEID" val="3528"/>
</p:tagLst>
</file>

<file path=ppt/tags/tag23.xml><?xml version="1.0" encoding="utf-8"?>
<p:tagLst xmlns:p="http://schemas.openxmlformats.org/presentationml/2006/main">
  <p:tag name="AS_UNIQUEID" val="3322"/>
</p:tagLst>
</file>

<file path=ppt/tags/tag230.xml><?xml version="1.0" encoding="utf-8"?>
<p:tagLst xmlns:p="http://schemas.openxmlformats.org/presentationml/2006/main">
  <p:tag name="AS_UNIQUEID" val="3529"/>
</p:tagLst>
</file>

<file path=ppt/tags/tag231.xml><?xml version="1.0" encoding="utf-8"?>
<p:tagLst xmlns:p="http://schemas.openxmlformats.org/presentationml/2006/main">
  <p:tag name="AS_UNIQUEID" val="3530"/>
</p:tagLst>
</file>

<file path=ppt/tags/tag232.xml><?xml version="1.0" encoding="utf-8"?>
<p:tagLst xmlns:p="http://schemas.openxmlformats.org/presentationml/2006/main">
  <p:tag name="AS_UNIQUEID" val="3531"/>
</p:tagLst>
</file>

<file path=ppt/tags/tag233.xml><?xml version="1.0" encoding="utf-8"?>
<p:tagLst xmlns:p="http://schemas.openxmlformats.org/presentationml/2006/main">
  <p:tag name="AS_UNIQUEID" val="3532"/>
</p:tagLst>
</file>

<file path=ppt/tags/tag234.xml><?xml version="1.0" encoding="utf-8"?>
<p:tagLst xmlns:p="http://schemas.openxmlformats.org/presentationml/2006/main">
  <p:tag name="AS_UNIQUEID" val="3533"/>
</p:tagLst>
</file>

<file path=ppt/tags/tag235.xml><?xml version="1.0" encoding="utf-8"?>
<p:tagLst xmlns:p="http://schemas.openxmlformats.org/presentationml/2006/main">
  <p:tag name="AS_UNIQUEID" val="3534"/>
</p:tagLst>
</file>

<file path=ppt/tags/tag236.xml><?xml version="1.0" encoding="utf-8"?>
<p:tagLst xmlns:p="http://schemas.openxmlformats.org/presentationml/2006/main">
  <p:tag name="AS_UNIQUEID" val="3535"/>
</p:tagLst>
</file>

<file path=ppt/tags/tag237.xml><?xml version="1.0" encoding="utf-8"?>
<p:tagLst xmlns:p="http://schemas.openxmlformats.org/presentationml/2006/main">
  <p:tag name="AS_UNIQUEID" val="3536"/>
</p:tagLst>
</file>

<file path=ppt/tags/tag238.xml><?xml version="1.0" encoding="utf-8"?>
<p:tagLst xmlns:p="http://schemas.openxmlformats.org/presentationml/2006/main">
  <p:tag name="AS_UNIQUEID" val="3537"/>
</p:tagLst>
</file>

<file path=ppt/tags/tag239.xml><?xml version="1.0" encoding="utf-8"?>
<p:tagLst xmlns:p="http://schemas.openxmlformats.org/presentationml/2006/main">
  <p:tag name="AS_UNIQUEID" val="3538"/>
</p:tagLst>
</file>

<file path=ppt/tags/tag24.xml><?xml version="1.0" encoding="utf-8"?>
<p:tagLst xmlns:p="http://schemas.openxmlformats.org/presentationml/2006/main">
  <p:tag name="AS_UNIQUEID" val="3323"/>
</p:tagLst>
</file>

<file path=ppt/tags/tag240.xml><?xml version="1.0" encoding="utf-8"?>
<p:tagLst xmlns:p="http://schemas.openxmlformats.org/presentationml/2006/main">
  <p:tag name="AS_UNIQUEID" val="3539"/>
</p:tagLst>
</file>

<file path=ppt/tags/tag241.xml><?xml version="1.0" encoding="utf-8"?>
<p:tagLst xmlns:p="http://schemas.openxmlformats.org/presentationml/2006/main">
  <p:tag name="AS_UNIQUEID" val="3540"/>
</p:tagLst>
</file>

<file path=ppt/tags/tag242.xml><?xml version="1.0" encoding="utf-8"?>
<p:tagLst xmlns:p="http://schemas.openxmlformats.org/presentationml/2006/main">
  <p:tag name="AS_UNIQUEID" val="3541"/>
</p:tagLst>
</file>

<file path=ppt/tags/tag243.xml><?xml version="1.0" encoding="utf-8"?>
<p:tagLst xmlns:p="http://schemas.openxmlformats.org/presentationml/2006/main">
  <p:tag name="AS_UNIQUEID" val="3542"/>
</p:tagLst>
</file>

<file path=ppt/tags/tag244.xml><?xml version="1.0" encoding="utf-8"?>
<p:tagLst xmlns:p="http://schemas.openxmlformats.org/presentationml/2006/main">
  <p:tag name="AS_UNIQUEID" val="3543"/>
</p:tagLst>
</file>

<file path=ppt/tags/tag245.xml><?xml version="1.0" encoding="utf-8"?>
<p:tagLst xmlns:p="http://schemas.openxmlformats.org/presentationml/2006/main">
  <p:tag name="AS_UNIQUEID" val="3544"/>
</p:tagLst>
</file>

<file path=ppt/tags/tag246.xml><?xml version="1.0" encoding="utf-8"?>
<p:tagLst xmlns:p="http://schemas.openxmlformats.org/presentationml/2006/main">
  <p:tag name="AS_UNIQUEID" val="3545"/>
</p:tagLst>
</file>

<file path=ppt/tags/tag247.xml><?xml version="1.0" encoding="utf-8"?>
<p:tagLst xmlns:p="http://schemas.openxmlformats.org/presentationml/2006/main">
  <p:tag name="AS_UNIQUEID" val="3546"/>
</p:tagLst>
</file>

<file path=ppt/tags/tag248.xml><?xml version="1.0" encoding="utf-8"?>
<p:tagLst xmlns:p="http://schemas.openxmlformats.org/presentationml/2006/main">
  <p:tag name="AS_UNIQUEID" val="3547"/>
</p:tagLst>
</file>

<file path=ppt/tags/tag249.xml><?xml version="1.0" encoding="utf-8"?>
<p:tagLst xmlns:p="http://schemas.openxmlformats.org/presentationml/2006/main">
  <p:tag name="AS_UNIQUEID" val="3548"/>
</p:tagLst>
</file>

<file path=ppt/tags/tag25.xml><?xml version="1.0" encoding="utf-8"?>
<p:tagLst xmlns:p="http://schemas.openxmlformats.org/presentationml/2006/main">
  <p:tag name="AS_UNIQUEID" val="3324"/>
</p:tagLst>
</file>

<file path=ppt/tags/tag250.xml><?xml version="1.0" encoding="utf-8"?>
<p:tagLst xmlns:p="http://schemas.openxmlformats.org/presentationml/2006/main">
  <p:tag name="AS_UNIQUEID" val="3549"/>
</p:tagLst>
</file>

<file path=ppt/tags/tag251.xml><?xml version="1.0" encoding="utf-8"?>
<p:tagLst xmlns:p="http://schemas.openxmlformats.org/presentationml/2006/main">
  <p:tag name="AS_UNIQUEID" val="3550"/>
</p:tagLst>
</file>

<file path=ppt/tags/tag252.xml><?xml version="1.0" encoding="utf-8"?>
<p:tagLst xmlns:p="http://schemas.openxmlformats.org/presentationml/2006/main">
  <p:tag name="AS_UNIQUEID" val="3551"/>
</p:tagLst>
</file>

<file path=ppt/tags/tag253.xml><?xml version="1.0" encoding="utf-8"?>
<p:tagLst xmlns:p="http://schemas.openxmlformats.org/presentationml/2006/main">
  <p:tag name="AS_UNIQUEID" val="3552"/>
</p:tagLst>
</file>

<file path=ppt/tags/tag254.xml><?xml version="1.0" encoding="utf-8"?>
<p:tagLst xmlns:p="http://schemas.openxmlformats.org/presentationml/2006/main">
  <p:tag name="AS_UNIQUEID" val="3553"/>
</p:tagLst>
</file>

<file path=ppt/tags/tag255.xml><?xml version="1.0" encoding="utf-8"?>
<p:tagLst xmlns:p="http://schemas.openxmlformats.org/presentationml/2006/main">
  <p:tag name="AS_UNIQUEID" val="3554"/>
</p:tagLst>
</file>

<file path=ppt/tags/tag256.xml><?xml version="1.0" encoding="utf-8"?>
<p:tagLst xmlns:p="http://schemas.openxmlformats.org/presentationml/2006/main">
  <p:tag name="AS_UNIQUEID" val="3555"/>
</p:tagLst>
</file>

<file path=ppt/tags/tag257.xml><?xml version="1.0" encoding="utf-8"?>
<p:tagLst xmlns:p="http://schemas.openxmlformats.org/presentationml/2006/main">
  <p:tag name="AS_UNIQUEID" val="3556"/>
</p:tagLst>
</file>

<file path=ppt/tags/tag258.xml><?xml version="1.0" encoding="utf-8"?>
<p:tagLst xmlns:p="http://schemas.openxmlformats.org/presentationml/2006/main">
  <p:tag name="AS_UNIQUEID" val="3557"/>
</p:tagLst>
</file>

<file path=ppt/tags/tag259.xml><?xml version="1.0" encoding="utf-8"?>
<p:tagLst xmlns:p="http://schemas.openxmlformats.org/presentationml/2006/main">
  <p:tag name="AS_UNIQUEID" val="3558"/>
</p:tagLst>
</file>

<file path=ppt/tags/tag26.xml><?xml version="1.0" encoding="utf-8"?>
<p:tagLst xmlns:p="http://schemas.openxmlformats.org/presentationml/2006/main">
  <p:tag name="AS_UNIQUEID" val="3325"/>
</p:tagLst>
</file>

<file path=ppt/tags/tag260.xml><?xml version="1.0" encoding="utf-8"?>
<p:tagLst xmlns:p="http://schemas.openxmlformats.org/presentationml/2006/main">
  <p:tag name="AS_UNIQUEID" val="3559"/>
</p:tagLst>
</file>

<file path=ppt/tags/tag261.xml><?xml version="1.0" encoding="utf-8"?>
<p:tagLst xmlns:p="http://schemas.openxmlformats.org/presentationml/2006/main">
  <p:tag name="AS_UNIQUEID" val="3560"/>
</p:tagLst>
</file>

<file path=ppt/tags/tag262.xml><?xml version="1.0" encoding="utf-8"?>
<p:tagLst xmlns:p="http://schemas.openxmlformats.org/presentationml/2006/main">
  <p:tag name="AS_UNIQUEID" val="3561"/>
</p:tagLst>
</file>

<file path=ppt/tags/tag263.xml><?xml version="1.0" encoding="utf-8"?>
<p:tagLst xmlns:p="http://schemas.openxmlformats.org/presentationml/2006/main">
  <p:tag name="AS_UNIQUEID" val="3562"/>
</p:tagLst>
</file>

<file path=ppt/tags/tag264.xml><?xml version="1.0" encoding="utf-8"?>
<p:tagLst xmlns:p="http://schemas.openxmlformats.org/presentationml/2006/main">
  <p:tag name="AS_UNIQUEID" val="3563"/>
</p:tagLst>
</file>

<file path=ppt/tags/tag265.xml><?xml version="1.0" encoding="utf-8"?>
<p:tagLst xmlns:p="http://schemas.openxmlformats.org/presentationml/2006/main">
  <p:tag name="AS_UNIQUEID" val="3564"/>
</p:tagLst>
</file>

<file path=ppt/tags/tag266.xml><?xml version="1.0" encoding="utf-8"?>
<p:tagLst xmlns:p="http://schemas.openxmlformats.org/presentationml/2006/main">
  <p:tag name="AS_UNIQUEID" val="3565"/>
</p:tagLst>
</file>

<file path=ppt/tags/tag267.xml><?xml version="1.0" encoding="utf-8"?>
<p:tagLst xmlns:p="http://schemas.openxmlformats.org/presentationml/2006/main">
  <p:tag name="AS_UNIQUEID" val="3566"/>
</p:tagLst>
</file>

<file path=ppt/tags/tag268.xml><?xml version="1.0" encoding="utf-8"?>
<p:tagLst xmlns:p="http://schemas.openxmlformats.org/presentationml/2006/main">
  <p:tag name="AS_UNIQUEID" val="3567"/>
</p:tagLst>
</file>

<file path=ppt/tags/tag269.xml><?xml version="1.0" encoding="utf-8"?>
<p:tagLst xmlns:p="http://schemas.openxmlformats.org/presentationml/2006/main">
  <p:tag name="AS_UNIQUEID" val="795"/>
</p:tagLst>
</file>

<file path=ppt/tags/tag27.xml><?xml version="1.0" encoding="utf-8"?>
<p:tagLst xmlns:p="http://schemas.openxmlformats.org/presentationml/2006/main">
  <p:tag name="AS_UNIQUEID" val="3326"/>
</p:tagLst>
</file>

<file path=ppt/tags/tag270.xml><?xml version="1.0" encoding="utf-8"?>
<p:tagLst xmlns:p="http://schemas.openxmlformats.org/presentationml/2006/main">
  <p:tag name="AS_UNIQUEID" val="796"/>
</p:tagLst>
</file>

<file path=ppt/tags/tag271.xml><?xml version="1.0" encoding="utf-8"?>
<p:tagLst xmlns:p="http://schemas.openxmlformats.org/presentationml/2006/main">
  <p:tag name="AS_UNIQUEID" val="797"/>
</p:tagLst>
</file>

<file path=ppt/tags/tag272.xml><?xml version="1.0" encoding="utf-8"?>
<p:tagLst xmlns:p="http://schemas.openxmlformats.org/presentationml/2006/main">
  <p:tag name="AS_UNIQUEID" val="798"/>
</p:tagLst>
</file>

<file path=ppt/tags/tag273.xml><?xml version="1.0" encoding="utf-8"?>
<p:tagLst xmlns:p="http://schemas.openxmlformats.org/presentationml/2006/main">
  <p:tag name="AS_UNIQUEID" val="799"/>
</p:tagLst>
</file>

<file path=ppt/tags/tag274.xml><?xml version="1.0" encoding="utf-8"?>
<p:tagLst xmlns:p="http://schemas.openxmlformats.org/presentationml/2006/main">
  <p:tag name="AS_UNIQUEID" val="800"/>
</p:tagLst>
</file>

<file path=ppt/tags/tag275.xml><?xml version="1.0" encoding="utf-8"?>
<p:tagLst xmlns:p="http://schemas.openxmlformats.org/presentationml/2006/main">
  <p:tag name="AS_UNIQUEID" val="3568"/>
  <p:tag name="KSO_WM_DIAGRAM_VIRTUALLY_FRAME" val="{&quot;height&quot;:385.82346456692915,&quot;left&quot;:7.800472440944827,&quot;top&quot;:275.6048031496063,&quot;width&quot;:920.1200000000001}"/>
</p:tagLst>
</file>

<file path=ppt/tags/tag276.xml><?xml version="1.0" encoding="utf-8"?>
<p:tagLst xmlns:p="http://schemas.openxmlformats.org/presentationml/2006/main">
  <p:tag name="AS_UNIQUEID" val="3569"/>
  <p:tag name="KSO_WM_DIAGRAM_VIRTUALLY_FRAME" val="{&quot;height&quot;:385.82346456692915,&quot;left&quot;:7.800472440944827,&quot;top&quot;:275.6048031496063,&quot;width&quot;:920.1200000000001}"/>
</p:tagLst>
</file>

<file path=ppt/tags/tag277.xml><?xml version="1.0" encoding="utf-8"?>
<p:tagLst xmlns:p="http://schemas.openxmlformats.org/presentationml/2006/main">
  <p:tag name="AS_UNIQUEID" val="3570"/>
  <p:tag name="KSO_WM_DIAGRAM_VIRTUALLY_FRAME" val="{&quot;height&quot;:385.82346456692915,&quot;left&quot;:7.800472440944827,&quot;top&quot;:275.6048031496063,&quot;width&quot;:920.1200000000001}"/>
</p:tagLst>
</file>

<file path=ppt/tags/tag278.xml><?xml version="1.0" encoding="utf-8"?>
<p:tagLst xmlns:p="http://schemas.openxmlformats.org/presentationml/2006/main">
  <p:tag name="AS_UNIQUEID" val="3571"/>
  <p:tag name="KSO_WM_DIAGRAM_VIRTUALLY_FRAME" val="{&quot;height&quot;:385.82346456692915,&quot;left&quot;:7.800472440944827,&quot;top&quot;:275.6048031496063,&quot;width&quot;:920.1200000000001}"/>
</p:tagLst>
</file>

<file path=ppt/tags/tag279.xml><?xml version="1.0" encoding="utf-8"?>
<p:tagLst xmlns:p="http://schemas.openxmlformats.org/presentationml/2006/main">
  <p:tag name="AS_UNIQUEID" val="3572"/>
  <p:tag name="KSO_WM_DIAGRAM_VIRTUALLY_FRAME" val="{&quot;height&quot;:385.82346456692915,&quot;left&quot;:7.800472440944827,&quot;top&quot;:275.6048031496063,&quot;width&quot;:920.1200000000001}"/>
</p:tagLst>
</file>

<file path=ppt/tags/tag28.xml><?xml version="1.0" encoding="utf-8"?>
<p:tagLst xmlns:p="http://schemas.openxmlformats.org/presentationml/2006/main">
  <p:tag name="AS_UNIQUEID" val="3327"/>
</p:tagLst>
</file>

<file path=ppt/tags/tag280.xml><?xml version="1.0" encoding="utf-8"?>
<p:tagLst xmlns:p="http://schemas.openxmlformats.org/presentationml/2006/main">
  <p:tag name="AS_UNIQUEID" val="3573"/>
  <p:tag name="KSO_WM_DIAGRAM_VIRTUALLY_FRAME" val="{&quot;height&quot;:385.82346456692915,&quot;left&quot;:7.800472440944827,&quot;top&quot;:275.6048031496063,&quot;width&quot;:920.1200000000001}"/>
</p:tagLst>
</file>

<file path=ppt/tags/tag281.xml><?xml version="1.0" encoding="utf-8"?>
<p:tagLst xmlns:p="http://schemas.openxmlformats.org/presentationml/2006/main">
  <p:tag name="AS_UNIQUEID" val="3574"/>
  <p:tag name="KSO_WM_DIAGRAM_VIRTUALLY_FRAME" val="{&quot;height&quot;:385.82346456692915,&quot;left&quot;:7.800472440944827,&quot;top&quot;:275.6048031496063,&quot;width&quot;:920.1200000000001}"/>
</p:tagLst>
</file>

<file path=ppt/tags/tag282.xml><?xml version="1.0" encoding="utf-8"?>
<p:tagLst xmlns:p="http://schemas.openxmlformats.org/presentationml/2006/main">
  <p:tag name="AS_UNIQUEID" val="3575"/>
  <p:tag name="KSO_WM_DIAGRAM_VIRTUALLY_FRAME" val="{&quot;height&quot;:385.82346456692915,&quot;left&quot;:7.800472440944827,&quot;top&quot;:275.6048031496063,&quot;width&quot;:920.1200000000001}"/>
</p:tagLst>
</file>

<file path=ppt/tags/tag283.xml><?xml version="1.0" encoding="utf-8"?>
<p:tagLst xmlns:p="http://schemas.openxmlformats.org/presentationml/2006/main">
  <p:tag name="AS_UNIQUEID" val="3576"/>
  <p:tag name="KSO_WM_DIAGRAM_VIRTUALLY_FRAME" val="{&quot;height&quot;:385.82346456692915,&quot;left&quot;:7.800472440944827,&quot;top&quot;:275.6048031496063,&quot;width&quot;:920.1200000000001}"/>
</p:tagLst>
</file>

<file path=ppt/tags/tag284.xml><?xml version="1.0" encoding="utf-8"?>
<p:tagLst xmlns:p="http://schemas.openxmlformats.org/presentationml/2006/main">
  <p:tag name="AS_UNIQUEID" val="3577"/>
  <p:tag name="KSO_WM_DIAGRAM_VIRTUALLY_FRAME" val="{&quot;height&quot;:385.82346456692915,&quot;left&quot;:7.800472440944827,&quot;top&quot;:275.6048031496063,&quot;width&quot;:920.1200000000001}"/>
</p:tagLst>
</file>

<file path=ppt/tags/tag285.xml><?xml version="1.0" encoding="utf-8"?>
<p:tagLst xmlns:p="http://schemas.openxmlformats.org/presentationml/2006/main">
  <p:tag name="AS_UNIQUEID" val="3578"/>
  <p:tag name="KSO_WM_DIAGRAM_VIRTUALLY_FRAME" val="{&quot;height&quot;:385.82346456692915,&quot;left&quot;:7.800472440944827,&quot;top&quot;:275.6048031496063,&quot;width&quot;:920.1200000000001}"/>
</p:tagLst>
</file>

<file path=ppt/tags/tag286.xml><?xml version="1.0" encoding="utf-8"?>
<p:tagLst xmlns:p="http://schemas.openxmlformats.org/presentationml/2006/main">
  <p:tag name="AS_UNIQUEID" val="3579"/>
  <p:tag name="KSO_WM_DIAGRAM_VIRTUALLY_FRAME" val="{&quot;height&quot;:385.82346456692915,&quot;left&quot;:7.800472440944827,&quot;top&quot;:275.6048031496063,&quot;width&quot;:920.1200000000001}"/>
</p:tagLst>
</file>

<file path=ppt/tags/tag287.xml><?xml version="1.0" encoding="utf-8"?>
<p:tagLst xmlns:p="http://schemas.openxmlformats.org/presentationml/2006/main">
  <p:tag name="AS_UNIQUEID" val="3580"/>
</p:tagLst>
</file>

<file path=ppt/tags/tag288.xml><?xml version="1.0" encoding="utf-8"?>
<p:tagLst xmlns:p="http://schemas.openxmlformats.org/presentationml/2006/main">
  <p:tag name="AS_UNIQUEID" val="3581"/>
</p:tagLst>
</file>

<file path=ppt/tags/tag289.xml><?xml version="1.0" encoding="utf-8"?>
<p:tagLst xmlns:p="http://schemas.openxmlformats.org/presentationml/2006/main">
  <p:tag name="AS_UNIQUEID" val="3582"/>
</p:tagLst>
</file>

<file path=ppt/tags/tag29.xml><?xml version="1.0" encoding="utf-8"?>
<p:tagLst xmlns:p="http://schemas.openxmlformats.org/presentationml/2006/main">
  <p:tag name="AS_UNIQUEID" val="3328"/>
</p:tagLst>
</file>

<file path=ppt/tags/tag290.xml><?xml version="1.0" encoding="utf-8"?>
<p:tagLst xmlns:p="http://schemas.openxmlformats.org/presentationml/2006/main">
  <p:tag name="AS_UNIQUEID" val="3583"/>
</p:tagLst>
</file>

<file path=ppt/tags/tag291.xml><?xml version="1.0" encoding="utf-8"?>
<p:tagLst xmlns:p="http://schemas.openxmlformats.org/presentationml/2006/main">
  <p:tag name="AS_UNIQUEID" val="3584"/>
</p:tagLst>
</file>

<file path=ppt/tags/tag292.xml><?xml version="1.0" encoding="utf-8"?>
<p:tagLst xmlns:p="http://schemas.openxmlformats.org/presentationml/2006/main">
  <p:tag name="AS_UNIQUEID" val="3585"/>
</p:tagLst>
</file>

<file path=ppt/tags/tag293.xml><?xml version="1.0" encoding="utf-8"?>
<p:tagLst xmlns:p="http://schemas.openxmlformats.org/presentationml/2006/main">
  <p:tag name="AS_UNIQUEID" val="3586"/>
</p:tagLst>
</file>

<file path=ppt/tags/tag294.xml><?xml version="1.0" encoding="utf-8"?>
<p:tagLst xmlns:p="http://schemas.openxmlformats.org/presentationml/2006/main">
  <p:tag name="AS_UNIQUEID" val="3587"/>
</p:tagLst>
</file>

<file path=ppt/tags/tag295.xml><?xml version="1.0" encoding="utf-8"?>
<p:tagLst xmlns:p="http://schemas.openxmlformats.org/presentationml/2006/main">
  <p:tag name="AS_UNIQUEID" val="3588"/>
</p:tagLst>
</file>

<file path=ppt/tags/tag296.xml><?xml version="1.0" encoding="utf-8"?>
<p:tagLst xmlns:p="http://schemas.openxmlformats.org/presentationml/2006/main">
  <p:tag name="AS_UNIQUEID" val="3589"/>
</p:tagLst>
</file>

<file path=ppt/tags/tag297.xml><?xml version="1.0" encoding="utf-8"?>
<p:tagLst xmlns:p="http://schemas.openxmlformats.org/presentationml/2006/main">
  <p:tag name="AS_UNIQUEID" val="3590"/>
</p:tagLst>
</file>

<file path=ppt/tags/tag298.xml><?xml version="1.0" encoding="utf-8"?>
<p:tagLst xmlns:p="http://schemas.openxmlformats.org/presentationml/2006/main">
  <p:tag name="AS_UNIQUEID" val="3591"/>
</p:tagLst>
</file>

<file path=ppt/tags/tag299.xml><?xml version="1.0" encoding="utf-8"?>
<p:tagLst xmlns:p="http://schemas.openxmlformats.org/presentationml/2006/main">
  <p:tag name="AS_UNIQUEID" val="3592"/>
</p:tagLst>
</file>

<file path=ppt/tags/tag3.xml><?xml version="1.0" encoding="utf-8"?>
<p:tagLst xmlns:p="http://schemas.openxmlformats.org/presentationml/2006/main">
  <p:tag name="AS_UNIQUEID" val="3302"/>
</p:tagLst>
</file>

<file path=ppt/tags/tag30.xml><?xml version="1.0" encoding="utf-8"?>
<p:tagLst xmlns:p="http://schemas.openxmlformats.org/presentationml/2006/main">
  <p:tag name="AS_UNIQUEID" val="3329"/>
</p:tagLst>
</file>

<file path=ppt/tags/tag300.xml><?xml version="1.0" encoding="utf-8"?>
<p:tagLst xmlns:p="http://schemas.openxmlformats.org/presentationml/2006/main">
  <p:tag name="AS_UNIQUEID" val="3593"/>
</p:tagLst>
</file>

<file path=ppt/tags/tag301.xml><?xml version="1.0" encoding="utf-8"?>
<p:tagLst xmlns:p="http://schemas.openxmlformats.org/presentationml/2006/main">
  <p:tag name="AS_UNIQUEID" val="3594"/>
</p:tagLst>
</file>

<file path=ppt/tags/tag302.xml><?xml version="1.0" encoding="utf-8"?>
<p:tagLst xmlns:p="http://schemas.openxmlformats.org/presentationml/2006/main">
  <p:tag name="AS_UNIQUEID" val="3595"/>
</p:tagLst>
</file>

<file path=ppt/tags/tag303.xml><?xml version="1.0" encoding="utf-8"?>
<p:tagLst xmlns:p="http://schemas.openxmlformats.org/presentationml/2006/main">
  <p:tag name="AS_UNIQUEID" val="3596"/>
</p:tagLst>
</file>

<file path=ppt/tags/tag304.xml><?xml version="1.0" encoding="utf-8"?>
<p:tagLst xmlns:p="http://schemas.openxmlformats.org/presentationml/2006/main">
  <p:tag name="AS_UNIQUEID" val="3597"/>
</p:tagLst>
</file>

<file path=ppt/tags/tag305.xml><?xml version="1.0" encoding="utf-8"?>
<p:tagLst xmlns:p="http://schemas.openxmlformats.org/presentationml/2006/main">
  <p:tag name="AS_UNIQUEID" val="3598"/>
</p:tagLst>
</file>

<file path=ppt/tags/tag306.xml><?xml version="1.0" encoding="utf-8"?>
<p:tagLst xmlns:p="http://schemas.openxmlformats.org/presentationml/2006/main">
  <p:tag name="AS_UNIQUEID" val="3599"/>
</p:tagLst>
</file>

<file path=ppt/tags/tag307.xml><?xml version="1.0" encoding="utf-8"?>
<p:tagLst xmlns:p="http://schemas.openxmlformats.org/presentationml/2006/main">
  <p:tag name="AS_UNIQUEID" val="3600"/>
</p:tagLst>
</file>

<file path=ppt/tags/tag308.xml><?xml version="1.0" encoding="utf-8"?>
<p:tagLst xmlns:p="http://schemas.openxmlformats.org/presentationml/2006/main">
  <p:tag name="AS_UNIQUEID" val="3601"/>
</p:tagLst>
</file>

<file path=ppt/tags/tag309.xml><?xml version="1.0" encoding="utf-8"?>
<p:tagLst xmlns:p="http://schemas.openxmlformats.org/presentationml/2006/main">
  <p:tag name="AS_UNIQUEID" val="3602"/>
</p:tagLst>
</file>

<file path=ppt/tags/tag31.xml><?xml version="1.0" encoding="utf-8"?>
<p:tagLst xmlns:p="http://schemas.openxmlformats.org/presentationml/2006/main">
  <p:tag name="AS_UNIQUEID" val="3330"/>
</p:tagLst>
</file>

<file path=ppt/tags/tag310.xml><?xml version="1.0" encoding="utf-8"?>
<p:tagLst xmlns:p="http://schemas.openxmlformats.org/presentationml/2006/main">
  <p:tag name="AS_UNIQUEID" val="3603"/>
</p:tagLst>
</file>

<file path=ppt/tags/tag311.xml><?xml version="1.0" encoding="utf-8"?>
<p:tagLst xmlns:p="http://schemas.openxmlformats.org/presentationml/2006/main">
  <p:tag name="AS_UNIQUEID" val="3604"/>
</p:tagLst>
</file>

<file path=ppt/tags/tag312.xml><?xml version="1.0" encoding="utf-8"?>
<p:tagLst xmlns:p="http://schemas.openxmlformats.org/presentationml/2006/main">
  <p:tag name="AS_UNIQUEID" val="3605"/>
</p:tagLst>
</file>

<file path=ppt/tags/tag313.xml><?xml version="1.0" encoding="utf-8"?>
<p:tagLst xmlns:p="http://schemas.openxmlformats.org/presentationml/2006/main">
  <p:tag name="AS_UNIQUEID" val="3606"/>
</p:tagLst>
</file>

<file path=ppt/tags/tag314.xml><?xml version="1.0" encoding="utf-8"?>
<p:tagLst xmlns:p="http://schemas.openxmlformats.org/presentationml/2006/main">
  <p:tag name="AS_UNIQUEID" val="3607"/>
</p:tagLst>
</file>

<file path=ppt/tags/tag315.xml><?xml version="1.0" encoding="utf-8"?>
<p:tagLst xmlns:p="http://schemas.openxmlformats.org/presentationml/2006/main">
  <p:tag name="AS_UNIQUEID" val="3608"/>
</p:tagLst>
</file>

<file path=ppt/tags/tag316.xml><?xml version="1.0" encoding="utf-8"?>
<p:tagLst xmlns:p="http://schemas.openxmlformats.org/presentationml/2006/main">
  <p:tag name="AS_UNIQUEID" val="3609"/>
</p:tagLst>
</file>

<file path=ppt/tags/tag317.xml><?xml version="1.0" encoding="utf-8"?>
<p:tagLst xmlns:p="http://schemas.openxmlformats.org/presentationml/2006/main">
  <p:tag name="AS_UNIQUEID" val="3610"/>
</p:tagLst>
</file>

<file path=ppt/tags/tag318.xml><?xml version="1.0" encoding="utf-8"?>
<p:tagLst xmlns:p="http://schemas.openxmlformats.org/presentationml/2006/main">
  <p:tag name="AS_UNIQUEID" val="3611"/>
</p:tagLst>
</file>

<file path=ppt/tags/tag319.xml><?xml version="1.0" encoding="utf-8"?>
<p:tagLst xmlns:p="http://schemas.openxmlformats.org/presentationml/2006/main">
  <p:tag name="AS_UNIQUEID" val="3612"/>
</p:tagLst>
</file>

<file path=ppt/tags/tag32.xml><?xml version="1.0" encoding="utf-8"?>
<p:tagLst xmlns:p="http://schemas.openxmlformats.org/presentationml/2006/main">
  <p:tag name="AS_UNIQUEID" val="3331"/>
</p:tagLst>
</file>

<file path=ppt/tags/tag320.xml><?xml version="1.0" encoding="utf-8"?>
<p:tagLst xmlns:p="http://schemas.openxmlformats.org/presentationml/2006/main">
  <p:tag name="AS_UNIQUEID" val="3613"/>
</p:tagLst>
</file>

<file path=ppt/tags/tag321.xml><?xml version="1.0" encoding="utf-8"?>
<p:tagLst xmlns:p="http://schemas.openxmlformats.org/presentationml/2006/main">
  <p:tag name="AS_UNIQUEID" val="3614"/>
</p:tagLst>
</file>

<file path=ppt/tags/tag322.xml><?xml version="1.0" encoding="utf-8"?>
<p:tagLst xmlns:p="http://schemas.openxmlformats.org/presentationml/2006/main">
  <p:tag name="AS_UNIQUEID" val="3615"/>
</p:tagLst>
</file>

<file path=ppt/tags/tag323.xml><?xml version="1.0" encoding="utf-8"?>
<p:tagLst xmlns:p="http://schemas.openxmlformats.org/presentationml/2006/main">
  <p:tag name="AS_UNIQUEID" val="3616"/>
</p:tagLst>
</file>

<file path=ppt/tags/tag324.xml><?xml version="1.0" encoding="utf-8"?>
<p:tagLst xmlns:p="http://schemas.openxmlformats.org/presentationml/2006/main">
  <p:tag name="AS_UNIQUEID" val="3617"/>
</p:tagLst>
</file>

<file path=ppt/tags/tag325.xml><?xml version="1.0" encoding="utf-8"?>
<p:tagLst xmlns:p="http://schemas.openxmlformats.org/presentationml/2006/main">
  <p:tag name="AS_UNIQUEID" val="3618"/>
</p:tagLst>
</file>

<file path=ppt/tags/tag326.xml><?xml version="1.0" encoding="utf-8"?>
<p:tagLst xmlns:p="http://schemas.openxmlformats.org/presentationml/2006/main">
  <p:tag name="AS_UNIQUEID" val="3619"/>
</p:tagLst>
</file>

<file path=ppt/tags/tag327.xml><?xml version="1.0" encoding="utf-8"?>
<p:tagLst xmlns:p="http://schemas.openxmlformats.org/presentationml/2006/main">
  <p:tag name="AS_UNIQUEID" val="3620"/>
</p:tagLst>
</file>

<file path=ppt/tags/tag328.xml><?xml version="1.0" encoding="utf-8"?>
<p:tagLst xmlns:p="http://schemas.openxmlformats.org/presentationml/2006/main">
  <p:tag name="AS_UNIQUEID" val="3621"/>
</p:tagLst>
</file>

<file path=ppt/tags/tag329.xml><?xml version="1.0" encoding="utf-8"?>
<p:tagLst xmlns:p="http://schemas.openxmlformats.org/presentationml/2006/main">
  <p:tag name="AS_UNIQUEID" val="3622"/>
</p:tagLst>
</file>

<file path=ppt/tags/tag33.xml><?xml version="1.0" encoding="utf-8"?>
<p:tagLst xmlns:p="http://schemas.openxmlformats.org/presentationml/2006/main">
  <p:tag name="AS_UNIQUEID" val="3332"/>
</p:tagLst>
</file>

<file path=ppt/tags/tag330.xml><?xml version="1.0" encoding="utf-8"?>
<p:tagLst xmlns:p="http://schemas.openxmlformats.org/presentationml/2006/main">
  <p:tag name="AS_UNIQUEID" val="3623"/>
</p:tagLst>
</file>

<file path=ppt/tags/tag331.xml><?xml version="1.0" encoding="utf-8"?>
<p:tagLst xmlns:p="http://schemas.openxmlformats.org/presentationml/2006/main">
  <p:tag name="AS_UNIQUEID" val="3624"/>
</p:tagLst>
</file>

<file path=ppt/tags/tag332.xml><?xml version="1.0" encoding="utf-8"?>
<p:tagLst xmlns:p="http://schemas.openxmlformats.org/presentationml/2006/main">
  <p:tag name="AS_UNIQUEID" val="3625"/>
</p:tagLst>
</file>

<file path=ppt/tags/tag333.xml><?xml version="1.0" encoding="utf-8"?>
<p:tagLst xmlns:p="http://schemas.openxmlformats.org/presentationml/2006/main">
  <p:tag name="AS_UNIQUEID" val="3626"/>
</p:tagLst>
</file>

<file path=ppt/tags/tag334.xml><?xml version="1.0" encoding="utf-8"?>
<p:tagLst xmlns:p="http://schemas.openxmlformats.org/presentationml/2006/main">
  <p:tag name="AS_UNIQUEID" val="3627"/>
</p:tagLst>
</file>

<file path=ppt/tags/tag335.xml><?xml version="1.0" encoding="utf-8"?>
<p:tagLst xmlns:p="http://schemas.openxmlformats.org/presentationml/2006/main">
  <p:tag name="AS_UNIQUEID" val="3628"/>
</p:tagLst>
</file>

<file path=ppt/tags/tag336.xml><?xml version="1.0" encoding="utf-8"?>
<p:tagLst xmlns:p="http://schemas.openxmlformats.org/presentationml/2006/main">
  <p:tag name="AS_UNIQUEID" val="3629"/>
</p:tagLst>
</file>

<file path=ppt/tags/tag337.xml><?xml version="1.0" encoding="utf-8"?>
<p:tagLst xmlns:p="http://schemas.openxmlformats.org/presentationml/2006/main">
  <p:tag name="AS_UNIQUEID" val="3630"/>
</p:tagLst>
</file>

<file path=ppt/tags/tag338.xml><?xml version="1.0" encoding="utf-8"?>
<p:tagLst xmlns:p="http://schemas.openxmlformats.org/presentationml/2006/main">
  <p:tag name="AS_UNIQUEID" val="3631"/>
</p:tagLst>
</file>

<file path=ppt/tags/tag339.xml><?xml version="1.0" encoding="utf-8"?>
<p:tagLst xmlns:p="http://schemas.openxmlformats.org/presentationml/2006/main">
  <p:tag name="AS_UNIQUEID" val="3632"/>
</p:tagLst>
</file>

<file path=ppt/tags/tag34.xml><?xml version="1.0" encoding="utf-8"?>
<p:tagLst xmlns:p="http://schemas.openxmlformats.org/presentationml/2006/main">
  <p:tag name="AS_UNIQUEID" val="3333"/>
</p:tagLst>
</file>

<file path=ppt/tags/tag340.xml><?xml version="1.0" encoding="utf-8"?>
<p:tagLst xmlns:p="http://schemas.openxmlformats.org/presentationml/2006/main">
  <p:tag name="AS_UNIQUEID" val="3633"/>
</p:tagLst>
</file>

<file path=ppt/tags/tag341.xml><?xml version="1.0" encoding="utf-8"?>
<p:tagLst xmlns:p="http://schemas.openxmlformats.org/presentationml/2006/main">
  <p:tag name="AS_UNIQUEID" val="3634"/>
</p:tagLst>
</file>

<file path=ppt/tags/tag342.xml><?xml version="1.0" encoding="utf-8"?>
<p:tagLst xmlns:p="http://schemas.openxmlformats.org/presentationml/2006/main">
  <p:tag name="AS_UNIQUEID" val="3635"/>
</p:tagLst>
</file>

<file path=ppt/tags/tag343.xml><?xml version="1.0" encoding="utf-8"?>
<p:tagLst xmlns:p="http://schemas.openxmlformats.org/presentationml/2006/main">
  <p:tag name="AS_UNIQUEID" val="3636"/>
</p:tagLst>
</file>

<file path=ppt/tags/tag344.xml><?xml version="1.0" encoding="utf-8"?>
<p:tagLst xmlns:p="http://schemas.openxmlformats.org/presentationml/2006/main">
  <p:tag name="AS_UNIQUEID" val="3637"/>
</p:tagLst>
</file>

<file path=ppt/tags/tag345.xml><?xml version="1.0" encoding="utf-8"?>
<p:tagLst xmlns:p="http://schemas.openxmlformats.org/presentationml/2006/main">
  <p:tag name="AS_UNIQUEID" val="3638"/>
</p:tagLst>
</file>

<file path=ppt/tags/tag346.xml><?xml version="1.0" encoding="utf-8"?>
<p:tagLst xmlns:p="http://schemas.openxmlformats.org/presentationml/2006/main">
  <p:tag name="AS_UNIQUEID" val="3639"/>
</p:tagLst>
</file>

<file path=ppt/tags/tag347.xml><?xml version="1.0" encoding="utf-8"?>
<p:tagLst xmlns:p="http://schemas.openxmlformats.org/presentationml/2006/main">
  <p:tag name="AS_UNIQUEID" val="3640"/>
</p:tagLst>
</file>

<file path=ppt/tags/tag348.xml><?xml version="1.0" encoding="utf-8"?>
<p:tagLst xmlns:p="http://schemas.openxmlformats.org/presentationml/2006/main">
  <p:tag name="AS_UNIQUEID" val="3641"/>
</p:tagLst>
</file>

<file path=ppt/tags/tag349.xml><?xml version="1.0" encoding="utf-8"?>
<p:tagLst xmlns:p="http://schemas.openxmlformats.org/presentationml/2006/main">
  <p:tag name="AS_UNIQUEID" val="3642"/>
</p:tagLst>
</file>

<file path=ppt/tags/tag35.xml><?xml version="1.0" encoding="utf-8"?>
<p:tagLst xmlns:p="http://schemas.openxmlformats.org/presentationml/2006/main">
  <p:tag name="AS_UNIQUEID" val="3334"/>
</p:tagLst>
</file>

<file path=ppt/tags/tag350.xml><?xml version="1.0" encoding="utf-8"?>
<p:tagLst xmlns:p="http://schemas.openxmlformats.org/presentationml/2006/main">
  <p:tag name="AS_UNIQUEID" val="3643"/>
</p:tagLst>
</file>

<file path=ppt/tags/tag351.xml><?xml version="1.0" encoding="utf-8"?>
<p:tagLst xmlns:p="http://schemas.openxmlformats.org/presentationml/2006/main">
  <p:tag name="AS_UNIQUEID" val="3644"/>
</p:tagLst>
</file>

<file path=ppt/tags/tag352.xml><?xml version="1.0" encoding="utf-8"?>
<p:tagLst xmlns:p="http://schemas.openxmlformats.org/presentationml/2006/main">
  <p:tag name="AS_UNIQUEID" val="3645"/>
</p:tagLst>
</file>

<file path=ppt/tags/tag353.xml><?xml version="1.0" encoding="utf-8"?>
<p:tagLst xmlns:p="http://schemas.openxmlformats.org/presentationml/2006/main">
  <p:tag name="AS_UNIQUEID" val="3646"/>
</p:tagLst>
</file>

<file path=ppt/tags/tag354.xml><?xml version="1.0" encoding="utf-8"?>
<p:tagLst xmlns:p="http://schemas.openxmlformats.org/presentationml/2006/main">
  <p:tag name="AS_UNIQUEID" val="3647"/>
</p:tagLst>
</file>

<file path=ppt/tags/tag355.xml><?xml version="1.0" encoding="utf-8"?>
<p:tagLst xmlns:p="http://schemas.openxmlformats.org/presentationml/2006/main">
  <p:tag name="AS_UNIQUEID" val="292"/>
</p:tagLst>
</file>

<file path=ppt/tags/tag356.xml><?xml version="1.0" encoding="utf-8"?>
<p:tagLst xmlns:p="http://schemas.openxmlformats.org/presentationml/2006/main">
  <p:tag name="AS_UNIQUEID" val="2862"/>
</p:tagLst>
</file>

<file path=ppt/tags/tag357.xml><?xml version="1.0" encoding="utf-8"?>
<p:tagLst xmlns:p="http://schemas.openxmlformats.org/presentationml/2006/main">
  <p:tag name="AS_UNIQUEID" val="2863"/>
</p:tagLst>
</file>

<file path=ppt/tags/tag358.xml><?xml version="1.0" encoding="utf-8"?>
<p:tagLst xmlns:p="http://schemas.openxmlformats.org/presentationml/2006/main">
  <p:tag name="AS_UNIQUEID" val="2864"/>
</p:tagLst>
</file>

<file path=ppt/tags/tag359.xml><?xml version="1.0" encoding="utf-8"?>
<p:tagLst xmlns:p="http://schemas.openxmlformats.org/presentationml/2006/main">
  <p:tag name="AS_UNIQUEID" val="2865"/>
</p:tagLst>
</file>

<file path=ppt/tags/tag36.xml><?xml version="1.0" encoding="utf-8"?>
<p:tagLst xmlns:p="http://schemas.openxmlformats.org/presentationml/2006/main">
  <p:tag name="AS_UNIQUEID" val="3335"/>
</p:tagLst>
</file>

<file path=ppt/tags/tag360.xml><?xml version="1.0" encoding="utf-8"?>
<p:tagLst xmlns:p="http://schemas.openxmlformats.org/presentationml/2006/main">
  <p:tag name="AS_UNIQUEID" val="294"/>
</p:tagLst>
</file>

<file path=ppt/tags/tag361.xml><?xml version="1.0" encoding="utf-8"?>
<p:tagLst xmlns:p="http://schemas.openxmlformats.org/presentationml/2006/main">
  <p:tag name="AS_UNIQUEID" val="2866"/>
</p:tagLst>
</file>

<file path=ppt/tags/tag362.xml><?xml version="1.0" encoding="utf-8"?>
<p:tagLst xmlns:p="http://schemas.openxmlformats.org/presentationml/2006/main">
  <p:tag name="AS_UNIQUEID" val="3648"/>
</p:tagLst>
</file>

<file path=ppt/tags/tag363.xml><?xml version="1.0" encoding="utf-8"?>
<p:tagLst xmlns:p="http://schemas.openxmlformats.org/presentationml/2006/main">
  <p:tag name="AS_UNIQUEID" val="4309"/>
</p:tagLst>
</file>

<file path=ppt/tags/tag364.xml><?xml version="1.0" encoding="utf-8"?>
<p:tagLst xmlns:p="http://schemas.openxmlformats.org/presentationml/2006/main">
  <p:tag name="AS_UNIQUEID" val="3649"/>
</p:tagLst>
</file>

<file path=ppt/tags/tag365.xml><?xml version="1.0" encoding="utf-8"?>
<p:tagLst xmlns:p="http://schemas.openxmlformats.org/presentationml/2006/main">
  <p:tag name="AS_UNIQUEID" val="3650"/>
</p:tagLst>
</file>

<file path=ppt/tags/tag366.xml><?xml version="1.0" encoding="utf-8"?>
<p:tagLst xmlns:p="http://schemas.openxmlformats.org/presentationml/2006/main">
  <p:tag name="AS_UNIQUEID" val="3651"/>
</p:tagLst>
</file>

<file path=ppt/tags/tag367.xml><?xml version="1.0" encoding="utf-8"?>
<p:tagLst xmlns:p="http://schemas.openxmlformats.org/presentationml/2006/main">
  <p:tag name="AS_UNIQUEID" val="3652"/>
</p:tagLst>
</file>

<file path=ppt/tags/tag368.xml><?xml version="1.0" encoding="utf-8"?>
<p:tagLst xmlns:p="http://schemas.openxmlformats.org/presentationml/2006/main">
  <p:tag name="AS_UNIQUEID" val="3653"/>
</p:tagLst>
</file>

<file path=ppt/tags/tag369.xml><?xml version="1.0" encoding="utf-8"?>
<p:tagLst xmlns:p="http://schemas.openxmlformats.org/presentationml/2006/main">
  <p:tag name="AS_UNIQUEID" val="3654"/>
</p:tagLst>
</file>

<file path=ppt/tags/tag37.xml><?xml version="1.0" encoding="utf-8"?>
<p:tagLst xmlns:p="http://schemas.openxmlformats.org/presentationml/2006/main">
  <p:tag name="AS_UNIQUEID" val="3336"/>
</p:tagLst>
</file>

<file path=ppt/tags/tag370.xml><?xml version="1.0" encoding="utf-8"?>
<p:tagLst xmlns:p="http://schemas.openxmlformats.org/presentationml/2006/main">
  <p:tag name="AS_UNIQUEID" val="3655"/>
</p:tagLst>
</file>

<file path=ppt/tags/tag371.xml><?xml version="1.0" encoding="utf-8"?>
<p:tagLst xmlns:p="http://schemas.openxmlformats.org/presentationml/2006/main">
  <p:tag name="AS_UNIQUEID" val="3656"/>
</p:tagLst>
</file>

<file path=ppt/tags/tag372.xml><?xml version="1.0" encoding="utf-8"?>
<p:tagLst xmlns:p="http://schemas.openxmlformats.org/presentationml/2006/main">
  <p:tag name="AS_UNIQUEID" val="3657"/>
</p:tagLst>
</file>

<file path=ppt/tags/tag373.xml><?xml version="1.0" encoding="utf-8"?>
<p:tagLst xmlns:p="http://schemas.openxmlformats.org/presentationml/2006/main">
  <p:tag name="AS_UNIQUEID" val="3658"/>
</p:tagLst>
</file>

<file path=ppt/tags/tag374.xml><?xml version="1.0" encoding="utf-8"?>
<p:tagLst xmlns:p="http://schemas.openxmlformats.org/presentationml/2006/main">
  <p:tag name="AS_UNIQUEID" val="3659"/>
</p:tagLst>
</file>

<file path=ppt/tags/tag375.xml><?xml version="1.0" encoding="utf-8"?>
<p:tagLst xmlns:p="http://schemas.openxmlformats.org/presentationml/2006/main">
  <p:tag name="AS_UNIQUEID" val="3660"/>
</p:tagLst>
</file>

<file path=ppt/tags/tag376.xml><?xml version="1.0" encoding="utf-8"?>
<p:tagLst xmlns:p="http://schemas.openxmlformats.org/presentationml/2006/main">
  <p:tag name="AS_UNIQUEID" val="3661"/>
</p:tagLst>
</file>

<file path=ppt/tags/tag377.xml><?xml version="1.0" encoding="utf-8"?>
<p:tagLst xmlns:p="http://schemas.openxmlformats.org/presentationml/2006/main">
  <p:tag name="AS_UNIQUEID" val="3662"/>
</p:tagLst>
</file>

<file path=ppt/tags/tag378.xml><?xml version="1.0" encoding="utf-8"?>
<p:tagLst xmlns:p="http://schemas.openxmlformats.org/presentationml/2006/main">
  <p:tag name="AS_UNIQUEID" val="3663"/>
</p:tagLst>
</file>

<file path=ppt/tags/tag379.xml><?xml version="1.0" encoding="utf-8"?>
<p:tagLst xmlns:p="http://schemas.openxmlformats.org/presentationml/2006/main">
  <p:tag name="AS_UNIQUEID" val="3664"/>
</p:tagLst>
</file>

<file path=ppt/tags/tag38.xml><?xml version="1.0" encoding="utf-8"?>
<p:tagLst xmlns:p="http://schemas.openxmlformats.org/presentationml/2006/main">
  <p:tag name="AS_UNIQUEID" val="3337"/>
</p:tagLst>
</file>

<file path=ppt/tags/tag380.xml><?xml version="1.0" encoding="utf-8"?>
<p:tagLst xmlns:p="http://schemas.openxmlformats.org/presentationml/2006/main">
  <p:tag name="AS_UNIQUEID" val="3665"/>
</p:tagLst>
</file>

<file path=ppt/tags/tag381.xml><?xml version="1.0" encoding="utf-8"?>
<p:tagLst xmlns:p="http://schemas.openxmlformats.org/presentationml/2006/main">
  <p:tag name="AS_UNIQUEID" val="3666"/>
</p:tagLst>
</file>

<file path=ppt/tags/tag382.xml><?xml version="1.0" encoding="utf-8"?>
<p:tagLst xmlns:p="http://schemas.openxmlformats.org/presentationml/2006/main">
  <p:tag name="AS_UNIQUEID" val="3667"/>
</p:tagLst>
</file>

<file path=ppt/tags/tag383.xml><?xml version="1.0" encoding="utf-8"?>
<p:tagLst xmlns:p="http://schemas.openxmlformats.org/presentationml/2006/main">
  <p:tag name="AS_UNIQUEID" val="3668"/>
</p:tagLst>
</file>

<file path=ppt/tags/tag384.xml><?xml version="1.0" encoding="utf-8"?>
<p:tagLst xmlns:p="http://schemas.openxmlformats.org/presentationml/2006/main">
  <p:tag name="AS_UNIQUEID" val="3669"/>
</p:tagLst>
</file>

<file path=ppt/tags/tag385.xml><?xml version="1.0" encoding="utf-8"?>
<p:tagLst xmlns:p="http://schemas.openxmlformats.org/presentationml/2006/main">
  <p:tag name="AS_UNIQUEID" val="3670"/>
</p:tagLst>
</file>

<file path=ppt/tags/tag386.xml><?xml version="1.0" encoding="utf-8"?>
<p:tagLst xmlns:p="http://schemas.openxmlformats.org/presentationml/2006/main">
  <p:tag name="AS_UNIQUEID" val="3671"/>
</p:tagLst>
</file>

<file path=ppt/tags/tag387.xml><?xml version="1.0" encoding="utf-8"?>
<p:tagLst xmlns:p="http://schemas.openxmlformats.org/presentationml/2006/main">
  <p:tag name="AS_UNIQUEID" val="3672"/>
</p:tagLst>
</file>

<file path=ppt/tags/tag388.xml><?xml version="1.0" encoding="utf-8"?>
<p:tagLst xmlns:p="http://schemas.openxmlformats.org/presentationml/2006/main">
  <p:tag name="AS_UNIQUEID" val="3673"/>
</p:tagLst>
</file>

<file path=ppt/tags/tag389.xml><?xml version="1.0" encoding="utf-8"?>
<p:tagLst xmlns:p="http://schemas.openxmlformats.org/presentationml/2006/main">
  <p:tag name="AS_UNIQUEID" val="3674"/>
</p:tagLst>
</file>

<file path=ppt/tags/tag39.xml><?xml version="1.0" encoding="utf-8"?>
<p:tagLst xmlns:p="http://schemas.openxmlformats.org/presentationml/2006/main">
  <p:tag name="AS_UNIQUEID" val="3338"/>
</p:tagLst>
</file>

<file path=ppt/tags/tag390.xml><?xml version="1.0" encoding="utf-8"?>
<p:tagLst xmlns:p="http://schemas.openxmlformats.org/presentationml/2006/main">
  <p:tag name="AS_UNIQUEID" val="3675"/>
</p:tagLst>
</file>

<file path=ppt/tags/tag391.xml><?xml version="1.0" encoding="utf-8"?>
<p:tagLst xmlns:p="http://schemas.openxmlformats.org/presentationml/2006/main">
  <p:tag name="AS_UNIQUEID" val="3676"/>
</p:tagLst>
</file>

<file path=ppt/tags/tag392.xml><?xml version="1.0" encoding="utf-8"?>
<p:tagLst xmlns:p="http://schemas.openxmlformats.org/presentationml/2006/main">
  <p:tag name="AS_UNIQUEID" val="3677"/>
</p:tagLst>
</file>

<file path=ppt/tags/tag393.xml><?xml version="1.0" encoding="utf-8"?>
<p:tagLst xmlns:p="http://schemas.openxmlformats.org/presentationml/2006/main">
  <p:tag name="AS_UNIQUEID" val="3678"/>
</p:tagLst>
</file>

<file path=ppt/tags/tag394.xml><?xml version="1.0" encoding="utf-8"?>
<p:tagLst xmlns:p="http://schemas.openxmlformats.org/presentationml/2006/main">
  <p:tag name="AS_UNIQUEID" val="3679"/>
</p:tagLst>
</file>

<file path=ppt/tags/tag395.xml><?xml version="1.0" encoding="utf-8"?>
<p:tagLst xmlns:p="http://schemas.openxmlformats.org/presentationml/2006/main">
  <p:tag name="AS_UNIQUEID" val="3680"/>
</p:tagLst>
</file>

<file path=ppt/tags/tag396.xml><?xml version="1.0" encoding="utf-8"?>
<p:tagLst xmlns:p="http://schemas.openxmlformats.org/presentationml/2006/main">
  <p:tag name="AS_UNIQUEID" val="3681"/>
</p:tagLst>
</file>

<file path=ppt/tags/tag397.xml><?xml version="1.0" encoding="utf-8"?>
<p:tagLst xmlns:p="http://schemas.openxmlformats.org/presentationml/2006/main">
  <p:tag name="AS_UNIQUEID" val="3682"/>
</p:tagLst>
</file>

<file path=ppt/tags/tag398.xml><?xml version="1.0" encoding="utf-8"?>
<p:tagLst xmlns:p="http://schemas.openxmlformats.org/presentationml/2006/main">
  <p:tag name="AS_UNIQUEID" val="3683"/>
</p:tagLst>
</file>

<file path=ppt/tags/tag399.xml><?xml version="1.0" encoding="utf-8"?>
<p:tagLst xmlns:p="http://schemas.openxmlformats.org/presentationml/2006/main">
  <p:tag name="AS_UNIQUEID" val="3684"/>
</p:tagLst>
</file>

<file path=ppt/tags/tag4.xml><?xml version="1.0" encoding="utf-8"?>
<p:tagLst xmlns:p="http://schemas.openxmlformats.org/presentationml/2006/main">
  <p:tag name="AS_UNIQUEID" val="3303"/>
</p:tagLst>
</file>

<file path=ppt/tags/tag40.xml><?xml version="1.0" encoding="utf-8"?>
<p:tagLst xmlns:p="http://schemas.openxmlformats.org/presentationml/2006/main">
  <p:tag name="AS_UNIQUEID" val="3339"/>
</p:tagLst>
</file>

<file path=ppt/tags/tag400.xml><?xml version="1.0" encoding="utf-8"?>
<p:tagLst xmlns:p="http://schemas.openxmlformats.org/presentationml/2006/main">
  <p:tag name="AS_UNIQUEID" val="3685"/>
</p:tagLst>
</file>

<file path=ppt/tags/tag401.xml><?xml version="1.0" encoding="utf-8"?>
<p:tagLst xmlns:p="http://schemas.openxmlformats.org/presentationml/2006/main">
  <p:tag name="AS_UNIQUEID" val="3686"/>
</p:tagLst>
</file>

<file path=ppt/tags/tag402.xml><?xml version="1.0" encoding="utf-8"?>
<p:tagLst xmlns:p="http://schemas.openxmlformats.org/presentationml/2006/main">
  <p:tag name="AS_UNIQUEID" val="3687"/>
</p:tagLst>
</file>

<file path=ppt/tags/tag403.xml><?xml version="1.0" encoding="utf-8"?>
<p:tagLst xmlns:p="http://schemas.openxmlformats.org/presentationml/2006/main">
  <p:tag name="AS_UNIQUEID" val="3688"/>
</p:tagLst>
</file>

<file path=ppt/tags/tag404.xml><?xml version="1.0" encoding="utf-8"?>
<p:tagLst xmlns:p="http://schemas.openxmlformats.org/presentationml/2006/main">
  <p:tag name="AS_UNIQUEID" val="3689"/>
</p:tagLst>
</file>

<file path=ppt/tags/tag405.xml><?xml version="1.0" encoding="utf-8"?>
<p:tagLst xmlns:p="http://schemas.openxmlformats.org/presentationml/2006/main">
  <p:tag name="AS_UNIQUEID" val="3690"/>
</p:tagLst>
</file>

<file path=ppt/tags/tag406.xml><?xml version="1.0" encoding="utf-8"?>
<p:tagLst xmlns:p="http://schemas.openxmlformats.org/presentationml/2006/main">
  <p:tag name="AS_UNIQUEID" val="3691"/>
</p:tagLst>
</file>

<file path=ppt/tags/tag407.xml><?xml version="1.0" encoding="utf-8"?>
<p:tagLst xmlns:p="http://schemas.openxmlformats.org/presentationml/2006/main">
  <p:tag name="AS_UNIQUEID" val="3692"/>
</p:tagLst>
</file>

<file path=ppt/tags/tag408.xml><?xml version="1.0" encoding="utf-8"?>
<p:tagLst xmlns:p="http://schemas.openxmlformats.org/presentationml/2006/main">
  <p:tag name="AS_UNIQUEID" val="3693"/>
</p:tagLst>
</file>

<file path=ppt/tags/tag409.xml><?xml version="1.0" encoding="utf-8"?>
<p:tagLst xmlns:p="http://schemas.openxmlformats.org/presentationml/2006/main">
  <p:tag name="AS_UNIQUEID" val="3694"/>
</p:tagLst>
</file>

<file path=ppt/tags/tag41.xml><?xml version="1.0" encoding="utf-8"?>
<p:tagLst xmlns:p="http://schemas.openxmlformats.org/presentationml/2006/main">
  <p:tag name="AS_UNIQUEID" val="3340"/>
</p:tagLst>
</file>

<file path=ppt/tags/tag410.xml><?xml version="1.0" encoding="utf-8"?>
<p:tagLst xmlns:p="http://schemas.openxmlformats.org/presentationml/2006/main">
  <p:tag name="AS_UNIQUEID" val="3695"/>
</p:tagLst>
</file>

<file path=ppt/tags/tag411.xml><?xml version="1.0" encoding="utf-8"?>
<p:tagLst xmlns:p="http://schemas.openxmlformats.org/presentationml/2006/main">
  <p:tag name="AS_UNIQUEID" val="3696"/>
</p:tagLst>
</file>

<file path=ppt/tags/tag412.xml><?xml version="1.0" encoding="utf-8"?>
<p:tagLst xmlns:p="http://schemas.openxmlformats.org/presentationml/2006/main">
  <p:tag name="AS_UNIQUEID" val="3697"/>
</p:tagLst>
</file>

<file path=ppt/tags/tag413.xml><?xml version="1.0" encoding="utf-8"?>
<p:tagLst xmlns:p="http://schemas.openxmlformats.org/presentationml/2006/main">
  <p:tag name="AS_UNIQUEID" val="3698"/>
</p:tagLst>
</file>

<file path=ppt/tags/tag414.xml><?xml version="1.0" encoding="utf-8"?>
<p:tagLst xmlns:p="http://schemas.openxmlformats.org/presentationml/2006/main">
  <p:tag name="AS_UNIQUEID" val="3699"/>
</p:tagLst>
</file>

<file path=ppt/tags/tag415.xml><?xml version="1.0" encoding="utf-8"?>
<p:tagLst xmlns:p="http://schemas.openxmlformats.org/presentationml/2006/main">
  <p:tag name="AS_UNIQUEID" val="3700"/>
</p:tagLst>
</file>

<file path=ppt/tags/tag416.xml><?xml version="1.0" encoding="utf-8"?>
<p:tagLst xmlns:p="http://schemas.openxmlformats.org/presentationml/2006/main">
  <p:tag name="AS_UNIQUEID" val="3701"/>
</p:tagLst>
</file>

<file path=ppt/tags/tag417.xml><?xml version="1.0" encoding="utf-8"?>
<p:tagLst xmlns:p="http://schemas.openxmlformats.org/presentationml/2006/main">
  <p:tag name="AS_UNIQUEID" val="3702"/>
</p:tagLst>
</file>

<file path=ppt/tags/tag418.xml><?xml version="1.0" encoding="utf-8"?>
<p:tagLst xmlns:p="http://schemas.openxmlformats.org/presentationml/2006/main">
  <p:tag name="AS_UNIQUEID" val="3703"/>
</p:tagLst>
</file>

<file path=ppt/tags/tag419.xml><?xml version="1.0" encoding="utf-8"?>
<p:tagLst xmlns:p="http://schemas.openxmlformats.org/presentationml/2006/main">
  <p:tag name="AS_UNIQUEID" val="3704"/>
</p:tagLst>
</file>

<file path=ppt/tags/tag42.xml><?xml version="1.0" encoding="utf-8"?>
<p:tagLst xmlns:p="http://schemas.openxmlformats.org/presentationml/2006/main">
  <p:tag name="AS_UNIQUEID" val="3341"/>
</p:tagLst>
</file>

<file path=ppt/tags/tag420.xml><?xml version="1.0" encoding="utf-8"?>
<p:tagLst xmlns:p="http://schemas.openxmlformats.org/presentationml/2006/main">
  <p:tag name="AS_UNIQUEID" val="3705"/>
</p:tagLst>
</file>

<file path=ppt/tags/tag421.xml><?xml version="1.0" encoding="utf-8"?>
<p:tagLst xmlns:p="http://schemas.openxmlformats.org/presentationml/2006/main">
  <p:tag name="AS_UNIQUEID" val="3706"/>
</p:tagLst>
</file>

<file path=ppt/tags/tag422.xml><?xml version="1.0" encoding="utf-8"?>
<p:tagLst xmlns:p="http://schemas.openxmlformats.org/presentationml/2006/main">
  <p:tag name="AS_UNIQUEID" val="3707"/>
</p:tagLst>
</file>

<file path=ppt/tags/tag423.xml><?xml version="1.0" encoding="utf-8"?>
<p:tagLst xmlns:p="http://schemas.openxmlformats.org/presentationml/2006/main">
  <p:tag name="AS_UNIQUEID" val="3708"/>
</p:tagLst>
</file>

<file path=ppt/tags/tag424.xml><?xml version="1.0" encoding="utf-8"?>
<p:tagLst xmlns:p="http://schemas.openxmlformats.org/presentationml/2006/main">
  <p:tag name="AS_UNIQUEID" val="3709"/>
</p:tagLst>
</file>

<file path=ppt/tags/tag425.xml><?xml version="1.0" encoding="utf-8"?>
<p:tagLst xmlns:p="http://schemas.openxmlformats.org/presentationml/2006/main">
  <p:tag name="AS_UNIQUEID" val="3710"/>
</p:tagLst>
</file>

<file path=ppt/tags/tag426.xml><?xml version="1.0" encoding="utf-8"?>
<p:tagLst xmlns:p="http://schemas.openxmlformats.org/presentationml/2006/main">
  <p:tag name="AS_UNIQUEID" val="3711"/>
</p:tagLst>
</file>

<file path=ppt/tags/tag427.xml><?xml version="1.0" encoding="utf-8"?>
<p:tagLst xmlns:p="http://schemas.openxmlformats.org/presentationml/2006/main">
  <p:tag name="AS_UNIQUEID" val="3712"/>
</p:tagLst>
</file>

<file path=ppt/tags/tag428.xml><?xml version="1.0" encoding="utf-8"?>
<p:tagLst xmlns:p="http://schemas.openxmlformats.org/presentationml/2006/main">
  <p:tag name="AS_UNIQUEID" val="3713"/>
</p:tagLst>
</file>

<file path=ppt/tags/tag429.xml><?xml version="1.0" encoding="utf-8"?>
<p:tagLst xmlns:p="http://schemas.openxmlformats.org/presentationml/2006/main">
  <p:tag name="AS_UNIQUEID" val="3714"/>
</p:tagLst>
</file>

<file path=ppt/tags/tag43.xml><?xml version="1.0" encoding="utf-8"?>
<p:tagLst xmlns:p="http://schemas.openxmlformats.org/presentationml/2006/main">
  <p:tag name="AS_UNIQUEID" val="3342"/>
</p:tagLst>
</file>

<file path=ppt/tags/tag430.xml><?xml version="1.0" encoding="utf-8"?>
<p:tagLst xmlns:p="http://schemas.openxmlformats.org/presentationml/2006/main">
  <p:tag name="AS_UNIQUEID" val="3715"/>
</p:tagLst>
</file>

<file path=ppt/tags/tag431.xml><?xml version="1.0" encoding="utf-8"?>
<p:tagLst xmlns:p="http://schemas.openxmlformats.org/presentationml/2006/main">
  <p:tag name="AS_UNIQUEID" val="3716"/>
</p:tagLst>
</file>

<file path=ppt/tags/tag432.xml><?xml version="1.0" encoding="utf-8"?>
<p:tagLst xmlns:p="http://schemas.openxmlformats.org/presentationml/2006/main">
  <p:tag name="AS_UNIQUEID" val="3717"/>
</p:tagLst>
</file>

<file path=ppt/tags/tag433.xml><?xml version="1.0" encoding="utf-8"?>
<p:tagLst xmlns:p="http://schemas.openxmlformats.org/presentationml/2006/main">
  <p:tag name="AS_UNIQUEID" val="3718"/>
</p:tagLst>
</file>

<file path=ppt/tags/tag434.xml><?xml version="1.0" encoding="utf-8"?>
<p:tagLst xmlns:p="http://schemas.openxmlformats.org/presentationml/2006/main">
  <p:tag name="AS_UNIQUEID" val="3719"/>
</p:tagLst>
</file>

<file path=ppt/tags/tag435.xml><?xml version="1.0" encoding="utf-8"?>
<p:tagLst xmlns:p="http://schemas.openxmlformats.org/presentationml/2006/main">
  <p:tag name="AS_UNIQUEID" val="3720"/>
</p:tagLst>
</file>

<file path=ppt/tags/tag436.xml><?xml version="1.0" encoding="utf-8"?>
<p:tagLst xmlns:p="http://schemas.openxmlformats.org/presentationml/2006/main">
  <p:tag name="AS_UNIQUEID" val="3721"/>
</p:tagLst>
</file>

<file path=ppt/tags/tag437.xml><?xml version="1.0" encoding="utf-8"?>
<p:tagLst xmlns:p="http://schemas.openxmlformats.org/presentationml/2006/main">
  <p:tag name="AS_UNIQUEID" val="3722"/>
</p:tagLst>
</file>

<file path=ppt/tags/tag438.xml><?xml version="1.0" encoding="utf-8"?>
<p:tagLst xmlns:p="http://schemas.openxmlformats.org/presentationml/2006/main">
  <p:tag name="AS_UNIQUEID" val="3723"/>
</p:tagLst>
</file>

<file path=ppt/tags/tag439.xml><?xml version="1.0" encoding="utf-8"?>
<p:tagLst xmlns:p="http://schemas.openxmlformats.org/presentationml/2006/main">
  <p:tag name="AS_UNIQUEID" val="3724"/>
</p:tagLst>
</file>

<file path=ppt/tags/tag44.xml><?xml version="1.0" encoding="utf-8"?>
<p:tagLst xmlns:p="http://schemas.openxmlformats.org/presentationml/2006/main">
  <p:tag name="AS_UNIQUEID" val="3343"/>
</p:tagLst>
</file>

<file path=ppt/tags/tag440.xml><?xml version="1.0" encoding="utf-8"?>
<p:tagLst xmlns:p="http://schemas.openxmlformats.org/presentationml/2006/main">
  <p:tag name="AS_UNIQUEID" val="3725"/>
</p:tagLst>
</file>

<file path=ppt/tags/tag441.xml><?xml version="1.0" encoding="utf-8"?>
<p:tagLst xmlns:p="http://schemas.openxmlformats.org/presentationml/2006/main">
  <p:tag name="AS_UNIQUEID" val="3726"/>
</p:tagLst>
</file>

<file path=ppt/tags/tag442.xml><?xml version="1.0" encoding="utf-8"?>
<p:tagLst xmlns:p="http://schemas.openxmlformats.org/presentationml/2006/main">
  <p:tag name="AS_UNIQUEID" val="3727"/>
</p:tagLst>
</file>

<file path=ppt/tags/tag443.xml><?xml version="1.0" encoding="utf-8"?>
<p:tagLst xmlns:p="http://schemas.openxmlformats.org/presentationml/2006/main">
  <p:tag name="AS_UNIQUEID" val="3728"/>
</p:tagLst>
</file>

<file path=ppt/tags/tag444.xml><?xml version="1.0" encoding="utf-8"?>
<p:tagLst xmlns:p="http://schemas.openxmlformats.org/presentationml/2006/main">
  <p:tag name="AS_UNIQUEID" val="3729"/>
</p:tagLst>
</file>

<file path=ppt/tags/tag445.xml><?xml version="1.0" encoding="utf-8"?>
<p:tagLst xmlns:p="http://schemas.openxmlformats.org/presentationml/2006/main">
  <p:tag name="AS_UNIQUEID" val="3730"/>
</p:tagLst>
</file>

<file path=ppt/tags/tag446.xml><?xml version="1.0" encoding="utf-8"?>
<p:tagLst xmlns:p="http://schemas.openxmlformats.org/presentationml/2006/main">
  <p:tag name="AS_UNIQUEID" val="3731"/>
</p:tagLst>
</file>

<file path=ppt/tags/tag447.xml><?xml version="1.0" encoding="utf-8"?>
<p:tagLst xmlns:p="http://schemas.openxmlformats.org/presentationml/2006/main">
  <p:tag name="AS_UNIQUEID" val="3732"/>
</p:tagLst>
</file>

<file path=ppt/tags/tag448.xml><?xml version="1.0" encoding="utf-8"?>
<p:tagLst xmlns:p="http://schemas.openxmlformats.org/presentationml/2006/main">
  <p:tag name="AS_UNIQUEID" val="3733"/>
</p:tagLst>
</file>

<file path=ppt/tags/tag449.xml><?xml version="1.0" encoding="utf-8"?>
<p:tagLst xmlns:p="http://schemas.openxmlformats.org/presentationml/2006/main">
  <p:tag name="AS_UNIQUEID" val="3734"/>
</p:tagLst>
</file>

<file path=ppt/tags/tag45.xml><?xml version="1.0" encoding="utf-8"?>
<p:tagLst xmlns:p="http://schemas.openxmlformats.org/presentationml/2006/main">
  <p:tag name="AS_UNIQUEID" val="3344"/>
</p:tagLst>
</file>

<file path=ppt/tags/tag450.xml><?xml version="1.0" encoding="utf-8"?>
<p:tagLst xmlns:p="http://schemas.openxmlformats.org/presentationml/2006/main">
  <p:tag name="AS_UNIQUEID" val="3735"/>
</p:tagLst>
</file>

<file path=ppt/tags/tag451.xml><?xml version="1.0" encoding="utf-8"?>
<p:tagLst xmlns:p="http://schemas.openxmlformats.org/presentationml/2006/main">
  <p:tag name="AS_UNIQUEID" val="3736"/>
</p:tagLst>
</file>

<file path=ppt/tags/tag452.xml><?xml version="1.0" encoding="utf-8"?>
<p:tagLst xmlns:p="http://schemas.openxmlformats.org/presentationml/2006/main">
  <p:tag name="AS_UNIQUEID" val="3737"/>
</p:tagLst>
</file>

<file path=ppt/tags/tag453.xml><?xml version="1.0" encoding="utf-8"?>
<p:tagLst xmlns:p="http://schemas.openxmlformats.org/presentationml/2006/main">
  <p:tag name="AS_UNIQUEID" val="3738"/>
</p:tagLst>
</file>

<file path=ppt/tags/tag454.xml><?xml version="1.0" encoding="utf-8"?>
<p:tagLst xmlns:p="http://schemas.openxmlformats.org/presentationml/2006/main">
  <p:tag name="AS_UNIQUEID" val="3739"/>
</p:tagLst>
</file>

<file path=ppt/tags/tag455.xml><?xml version="1.0" encoding="utf-8"?>
<p:tagLst xmlns:p="http://schemas.openxmlformats.org/presentationml/2006/main">
  <p:tag name="AS_UNIQUEID" val="3740"/>
</p:tagLst>
</file>

<file path=ppt/tags/tag456.xml><?xml version="1.0" encoding="utf-8"?>
<p:tagLst xmlns:p="http://schemas.openxmlformats.org/presentationml/2006/main">
  <p:tag name="AS_UNIQUEID" val="3741"/>
</p:tagLst>
</file>

<file path=ppt/tags/tag457.xml><?xml version="1.0" encoding="utf-8"?>
<p:tagLst xmlns:p="http://schemas.openxmlformats.org/presentationml/2006/main">
  <p:tag name="AS_UNIQUEID" val="3742"/>
</p:tagLst>
</file>

<file path=ppt/tags/tag458.xml><?xml version="1.0" encoding="utf-8"?>
<p:tagLst xmlns:p="http://schemas.openxmlformats.org/presentationml/2006/main">
  <p:tag name="AS_UNIQUEID" val="3743"/>
</p:tagLst>
</file>

<file path=ppt/tags/tag459.xml><?xml version="1.0" encoding="utf-8"?>
<p:tagLst xmlns:p="http://schemas.openxmlformats.org/presentationml/2006/main">
  <p:tag name="AS_UNIQUEID" val="3744"/>
</p:tagLst>
</file>

<file path=ppt/tags/tag46.xml><?xml version="1.0" encoding="utf-8"?>
<p:tagLst xmlns:p="http://schemas.openxmlformats.org/presentationml/2006/main">
  <p:tag name="AS_UNIQUEID" val="3345"/>
</p:tagLst>
</file>

<file path=ppt/tags/tag460.xml><?xml version="1.0" encoding="utf-8"?>
<p:tagLst xmlns:p="http://schemas.openxmlformats.org/presentationml/2006/main">
  <p:tag name="AS_UNIQUEID" val="3745"/>
</p:tagLst>
</file>

<file path=ppt/tags/tag461.xml><?xml version="1.0" encoding="utf-8"?>
<p:tagLst xmlns:p="http://schemas.openxmlformats.org/presentationml/2006/main">
  <p:tag name="AS_UNIQUEID" val="3746"/>
</p:tagLst>
</file>

<file path=ppt/tags/tag462.xml><?xml version="1.0" encoding="utf-8"?>
<p:tagLst xmlns:p="http://schemas.openxmlformats.org/presentationml/2006/main">
  <p:tag name="AS_UNIQUEID" val="3747"/>
</p:tagLst>
</file>

<file path=ppt/tags/tag463.xml><?xml version="1.0" encoding="utf-8"?>
<p:tagLst xmlns:p="http://schemas.openxmlformats.org/presentationml/2006/main">
  <p:tag name="AS_UNIQUEID" val="3748"/>
</p:tagLst>
</file>

<file path=ppt/tags/tag464.xml><?xml version="1.0" encoding="utf-8"?>
<p:tagLst xmlns:p="http://schemas.openxmlformats.org/presentationml/2006/main">
  <p:tag name="AS_UNIQUEID" val="3749"/>
</p:tagLst>
</file>

<file path=ppt/tags/tag465.xml><?xml version="1.0" encoding="utf-8"?>
<p:tagLst xmlns:p="http://schemas.openxmlformats.org/presentationml/2006/main">
  <p:tag name="AS_UNIQUEID" val="3750"/>
</p:tagLst>
</file>

<file path=ppt/tags/tag466.xml><?xml version="1.0" encoding="utf-8"?>
<p:tagLst xmlns:p="http://schemas.openxmlformats.org/presentationml/2006/main">
  <p:tag name="AS_UNIQUEID" val="3751"/>
</p:tagLst>
</file>

<file path=ppt/tags/tag467.xml><?xml version="1.0" encoding="utf-8"?>
<p:tagLst xmlns:p="http://schemas.openxmlformats.org/presentationml/2006/main">
  <p:tag name="AS_UNIQUEID" val="3752"/>
</p:tagLst>
</file>

<file path=ppt/tags/tag468.xml><?xml version="1.0" encoding="utf-8"?>
<p:tagLst xmlns:p="http://schemas.openxmlformats.org/presentationml/2006/main">
  <p:tag name="AS_UNIQUEID" val="3753"/>
</p:tagLst>
</file>

<file path=ppt/tags/tag469.xml><?xml version="1.0" encoding="utf-8"?>
<p:tagLst xmlns:p="http://schemas.openxmlformats.org/presentationml/2006/main">
  <p:tag name="AS_UNIQUEID" val="3754"/>
</p:tagLst>
</file>

<file path=ppt/tags/tag47.xml><?xml version="1.0" encoding="utf-8"?>
<p:tagLst xmlns:p="http://schemas.openxmlformats.org/presentationml/2006/main">
  <p:tag name="AS_UNIQUEID" val="3346"/>
</p:tagLst>
</file>

<file path=ppt/tags/tag470.xml><?xml version="1.0" encoding="utf-8"?>
<p:tagLst xmlns:p="http://schemas.openxmlformats.org/presentationml/2006/main">
  <p:tag name="AS_UNIQUEID" val="3755"/>
</p:tagLst>
</file>

<file path=ppt/tags/tag471.xml><?xml version="1.0" encoding="utf-8"?>
<p:tagLst xmlns:p="http://schemas.openxmlformats.org/presentationml/2006/main">
  <p:tag name="AS_UNIQUEID" val="3756"/>
</p:tagLst>
</file>

<file path=ppt/tags/tag472.xml><?xml version="1.0" encoding="utf-8"?>
<p:tagLst xmlns:p="http://schemas.openxmlformats.org/presentationml/2006/main">
  <p:tag name="AS_UNIQUEID" val="3757"/>
</p:tagLst>
</file>

<file path=ppt/tags/tag473.xml><?xml version="1.0" encoding="utf-8"?>
<p:tagLst xmlns:p="http://schemas.openxmlformats.org/presentationml/2006/main">
  <p:tag name="AS_UNIQUEID" val="3758"/>
</p:tagLst>
</file>

<file path=ppt/tags/tag474.xml><?xml version="1.0" encoding="utf-8"?>
<p:tagLst xmlns:p="http://schemas.openxmlformats.org/presentationml/2006/main">
  <p:tag name="AS_UNIQUEID" val="3759"/>
</p:tagLst>
</file>

<file path=ppt/tags/tag475.xml><?xml version="1.0" encoding="utf-8"?>
<p:tagLst xmlns:p="http://schemas.openxmlformats.org/presentationml/2006/main">
  <p:tag name="AS_UNIQUEID" val="3760"/>
</p:tagLst>
</file>

<file path=ppt/tags/tag476.xml><?xml version="1.0" encoding="utf-8"?>
<p:tagLst xmlns:p="http://schemas.openxmlformats.org/presentationml/2006/main">
  <p:tag name="AS_UNIQUEID" val="3761"/>
</p:tagLst>
</file>

<file path=ppt/tags/tag477.xml><?xml version="1.0" encoding="utf-8"?>
<p:tagLst xmlns:p="http://schemas.openxmlformats.org/presentationml/2006/main">
  <p:tag name="AS_UNIQUEID" val="3762"/>
</p:tagLst>
</file>

<file path=ppt/tags/tag478.xml><?xml version="1.0" encoding="utf-8"?>
<p:tagLst xmlns:p="http://schemas.openxmlformats.org/presentationml/2006/main">
  <p:tag name="AS_UNIQUEID" val="3763"/>
</p:tagLst>
</file>

<file path=ppt/tags/tag479.xml><?xml version="1.0" encoding="utf-8"?>
<p:tagLst xmlns:p="http://schemas.openxmlformats.org/presentationml/2006/main">
  <p:tag name="AS_UNIQUEID" val="3764"/>
</p:tagLst>
</file>

<file path=ppt/tags/tag48.xml><?xml version="1.0" encoding="utf-8"?>
<p:tagLst xmlns:p="http://schemas.openxmlformats.org/presentationml/2006/main">
  <p:tag name="AS_UNIQUEID" val="3347"/>
</p:tagLst>
</file>

<file path=ppt/tags/tag480.xml><?xml version="1.0" encoding="utf-8"?>
<p:tagLst xmlns:p="http://schemas.openxmlformats.org/presentationml/2006/main">
  <p:tag name="AS_UNIQUEID" val="3765"/>
</p:tagLst>
</file>

<file path=ppt/tags/tag481.xml><?xml version="1.0" encoding="utf-8"?>
<p:tagLst xmlns:p="http://schemas.openxmlformats.org/presentationml/2006/main">
  <p:tag name="AS_UNIQUEID" val="3766"/>
</p:tagLst>
</file>

<file path=ppt/tags/tag482.xml><?xml version="1.0" encoding="utf-8"?>
<p:tagLst xmlns:p="http://schemas.openxmlformats.org/presentationml/2006/main">
  <p:tag name="AS_UNIQUEID" val="3767"/>
</p:tagLst>
</file>

<file path=ppt/tags/tag483.xml><?xml version="1.0" encoding="utf-8"?>
<p:tagLst xmlns:p="http://schemas.openxmlformats.org/presentationml/2006/main">
  <p:tag name="AS_UNIQUEID" val="3768"/>
</p:tagLst>
</file>

<file path=ppt/tags/tag484.xml><?xml version="1.0" encoding="utf-8"?>
<p:tagLst xmlns:p="http://schemas.openxmlformats.org/presentationml/2006/main">
  <p:tag name="AS_UNIQUEID" val="3769"/>
</p:tagLst>
</file>

<file path=ppt/tags/tag485.xml><?xml version="1.0" encoding="utf-8"?>
<p:tagLst xmlns:p="http://schemas.openxmlformats.org/presentationml/2006/main">
  <p:tag name="AS_UNIQUEID" val="3770"/>
</p:tagLst>
</file>

<file path=ppt/tags/tag486.xml><?xml version="1.0" encoding="utf-8"?>
<p:tagLst xmlns:p="http://schemas.openxmlformats.org/presentationml/2006/main">
  <p:tag name="AS_UNIQUEID" val="3771"/>
</p:tagLst>
</file>

<file path=ppt/tags/tag487.xml><?xml version="1.0" encoding="utf-8"?>
<p:tagLst xmlns:p="http://schemas.openxmlformats.org/presentationml/2006/main">
  <p:tag name="AS_UNIQUEID" val="3772"/>
</p:tagLst>
</file>

<file path=ppt/tags/tag488.xml><?xml version="1.0" encoding="utf-8"?>
<p:tagLst xmlns:p="http://schemas.openxmlformats.org/presentationml/2006/main">
  <p:tag name="AS_UNIQUEID" val="3773"/>
</p:tagLst>
</file>

<file path=ppt/tags/tag489.xml><?xml version="1.0" encoding="utf-8"?>
<p:tagLst xmlns:p="http://schemas.openxmlformats.org/presentationml/2006/main">
  <p:tag name="AS_UNIQUEID" val="3774"/>
</p:tagLst>
</file>

<file path=ppt/tags/tag49.xml><?xml version="1.0" encoding="utf-8"?>
<p:tagLst xmlns:p="http://schemas.openxmlformats.org/presentationml/2006/main">
  <p:tag name="AS_UNIQUEID" val="3348"/>
</p:tagLst>
</file>

<file path=ppt/tags/tag490.xml><?xml version="1.0" encoding="utf-8"?>
<p:tagLst xmlns:p="http://schemas.openxmlformats.org/presentationml/2006/main">
  <p:tag name="AS_UNIQUEID" val="3775"/>
</p:tagLst>
</file>

<file path=ppt/tags/tag491.xml><?xml version="1.0" encoding="utf-8"?>
<p:tagLst xmlns:p="http://schemas.openxmlformats.org/presentationml/2006/main">
  <p:tag name="AS_UNIQUEID" val="3776"/>
</p:tagLst>
</file>

<file path=ppt/tags/tag492.xml><?xml version="1.0" encoding="utf-8"?>
<p:tagLst xmlns:p="http://schemas.openxmlformats.org/presentationml/2006/main">
  <p:tag name="AS_UNIQUEID" val="3777"/>
</p:tagLst>
</file>

<file path=ppt/tags/tag493.xml><?xml version="1.0" encoding="utf-8"?>
<p:tagLst xmlns:p="http://schemas.openxmlformats.org/presentationml/2006/main">
  <p:tag name="AS_UNIQUEID" val="3778"/>
</p:tagLst>
</file>

<file path=ppt/tags/tag494.xml><?xml version="1.0" encoding="utf-8"?>
<p:tagLst xmlns:p="http://schemas.openxmlformats.org/presentationml/2006/main">
  <p:tag name="AS_UNIQUEID" val="3779"/>
</p:tagLst>
</file>

<file path=ppt/tags/tag495.xml><?xml version="1.0" encoding="utf-8"?>
<p:tagLst xmlns:p="http://schemas.openxmlformats.org/presentationml/2006/main">
  <p:tag name="AS_UNIQUEID" val="3780"/>
</p:tagLst>
</file>

<file path=ppt/tags/tag496.xml><?xml version="1.0" encoding="utf-8"?>
<p:tagLst xmlns:p="http://schemas.openxmlformats.org/presentationml/2006/main">
  <p:tag name="AS_UNIQUEID" val="3781"/>
</p:tagLst>
</file>

<file path=ppt/tags/tag497.xml><?xml version="1.0" encoding="utf-8"?>
<p:tagLst xmlns:p="http://schemas.openxmlformats.org/presentationml/2006/main">
  <p:tag name="AS_UNIQUEID" val="3782"/>
</p:tagLst>
</file>

<file path=ppt/tags/tag498.xml><?xml version="1.0" encoding="utf-8"?>
<p:tagLst xmlns:p="http://schemas.openxmlformats.org/presentationml/2006/main">
  <p:tag name="AS_UNIQUEID" val="3783"/>
</p:tagLst>
</file>

<file path=ppt/tags/tag499.xml><?xml version="1.0" encoding="utf-8"?>
<p:tagLst xmlns:p="http://schemas.openxmlformats.org/presentationml/2006/main">
  <p:tag name="AS_UNIQUEID" val="3784"/>
</p:tagLst>
</file>

<file path=ppt/tags/tag5.xml><?xml version="1.0" encoding="utf-8"?>
<p:tagLst xmlns:p="http://schemas.openxmlformats.org/presentationml/2006/main">
  <p:tag name="AS_UNIQUEID" val="3304"/>
</p:tagLst>
</file>

<file path=ppt/tags/tag50.xml><?xml version="1.0" encoding="utf-8"?>
<p:tagLst xmlns:p="http://schemas.openxmlformats.org/presentationml/2006/main">
  <p:tag name="AS_UNIQUEID" val="3349"/>
</p:tagLst>
</file>

<file path=ppt/tags/tag500.xml><?xml version="1.0" encoding="utf-8"?>
<p:tagLst xmlns:p="http://schemas.openxmlformats.org/presentationml/2006/main">
  <p:tag name="AS_UNIQUEID" val="3785"/>
</p:tagLst>
</file>

<file path=ppt/tags/tag501.xml><?xml version="1.0" encoding="utf-8"?>
<p:tagLst xmlns:p="http://schemas.openxmlformats.org/presentationml/2006/main">
  <p:tag name="AS_UNIQUEID" val="3786"/>
</p:tagLst>
</file>

<file path=ppt/tags/tag502.xml><?xml version="1.0" encoding="utf-8"?>
<p:tagLst xmlns:p="http://schemas.openxmlformats.org/presentationml/2006/main">
  <p:tag name="AS_UNIQUEID" val="3787"/>
</p:tagLst>
</file>

<file path=ppt/tags/tag503.xml><?xml version="1.0" encoding="utf-8"?>
<p:tagLst xmlns:p="http://schemas.openxmlformats.org/presentationml/2006/main">
  <p:tag name="AS_UNIQUEID" val="3788"/>
</p:tagLst>
</file>

<file path=ppt/tags/tag504.xml><?xml version="1.0" encoding="utf-8"?>
<p:tagLst xmlns:p="http://schemas.openxmlformats.org/presentationml/2006/main">
  <p:tag name="AS_UNIQUEID" val="3789"/>
</p:tagLst>
</file>

<file path=ppt/tags/tag505.xml><?xml version="1.0" encoding="utf-8"?>
<p:tagLst xmlns:p="http://schemas.openxmlformats.org/presentationml/2006/main">
  <p:tag name="AS_UNIQUEID" val="3790"/>
</p:tagLst>
</file>

<file path=ppt/tags/tag506.xml><?xml version="1.0" encoding="utf-8"?>
<p:tagLst xmlns:p="http://schemas.openxmlformats.org/presentationml/2006/main">
  <p:tag name="AS_UNIQUEID" val="3791"/>
</p:tagLst>
</file>

<file path=ppt/tags/tag507.xml><?xml version="1.0" encoding="utf-8"?>
<p:tagLst xmlns:p="http://schemas.openxmlformats.org/presentationml/2006/main">
  <p:tag name="AS_UNIQUEID" val="3792"/>
</p:tagLst>
</file>

<file path=ppt/tags/tag508.xml><?xml version="1.0" encoding="utf-8"?>
<p:tagLst xmlns:p="http://schemas.openxmlformats.org/presentationml/2006/main">
  <p:tag name="AS_UNIQUEID" val="3793"/>
</p:tagLst>
</file>

<file path=ppt/tags/tag509.xml><?xml version="1.0" encoding="utf-8"?>
<p:tagLst xmlns:p="http://schemas.openxmlformats.org/presentationml/2006/main">
  <p:tag name="AS_UNIQUEID" val="3794"/>
</p:tagLst>
</file>

<file path=ppt/tags/tag51.xml><?xml version="1.0" encoding="utf-8"?>
<p:tagLst xmlns:p="http://schemas.openxmlformats.org/presentationml/2006/main">
  <p:tag name="AS_UNIQUEID" val="3350"/>
</p:tagLst>
</file>

<file path=ppt/tags/tag510.xml><?xml version="1.0" encoding="utf-8"?>
<p:tagLst xmlns:p="http://schemas.openxmlformats.org/presentationml/2006/main">
  <p:tag name="AS_UNIQUEID" val="3795"/>
</p:tagLst>
</file>

<file path=ppt/tags/tag511.xml><?xml version="1.0" encoding="utf-8"?>
<p:tagLst xmlns:p="http://schemas.openxmlformats.org/presentationml/2006/main">
  <p:tag name="AS_UNIQUEID" val="3796"/>
</p:tagLst>
</file>

<file path=ppt/tags/tag512.xml><?xml version="1.0" encoding="utf-8"?>
<p:tagLst xmlns:p="http://schemas.openxmlformats.org/presentationml/2006/main">
  <p:tag name="AS_UNIQUEID" val="3797"/>
</p:tagLst>
</file>

<file path=ppt/tags/tag513.xml><?xml version="1.0" encoding="utf-8"?>
<p:tagLst xmlns:p="http://schemas.openxmlformats.org/presentationml/2006/main">
  <p:tag name="AS_UNIQUEID" val="3798"/>
</p:tagLst>
</file>

<file path=ppt/tags/tag514.xml><?xml version="1.0" encoding="utf-8"?>
<p:tagLst xmlns:p="http://schemas.openxmlformats.org/presentationml/2006/main">
  <p:tag name="AS_UNIQUEID" val="3799"/>
</p:tagLst>
</file>

<file path=ppt/tags/tag515.xml><?xml version="1.0" encoding="utf-8"?>
<p:tagLst xmlns:p="http://schemas.openxmlformats.org/presentationml/2006/main">
  <p:tag name="AS_UNIQUEID" val="3800"/>
</p:tagLst>
</file>

<file path=ppt/tags/tag516.xml><?xml version="1.0" encoding="utf-8"?>
<p:tagLst xmlns:p="http://schemas.openxmlformats.org/presentationml/2006/main">
  <p:tag name="AS_UNIQUEID" val="3801"/>
</p:tagLst>
</file>

<file path=ppt/tags/tag517.xml><?xml version="1.0" encoding="utf-8"?>
<p:tagLst xmlns:p="http://schemas.openxmlformats.org/presentationml/2006/main">
  <p:tag name="AS_UNIQUEID" val="3802"/>
</p:tagLst>
</file>

<file path=ppt/tags/tag518.xml><?xml version="1.0" encoding="utf-8"?>
<p:tagLst xmlns:p="http://schemas.openxmlformats.org/presentationml/2006/main">
  <p:tag name="AS_UNIQUEID" val="3803"/>
</p:tagLst>
</file>

<file path=ppt/tags/tag519.xml><?xml version="1.0" encoding="utf-8"?>
<p:tagLst xmlns:p="http://schemas.openxmlformats.org/presentationml/2006/main">
  <p:tag name="AS_UNIQUEID" val="3804"/>
</p:tagLst>
</file>

<file path=ppt/tags/tag52.xml><?xml version="1.0" encoding="utf-8"?>
<p:tagLst xmlns:p="http://schemas.openxmlformats.org/presentationml/2006/main">
  <p:tag name="AS_UNIQUEID" val="3351"/>
</p:tagLst>
</file>

<file path=ppt/tags/tag520.xml><?xml version="1.0" encoding="utf-8"?>
<p:tagLst xmlns:p="http://schemas.openxmlformats.org/presentationml/2006/main">
  <p:tag name="AS_UNIQUEID" val="3805"/>
</p:tagLst>
</file>

<file path=ppt/tags/tag521.xml><?xml version="1.0" encoding="utf-8"?>
<p:tagLst xmlns:p="http://schemas.openxmlformats.org/presentationml/2006/main">
  <p:tag name="AS_UNIQUEID" val="3806"/>
</p:tagLst>
</file>

<file path=ppt/tags/tag522.xml><?xml version="1.0" encoding="utf-8"?>
<p:tagLst xmlns:p="http://schemas.openxmlformats.org/presentationml/2006/main">
  <p:tag name="AS_UNIQUEID" val="3807"/>
</p:tagLst>
</file>

<file path=ppt/tags/tag523.xml><?xml version="1.0" encoding="utf-8"?>
<p:tagLst xmlns:p="http://schemas.openxmlformats.org/presentationml/2006/main">
  <p:tag name="AS_UNIQUEID" val="3808"/>
</p:tagLst>
</file>

<file path=ppt/tags/tag524.xml><?xml version="1.0" encoding="utf-8"?>
<p:tagLst xmlns:p="http://schemas.openxmlformats.org/presentationml/2006/main">
  <p:tag name="AS_UNIQUEID" val="3809"/>
</p:tagLst>
</file>

<file path=ppt/tags/tag525.xml><?xml version="1.0" encoding="utf-8"?>
<p:tagLst xmlns:p="http://schemas.openxmlformats.org/presentationml/2006/main">
  <p:tag name="AS_UNIQUEID" val="3810"/>
</p:tagLst>
</file>

<file path=ppt/tags/tag526.xml><?xml version="1.0" encoding="utf-8"?>
<p:tagLst xmlns:p="http://schemas.openxmlformats.org/presentationml/2006/main">
  <p:tag name="AS_UNIQUEID" val="3811"/>
</p:tagLst>
</file>

<file path=ppt/tags/tag527.xml><?xml version="1.0" encoding="utf-8"?>
<p:tagLst xmlns:p="http://schemas.openxmlformats.org/presentationml/2006/main">
  <p:tag name="AS_UNIQUEID" val="3812"/>
</p:tagLst>
</file>

<file path=ppt/tags/tag528.xml><?xml version="1.0" encoding="utf-8"?>
<p:tagLst xmlns:p="http://schemas.openxmlformats.org/presentationml/2006/main">
  <p:tag name="AS_UNIQUEID" val="3813"/>
</p:tagLst>
</file>

<file path=ppt/tags/tag529.xml><?xml version="1.0" encoding="utf-8"?>
<p:tagLst xmlns:p="http://schemas.openxmlformats.org/presentationml/2006/main">
  <p:tag name="AS_UNIQUEID" val="3814"/>
</p:tagLst>
</file>

<file path=ppt/tags/tag53.xml><?xml version="1.0" encoding="utf-8"?>
<p:tagLst xmlns:p="http://schemas.openxmlformats.org/presentationml/2006/main">
  <p:tag name="AS_UNIQUEID" val="3352"/>
</p:tagLst>
</file>

<file path=ppt/tags/tag530.xml><?xml version="1.0" encoding="utf-8"?>
<p:tagLst xmlns:p="http://schemas.openxmlformats.org/presentationml/2006/main">
  <p:tag name="AS_UNIQUEID" val="3815"/>
</p:tagLst>
</file>

<file path=ppt/tags/tag531.xml><?xml version="1.0" encoding="utf-8"?>
<p:tagLst xmlns:p="http://schemas.openxmlformats.org/presentationml/2006/main">
  <p:tag name="AS_UNIQUEID" val="3816"/>
</p:tagLst>
</file>

<file path=ppt/tags/tag532.xml><?xml version="1.0" encoding="utf-8"?>
<p:tagLst xmlns:p="http://schemas.openxmlformats.org/presentationml/2006/main">
  <p:tag name="AS_UNIQUEID" val="3817"/>
</p:tagLst>
</file>

<file path=ppt/tags/tag533.xml><?xml version="1.0" encoding="utf-8"?>
<p:tagLst xmlns:p="http://schemas.openxmlformats.org/presentationml/2006/main">
  <p:tag name="AS_UNIQUEID" val="3818"/>
</p:tagLst>
</file>

<file path=ppt/tags/tag534.xml><?xml version="1.0" encoding="utf-8"?>
<p:tagLst xmlns:p="http://schemas.openxmlformats.org/presentationml/2006/main">
  <p:tag name="AS_UNIQUEID" val="3819"/>
</p:tagLst>
</file>

<file path=ppt/tags/tag535.xml><?xml version="1.0" encoding="utf-8"?>
<p:tagLst xmlns:p="http://schemas.openxmlformats.org/presentationml/2006/main">
  <p:tag name="AS_UNIQUEID" val="3820"/>
</p:tagLst>
</file>

<file path=ppt/tags/tag536.xml><?xml version="1.0" encoding="utf-8"?>
<p:tagLst xmlns:p="http://schemas.openxmlformats.org/presentationml/2006/main">
  <p:tag name="AS_UNIQUEID" val="3821"/>
</p:tagLst>
</file>

<file path=ppt/tags/tag537.xml><?xml version="1.0" encoding="utf-8"?>
<p:tagLst xmlns:p="http://schemas.openxmlformats.org/presentationml/2006/main">
  <p:tag name="AS_UNIQUEID" val="3822"/>
</p:tagLst>
</file>

<file path=ppt/tags/tag538.xml><?xml version="1.0" encoding="utf-8"?>
<p:tagLst xmlns:p="http://schemas.openxmlformats.org/presentationml/2006/main">
  <p:tag name="AS_UNIQUEID" val="3823"/>
</p:tagLst>
</file>

<file path=ppt/tags/tag539.xml><?xml version="1.0" encoding="utf-8"?>
<p:tagLst xmlns:p="http://schemas.openxmlformats.org/presentationml/2006/main">
  <p:tag name="AS_UNIQUEID" val="3824"/>
</p:tagLst>
</file>

<file path=ppt/tags/tag54.xml><?xml version="1.0" encoding="utf-8"?>
<p:tagLst xmlns:p="http://schemas.openxmlformats.org/presentationml/2006/main">
  <p:tag name="AS_UNIQUEID" val="3353"/>
</p:tagLst>
</file>

<file path=ppt/tags/tag540.xml><?xml version="1.0" encoding="utf-8"?>
<p:tagLst xmlns:p="http://schemas.openxmlformats.org/presentationml/2006/main">
  <p:tag name="AS_UNIQUEID" val="3825"/>
</p:tagLst>
</file>

<file path=ppt/tags/tag541.xml><?xml version="1.0" encoding="utf-8"?>
<p:tagLst xmlns:p="http://schemas.openxmlformats.org/presentationml/2006/main">
  <p:tag name="AS_UNIQUEID" val="3826"/>
</p:tagLst>
</file>

<file path=ppt/tags/tag542.xml><?xml version="1.0" encoding="utf-8"?>
<p:tagLst xmlns:p="http://schemas.openxmlformats.org/presentationml/2006/main">
  <p:tag name="AS_UNIQUEID" val="3827"/>
</p:tagLst>
</file>

<file path=ppt/tags/tag543.xml><?xml version="1.0" encoding="utf-8"?>
<p:tagLst xmlns:p="http://schemas.openxmlformats.org/presentationml/2006/main">
  <p:tag name="AS_UNIQUEID" val="3828"/>
</p:tagLst>
</file>

<file path=ppt/tags/tag544.xml><?xml version="1.0" encoding="utf-8"?>
<p:tagLst xmlns:p="http://schemas.openxmlformats.org/presentationml/2006/main">
  <p:tag name="AS_UNIQUEID" val="3829"/>
</p:tagLst>
</file>

<file path=ppt/tags/tag545.xml><?xml version="1.0" encoding="utf-8"?>
<p:tagLst xmlns:p="http://schemas.openxmlformats.org/presentationml/2006/main">
  <p:tag name="AS_UNIQUEID" val="3830"/>
</p:tagLst>
</file>

<file path=ppt/tags/tag546.xml><?xml version="1.0" encoding="utf-8"?>
<p:tagLst xmlns:p="http://schemas.openxmlformats.org/presentationml/2006/main">
  <p:tag name="AS_UNIQUEID" val="3831"/>
</p:tagLst>
</file>

<file path=ppt/tags/tag547.xml><?xml version="1.0" encoding="utf-8"?>
<p:tagLst xmlns:p="http://schemas.openxmlformats.org/presentationml/2006/main">
  <p:tag name="AS_UNIQUEID" val="3832"/>
</p:tagLst>
</file>

<file path=ppt/tags/tag548.xml><?xml version="1.0" encoding="utf-8"?>
<p:tagLst xmlns:p="http://schemas.openxmlformats.org/presentationml/2006/main">
  <p:tag name="AS_UNIQUEID" val="3833"/>
</p:tagLst>
</file>

<file path=ppt/tags/tag549.xml><?xml version="1.0" encoding="utf-8"?>
<p:tagLst xmlns:p="http://schemas.openxmlformats.org/presentationml/2006/main">
  <p:tag name="AS_UNIQUEID" val="3834"/>
</p:tagLst>
</file>

<file path=ppt/tags/tag55.xml><?xml version="1.0" encoding="utf-8"?>
<p:tagLst xmlns:p="http://schemas.openxmlformats.org/presentationml/2006/main">
  <p:tag name="AS_UNIQUEID" val="3354"/>
</p:tagLst>
</file>

<file path=ppt/tags/tag550.xml><?xml version="1.0" encoding="utf-8"?>
<p:tagLst xmlns:p="http://schemas.openxmlformats.org/presentationml/2006/main">
  <p:tag name="AS_UNIQUEID" val="3835"/>
</p:tagLst>
</file>

<file path=ppt/tags/tag551.xml><?xml version="1.0" encoding="utf-8"?>
<p:tagLst xmlns:p="http://schemas.openxmlformats.org/presentationml/2006/main">
  <p:tag name="AS_UNIQUEID" val="3836"/>
</p:tagLst>
</file>

<file path=ppt/tags/tag552.xml><?xml version="1.0" encoding="utf-8"?>
<p:tagLst xmlns:p="http://schemas.openxmlformats.org/presentationml/2006/main">
  <p:tag name="AS_UNIQUEID" val="3837"/>
</p:tagLst>
</file>

<file path=ppt/tags/tag553.xml><?xml version="1.0" encoding="utf-8"?>
<p:tagLst xmlns:p="http://schemas.openxmlformats.org/presentationml/2006/main">
  <p:tag name="AS_UNIQUEID" val="3838"/>
</p:tagLst>
</file>

<file path=ppt/tags/tag554.xml><?xml version="1.0" encoding="utf-8"?>
<p:tagLst xmlns:p="http://schemas.openxmlformats.org/presentationml/2006/main">
  <p:tag name="AS_UNIQUEID" val="3839"/>
</p:tagLst>
</file>

<file path=ppt/tags/tag555.xml><?xml version="1.0" encoding="utf-8"?>
<p:tagLst xmlns:p="http://schemas.openxmlformats.org/presentationml/2006/main">
  <p:tag name="AS_UNIQUEID" val="3840"/>
</p:tagLst>
</file>

<file path=ppt/tags/tag556.xml><?xml version="1.0" encoding="utf-8"?>
<p:tagLst xmlns:p="http://schemas.openxmlformats.org/presentationml/2006/main">
  <p:tag name="AS_UNIQUEID" val="3841"/>
</p:tagLst>
</file>

<file path=ppt/tags/tag557.xml><?xml version="1.0" encoding="utf-8"?>
<p:tagLst xmlns:p="http://schemas.openxmlformats.org/presentationml/2006/main">
  <p:tag name="AS_UNIQUEID" val="3842"/>
</p:tagLst>
</file>

<file path=ppt/tags/tag558.xml><?xml version="1.0" encoding="utf-8"?>
<p:tagLst xmlns:p="http://schemas.openxmlformats.org/presentationml/2006/main">
  <p:tag name="AS_UNIQUEID" val="3843"/>
</p:tagLst>
</file>

<file path=ppt/tags/tag559.xml><?xml version="1.0" encoding="utf-8"?>
<p:tagLst xmlns:p="http://schemas.openxmlformats.org/presentationml/2006/main">
  <p:tag name="AS_UNIQUEID" val="3844"/>
</p:tagLst>
</file>

<file path=ppt/tags/tag56.xml><?xml version="1.0" encoding="utf-8"?>
<p:tagLst xmlns:p="http://schemas.openxmlformats.org/presentationml/2006/main">
  <p:tag name="AS_UNIQUEID" val="3355"/>
</p:tagLst>
</file>

<file path=ppt/tags/tag560.xml><?xml version="1.0" encoding="utf-8"?>
<p:tagLst xmlns:p="http://schemas.openxmlformats.org/presentationml/2006/main">
  <p:tag name="AS_UNIQUEID" val="3845"/>
</p:tagLst>
</file>

<file path=ppt/tags/tag561.xml><?xml version="1.0" encoding="utf-8"?>
<p:tagLst xmlns:p="http://schemas.openxmlformats.org/presentationml/2006/main">
  <p:tag name="AS_UNIQUEID" val="3846"/>
</p:tagLst>
</file>

<file path=ppt/tags/tag562.xml><?xml version="1.0" encoding="utf-8"?>
<p:tagLst xmlns:p="http://schemas.openxmlformats.org/presentationml/2006/main">
  <p:tag name="AS_UNIQUEID" val="3847"/>
</p:tagLst>
</file>

<file path=ppt/tags/tag563.xml><?xml version="1.0" encoding="utf-8"?>
<p:tagLst xmlns:p="http://schemas.openxmlformats.org/presentationml/2006/main">
  <p:tag name="AS_UNIQUEID" val="3848"/>
</p:tagLst>
</file>

<file path=ppt/tags/tag564.xml><?xml version="1.0" encoding="utf-8"?>
<p:tagLst xmlns:p="http://schemas.openxmlformats.org/presentationml/2006/main">
  <p:tag name="AS_UNIQUEID" val="3849"/>
</p:tagLst>
</file>

<file path=ppt/tags/tag565.xml><?xml version="1.0" encoding="utf-8"?>
<p:tagLst xmlns:p="http://schemas.openxmlformats.org/presentationml/2006/main">
  <p:tag name="AS_UNIQUEID" val="3850"/>
</p:tagLst>
</file>

<file path=ppt/tags/tag566.xml><?xml version="1.0" encoding="utf-8"?>
<p:tagLst xmlns:p="http://schemas.openxmlformats.org/presentationml/2006/main">
  <p:tag name="AS_UNIQUEID" val="3851"/>
</p:tagLst>
</file>

<file path=ppt/tags/tag567.xml><?xml version="1.0" encoding="utf-8"?>
<p:tagLst xmlns:p="http://schemas.openxmlformats.org/presentationml/2006/main">
  <p:tag name="AS_UNIQUEID" val="3852"/>
</p:tagLst>
</file>

<file path=ppt/tags/tag568.xml><?xml version="1.0" encoding="utf-8"?>
<p:tagLst xmlns:p="http://schemas.openxmlformats.org/presentationml/2006/main">
  <p:tag name="AS_UNIQUEID" val="3853"/>
</p:tagLst>
</file>

<file path=ppt/tags/tag569.xml><?xml version="1.0" encoding="utf-8"?>
<p:tagLst xmlns:p="http://schemas.openxmlformats.org/presentationml/2006/main">
  <p:tag name="AS_UNIQUEID" val="3854"/>
</p:tagLst>
</file>

<file path=ppt/tags/tag57.xml><?xml version="1.0" encoding="utf-8"?>
<p:tagLst xmlns:p="http://schemas.openxmlformats.org/presentationml/2006/main">
  <p:tag name="AS_UNIQUEID" val="3356"/>
</p:tagLst>
</file>

<file path=ppt/tags/tag570.xml><?xml version="1.0" encoding="utf-8"?>
<p:tagLst xmlns:p="http://schemas.openxmlformats.org/presentationml/2006/main">
  <p:tag name="AS_UNIQUEID" val="3855"/>
</p:tagLst>
</file>

<file path=ppt/tags/tag571.xml><?xml version="1.0" encoding="utf-8"?>
<p:tagLst xmlns:p="http://schemas.openxmlformats.org/presentationml/2006/main">
  <p:tag name="AS_UNIQUEID" val="3856"/>
</p:tagLst>
</file>

<file path=ppt/tags/tag572.xml><?xml version="1.0" encoding="utf-8"?>
<p:tagLst xmlns:p="http://schemas.openxmlformats.org/presentationml/2006/main">
  <p:tag name="AS_UNIQUEID" val="3857"/>
</p:tagLst>
</file>

<file path=ppt/tags/tag573.xml><?xml version="1.0" encoding="utf-8"?>
<p:tagLst xmlns:p="http://schemas.openxmlformats.org/presentationml/2006/main">
  <p:tag name="AS_UNIQUEID" val="3858"/>
</p:tagLst>
</file>

<file path=ppt/tags/tag574.xml><?xml version="1.0" encoding="utf-8"?>
<p:tagLst xmlns:p="http://schemas.openxmlformats.org/presentationml/2006/main">
  <p:tag name="AS_UNIQUEID" val="3859"/>
</p:tagLst>
</file>

<file path=ppt/tags/tag575.xml><?xml version="1.0" encoding="utf-8"?>
<p:tagLst xmlns:p="http://schemas.openxmlformats.org/presentationml/2006/main">
  <p:tag name="AS_UNIQUEID" val="3860"/>
</p:tagLst>
</file>

<file path=ppt/tags/tag576.xml><?xml version="1.0" encoding="utf-8"?>
<p:tagLst xmlns:p="http://schemas.openxmlformats.org/presentationml/2006/main">
  <p:tag name="AS_UNIQUEID" val="3861"/>
</p:tagLst>
</file>

<file path=ppt/tags/tag577.xml><?xml version="1.0" encoding="utf-8"?>
<p:tagLst xmlns:p="http://schemas.openxmlformats.org/presentationml/2006/main">
  <p:tag name="AS_UNIQUEID" val="3862"/>
</p:tagLst>
</file>

<file path=ppt/tags/tag578.xml><?xml version="1.0" encoding="utf-8"?>
<p:tagLst xmlns:p="http://schemas.openxmlformats.org/presentationml/2006/main">
  <p:tag name="AS_UNIQUEID" val="3863"/>
</p:tagLst>
</file>

<file path=ppt/tags/tag579.xml><?xml version="1.0" encoding="utf-8"?>
<p:tagLst xmlns:p="http://schemas.openxmlformats.org/presentationml/2006/main">
  <p:tag name="AS_UNIQUEID" val="3864"/>
</p:tagLst>
</file>

<file path=ppt/tags/tag58.xml><?xml version="1.0" encoding="utf-8"?>
<p:tagLst xmlns:p="http://schemas.openxmlformats.org/presentationml/2006/main">
  <p:tag name="AS_UNIQUEID" val="3357"/>
</p:tagLst>
</file>

<file path=ppt/tags/tag580.xml><?xml version="1.0" encoding="utf-8"?>
<p:tagLst xmlns:p="http://schemas.openxmlformats.org/presentationml/2006/main">
  <p:tag name="AS_UNIQUEID" val="3865"/>
</p:tagLst>
</file>

<file path=ppt/tags/tag581.xml><?xml version="1.0" encoding="utf-8"?>
<p:tagLst xmlns:p="http://schemas.openxmlformats.org/presentationml/2006/main">
  <p:tag name="AS_UNIQUEID" val="3866"/>
</p:tagLst>
</file>

<file path=ppt/tags/tag582.xml><?xml version="1.0" encoding="utf-8"?>
<p:tagLst xmlns:p="http://schemas.openxmlformats.org/presentationml/2006/main">
  <p:tag name="AS_UNIQUEID" val="3867"/>
</p:tagLst>
</file>

<file path=ppt/tags/tag583.xml><?xml version="1.0" encoding="utf-8"?>
<p:tagLst xmlns:p="http://schemas.openxmlformats.org/presentationml/2006/main">
  <p:tag name="AS_UNIQUEID" val="3868"/>
</p:tagLst>
</file>

<file path=ppt/tags/tag584.xml><?xml version="1.0" encoding="utf-8"?>
<p:tagLst xmlns:p="http://schemas.openxmlformats.org/presentationml/2006/main">
  <p:tag name="AS_UNIQUEID" val="3869"/>
</p:tagLst>
</file>

<file path=ppt/tags/tag585.xml><?xml version="1.0" encoding="utf-8"?>
<p:tagLst xmlns:p="http://schemas.openxmlformats.org/presentationml/2006/main">
  <p:tag name="AS_UNIQUEID" val="3870"/>
</p:tagLst>
</file>

<file path=ppt/tags/tag586.xml><?xml version="1.0" encoding="utf-8"?>
<p:tagLst xmlns:p="http://schemas.openxmlformats.org/presentationml/2006/main">
  <p:tag name="AS_UNIQUEID" val="3871"/>
</p:tagLst>
</file>

<file path=ppt/tags/tag587.xml><?xml version="1.0" encoding="utf-8"?>
<p:tagLst xmlns:p="http://schemas.openxmlformats.org/presentationml/2006/main">
  <p:tag name="AS_UNIQUEID" val="3872"/>
</p:tagLst>
</file>

<file path=ppt/tags/tag588.xml><?xml version="1.0" encoding="utf-8"?>
<p:tagLst xmlns:p="http://schemas.openxmlformats.org/presentationml/2006/main">
  <p:tag name="AS_UNIQUEID" val="3873"/>
</p:tagLst>
</file>

<file path=ppt/tags/tag589.xml><?xml version="1.0" encoding="utf-8"?>
<p:tagLst xmlns:p="http://schemas.openxmlformats.org/presentationml/2006/main">
  <p:tag name="AS_UNIQUEID" val="3874"/>
</p:tagLst>
</file>

<file path=ppt/tags/tag59.xml><?xml version="1.0" encoding="utf-8"?>
<p:tagLst xmlns:p="http://schemas.openxmlformats.org/presentationml/2006/main">
  <p:tag name="AS_UNIQUEID" val="3358"/>
</p:tagLst>
</file>

<file path=ppt/tags/tag590.xml><?xml version="1.0" encoding="utf-8"?>
<p:tagLst xmlns:p="http://schemas.openxmlformats.org/presentationml/2006/main">
  <p:tag name="AS_UNIQUEID" val="3875"/>
</p:tagLst>
</file>

<file path=ppt/tags/tag591.xml><?xml version="1.0" encoding="utf-8"?>
<p:tagLst xmlns:p="http://schemas.openxmlformats.org/presentationml/2006/main">
  <p:tag name="AS_UNIQUEID" val="3876"/>
</p:tagLst>
</file>

<file path=ppt/tags/tag592.xml><?xml version="1.0" encoding="utf-8"?>
<p:tagLst xmlns:p="http://schemas.openxmlformats.org/presentationml/2006/main">
  <p:tag name="AS_UNIQUEID" val="3877"/>
</p:tagLst>
</file>

<file path=ppt/tags/tag593.xml><?xml version="1.0" encoding="utf-8"?>
<p:tagLst xmlns:p="http://schemas.openxmlformats.org/presentationml/2006/main">
  <p:tag name="AS_UNIQUEID" val="3878"/>
</p:tagLst>
</file>

<file path=ppt/tags/tag594.xml><?xml version="1.0" encoding="utf-8"?>
<p:tagLst xmlns:p="http://schemas.openxmlformats.org/presentationml/2006/main">
  <p:tag name="AS_UNIQUEID" val="3879"/>
</p:tagLst>
</file>

<file path=ppt/tags/tag595.xml><?xml version="1.0" encoding="utf-8"?>
<p:tagLst xmlns:p="http://schemas.openxmlformats.org/presentationml/2006/main">
  <p:tag name="AS_UNIQUEID" val="3880"/>
</p:tagLst>
</file>

<file path=ppt/tags/tag596.xml><?xml version="1.0" encoding="utf-8"?>
<p:tagLst xmlns:p="http://schemas.openxmlformats.org/presentationml/2006/main">
  <p:tag name="AS_UNIQUEID" val="3881"/>
</p:tagLst>
</file>

<file path=ppt/tags/tag597.xml><?xml version="1.0" encoding="utf-8"?>
<p:tagLst xmlns:p="http://schemas.openxmlformats.org/presentationml/2006/main">
  <p:tag name="AS_UNIQUEID" val="3882"/>
</p:tagLst>
</file>

<file path=ppt/tags/tag598.xml><?xml version="1.0" encoding="utf-8"?>
<p:tagLst xmlns:p="http://schemas.openxmlformats.org/presentationml/2006/main">
  <p:tag name="AS_UNIQUEID" val="3883"/>
</p:tagLst>
</file>

<file path=ppt/tags/tag599.xml><?xml version="1.0" encoding="utf-8"?>
<p:tagLst xmlns:p="http://schemas.openxmlformats.org/presentationml/2006/main">
  <p:tag name="AS_UNIQUEID" val="3884"/>
</p:tagLst>
</file>

<file path=ppt/tags/tag6.xml><?xml version="1.0" encoding="utf-8"?>
<p:tagLst xmlns:p="http://schemas.openxmlformats.org/presentationml/2006/main">
  <p:tag name="AS_UNIQUEID" val="3305"/>
</p:tagLst>
</file>

<file path=ppt/tags/tag60.xml><?xml version="1.0" encoding="utf-8"?>
<p:tagLst xmlns:p="http://schemas.openxmlformats.org/presentationml/2006/main">
  <p:tag name="AS_UNIQUEID" val="3359"/>
</p:tagLst>
</file>

<file path=ppt/tags/tag600.xml><?xml version="1.0" encoding="utf-8"?>
<p:tagLst xmlns:p="http://schemas.openxmlformats.org/presentationml/2006/main">
  <p:tag name="AS_UNIQUEID" val="3885"/>
</p:tagLst>
</file>

<file path=ppt/tags/tag601.xml><?xml version="1.0" encoding="utf-8"?>
<p:tagLst xmlns:p="http://schemas.openxmlformats.org/presentationml/2006/main">
  <p:tag name="AS_UNIQUEID" val="3886"/>
</p:tagLst>
</file>

<file path=ppt/tags/tag602.xml><?xml version="1.0" encoding="utf-8"?>
<p:tagLst xmlns:p="http://schemas.openxmlformats.org/presentationml/2006/main">
  <p:tag name="AS_UNIQUEID" val="3887"/>
</p:tagLst>
</file>

<file path=ppt/tags/tag603.xml><?xml version="1.0" encoding="utf-8"?>
<p:tagLst xmlns:p="http://schemas.openxmlformats.org/presentationml/2006/main">
  <p:tag name="AS_UNIQUEID" val="3888"/>
</p:tagLst>
</file>

<file path=ppt/tags/tag604.xml><?xml version="1.0" encoding="utf-8"?>
<p:tagLst xmlns:p="http://schemas.openxmlformats.org/presentationml/2006/main">
  <p:tag name="AS_UNIQUEID" val="3889"/>
</p:tagLst>
</file>

<file path=ppt/tags/tag605.xml><?xml version="1.0" encoding="utf-8"?>
<p:tagLst xmlns:p="http://schemas.openxmlformats.org/presentationml/2006/main">
  <p:tag name="AS_UNIQUEID" val="3890"/>
</p:tagLst>
</file>

<file path=ppt/tags/tag606.xml><?xml version="1.0" encoding="utf-8"?>
<p:tagLst xmlns:p="http://schemas.openxmlformats.org/presentationml/2006/main">
  <p:tag name="AS_UNIQUEID" val="3891"/>
</p:tagLst>
</file>

<file path=ppt/tags/tag607.xml><?xml version="1.0" encoding="utf-8"?>
<p:tagLst xmlns:p="http://schemas.openxmlformats.org/presentationml/2006/main">
  <p:tag name="AS_UNIQUEID" val="3892"/>
</p:tagLst>
</file>

<file path=ppt/tags/tag608.xml><?xml version="1.0" encoding="utf-8"?>
<p:tagLst xmlns:p="http://schemas.openxmlformats.org/presentationml/2006/main">
  <p:tag name="AS_UNIQUEID" val="3893"/>
</p:tagLst>
</file>

<file path=ppt/tags/tag609.xml><?xml version="1.0" encoding="utf-8"?>
<p:tagLst xmlns:p="http://schemas.openxmlformats.org/presentationml/2006/main">
  <p:tag name="AS_UNIQUEID" val="3894"/>
</p:tagLst>
</file>

<file path=ppt/tags/tag61.xml><?xml version="1.0" encoding="utf-8"?>
<p:tagLst xmlns:p="http://schemas.openxmlformats.org/presentationml/2006/main">
  <p:tag name="AS_UNIQUEID" val="3360"/>
</p:tagLst>
</file>

<file path=ppt/tags/tag610.xml><?xml version="1.0" encoding="utf-8"?>
<p:tagLst xmlns:p="http://schemas.openxmlformats.org/presentationml/2006/main">
  <p:tag name="AS_UNIQUEID" val="3895"/>
</p:tagLst>
</file>

<file path=ppt/tags/tag611.xml><?xml version="1.0" encoding="utf-8"?>
<p:tagLst xmlns:p="http://schemas.openxmlformats.org/presentationml/2006/main">
  <p:tag name="AS_UNIQUEID" val="3896"/>
</p:tagLst>
</file>

<file path=ppt/tags/tag612.xml><?xml version="1.0" encoding="utf-8"?>
<p:tagLst xmlns:p="http://schemas.openxmlformats.org/presentationml/2006/main">
  <p:tag name="AS_UNIQUEID" val="3897"/>
</p:tagLst>
</file>

<file path=ppt/tags/tag613.xml><?xml version="1.0" encoding="utf-8"?>
<p:tagLst xmlns:p="http://schemas.openxmlformats.org/presentationml/2006/main">
  <p:tag name="AS_UNIQUEID" val="3898"/>
</p:tagLst>
</file>

<file path=ppt/tags/tag614.xml><?xml version="1.0" encoding="utf-8"?>
<p:tagLst xmlns:p="http://schemas.openxmlformats.org/presentationml/2006/main">
  <p:tag name="AS_UNIQUEID" val="3899"/>
</p:tagLst>
</file>

<file path=ppt/tags/tag615.xml><?xml version="1.0" encoding="utf-8"?>
<p:tagLst xmlns:p="http://schemas.openxmlformats.org/presentationml/2006/main">
  <p:tag name="AS_UNIQUEID" val="3900"/>
</p:tagLst>
</file>

<file path=ppt/tags/tag616.xml><?xml version="1.0" encoding="utf-8"?>
<p:tagLst xmlns:p="http://schemas.openxmlformats.org/presentationml/2006/main">
  <p:tag name="AS_UNIQUEID" val="3901"/>
</p:tagLst>
</file>

<file path=ppt/tags/tag617.xml><?xml version="1.0" encoding="utf-8"?>
<p:tagLst xmlns:p="http://schemas.openxmlformats.org/presentationml/2006/main">
  <p:tag name="AS_UNIQUEID" val="3902"/>
</p:tagLst>
</file>

<file path=ppt/tags/tag618.xml><?xml version="1.0" encoding="utf-8"?>
<p:tagLst xmlns:p="http://schemas.openxmlformats.org/presentationml/2006/main">
  <p:tag name="AS_UNIQUEID" val="3903"/>
</p:tagLst>
</file>

<file path=ppt/tags/tag619.xml><?xml version="1.0" encoding="utf-8"?>
<p:tagLst xmlns:p="http://schemas.openxmlformats.org/presentationml/2006/main">
  <p:tag name="AS_UNIQUEID" val="3904"/>
</p:tagLst>
</file>

<file path=ppt/tags/tag62.xml><?xml version="1.0" encoding="utf-8"?>
<p:tagLst xmlns:p="http://schemas.openxmlformats.org/presentationml/2006/main">
  <p:tag name="AS_UNIQUEID" val="3361"/>
</p:tagLst>
</file>

<file path=ppt/tags/tag620.xml><?xml version="1.0" encoding="utf-8"?>
<p:tagLst xmlns:p="http://schemas.openxmlformats.org/presentationml/2006/main">
  <p:tag name="AS_UNIQUEID" val="3905"/>
</p:tagLst>
</file>

<file path=ppt/tags/tag621.xml><?xml version="1.0" encoding="utf-8"?>
<p:tagLst xmlns:p="http://schemas.openxmlformats.org/presentationml/2006/main">
  <p:tag name="AS_UNIQUEID" val="3906"/>
</p:tagLst>
</file>

<file path=ppt/tags/tag622.xml><?xml version="1.0" encoding="utf-8"?>
<p:tagLst xmlns:p="http://schemas.openxmlformats.org/presentationml/2006/main">
  <p:tag name="AS_UNIQUEID" val="3907"/>
</p:tagLst>
</file>

<file path=ppt/tags/tag623.xml><?xml version="1.0" encoding="utf-8"?>
<p:tagLst xmlns:p="http://schemas.openxmlformats.org/presentationml/2006/main">
  <p:tag name="AS_UNIQUEID" val="3908"/>
</p:tagLst>
</file>

<file path=ppt/tags/tag624.xml><?xml version="1.0" encoding="utf-8"?>
<p:tagLst xmlns:p="http://schemas.openxmlformats.org/presentationml/2006/main">
  <p:tag name="AS_UNIQUEID" val="3909"/>
</p:tagLst>
</file>

<file path=ppt/tags/tag625.xml><?xml version="1.0" encoding="utf-8"?>
<p:tagLst xmlns:p="http://schemas.openxmlformats.org/presentationml/2006/main">
  <p:tag name="AS_UNIQUEID" val="3910"/>
</p:tagLst>
</file>

<file path=ppt/tags/tag626.xml><?xml version="1.0" encoding="utf-8"?>
<p:tagLst xmlns:p="http://schemas.openxmlformats.org/presentationml/2006/main">
  <p:tag name="AS_UNIQUEID" val="3911"/>
</p:tagLst>
</file>

<file path=ppt/tags/tag627.xml><?xml version="1.0" encoding="utf-8"?>
<p:tagLst xmlns:p="http://schemas.openxmlformats.org/presentationml/2006/main">
  <p:tag name="AS_UNIQUEID" val="3912"/>
</p:tagLst>
</file>

<file path=ppt/tags/tag628.xml><?xml version="1.0" encoding="utf-8"?>
<p:tagLst xmlns:p="http://schemas.openxmlformats.org/presentationml/2006/main">
  <p:tag name="AS_UNIQUEID" val="3913"/>
</p:tagLst>
</file>

<file path=ppt/tags/tag629.xml><?xml version="1.0" encoding="utf-8"?>
<p:tagLst xmlns:p="http://schemas.openxmlformats.org/presentationml/2006/main">
  <p:tag name="AS_UNIQUEID" val="3914"/>
</p:tagLst>
</file>

<file path=ppt/tags/tag63.xml><?xml version="1.0" encoding="utf-8"?>
<p:tagLst xmlns:p="http://schemas.openxmlformats.org/presentationml/2006/main">
  <p:tag name="AS_UNIQUEID" val="3362"/>
</p:tagLst>
</file>

<file path=ppt/tags/tag630.xml><?xml version="1.0" encoding="utf-8"?>
<p:tagLst xmlns:p="http://schemas.openxmlformats.org/presentationml/2006/main">
  <p:tag name="AS_UNIQUEID" val="3915"/>
</p:tagLst>
</file>

<file path=ppt/tags/tag631.xml><?xml version="1.0" encoding="utf-8"?>
<p:tagLst xmlns:p="http://schemas.openxmlformats.org/presentationml/2006/main">
  <p:tag name="AS_UNIQUEID" val="3916"/>
</p:tagLst>
</file>

<file path=ppt/tags/tag632.xml><?xml version="1.0" encoding="utf-8"?>
<p:tagLst xmlns:p="http://schemas.openxmlformats.org/presentationml/2006/main">
  <p:tag name="AS_UNIQUEID" val="3917"/>
</p:tagLst>
</file>

<file path=ppt/tags/tag633.xml><?xml version="1.0" encoding="utf-8"?>
<p:tagLst xmlns:p="http://schemas.openxmlformats.org/presentationml/2006/main">
  <p:tag name="AS_UNIQUEID" val="3918"/>
</p:tagLst>
</file>

<file path=ppt/tags/tag634.xml><?xml version="1.0" encoding="utf-8"?>
<p:tagLst xmlns:p="http://schemas.openxmlformats.org/presentationml/2006/main">
  <p:tag name="AS_UNIQUEID" val="3919"/>
</p:tagLst>
</file>

<file path=ppt/tags/tag635.xml><?xml version="1.0" encoding="utf-8"?>
<p:tagLst xmlns:p="http://schemas.openxmlformats.org/presentationml/2006/main">
  <p:tag name="AS_UNIQUEID" val="3920"/>
</p:tagLst>
</file>

<file path=ppt/tags/tag636.xml><?xml version="1.0" encoding="utf-8"?>
<p:tagLst xmlns:p="http://schemas.openxmlformats.org/presentationml/2006/main">
  <p:tag name="AS_UNIQUEID" val="3921"/>
</p:tagLst>
</file>

<file path=ppt/tags/tag637.xml><?xml version="1.0" encoding="utf-8"?>
<p:tagLst xmlns:p="http://schemas.openxmlformats.org/presentationml/2006/main">
  <p:tag name="AS_UNIQUEID" val="3922"/>
</p:tagLst>
</file>

<file path=ppt/tags/tag638.xml><?xml version="1.0" encoding="utf-8"?>
<p:tagLst xmlns:p="http://schemas.openxmlformats.org/presentationml/2006/main">
  <p:tag name="AS_UNIQUEID" val="3923"/>
</p:tagLst>
</file>

<file path=ppt/tags/tag639.xml><?xml version="1.0" encoding="utf-8"?>
<p:tagLst xmlns:p="http://schemas.openxmlformats.org/presentationml/2006/main">
  <p:tag name="AS_UNIQUEID" val="3924"/>
</p:tagLst>
</file>

<file path=ppt/tags/tag64.xml><?xml version="1.0" encoding="utf-8"?>
<p:tagLst xmlns:p="http://schemas.openxmlformats.org/presentationml/2006/main">
  <p:tag name="AS_UNIQUEID" val="3363"/>
</p:tagLst>
</file>

<file path=ppt/tags/tag640.xml><?xml version="1.0" encoding="utf-8"?>
<p:tagLst xmlns:p="http://schemas.openxmlformats.org/presentationml/2006/main">
  <p:tag name="AS_UNIQUEID" val="3925"/>
</p:tagLst>
</file>

<file path=ppt/tags/tag641.xml><?xml version="1.0" encoding="utf-8"?>
<p:tagLst xmlns:p="http://schemas.openxmlformats.org/presentationml/2006/main">
  <p:tag name="AS_UNIQUEID" val="3926"/>
</p:tagLst>
</file>

<file path=ppt/tags/tag642.xml><?xml version="1.0" encoding="utf-8"?>
<p:tagLst xmlns:p="http://schemas.openxmlformats.org/presentationml/2006/main">
  <p:tag name="AS_UNIQUEID" val="3927"/>
</p:tagLst>
</file>

<file path=ppt/tags/tag643.xml><?xml version="1.0" encoding="utf-8"?>
<p:tagLst xmlns:p="http://schemas.openxmlformats.org/presentationml/2006/main">
  <p:tag name="AS_UNIQUEID" val="3928"/>
</p:tagLst>
</file>

<file path=ppt/tags/tag644.xml><?xml version="1.0" encoding="utf-8"?>
<p:tagLst xmlns:p="http://schemas.openxmlformats.org/presentationml/2006/main">
  <p:tag name="AS_UNIQUEID" val="3929"/>
</p:tagLst>
</file>

<file path=ppt/tags/tag645.xml><?xml version="1.0" encoding="utf-8"?>
<p:tagLst xmlns:p="http://schemas.openxmlformats.org/presentationml/2006/main">
  <p:tag name="AS_UNIQUEID" val="3930"/>
</p:tagLst>
</file>

<file path=ppt/tags/tag646.xml><?xml version="1.0" encoding="utf-8"?>
<p:tagLst xmlns:p="http://schemas.openxmlformats.org/presentationml/2006/main">
  <p:tag name="AS_UNIQUEID" val="3931"/>
</p:tagLst>
</file>

<file path=ppt/tags/tag647.xml><?xml version="1.0" encoding="utf-8"?>
<p:tagLst xmlns:p="http://schemas.openxmlformats.org/presentationml/2006/main">
  <p:tag name="AS_UNIQUEID" val="3932"/>
</p:tagLst>
</file>

<file path=ppt/tags/tag648.xml><?xml version="1.0" encoding="utf-8"?>
<p:tagLst xmlns:p="http://schemas.openxmlformats.org/presentationml/2006/main">
  <p:tag name="AS_UNIQUEID" val="3933"/>
</p:tagLst>
</file>

<file path=ppt/tags/tag649.xml><?xml version="1.0" encoding="utf-8"?>
<p:tagLst xmlns:p="http://schemas.openxmlformats.org/presentationml/2006/main">
  <p:tag name="AS_UNIQUEID" val="3934"/>
</p:tagLst>
</file>

<file path=ppt/tags/tag65.xml><?xml version="1.0" encoding="utf-8"?>
<p:tagLst xmlns:p="http://schemas.openxmlformats.org/presentationml/2006/main">
  <p:tag name="AS_UNIQUEID" val="3364"/>
</p:tagLst>
</file>

<file path=ppt/tags/tag650.xml><?xml version="1.0" encoding="utf-8"?>
<p:tagLst xmlns:p="http://schemas.openxmlformats.org/presentationml/2006/main">
  <p:tag name="AS_UNIQUEID" val="3935"/>
</p:tagLst>
</file>

<file path=ppt/tags/tag651.xml><?xml version="1.0" encoding="utf-8"?>
<p:tagLst xmlns:p="http://schemas.openxmlformats.org/presentationml/2006/main">
  <p:tag name="AS_UNIQUEID" val="3936"/>
</p:tagLst>
</file>

<file path=ppt/tags/tag652.xml><?xml version="1.0" encoding="utf-8"?>
<p:tagLst xmlns:p="http://schemas.openxmlformats.org/presentationml/2006/main">
  <p:tag name="AS_UNIQUEID" val="3937"/>
</p:tagLst>
</file>

<file path=ppt/tags/tag653.xml><?xml version="1.0" encoding="utf-8"?>
<p:tagLst xmlns:p="http://schemas.openxmlformats.org/presentationml/2006/main">
  <p:tag name="AS_UNIQUEID" val="3938"/>
</p:tagLst>
</file>

<file path=ppt/tags/tag654.xml><?xml version="1.0" encoding="utf-8"?>
<p:tagLst xmlns:p="http://schemas.openxmlformats.org/presentationml/2006/main">
  <p:tag name="AS_UNIQUEID" val="3939"/>
</p:tagLst>
</file>

<file path=ppt/tags/tag655.xml><?xml version="1.0" encoding="utf-8"?>
<p:tagLst xmlns:p="http://schemas.openxmlformats.org/presentationml/2006/main">
  <p:tag name="AS_UNIQUEID" val="3940"/>
</p:tagLst>
</file>

<file path=ppt/tags/tag656.xml><?xml version="1.0" encoding="utf-8"?>
<p:tagLst xmlns:p="http://schemas.openxmlformats.org/presentationml/2006/main">
  <p:tag name="AS_UNIQUEID" val="3941"/>
</p:tagLst>
</file>

<file path=ppt/tags/tag657.xml><?xml version="1.0" encoding="utf-8"?>
<p:tagLst xmlns:p="http://schemas.openxmlformats.org/presentationml/2006/main">
  <p:tag name="AS_UNIQUEID" val="3942"/>
</p:tagLst>
</file>

<file path=ppt/tags/tag658.xml><?xml version="1.0" encoding="utf-8"?>
<p:tagLst xmlns:p="http://schemas.openxmlformats.org/presentationml/2006/main">
  <p:tag name="AS_UNIQUEID" val="3943"/>
</p:tagLst>
</file>

<file path=ppt/tags/tag659.xml><?xml version="1.0" encoding="utf-8"?>
<p:tagLst xmlns:p="http://schemas.openxmlformats.org/presentationml/2006/main">
  <p:tag name="AS_UNIQUEID" val="3944"/>
</p:tagLst>
</file>

<file path=ppt/tags/tag66.xml><?xml version="1.0" encoding="utf-8"?>
<p:tagLst xmlns:p="http://schemas.openxmlformats.org/presentationml/2006/main">
  <p:tag name="AS_UNIQUEID" val="3365"/>
</p:tagLst>
</file>

<file path=ppt/tags/tag660.xml><?xml version="1.0" encoding="utf-8"?>
<p:tagLst xmlns:p="http://schemas.openxmlformats.org/presentationml/2006/main">
  <p:tag name="AS_UNIQUEID" val="3945"/>
</p:tagLst>
</file>

<file path=ppt/tags/tag661.xml><?xml version="1.0" encoding="utf-8"?>
<p:tagLst xmlns:p="http://schemas.openxmlformats.org/presentationml/2006/main">
  <p:tag name="AS_UNIQUEID" val="3946"/>
</p:tagLst>
</file>

<file path=ppt/tags/tag662.xml><?xml version="1.0" encoding="utf-8"?>
<p:tagLst xmlns:p="http://schemas.openxmlformats.org/presentationml/2006/main">
  <p:tag name="AS_UNIQUEID" val="3947"/>
</p:tagLst>
</file>

<file path=ppt/tags/tag663.xml><?xml version="1.0" encoding="utf-8"?>
<p:tagLst xmlns:p="http://schemas.openxmlformats.org/presentationml/2006/main">
  <p:tag name="AS_UNIQUEID" val="3948"/>
</p:tagLst>
</file>

<file path=ppt/tags/tag664.xml><?xml version="1.0" encoding="utf-8"?>
<p:tagLst xmlns:p="http://schemas.openxmlformats.org/presentationml/2006/main">
  <p:tag name="AS_UNIQUEID" val="3949"/>
</p:tagLst>
</file>

<file path=ppt/tags/tag665.xml><?xml version="1.0" encoding="utf-8"?>
<p:tagLst xmlns:p="http://schemas.openxmlformats.org/presentationml/2006/main">
  <p:tag name="AS_UNIQUEID" val="3950"/>
</p:tagLst>
</file>

<file path=ppt/tags/tag666.xml><?xml version="1.0" encoding="utf-8"?>
<p:tagLst xmlns:p="http://schemas.openxmlformats.org/presentationml/2006/main">
  <p:tag name="AS_UNIQUEID" val="3951"/>
</p:tagLst>
</file>

<file path=ppt/tags/tag667.xml><?xml version="1.0" encoding="utf-8"?>
<p:tagLst xmlns:p="http://schemas.openxmlformats.org/presentationml/2006/main">
  <p:tag name="AS_UNIQUEID" val="3952"/>
</p:tagLst>
</file>

<file path=ppt/tags/tag668.xml><?xml version="1.0" encoding="utf-8"?>
<p:tagLst xmlns:p="http://schemas.openxmlformats.org/presentationml/2006/main">
  <p:tag name="AS_UNIQUEID" val="3953"/>
</p:tagLst>
</file>

<file path=ppt/tags/tag669.xml><?xml version="1.0" encoding="utf-8"?>
<p:tagLst xmlns:p="http://schemas.openxmlformats.org/presentationml/2006/main">
  <p:tag name="AS_UNIQUEID" val="3954"/>
</p:tagLst>
</file>

<file path=ppt/tags/tag67.xml><?xml version="1.0" encoding="utf-8"?>
<p:tagLst xmlns:p="http://schemas.openxmlformats.org/presentationml/2006/main">
  <p:tag name="AS_UNIQUEID" val="3366"/>
</p:tagLst>
</file>

<file path=ppt/tags/tag670.xml><?xml version="1.0" encoding="utf-8"?>
<p:tagLst xmlns:p="http://schemas.openxmlformats.org/presentationml/2006/main">
  <p:tag name="AS_UNIQUEID" val="3955"/>
</p:tagLst>
</file>

<file path=ppt/tags/tag671.xml><?xml version="1.0" encoding="utf-8"?>
<p:tagLst xmlns:p="http://schemas.openxmlformats.org/presentationml/2006/main">
  <p:tag name="AS_UNIQUEID" val="3956"/>
</p:tagLst>
</file>

<file path=ppt/tags/tag672.xml><?xml version="1.0" encoding="utf-8"?>
<p:tagLst xmlns:p="http://schemas.openxmlformats.org/presentationml/2006/main">
  <p:tag name="AS_UNIQUEID" val="3957"/>
</p:tagLst>
</file>

<file path=ppt/tags/tag673.xml><?xml version="1.0" encoding="utf-8"?>
<p:tagLst xmlns:p="http://schemas.openxmlformats.org/presentationml/2006/main">
  <p:tag name="AS_UNIQUEID" val="3958"/>
</p:tagLst>
</file>

<file path=ppt/tags/tag674.xml><?xml version="1.0" encoding="utf-8"?>
<p:tagLst xmlns:p="http://schemas.openxmlformats.org/presentationml/2006/main">
  <p:tag name="AS_UNIQUEID" val="3959"/>
</p:tagLst>
</file>

<file path=ppt/tags/tag675.xml><?xml version="1.0" encoding="utf-8"?>
<p:tagLst xmlns:p="http://schemas.openxmlformats.org/presentationml/2006/main">
  <p:tag name="AS_UNIQUEID" val="3960"/>
</p:tagLst>
</file>

<file path=ppt/tags/tag676.xml><?xml version="1.0" encoding="utf-8"?>
<p:tagLst xmlns:p="http://schemas.openxmlformats.org/presentationml/2006/main">
  <p:tag name="AS_UNIQUEID" val="3961"/>
</p:tagLst>
</file>

<file path=ppt/tags/tag677.xml><?xml version="1.0" encoding="utf-8"?>
<p:tagLst xmlns:p="http://schemas.openxmlformats.org/presentationml/2006/main">
  <p:tag name="AS_UNIQUEID" val="3962"/>
</p:tagLst>
</file>

<file path=ppt/tags/tag678.xml><?xml version="1.0" encoding="utf-8"?>
<p:tagLst xmlns:p="http://schemas.openxmlformats.org/presentationml/2006/main">
  <p:tag name="AS_UNIQUEID" val="3963"/>
</p:tagLst>
</file>

<file path=ppt/tags/tag679.xml><?xml version="1.0" encoding="utf-8"?>
<p:tagLst xmlns:p="http://schemas.openxmlformats.org/presentationml/2006/main">
  <p:tag name="AS_UNIQUEID" val="3964"/>
</p:tagLst>
</file>

<file path=ppt/tags/tag68.xml><?xml version="1.0" encoding="utf-8"?>
<p:tagLst xmlns:p="http://schemas.openxmlformats.org/presentationml/2006/main">
  <p:tag name="AS_UNIQUEID" val="3367"/>
</p:tagLst>
</file>

<file path=ppt/tags/tag680.xml><?xml version="1.0" encoding="utf-8"?>
<p:tagLst xmlns:p="http://schemas.openxmlformats.org/presentationml/2006/main">
  <p:tag name="AS_UNIQUEID" val="3965"/>
</p:tagLst>
</file>

<file path=ppt/tags/tag681.xml><?xml version="1.0" encoding="utf-8"?>
<p:tagLst xmlns:p="http://schemas.openxmlformats.org/presentationml/2006/main">
  <p:tag name="AS_UNIQUEID" val="3966"/>
</p:tagLst>
</file>

<file path=ppt/tags/tag682.xml><?xml version="1.0" encoding="utf-8"?>
<p:tagLst xmlns:p="http://schemas.openxmlformats.org/presentationml/2006/main">
  <p:tag name="AS_UNIQUEID" val="3967"/>
</p:tagLst>
</file>

<file path=ppt/tags/tag683.xml><?xml version="1.0" encoding="utf-8"?>
<p:tagLst xmlns:p="http://schemas.openxmlformats.org/presentationml/2006/main">
  <p:tag name="AS_UNIQUEID" val="3968"/>
</p:tagLst>
</file>

<file path=ppt/tags/tag684.xml><?xml version="1.0" encoding="utf-8"?>
<p:tagLst xmlns:p="http://schemas.openxmlformats.org/presentationml/2006/main">
  <p:tag name="AS_UNIQUEID" val="3969"/>
</p:tagLst>
</file>

<file path=ppt/tags/tag685.xml><?xml version="1.0" encoding="utf-8"?>
<p:tagLst xmlns:p="http://schemas.openxmlformats.org/presentationml/2006/main">
  <p:tag name="AS_UNIQUEID" val="3970"/>
</p:tagLst>
</file>

<file path=ppt/tags/tag686.xml><?xml version="1.0" encoding="utf-8"?>
<p:tagLst xmlns:p="http://schemas.openxmlformats.org/presentationml/2006/main">
  <p:tag name="AS_UNIQUEID" val="3971"/>
</p:tagLst>
</file>

<file path=ppt/tags/tag687.xml><?xml version="1.0" encoding="utf-8"?>
<p:tagLst xmlns:p="http://schemas.openxmlformats.org/presentationml/2006/main">
  <p:tag name="AS_UNIQUEID" val="3972"/>
</p:tagLst>
</file>

<file path=ppt/tags/tag688.xml><?xml version="1.0" encoding="utf-8"?>
<p:tagLst xmlns:p="http://schemas.openxmlformats.org/presentationml/2006/main">
  <p:tag name="AS_UNIQUEID" val="3973"/>
</p:tagLst>
</file>

<file path=ppt/tags/tag689.xml><?xml version="1.0" encoding="utf-8"?>
<p:tagLst xmlns:p="http://schemas.openxmlformats.org/presentationml/2006/main">
  <p:tag name="AS_UNIQUEID" val="3974"/>
</p:tagLst>
</file>

<file path=ppt/tags/tag69.xml><?xml version="1.0" encoding="utf-8"?>
<p:tagLst xmlns:p="http://schemas.openxmlformats.org/presentationml/2006/main">
  <p:tag name="AS_UNIQUEID" val="3368"/>
</p:tagLst>
</file>

<file path=ppt/tags/tag690.xml><?xml version="1.0" encoding="utf-8"?>
<p:tagLst xmlns:p="http://schemas.openxmlformats.org/presentationml/2006/main">
  <p:tag name="AS_UNIQUEID" val="3975"/>
</p:tagLst>
</file>

<file path=ppt/tags/tag691.xml><?xml version="1.0" encoding="utf-8"?>
<p:tagLst xmlns:p="http://schemas.openxmlformats.org/presentationml/2006/main">
  <p:tag name="AS_UNIQUEID" val="3976"/>
</p:tagLst>
</file>

<file path=ppt/tags/tag692.xml><?xml version="1.0" encoding="utf-8"?>
<p:tagLst xmlns:p="http://schemas.openxmlformats.org/presentationml/2006/main">
  <p:tag name="AS_UNIQUEID" val="3977"/>
</p:tagLst>
</file>

<file path=ppt/tags/tag693.xml><?xml version="1.0" encoding="utf-8"?>
<p:tagLst xmlns:p="http://schemas.openxmlformats.org/presentationml/2006/main">
  <p:tag name="AS_UNIQUEID" val="3978"/>
</p:tagLst>
</file>

<file path=ppt/tags/tag694.xml><?xml version="1.0" encoding="utf-8"?>
<p:tagLst xmlns:p="http://schemas.openxmlformats.org/presentationml/2006/main">
  <p:tag name="AS_UNIQUEID" val="3979"/>
</p:tagLst>
</file>

<file path=ppt/tags/tag695.xml><?xml version="1.0" encoding="utf-8"?>
<p:tagLst xmlns:p="http://schemas.openxmlformats.org/presentationml/2006/main">
  <p:tag name="AS_UNIQUEID" val="3980"/>
</p:tagLst>
</file>

<file path=ppt/tags/tag696.xml><?xml version="1.0" encoding="utf-8"?>
<p:tagLst xmlns:p="http://schemas.openxmlformats.org/presentationml/2006/main">
  <p:tag name="AS_UNIQUEID" val="3981"/>
</p:tagLst>
</file>

<file path=ppt/tags/tag697.xml><?xml version="1.0" encoding="utf-8"?>
<p:tagLst xmlns:p="http://schemas.openxmlformats.org/presentationml/2006/main">
  <p:tag name="AS_UNIQUEID" val="3982"/>
</p:tagLst>
</file>

<file path=ppt/tags/tag698.xml><?xml version="1.0" encoding="utf-8"?>
<p:tagLst xmlns:p="http://schemas.openxmlformats.org/presentationml/2006/main">
  <p:tag name="AS_UNIQUEID" val="3983"/>
</p:tagLst>
</file>

<file path=ppt/tags/tag699.xml><?xml version="1.0" encoding="utf-8"?>
<p:tagLst xmlns:p="http://schemas.openxmlformats.org/presentationml/2006/main">
  <p:tag name="AS_UNIQUEID" val="3984"/>
</p:tagLst>
</file>

<file path=ppt/tags/tag7.xml><?xml version="1.0" encoding="utf-8"?>
<p:tagLst xmlns:p="http://schemas.openxmlformats.org/presentationml/2006/main">
  <p:tag name="AS_UNIQUEID" val="3306"/>
</p:tagLst>
</file>

<file path=ppt/tags/tag70.xml><?xml version="1.0" encoding="utf-8"?>
<p:tagLst xmlns:p="http://schemas.openxmlformats.org/presentationml/2006/main">
  <p:tag name="AS_UNIQUEID" val="3369"/>
</p:tagLst>
</file>

<file path=ppt/tags/tag700.xml><?xml version="1.0" encoding="utf-8"?>
<p:tagLst xmlns:p="http://schemas.openxmlformats.org/presentationml/2006/main">
  <p:tag name="AS_UNIQUEID" val="3985"/>
</p:tagLst>
</file>

<file path=ppt/tags/tag701.xml><?xml version="1.0" encoding="utf-8"?>
<p:tagLst xmlns:p="http://schemas.openxmlformats.org/presentationml/2006/main">
  <p:tag name="AS_UNIQUEID" val="3986"/>
</p:tagLst>
</file>

<file path=ppt/tags/tag702.xml><?xml version="1.0" encoding="utf-8"?>
<p:tagLst xmlns:p="http://schemas.openxmlformats.org/presentationml/2006/main">
  <p:tag name="AS_UNIQUEID" val="3987"/>
</p:tagLst>
</file>

<file path=ppt/tags/tag703.xml><?xml version="1.0" encoding="utf-8"?>
<p:tagLst xmlns:p="http://schemas.openxmlformats.org/presentationml/2006/main">
  <p:tag name="AS_UNIQUEID" val="3988"/>
</p:tagLst>
</file>

<file path=ppt/tags/tag704.xml><?xml version="1.0" encoding="utf-8"?>
<p:tagLst xmlns:p="http://schemas.openxmlformats.org/presentationml/2006/main">
  <p:tag name="AS_UNIQUEID" val="3989"/>
</p:tagLst>
</file>

<file path=ppt/tags/tag705.xml><?xml version="1.0" encoding="utf-8"?>
<p:tagLst xmlns:p="http://schemas.openxmlformats.org/presentationml/2006/main">
  <p:tag name="AS_UNIQUEID" val="3990"/>
</p:tagLst>
</file>

<file path=ppt/tags/tag706.xml><?xml version="1.0" encoding="utf-8"?>
<p:tagLst xmlns:p="http://schemas.openxmlformats.org/presentationml/2006/main">
  <p:tag name="AS_UNIQUEID" val="3991"/>
</p:tagLst>
</file>

<file path=ppt/tags/tag707.xml><?xml version="1.0" encoding="utf-8"?>
<p:tagLst xmlns:p="http://schemas.openxmlformats.org/presentationml/2006/main">
  <p:tag name="AS_UNIQUEID" val="3992"/>
</p:tagLst>
</file>

<file path=ppt/tags/tag708.xml><?xml version="1.0" encoding="utf-8"?>
<p:tagLst xmlns:p="http://schemas.openxmlformats.org/presentationml/2006/main">
  <p:tag name="AS_UNIQUEID" val="3993"/>
</p:tagLst>
</file>

<file path=ppt/tags/tag709.xml><?xml version="1.0" encoding="utf-8"?>
<p:tagLst xmlns:p="http://schemas.openxmlformats.org/presentationml/2006/main">
  <p:tag name="AS_UNIQUEID" val="3994"/>
</p:tagLst>
</file>

<file path=ppt/tags/tag71.xml><?xml version="1.0" encoding="utf-8"?>
<p:tagLst xmlns:p="http://schemas.openxmlformats.org/presentationml/2006/main">
  <p:tag name="AS_UNIQUEID" val="3370"/>
</p:tagLst>
</file>

<file path=ppt/tags/tag710.xml><?xml version="1.0" encoding="utf-8"?>
<p:tagLst xmlns:p="http://schemas.openxmlformats.org/presentationml/2006/main">
  <p:tag name="AS_UNIQUEID" val="3995"/>
</p:tagLst>
</file>

<file path=ppt/tags/tag711.xml><?xml version="1.0" encoding="utf-8"?>
<p:tagLst xmlns:p="http://schemas.openxmlformats.org/presentationml/2006/main">
  <p:tag name="AS_UNIQUEID" val="3996"/>
</p:tagLst>
</file>

<file path=ppt/tags/tag712.xml><?xml version="1.0" encoding="utf-8"?>
<p:tagLst xmlns:p="http://schemas.openxmlformats.org/presentationml/2006/main">
  <p:tag name="AS_UNIQUEID" val="3997"/>
</p:tagLst>
</file>

<file path=ppt/tags/tag713.xml><?xml version="1.0" encoding="utf-8"?>
<p:tagLst xmlns:p="http://schemas.openxmlformats.org/presentationml/2006/main">
  <p:tag name="AS_UNIQUEID" val="3998"/>
</p:tagLst>
</file>

<file path=ppt/tags/tag714.xml><?xml version="1.0" encoding="utf-8"?>
<p:tagLst xmlns:p="http://schemas.openxmlformats.org/presentationml/2006/main">
  <p:tag name="AS_UNIQUEID" val="3999"/>
</p:tagLst>
</file>

<file path=ppt/tags/tag715.xml><?xml version="1.0" encoding="utf-8"?>
<p:tagLst xmlns:p="http://schemas.openxmlformats.org/presentationml/2006/main">
  <p:tag name="AS_UNIQUEID" val="4000"/>
</p:tagLst>
</file>

<file path=ppt/tags/tag716.xml><?xml version="1.0" encoding="utf-8"?>
<p:tagLst xmlns:p="http://schemas.openxmlformats.org/presentationml/2006/main">
  <p:tag name="AS_UNIQUEID" val="4001"/>
</p:tagLst>
</file>

<file path=ppt/tags/tag717.xml><?xml version="1.0" encoding="utf-8"?>
<p:tagLst xmlns:p="http://schemas.openxmlformats.org/presentationml/2006/main">
  <p:tag name="AS_UNIQUEID" val="4002"/>
</p:tagLst>
</file>

<file path=ppt/tags/tag718.xml><?xml version="1.0" encoding="utf-8"?>
<p:tagLst xmlns:p="http://schemas.openxmlformats.org/presentationml/2006/main">
  <p:tag name="AS_UNIQUEID" val="4003"/>
</p:tagLst>
</file>

<file path=ppt/tags/tag719.xml><?xml version="1.0" encoding="utf-8"?>
<p:tagLst xmlns:p="http://schemas.openxmlformats.org/presentationml/2006/main">
  <p:tag name="AS_UNIQUEID" val="4004"/>
</p:tagLst>
</file>

<file path=ppt/tags/tag72.xml><?xml version="1.0" encoding="utf-8"?>
<p:tagLst xmlns:p="http://schemas.openxmlformats.org/presentationml/2006/main">
  <p:tag name="AS_UNIQUEID" val="3371"/>
</p:tagLst>
</file>

<file path=ppt/tags/tag720.xml><?xml version="1.0" encoding="utf-8"?>
<p:tagLst xmlns:p="http://schemas.openxmlformats.org/presentationml/2006/main">
  <p:tag name="AS_UNIQUEID" val="4005"/>
</p:tagLst>
</file>

<file path=ppt/tags/tag721.xml><?xml version="1.0" encoding="utf-8"?>
<p:tagLst xmlns:p="http://schemas.openxmlformats.org/presentationml/2006/main">
  <p:tag name="AS_UNIQUEID" val="4006"/>
</p:tagLst>
</file>

<file path=ppt/tags/tag722.xml><?xml version="1.0" encoding="utf-8"?>
<p:tagLst xmlns:p="http://schemas.openxmlformats.org/presentationml/2006/main">
  <p:tag name="AS_UNIQUEID" val="4007"/>
</p:tagLst>
</file>

<file path=ppt/tags/tag723.xml><?xml version="1.0" encoding="utf-8"?>
<p:tagLst xmlns:p="http://schemas.openxmlformats.org/presentationml/2006/main">
  <p:tag name="AS_UNIQUEID" val="4008"/>
</p:tagLst>
</file>

<file path=ppt/tags/tag724.xml><?xml version="1.0" encoding="utf-8"?>
<p:tagLst xmlns:p="http://schemas.openxmlformats.org/presentationml/2006/main">
  <p:tag name="AS_UNIQUEID" val="4009"/>
</p:tagLst>
</file>

<file path=ppt/tags/tag725.xml><?xml version="1.0" encoding="utf-8"?>
<p:tagLst xmlns:p="http://schemas.openxmlformats.org/presentationml/2006/main">
  <p:tag name="AS_UNIQUEID" val="4010"/>
</p:tagLst>
</file>

<file path=ppt/tags/tag726.xml><?xml version="1.0" encoding="utf-8"?>
<p:tagLst xmlns:p="http://schemas.openxmlformats.org/presentationml/2006/main">
  <p:tag name="AS_UNIQUEID" val="4011"/>
</p:tagLst>
</file>

<file path=ppt/tags/tag727.xml><?xml version="1.0" encoding="utf-8"?>
<p:tagLst xmlns:p="http://schemas.openxmlformats.org/presentationml/2006/main">
  <p:tag name="AS_UNIQUEID" val="4012"/>
</p:tagLst>
</file>

<file path=ppt/tags/tag728.xml><?xml version="1.0" encoding="utf-8"?>
<p:tagLst xmlns:p="http://schemas.openxmlformats.org/presentationml/2006/main">
  <p:tag name="AS_UNIQUEID" val="4013"/>
</p:tagLst>
</file>

<file path=ppt/tags/tag729.xml><?xml version="1.0" encoding="utf-8"?>
<p:tagLst xmlns:p="http://schemas.openxmlformats.org/presentationml/2006/main">
  <p:tag name="AS_UNIQUEID" val="4014"/>
</p:tagLst>
</file>

<file path=ppt/tags/tag73.xml><?xml version="1.0" encoding="utf-8"?>
<p:tagLst xmlns:p="http://schemas.openxmlformats.org/presentationml/2006/main">
  <p:tag name="AS_UNIQUEID" val="3372"/>
</p:tagLst>
</file>

<file path=ppt/tags/tag730.xml><?xml version="1.0" encoding="utf-8"?>
<p:tagLst xmlns:p="http://schemas.openxmlformats.org/presentationml/2006/main">
  <p:tag name="AS_UNIQUEID" val="4015"/>
</p:tagLst>
</file>

<file path=ppt/tags/tag731.xml><?xml version="1.0" encoding="utf-8"?>
<p:tagLst xmlns:p="http://schemas.openxmlformats.org/presentationml/2006/main">
  <p:tag name="AS_UNIQUEID" val="4016"/>
</p:tagLst>
</file>

<file path=ppt/tags/tag732.xml><?xml version="1.0" encoding="utf-8"?>
<p:tagLst xmlns:p="http://schemas.openxmlformats.org/presentationml/2006/main">
  <p:tag name="AS_UNIQUEID" val="4017"/>
</p:tagLst>
</file>

<file path=ppt/tags/tag733.xml><?xml version="1.0" encoding="utf-8"?>
<p:tagLst xmlns:p="http://schemas.openxmlformats.org/presentationml/2006/main">
  <p:tag name="AS_UNIQUEID" val="4018"/>
</p:tagLst>
</file>

<file path=ppt/tags/tag734.xml><?xml version="1.0" encoding="utf-8"?>
<p:tagLst xmlns:p="http://schemas.openxmlformats.org/presentationml/2006/main">
  <p:tag name="AS_UNIQUEID" val="4019"/>
</p:tagLst>
</file>

<file path=ppt/tags/tag735.xml><?xml version="1.0" encoding="utf-8"?>
<p:tagLst xmlns:p="http://schemas.openxmlformats.org/presentationml/2006/main">
  <p:tag name="AS_UNIQUEID" val="4020"/>
</p:tagLst>
</file>

<file path=ppt/tags/tag736.xml><?xml version="1.0" encoding="utf-8"?>
<p:tagLst xmlns:p="http://schemas.openxmlformats.org/presentationml/2006/main">
  <p:tag name="AS_UNIQUEID" val="4021"/>
</p:tagLst>
</file>

<file path=ppt/tags/tag737.xml><?xml version="1.0" encoding="utf-8"?>
<p:tagLst xmlns:p="http://schemas.openxmlformats.org/presentationml/2006/main">
  <p:tag name="AS_UNIQUEID" val="4022"/>
</p:tagLst>
</file>

<file path=ppt/tags/tag738.xml><?xml version="1.0" encoding="utf-8"?>
<p:tagLst xmlns:p="http://schemas.openxmlformats.org/presentationml/2006/main">
  <p:tag name="AS_UNIQUEID" val="4023"/>
</p:tagLst>
</file>

<file path=ppt/tags/tag739.xml><?xml version="1.0" encoding="utf-8"?>
<p:tagLst xmlns:p="http://schemas.openxmlformats.org/presentationml/2006/main">
  <p:tag name="AS_UNIQUEID" val="4024"/>
</p:tagLst>
</file>

<file path=ppt/tags/tag74.xml><?xml version="1.0" encoding="utf-8"?>
<p:tagLst xmlns:p="http://schemas.openxmlformats.org/presentationml/2006/main">
  <p:tag name="AS_UNIQUEID" val="3373"/>
</p:tagLst>
</file>

<file path=ppt/tags/tag740.xml><?xml version="1.0" encoding="utf-8"?>
<p:tagLst xmlns:p="http://schemas.openxmlformats.org/presentationml/2006/main">
  <p:tag name="AS_UNIQUEID" val="4025"/>
</p:tagLst>
</file>

<file path=ppt/tags/tag741.xml><?xml version="1.0" encoding="utf-8"?>
<p:tagLst xmlns:p="http://schemas.openxmlformats.org/presentationml/2006/main">
  <p:tag name="AS_UNIQUEID" val="4026"/>
</p:tagLst>
</file>

<file path=ppt/tags/tag742.xml><?xml version="1.0" encoding="utf-8"?>
<p:tagLst xmlns:p="http://schemas.openxmlformats.org/presentationml/2006/main">
  <p:tag name="AS_UNIQUEID" val="4027"/>
</p:tagLst>
</file>

<file path=ppt/tags/tag743.xml><?xml version="1.0" encoding="utf-8"?>
<p:tagLst xmlns:p="http://schemas.openxmlformats.org/presentationml/2006/main">
  <p:tag name="AS_UNIQUEID" val="4028"/>
</p:tagLst>
</file>

<file path=ppt/tags/tag744.xml><?xml version="1.0" encoding="utf-8"?>
<p:tagLst xmlns:p="http://schemas.openxmlformats.org/presentationml/2006/main">
  <p:tag name="AS_UNIQUEID" val="4029"/>
</p:tagLst>
</file>

<file path=ppt/tags/tag745.xml><?xml version="1.0" encoding="utf-8"?>
<p:tagLst xmlns:p="http://schemas.openxmlformats.org/presentationml/2006/main">
  <p:tag name="AS_UNIQUEID" val="4030"/>
</p:tagLst>
</file>

<file path=ppt/tags/tag746.xml><?xml version="1.0" encoding="utf-8"?>
<p:tagLst xmlns:p="http://schemas.openxmlformats.org/presentationml/2006/main">
  <p:tag name="AS_UNIQUEID" val="4031"/>
</p:tagLst>
</file>

<file path=ppt/tags/tag747.xml><?xml version="1.0" encoding="utf-8"?>
<p:tagLst xmlns:p="http://schemas.openxmlformats.org/presentationml/2006/main">
  <p:tag name="AS_UNIQUEID" val="4032"/>
</p:tagLst>
</file>

<file path=ppt/tags/tag748.xml><?xml version="1.0" encoding="utf-8"?>
<p:tagLst xmlns:p="http://schemas.openxmlformats.org/presentationml/2006/main">
  <p:tag name="AS_UNIQUEID" val="4033"/>
</p:tagLst>
</file>

<file path=ppt/tags/tag749.xml><?xml version="1.0" encoding="utf-8"?>
<p:tagLst xmlns:p="http://schemas.openxmlformats.org/presentationml/2006/main">
  <p:tag name="AS_UNIQUEID" val="4034"/>
</p:tagLst>
</file>

<file path=ppt/tags/tag75.xml><?xml version="1.0" encoding="utf-8"?>
<p:tagLst xmlns:p="http://schemas.openxmlformats.org/presentationml/2006/main">
  <p:tag name="AS_UNIQUEID" val="3374"/>
</p:tagLst>
</file>

<file path=ppt/tags/tag750.xml><?xml version="1.0" encoding="utf-8"?>
<p:tagLst xmlns:p="http://schemas.openxmlformats.org/presentationml/2006/main">
  <p:tag name="AS_UNIQUEID" val="4035"/>
</p:tagLst>
</file>

<file path=ppt/tags/tag751.xml><?xml version="1.0" encoding="utf-8"?>
<p:tagLst xmlns:p="http://schemas.openxmlformats.org/presentationml/2006/main">
  <p:tag name="AS_UNIQUEID" val="4036"/>
</p:tagLst>
</file>

<file path=ppt/tags/tag752.xml><?xml version="1.0" encoding="utf-8"?>
<p:tagLst xmlns:p="http://schemas.openxmlformats.org/presentationml/2006/main">
  <p:tag name="AS_UNIQUEID" val="4037"/>
</p:tagLst>
</file>

<file path=ppt/tags/tag753.xml><?xml version="1.0" encoding="utf-8"?>
<p:tagLst xmlns:p="http://schemas.openxmlformats.org/presentationml/2006/main">
  <p:tag name="AS_UNIQUEID" val="4038"/>
</p:tagLst>
</file>

<file path=ppt/tags/tag754.xml><?xml version="1.0" encoding="utf-8"?>
<p:tagLst xmlns:p="http://schemas.openxmlformats.org/presentationml/2006/main">
  <p:tag name="AS_UNIQUEID" val="4039"/>
</p:tagLst>
</file>

<file path=ppt/tags/tag755.xml><?xml version="1.0" encoding="utf-8"?>
<p:tagLst xmlns:p="http://schemas.openxmlformats.org/presentationml/2006/main">
  <p:tag name="AS_UNIQUEID" val="4040"/>
</p:tagLst>
</file>

<file path=ppt/tags/tag756.xml><?xml version="1.0" encoding="utf-8"?>
<p:tagLst xmlns:p="http://schemas.openxmlformats.org/presentationml/2006/main">
  <p:tag name="AS_UNIQUEID" val="4041"/>
</p:tagLst>
</file>

<file path=ppt/tags/tag757.xml><?xml version="1.0" encoding="utf-8"?>
<p:tagLst xmlns:p="http://schemas.openxmlformats.org/presentationml/2006/main">
  <p:tag name="AS_UNIQUEID" val="4042"/>
</p:tagLst>
</file>

<file path=ppt/tags/tag758.xml><?xml version="1.0" encoding="utf-8"?>
<p:tagLst xmlns:p="http://schemas.openxmlformats.org/presentationml/2006/main">
  <p:tag name="AS_UNIQUEID" val="4043"/>
</p:tagLst>
</file>

<file path=ppt/tags/tag759.xml><?xml version="1.0" encoding="utf-8"?>
<p:tagLst xmlns:p="http://schemas.openxmlformats.org/presentationml/2006/main">
  <p:tag name="AS_UNIQUEID" val="4044"/>
</p:tagLst>
</file>

<file path=ppt/tags/tag76.xml><?xml version="1.0" encoding="utf-8"?>
<p:tagLst xmlns:p="http://schemas.openxmlformats.org/presentationml/2006/main">
  <p:tag name="AS_UNIQUEID" val="3375"/>
</p:tagLst>
</file>

<file path=ppt/tags/tag760.xml><?xml version="1.0" encoding="utf-8"?>
<p:tagLst xmlns:p="http://schemas.openxmlformats.org/presentationml/2006/main">
  <p:tag name="AS_UNIQUEID" val="4045"/>
</p:tagLst>
</file>

<file path=ppt/tags/tag761.xml><?xml version="1.0" encoding="utf-8"?>
<p:tagLst xmlns:p="http://schemas.openxmlformats.org/presentationml/2006/main">
  <p:tag name="AS_UNIQUEID" val="4046"/>
</p:tagLst>
</file>

<file path=ppt/tags/tag762.xml><?xml version="1.0" encoding="utf-8"?>
<p:tagLst xmlns:p="http://schemas.openxmlformats.org/presentationml/2006/main">
  <p:tag name="AS_UNIQUEID" val="4047"/>
</p:tagLst>
</file>

<file path=ppt/tags/tag763.xml><?xml version="1.0" encoding="utf-8"?>
<p:tagLst xmlns:p="http://schemas.openxmlformats.org/presentationml/2006/main">
  <p:tag name="AS_UNIQUEID" val="4048"/>
</p:tagLst>
</file>

<file path=ppt/tags/tag764.xml><?xml version="1.0" encoding="utf-8"?>
<p:tagLst xmlns:p="http://schemas.openxmlformats.org/presentationml/2006/main">
  <p:tag name="AS_UNIQUEID" val="4049"/>
</p:tagLst>
</file>

<file path=ppt/tags/tag765.xml><?xml version="1.0" encoding="utf-8"?>
<p:tagLst xmlns:p="http://schemas.openxmlformats.org/presentationml/2006/main">
  <p:tag name="AS_UNIQUEID" val="4050"/>
</p:tagLst>
</file>

<file path=ppt/tags/tag766.xml><?xml version="1.0" encoding="utf-8"?>
<p:tagLst xmlns:p="http://schemas.openxmlformats.org/presentationml/2006/main">
  <p:tag name="AS_UNIQUEID" val="4051"/>
</p:tagLst>
</file>

<file path=ppt/tags/tag767.xml><?xml version="1.0" encoding="utf-8"?>
<p:tagLst xmlns:p="http://schemas.openxmlformats.org/presentationml/2006/main">
  <p:tag name="AS_UNIQUEID" val="4052"/>
</p:tagLst>
</file>

<file path=ppt/tags/tag768.xml><?xml version="1.0" encoding="utf-8"?>
<p:tagLst xmlns:p="http://schemas.openxmlformats.org/presentationml/2006/main">
  <p:tag name="AS_UNIQUEID" val="4053"/>
</p:tagLst>
</file>

<file path=ppt/tags/tag769.xml><?xml version="1.0" encoding="utf-8"?>
<p:tagLst xmlns:p="http://schemas.openxmlformats.org/presentationml/2006/main">
  <p:tag name="AS_UNIQUEID" val="4054"/>
</p:tagLst>
</file>

<file path=ppt/tags/tag77.xml><?xml version="1.0" encoding="utf-8"?>
<p:tagLst xmlns:p="http://schemas.openxmlformats.org/presentationml/2006/main">
  <p:tag name="AS_UNIQUEID" val="3376"/>
</p:tagLst>
</file>

<file path=ppt/tags/tag770.xml><?xml version="1.0" encoding="utf-8"?>
<p:tagLst xmlns:p="http://schemas.openxmlformats.org/presentationml/2006/main">
  <p:tag name="AS_UNIQUEID" val="4055"/>
</p:tagLst>
</file>

<file path=ppt/tags/tag771.xml><?xml version="1.0" encoding="utf-8"?>
<p:tagLst xmlns:p="http://schemas.openxmlformats.org/presentationml/2006/main">
  <p:tag name="AS_UNIQUEID" val="4056"/>
</p:tagLst>
</file>

<file path=ppt/tags/tag772.xml><?xml version="1.0" encoding="utf-8"?>
<p:tagLst xmlns:p="http://schemas.openxmlformats.org/presentationml/2006/main">
  <p:tag name="AS_UNIQUEID" val="4057"/>
</p:tagLst>
</file>

<file path=ppt/tags/tag773.xml><?xml version="1.0" encoding="utf-8"?>
<p:tagLst xmlns:p="http://schemas.openxmlformats.org/presentationml/2006/main">
  <p:tag name="AS_UNIQUEID" val="4058"/>
</p:tagLst>
</file>

<file path=ppt/tags/tag774.xml><?xml version="1.0" encoding="utf-8"?>
<p:tagLst xmlns:p="http://schemas.openxmlformats.org/presentationml/2006/main">
  <p:tag name="AS_UNIQUEID" val="4059"/>
</p:tagLst>
</file>

<file path=ppt/tags/tag775.xml><?xml version="1.0" encoding="utf-8"?>
<p:tagLst xmlns:p="http://schemas.openxmlformats.org/presentationml/2006/main">
  <p:tag name="AS_UNIQUEID" val="4060"/>
</p:tagLst>
</file>

<file path=ppt/tags/tag776.xml><?xml version="1.0" encoding="utf-8"?>
<p:tagLst xmlns:p="http://schemas.openxmlformats.org/presentationml/2006/main">
  <p:tag name="AS_UNIQUEID" val="4061"/>
</p:tagLst>
</file>

<file path=ppt/tags/tag777.xml><?xml version="1.0" encoding="utf-8"?>
<p:tagLst xmlns:p="http://schemas.openxmlformats.org/presentationml/2006/main">
  <p:tag name="AS_UNIQUEID" val="4062"/>
</p:tagLst>
</file>

<file path=ppt/tags/tag778.xml><?xml version="1.0" encoding="utf-8"?>
<p:tagLst xmlns:p="http://schemas.openxmlformats.org/presentationml/2006/main">
  <p:tag name="AS_UNIQUEID" val="4063"/>
</p:tagLst>
</file>

<file path=ppt/tags/tag779.xml><?xml version="1.0" encoding="utf-8"?>
<p:tagLst xmlns:p="http://schemas.openxmlformats.org/presentationml/2006/main">
  <p:tag name="AS_UNIQUEID" val="4064"/>
</p:tagLst>
</file>

<file path=ppt/tags/tag78.xml><?xml version="1.0" encoding="utf-8"?>
<p:tagLst xmlns:p="http://schemas.openxmlformats.org/presentationml/2006/main">
  <p:tag name="AS_UNIQUEID" val="3377"/>
</p:tagLst>
</file>

<file path=ppt/tags/tag780.xml><?xml version="1.0" encoding="utf-8"?>
<p:tagLst xmlns:p="http://schemas.openxmlformats.org/presentationml/2006/main">
  <p:tag name="AS_UNIQUEID" val="4065"/>
</p:tagLst>
</file>

<file path=ppt/tags/tag781.xml><?xml version="1.0" encoding="utf-8"?>
<p:tagLst xmlns:p="http://schemas.openxmlformats.org/presentationml/2006/main">
  <p:tag name="AS_UNIQUEID" val="4066"/>
</p:tagLst>
</file>

<file path=ppt/tags/tag782.xml><?xml version="1.0" encoding="utf-8"?>
<p:tagLst xmlns:p="http://schemas.openxmlformats.org/presentationml/2006/main">
  <p:tag name="AS_UNIQUEID" val="4067"/>
</p:tagLst>
</file>

<file path=ppt/tags/tag783.xml><?xml version="1.0" encoding="utf-8"?>
<p:tagLst xmlns:p="http://schemas.openxmlformats.org/presentationml/2006/main">
  <p:tag name="AS_UNIQUEID" val="4068"/>
</p:tagLst>
</file>

<file path=ppt/tags/tag784.xml><?xml version="1.0" encoding="utf-8"?>
<p:tagLst xmlns:p="http://schemas.openxmlformats.org/presentationml/2006/main">
  <p:tag name="AS_UNIQUEID" val="4069"/>
</p:tagLst>
</file>

<file path=ppt/tags/tag785.xml><?xml version="1.0" encoding="utf-8"?>
<p:tagLst xmlns:p="http://schemas.openxmlformats.org/presentationml/2006/main">
  <p:tag name="AS_UNIQUEID" val="4070"/>
</p:tagLst>
</file>

<file path=ppt/tags/tag786.xml><?xml version="1.0" encoding="utf-8"?>
<p:tagLst xmlns:p="http://schemas.openxmlformats.org/presentationml/2006/main">
  <p:tag name="AS_UNIQUEID" val="4071"/>
</p:tagLst>
</file>

<file path=ppt/tags/tag787.xml><?xml version="1.0" encoding="utf-8"?>
<p:tagLst xmlns:p="http://schemas.openxmlformats.org/presentationml/2006/main">
  <p:tag name="AS_UNIQUEID" val="4072"/>
</p:tagLst>
</file>

<file path=ppt/tags/tag788.xml><?xml version="1.0" encoding="utf-8"?>
<p:tagLst xmlns:p="http://schemas.openxmlformats.org/presentationml/2006/main">
  <p:tag name="AS_UNIQUEID" val="4073"/>
</p:tagLst>
</file>

<file path=ppt/tags/tag789.xml><?xml version="1.0" encoding="utf-8"?>
<p:tagLst xmlns:p="http://schemas.openxmlformats.org/presentationml/2006/main">
  <p:tag name="AS_UNIQUEID" val="4074"/>
</p:tagLst>
</file>

<file path=ppt/tags/tag79.xml><?xml version="1.0" encoding="utf-8"?>
<p:tagLst xmlns:p="http://schemas.openxmlformats.org/presentationml/2006/main">
  <p:tag name="AS_UNIQUEID" val="3378"/>
</p:tagLst>
</file>

<file path=ppt/tags/tag790.xml><?xml version="1.0" encoding="utf-8"?>
<p:tagLst xmlns:p="http://schemas.openxmlformats.org/presentationml/2006/main">
  <p:tag name="AS_UNIQUEID" val="4075"/>
</p:tagLst>
</file>

<file path=ppt/tags/tag791.xml><?xml version="1.0" encoding="utf-8"?>
<p:tagLst xmlns:p="http://schemas.openxmlformats.org/presentationml/2006/main">
  <p:tag name="AS_UNIQUEID" val="4076"/>
</p:tagLst>
</file>

<file path=ppt/tags/tag792.xml><?xml version="1.0" encoding="utf-8"?>
<p:tagLst xmlns:p="http://schemas.openxmlformats.org/presentationml/2006/main">
  <p:tag name="AS_UNIQUEID" val="4077"/>
</p:tagLst>
</file>

<file path=ppt/tags/tag793.xml><?xml version="1.0" encoding="utf-8"?>
<p:tagLst xmlns:p="http://schemas.openxmlformats.org/presentationml/2006/main">
  <p:tag name="AS_UNIQUEID" val="4078"/>
</p:tagLst>
</file>

<file path=ppt/tags/tag794.xml><?xml version="1.0" encoding="utf-8"?>
<p:tagLst xmlns:p="http://schemas.openxmlformats.org/presentationml/2006/main">
  <p:tag name="AS_UNIQUEID" val="4079"/>
</p:tagLst>
</file>

<file path=ppt/tags/tag795.xml><?xml version="1.0" encoding="utf-8"?>
<p:tagLst xmlns:p="http://schemas.openxmlformats.org/presentationml/2006/main">
  <p:tag name="AS_UNIQUEID" val="4080"/>
</p:tagLst>
</file>

<file path=ppt/tags/tag796.xml><?xml version="1.0" encoding="utf-8"?>
<p:tagLst xmlns:p="http://schemas.openxmlformats.org/presentationml/2006/main">
  <p:tag name="AS_UNIQUEID" val="4081"/>
</p:tagLst>
</file>

<file path=ppt/tags/tag797.xml><?xml version="1.0" encoding="utf-8"?>
<p:tagLst xmlns:p="http://schemas.openxmlformats.org/presentationml/2006/main">
  <p:tag name="AS_UNIQUEID" val="4082"/>
</p:tagLst>
</file>

<file path=ppt/tags/tag798.xml><?xml version="1.0" encoding="utf-8"?>
<p:tagLst xmlns:p="http://schemas.openxmlformats.org/presentationml/2006/main">
  <p:tag name="AS_UNIQUEID" val="4083"/>
</p:tagLst>
</file>

<file path=ppt/tags/tag799.xml><?xml version="1.0" encoding="utf-8"?>
<p:tagLst xmlns:p="http://schemas.openxmlformats.org/presentationml/2006/main">
  <p:tag name="AS_UNIQUEID" val="4084"/>
</p:tagLst>
</file>

<file path=ppt/tags/tag8.xml><?xml version="1.0" encoding="utf-8"?>
<p:tagLst xmlns:p="http://schemas.openxmlformats.org/presentationml/2006/main">
  <p:tag name="AS_UNIQUEID" val="3307"/>
</p:tagLst>
</file>

<file path=ppt/tags/tag80.xml><?xml version="1.0" encoding="utf-8"?>
<p:tagLst xmlns:p="http://schemas.openxmlformats.org/presentationml/2006/main">
  <p:tag name="AS_UNIQUEID" val="3379"/>
</p:tagLst>
</file>

<file path=ppt/tags/tag800.xml><?xml version="1.0" encoding="utf-8"?>
<p:tagLst xmlns:p="http://schemas.openxmlformats.org/presentationml/2006/main">
  <p:tag name="AS_UNIQUEID" val="4085"/>
</p:tagLst>
</file>

<file path=ppt/tags/tag801.xml><?xml version="1.0" encoding="utf-8"?>
<p:tagLst xmlns:p="http://schemas.openxmlformats.org/presentationml/2006/main">
  <p:tag name="AS_UNIQUEID" val="4086"/>
</p:tagLst>
</file>

<file path=ppt/tags/tag802.xml><?xml version="1.0" encoding="utf-8"?>
<p:tagLst xmlns:p="http://schemas.openxmlformats.org/presentationml/2006/main">
  <p:tag name="AS_UNIQUEID" val="4087"/>
</p:tagLst>
</file>

<file path=ppt/tags/tag803.xml><?xml version="1.0" encoding="utf-8"?>
<p:tagLst xmlns:p="http://schemas.openxmlformats.org/presentationml/2006/main">
  <p:tag name="AS_UNIQUEID" val="4088"/>
</p:tagLst>
</file>

<file path=ppt/tags/tag804.xml><?xml version="1.0" encoding="utf-8"?>
<p:tagLst xmlns:p="http://schemas.openxmlformats.org/presentationml/2006/main">
  <p:tag name="AS_UNIQUEID" val="4089"/>
</p:tagLst>
</file>

<file path=ppt/tags/tag805.xml><?xml version="1.0" encoding="utf-8"?>
<p:tagLst xmlns:p="http://schemas.openxmlformats.org/presentationml/2006/main">
  <p:tag name="AS_UNIQUEID" val="4090"/>
</p:tagLst>
</file>

<file path=ppt/tags/tag806.xml><?xml version="1.0" encoding="utf-8"?>
<p:tagLst xmlns:p="http://schemas.openxmlformats.org/presentationml/2006/main">
  <p:tag name="AS_UNIQUEID" val="4091"/>
</p:tagLst>
</file>

<file path=ppt/tags/tag807.xml><?xml version="1.0" encoding="utf-8"?>
<p:tagLst xmlns:p="http://schemas.openxmlformats.org/presentationml/2006/main">
  <p:tag name="AS_UNIQUEID" val="4092"/>
</p:tagLst>
</file>

<file path=ppt/tags/tag808.xml><?xml version="1.0" encoding="utf-8"?>
<p:tagLst xmlns:p="http://schemas.openxmlformats.org/presentationml/2006/main">
  <p:tag name="AS_UNIQUEID" val="4093"/>
</p:tagLst>
</file>

<file path=ppt/tags/tag809.xml><?xml version="1.0" encoding="utf-8"?>
<p:tagLst xmlns:p="http://schemas.openxmlformats.org/presentationml/2006/main">
  <p:tag name="AS_UNIQUEID" val="4094"/>
</p:tagLst>
</file>

<file path=ppt/tags/tag81.xml><?xml version="1.0" encoding="utf-8"?>
<p:tagLst xmlns:p="http://schemas.openxmlformats.org/presentationml/2006/main">
  <p:tag name="AS_UNIQUEID" val="3380"/>
</p:tagLst>
</file>

<file path=ppt/tags/tag810.xml><?xml version="1.0" encoding="utf-8"?>
<p:tagLst xmlns:p="http://schemas.openxmlformats.org/presentationml/2006/main">
  <p:tag name="AS_UNIQUEID" val="4095"/>
</p:tagLst>
</file>

<file path=ppt/tags/tag811.xml><?xml version="1.0" encoding="utf-8"?>
<p:tagLst xmlns:p="http://schemas.openxmlformats.org/presentationml/2006/main">
  <p:tag name="AS_UNIQUEID" val="4096"/>
</p:tagLst>
</file>

<file path=ppt/tags/tag812.xml><?xml version="1.0" encoding="utf-8"?>
<p:tagLst xmlns:p="http://schemas.openxmlformats.org/presentationml/2006/main">
  <p:tag name="AS_UNIQUEID" val="4097"/>
</p:tagLst>
</file>

<file path=ppt/tags/tag813.xml><?xml version="1.0" encoding="utf-8"?>
<p:tagLst xmlns:p="http://schemas.openxmlformats.org/presentationml/2006/main">
  <p:tag name="AS_UNIQUEID" val="4098"/>
</p:tagLst>
</file>

<file path=ppt/tags/tag814.xml><?xml version="1.0" encoding="utf-8"?>
<p:tagLst xmlns:p="http://schemas.openxmlformats.org/presentationml/2006/main">
  <p:tag name="AS_UNIQUEID" val="4099"/>
</p:tagLst>
</file>

<file path=ppt/tags/tag815.xml><?xml version="1.0" encoding="utf-8"?>
<p:tagLst xmlns:p="http://schemas.openxmlformats.org/presentationml/2006/main">
  <p:tag name="AS_UNIQUEID" val="4100"/>
</p:tagLst>
</file>

<file path=ppt/tags/tag816.xml><?xml version="1.0" encoding="utf-8"?>
<p:tagLst xmlns:p="http://schemas.openxmlformats.org/presentationml/2006/main">
  <p:tag name="AS_UNIQUEID" val="4101"/>
</p:tagLst>
</file>

<file path=ppt/tags/tag817.xml><?xml version="1.0" encoding="utf-8"?>
<p:tagLst xmlns:p="http://schemas.openxmlformats.org/presentationml/2006/main">
  <p:tag name="AS_UNIQUEID" val="4102"/>
</p:tagLst>
</file>

<file path=ppt/tags/tag818.xml><?xml version="1.0" encoding="utf-8"?>
<p:tagLst xmlns:p="http://schemas.openxmlformats.org/presentationml/2006/main">
  <p:tag name="AS_UNIQUEID" val="4103"/>
</p:tagLst>
</file>

<file path=ppt/tags/tag819.xml><?xml version="1.0" encoding="utf-8"?>
<p:tagLst xmlns:p="http://schemas.openxmlformats.org/presentationml/2006/main">
  <p:tag name="AS_UNIQUEID" val="4104"/>
</p:tagLst>
</file>

<file path=ppt/tags/tag82.xml><?xml version="1.0" encoding="utf-8"?>
<p:tagLst xmlns:p="http://schemas.openxmlformats.org/presentationml/2006/main">
  <p:tag name="AS_UNIQUEID" val="3381"/>
</p:tagLst>
</file>

<file path=ppt/tags/tag820.xml><?xml version="1.0" encoding="utf-8"?>
<p:tagLst xmlns:p="http://schemas.openxmlformats.org/presentationml/2006/main">
  <p:tag name="AS_UNIQUEID" val="4105"/>
</p:tagLst>
</file>

<file path=ppt/tags/tag821.xml><?xml version="1.0" encoding="utf-8"?>
<p:tagLst xmlns:p="http://schemas.openxmlformats.org/presentationml/2006/main">
  <p:tag name="AS_UNIQUEID" val="4106"/>
</p:tagLst>
</file>

<file path=ppt/tags/tag822.xml><?xml version="1.0" encoding="utf-8"?>
<p:tagLst xmlns:p="http://schemas.openxmlformats.org/presentationml/2006/main">
  <p:tag name="AS_UNIQUEID" val="4107"/>
</p:tagLst>
</file>

<file path=ppt/tags/tag823.xml><?xml version="1.0" encoding="utf-8"?>
<p:tagLst xmlns:p="http://schemas.openxmlformats.org/presentationml/2006/main">
  <p:tag name="AS_UNIQUEID" val="4108"/>
</p:tagLst>
</file>

<file path=ppt/tags/tag824.xml><?xml version="1.0" encoding="utf-8"?>
<p:tagLst xmlns:p="http://schemas.openxmlformats.org/presentationml/2006/main">
  <p:tag name="AS_UNIQUEID" val="4109"/>
</p:tagLst>
</file>

<file path=ppt/tags/tag825.xml><?xml version="1.0" encoding="utf-8"?>
<p:tagLst xmlns:p="http://schemas.openxmlformats.org/presentationml/2006/main">
  <p:tag name="AS_UNIQUEID" val="4110"/>
</p:tagLst>
</file>

<file path=ppt/tags/tag826.xml><?xml version="1.0" encoding="utf-8"?>
<p:tagLst xmlns:p="http://schemas.openxmlformats.org/presentationml/2006/main">
  <p:tag name="AS_UNIQUEID" val="4111"/>
</p:tagLst>
</file>

<file path=ppt/tags/tag827.xml><?xml version="1.0" encoding="utf-8"?>
<p:tagLst xmlns:p="http://schemas.openxmlformats.org/presentationml/2006/main">
  <p:tag name="AS_UNIQUEID" val="4112"/>
</p:tagLst>
</file>

<file path=ppt/tags/tag828.xml><?xml version="1.0" encoding="utf-8"?>
<p:tagLst xmlns:p="http://schemas.openxmlformats.org/presentationml/2006/main">
  <p:tag name="AS_UNIQUEID" val="4113"/>
</p:tagLst>
</file>

<file path=ppt/tags/tag829.xml><?xml version="1.0" encoding="utf-8"?>
<p:tagLst xmlns:p="http://schemas.openxmlformats.org/presentationml/2006/main">
  <p:tag name="AS_UNIQUEID" val="4114"/>
</p:tagLst>
</file>

<file path=ppt/tags/tag83.xml><?xml version="1.0" encoding="utf-8"?>
<p:tagLst xmlns:p="http://schemas.openxmlformats.org/presentationml/2006/main">
  <p:tag name="AS_UNIQUEID" val="3382"/>
</p:tagLst>
</file>

<file path=ppt/tags/tag830.xml><?xml version="1.0" encoding="utf-8"?>
<p:tagLst xmlns:p="http://schemas.openxmlformats.org/presentationml/2006/main">
  <p:tag name="AS_UNIQUEID" val="4115"/>
</p:tagLst>
</file>

<file path=ppt/tags/tag831.xml><?xml version="1.0" encoding="utf-8"?>
<p:tagLst xmlns:p="http://schemas.openxmlformats.org/presentationml/2006/main">
  <p:tag name="AS_UNIQUEID" val="4116"/>
</p:tagLst>
</file>

<file path=ppt/tags/tag832.xml><?xml version="1.0" encoding="utf-8"?>
<p:tagLst xmlns:p="http://schemas.openxmlformats.org/presentationml/2006/main">
  <p:tag name="AS_UNIQUEID" val="4117"/>
</p:tagLst>
</file>

<file path=ppt/tags/tag833.xml><?xml version="1.0" encoding="utf-8"?>
<p:tagLst xmlns:p="http://schemas.openxmlformats.org/presentationml/2006/main">
  <p:tag name="AS_UNIQUEID" val="4118"/>
</p:tagLst>
</file>

<file path=ppt/tags/tag834.xml><?xml version="1.0" encoding="utf-8"?>
<p:tagLst xmlns:p="http://schemas.openxmlformats.org/presentationml/2006/main">
  <p:tag name="AS_UNIQUEID" val="4119"/>
</p:tagLst>
</file>

<file path=ppt/tags/tag835.xml><?xml version="1.0" encoding="utf-8"?>
<p:tagLst xmlns:p="http://schemas.openxmlformats.org/presentationml/2006/main">
  <p:tag name="AS_UNIQUEID" val="4120"/>
</p:tagLst>
</file>

<file path=ppt/tags/tag836.xml><?xml version="1.0" encoding="utf-8"?>
<p:tagLst xmlns:p="http://schemas.openxmlformats.org/presentationml/2006/main">
  <p:tag name="AS_UNIQUEID" val="4121"/>
</p:tagLst>
</file>

<file path=ppt/tags/tag837.xml><?xml version="1.0" encoding="utf-8"?>
<p:tagLst xmlns:p="http://schemas.openxmlformats.org/presentationml/2006/main">
  <p:tag name="AS_UNIQUEID" val="4122"/>
</p:tagLst>
</file>

<file path=ppt/tags/tag838.xml><?xml version="1.0" encoding="utf-8"?>
<p:tagLst xmlns:p="http://schemas.openxmlformats.org/presentationml/2006/main">
  <p:tag name="AS_UNIQUEID" val="4123"/>
</p:tagLst>
</file>

<file path=ppt/tags/tag839.xml><?xml version="1.0" encoding="utf-8"?>
<p:tagLst xmlns:p="http://schemas.openxmlformats.org/presentationml/2006/main">
  <p:tag name="AS_UNIQUEID" val="4124"/>
</p:tagLst>
</file>

<file path=ppt/tags/tag84.xml><?xml version="1.0" encoding="utf-8"?>
<p:tagLst xmlns:p="http://schemas.openxmlformats.org/presentationml/2006/main">
  <p:tag name="AS_UNIQUEID" val="3383"/>
</p:tagLst>
</file>

<file path=ppt/tags/tag840.xml><?xml version="1.0" encoding="utf-8"?>
<p:tagLst xmlns:p="http://schemas.openxmlformats.org/presentationml/2006/main">
  <p:tag name="AS_UNIQUEID" val="4125"/>
</p:tagLst>
</file>

<file path=ppt/tags/tag841.xml><?xml version="1.0" encoding="utf-8"?>
<p:tagLst xmlns:p="http://schemas.openxmlformats.org/presentationml/2006/main">
  <p:tag name="AS_UNIQUEID" val="4126"/>
</p:tagLst>
</file>

<file path=ppt/tags/tag842.xml><?xml version="1.0" encoding="utf-8"?>
<p:tagLst xmlns:p="http://schemas.openxmlformats.org/presentationml/2006/main">
  <p:tag name="AS_UNIQUEID" val="4127"/>
</p:tagLst>
</file>

<file path=ppt/tags/tag843.xml><?xml version="1.0" encoding="utf-8"?>
<p:tagLst xmlns:p="http://schemas.openxmlformats.org/presentationml/2006/main">
  <p:tag name="AS_UNIQUEID" val="4128"/>
</p:tagLst>
</file>

<file path=ppt/tags/tag844.xml><?xml version="1.0" encoding="utf-8"?>
<p:tagLst xmlns:p="http://schemas.openxmlformats.org/presentationml/2006/main">
  <p:tag name="AS_UNIQUEID" val="4129"/>
</p:tagLst>
</file>

<file path=ppt/tags/tag845.xml><?xml version="1.0" encoding="utf-8"?>
<p:tagLst xmlns:p="http://schemas.openxmlformats.org/presentationml/2006/main">
  <p:tag name="AS_UNIQUEID" val="4130"/>
</p:tagLst>
</file>

<file path=ppt/tags/tag846.xml><?xml version="1.0" encoding="utf-8"?>
<p:tagLst xmlns:p="http://schemas.openxmlformats.org/presentationml/2006/main">
  <p:tag name="AS_UNIQUEID" val="4131"/>
</p:tagLst>
</file>

<file path=ppt/tags/tag847.xml><?xml version="1.0" encoding="utf-8"?>
<p:tagLst xmlns:p="http://schemas.openxmlformats.org/presentationml/2006/main">
  <p:tag name="AS_UNIQUEID" val="4132"/>
</p:tagLst>
</file>

<file path=ppt/tags/tag848.xml><?xml version="1.0" encoding="utf-8"?>
<p:tagLst xmlns:p="http://schemas.openxmlformats.org/presentationml/2006/main">
  <p:tag name="AS_UNIQUEID" val="4133"/>
</p:tagLst>
</file>

<file path=ppt/tags/tag849.xml><?xml version="1.0" encoding="utf-8"?>
<p:tagLst xmlns:p="http://schemas.openxmlformats.org/presentationml/2006/main">
  <p:tag name="AS_UNIQUEID" val="4134"/>
</p:tagLst>
</file>

<file path=ppt/tags/tag85.xml><?xml version="1.0" encoding="utf-8"?>
<p:tagLst xmlns:p="http://schemas.openxmlformats.org/presentationml/2006/main">
  <p:tag name="AS_UNIQUEID" val="3384"/>
</p:tagLst>
</file>

<file path=ppt/tags/tag850.xml><?xml version="1.0" encoding="utf-8"?>
<p:tagLst xmlns:p="http://schemas.openxmlformats.org/presentationml/2006/main">
  <p:tag name="AS_UNIQUEID" val="4135"/>
</p:tagLst>
</file>

<file path=ppt/tags/tag851.xml><?xml version="1.0" encoding="utf-8"?>
<p:tagLst xmlns:p="http://schemas.openxmlformats.org/presentationml/2006/main">
  <p:tag name="AS_UNIQUEID" val="4136"/>
</p:tagLst>
</file>

<file path=ppt/tags/tag852.xml><?xml version="1.0" encoding="utf-8"?>
<p:tagLst xmlns:p="http://schemas.openxmlformats.org/presentationml/2006/main">
  <p:tag name="AS_UNIQUEID" val="328"/>
</p:tagLst>
</file>

<file path=ppt/tags/tag853.xml><?xml version="1.0" encoding="utf-8"?>
<p:tagLst xmlns:p="http://schemas.openxmlformats.org/presentationml/2006/main">
  <p:tag name="AS_UNIQUEID" val="4137"/>
</p:tagLst>
</file>

<file path=ppt/tags/tag854.xml><?xml version="1.0" encoding="utf-8"?>
<p:tagLst xmlns:p="http://schemas.openxmlformats.org/presentationml/2006/main">
  <p:tag name="AS_UNIQUEID" val="4138"/>
</p:tagLst>
</file>

<file path=ppt/tags/tag855.xml><?xml version="1.0" encoding="utf-8"?>
<p:tagLst xmlns:p="http://schemas.openxmlformats.org/presentationml/2006/main">
  <p:tag name="AS_UNIQUEID" val="1591"/>
</p:tagLst>
</file>

<file path=ppt/tags/tag856.xml><?xml version="1.0" encoding="utf-8"?>
<p:tagLst xmlns:p="http://schemas.openxmlformats.org/presentationml/2006/main">
  <p:tag name="AS_UNIQUEID" val="1592"/>
</p:tagLst>
</file>

<file path=ppt/tags/tag857.xml><?xml version="1.0" encoding="utf-8"?>
<p:tagLst xmlns:p="http://schemas.openxmlformats.org/presentationml/2006/main">
  <p:tag name="AS_UNIQUEID" val="2803"/>
</p:tagLst>
</file>

<file path=ppt/tags/tag858.xml><?xml version="1.0" encoding="utf-8"?>
<p:tagLst xmlns:p="http://schemas.openxmlformats.org/presentationml/2006/main">
  <p:tag name="AS_UNIQUEID" val="2804"/>
</p:tagLst>
</file>

<file path=ppt/tags/tag859.xml><?xml version="1.0" encoding="utf-8"?>
<p:tagLst xmlns:p="http://schemas.openxmlformats.org/presentationml/2006/main">
  <p:tag name="AS_UNIQUEID" val="2805"/>
</p:tagLst>
</file>

<file path=ppt/tags/tag86.xml><?xml version="1.0" encoding="utf-8"?>
<p:tagLst xmlns:p="http://schemas.openxmlformats.org/presentationml/2006/main">
  <p:tag name="AS_UNIQUEID" val="3385"/>
</p:tagLst>
</file>

<file path=ppt/tags/tag860.xml><?xml version="1.0" encoding="utf-8"?>
<p:tagLst xmlns:p="http://schemas.openxmlformats.org/presentationml/2006/main">
  <p:tag name="AS_UNIQUEID" val="2806"/>
</p:tagLst>
</file>

<file path=ppt/tags/tag861.xml><?xml version="1.0" encoding="utf-8"?>
<p:tagLst xmlns:p="http://schemas.openxmlformats.org/presentationml/2006/main">
  <p:tag name="AS_UNIQUEID" val="4139"/>
</p:tagLst>
</file>

<file path=ppt/tags/tag862.xml><?xml version="1.0" encoding="utf-8"?>
<p:tagLst xmlns:p="http://schemas.openxmlformats.org/presentationml/2006/main">
  <p:tag name="AS_UNIQUEID" val="4140"/>
  <p:tag name="KSO_WM_UNIT_PLACING_PICTURE_USER_VIEWPORT" val="{&quot;height&quot;:3017.5007874015746,&quot;width&quot;:2832.499212598425}"/>
</p:tagLst>
</file>

<file path=ppt/tags/tag863.xml><?xml version="1.0" encoding="utf-8"?>
<p:tagLst xmlns:p="http://schemas.openxmlformats.org/presentationml/2006/main">
  <p:tag name="AS_UNIQUEID" val="4141"/>
</p:tagLst>
</file>

<file path=ppt/tags/tag864.xml><?xml version="1.0" encoding="utf-8"?>
<p:tagLst xmlns:p="http://schemas.openxmlformats.org/presentationml/2006/main">
  <p:tag name="AS_UNIQUEID" val="4142"/>
</p:tagLst>
</file>

<file path=ppt/tags/tag865.xml><?xml version="1.0" encoding="utf-8"?>
<p:tagLst xmlns:p="http://schemas.openxmlformats.org/presentationml/2006/main">
  <p:tag name="AS_UNIQUEID" val="4143"/>
</p:tagLst>
</file>

<file path=ppt/tags/tag866.xml><?xml version="1.0" encoding="utf-8"?>
<p:tagLst xmlns:p="http://schemas.openxmlformats.org/presentationml/2006/main">
  <p:tag name="AS_UNIQUEID" val="4144"/>
</p:tagLst>
</file>

<file path=ppt/tags/tag867.xml><?xml version="1.0" encoding="utf-8"?>
<p:tagLst xmlns:p="http://schemas.openxmlformats.org/presentationml/2006/main">
  <p:tag name="AS_UNIQUEID" val="4145"/>
</p:tagLst>
</file>

<file path=ppt/tags/tag868.xml><?xml version="1.0" encoding="utf-8"?>
<p:tagLst xmlns:p="http://schemas.openxmlformats.org/presentationml/2006/main">
  <p:tag name="AS_UNIQUEID" val="4146"/>
</p:tagLst>
</file>

<file path=ppt/tags/tag869.xml><?xml version="1.0" encoding="utf-8"?>
<p:tagLst xmlns:p="http://schemas.openxmlformats.org/presentationml/2006/main">
  <p:tag name="AS_UNIQUEID" val="4147"/>
</p:tagLst>
</file>

<file path=ppt/tags/tag87.xml><?xml version="1.0" encoding="utf-8"?>
<p:tagLst xmlns:p="http://schemas.openxmlformats.org/presentationml/2006/main">
  <p:tag name="AS_UNIQUEID" val="3386"/>
</p:tagLst>
</file>

<file path=ppt/tags/tag870.xml><?xml version="1.0" encoding="utf-8"?>
<p:tagLst xmlns:p="http://schemas.openxmlformats.org/presentationml/2006/main">
  <p:tag name="AS_UNIQUEID" val="4148"/>
</p:tagLst>
</file>

<file path=ppt/tags/tag871.xml><?xml version="1.0" encoding="utf-8"?>
<p:tagLst xmlns:p="http://schemas.openxmlformats.org/presentationml/2006/main">
  <p:tag name="AS_UNIQUEID" val="4149"/>
</p:tagLst>
</file>

<file path=ppt/tags/tag872.xml><?xml version="1.0" encoding="utf-8"?>
<p:tagLst xmlns:p="http://schemas.openxmlformats.org/presentationml/2006/main">
  <p:tag name="AS_UNIQUEID" val="4150"/>
</p:tagLst>
</file>

<file path=ppt/tags/tag873.xml><?xml version="1.0" encoding="utf-8"?>
<p:tagLst xmlns:p="http://schemas.openxmlformats.org/presentationml/2006/main">
  <p:tag name="AS_UNIQUEID" val="4151"/>
</p:tagLst>
</file>

<file path=ppt/tags/tag874.xml><?xml version="1.0" encoding="utf-8"?>
<p:tagLst xmlns:p="http://schemas.openxmlformats.org/presentationml/2006/main">
  <p:tag name="AS_UNIQUEID" val="4152"/>
</p:tagLst>
</file>

<file path=ppt/tags/tag875.xml><?xml version="1.0" encoding="utf-8"?>
<p:tagLst xmlns:p="http://schemas.openxmlformats.org/presentationml/2006/main">
  <p:tag name="AS_UNIQUEID" val="4153"/>
</p:tagLst>
</file>

<file path=ppt/tags/tag876.xml><?xml version="1.0" encoding="utf-8"?>
<p:tagLst xmlns:p="http://schemas.openxmlformats.org/presentationml/2006/main">
  <p:tag name="AS_UNIQUEID" val="4154"/>
</p:tagLst>
</file>

<file path=ppt/tags/tag877.xml><?xml version="1.0" encoding="utf-8"?>
<p:tagLst xmlns:p="http://schemas.openxmlformats.org/presentationml/2006/main">
  <p:tag name="AS_UNIQUEID" val="4155"/>
</p:tagLst>
</file>

<file path=ppt/tags/tag878.xml><?xml version="1.0" encoding="utf-8"?>
<p:tagLst xmlns:p="http://schemas.openxmlformats.org/presentationml/2006/main">
  <p:tag name="AS_UNIQUEID" val="4156"/>
</p:tagLst>
</file>

<file path=ppt/tags/tag879.xml><?xml version="1.0" encoding="utf-8"?>
<p:tagLst xmlns:p="http://schemas.openxmlformats.org/presentationml/2006/main">
  <p:tag name="AS_UNIQUEID" val="4157"/>
</p:tagLst>
</file>

<file path=ppt/tags/tag88.xml><?xml version="1.0" encoding="utf-8"?>
<p:tagLst xmlns:p="http://schemas.openxmlformats.org/presentationml/2006/main">
  <p:tag name="AS_UNIQUEID" val="3387"/>
</p:tagLst>
</file>

<file path=ppt/tags/tag880.xml><?xml version="1.0" encoding="utf-8"?>
<p:tagLst xmlns:p="http://schemas.openxmlformats.org/presentationml/2006/main">
  <p:tag name="AS_UNIQUEID" val="4158"/>
</p:tagLst>
</file>

<file path=ppt/tags/tag881.xml><?xml version="1.0" encoding="utf-8"?>
<p:tagLst xmlns:p="http://schemas.openxmlformats.org/presentationml/2006/main">
  <p:tag name="AS_UNIQUEID" val="4159"/>
</p:tagLst>
</file>

<file path=ppt/tags/tag882.xml><?xml version="1.0" encoding="utf-8"?>
<p:tagLst xmlns:p="http://schemas.openxmlformats.org/presentationml/2006/main">
  <p:tag name="AS_UNIQUEID" val="4160"/>
</p:tagLst>
</file>

<file path=ppt/tags/tag883.xml><?xml version="1.0" encoding="utf-8"?>
<p:tagLst xmlns:p="http://schemas.openxmlformats.org/presentationml/2006/main">
  <p:tag name="AS_UNIQUEID" val="4161"/>
</p:tagLst>
</file>

<file path=ppt/tags/tag884.xml><?xml version="1.0" encoding="utf-8"?>
<p:tagLst xmlns:p="http://schemas.openxmlformats.org/presentationml/2006/main">
  <p:tag name="AS_UNIQUEID" val="4162"/>
</p:tagLst>
</file>

<file path=ppt/tags/tag885.xml><?xml version="1.0" encoding="utf-8"?>
<p:tagLst xmlns:p="http://schemas.openxmlformats.org/presentationml/2006/main">
  <p:tag name="AS_UNIQUEID" val="4163"/>
</p:tagLst>
</file>

<file path=ppt/tags/tag886.xml><?xml version="1.0" encoding="utf-8"?>
<p:tagLst xmlns:p="http://schemas.openxmlformats.org/presentationml/2006/main">
  <p:tag name="AS_UNIQUEID" val="4164"/>
</p:tagLst>
</file>

<file path=ppt/tags/tag887.xml><?xml version="1.0" encoding="utf-8"?>
<p:tagLst xmlns:p="http://schemas.openxmlformats.org/presentationml/2006/main">
  <p:tag name="AS_UNIQUEID" val="4165"/>
</p:tagLst>
</file>

<file path=ppt/tags/tag888.xml><?xml version="1.0" encoding="utf-8"?>
<p:tagLst xmlns:p="http://schemas.openxmlformats.org/presentationml/2006/main">
  <p:tag name="AS_UNIQUEID" val="4166"/>
</p:tagLst>
</file>

<file path=ppt/tags/tag889.xml><?xml version="1.0" encoding="utf-8"?>
<p:tagLst xmlns:p="http://schemas.openxmlformats.org/presentationml/2006/main">
  <p:tag name="AS_UNIQUEID" val="4167"/>
</p:tagLst>
</file>

<file path=ppt/tags/tag89.xml><?xml version="1.0" encoding="utf-8"?>
<p:tagLst xmlns:p="http://schemas.openxmlformats.org/presentationml/2006/main">
  <p:tag name="AS_UNIQUEID" val="3388"/>
</p:tagLst>
</file>

<file path=ppt/tags/tag890.xml><?xml version="1.0" encoding="utf-8"?>
<p:tagLst xmlns:p="http://schemas.openxmlformats.org/presentationml/2006/main">
  <p:tag name="AS_UNIQUEID" val="4168"/>
</p:tagLst>
</file>

<file path=ppt/tags/tag891.xml><?xml version="1.0" encoding="utf-8"?>
<p:tagLst xmlns:p="http://schemas.openxmlformats.org/presentationml/2006/main">
  <p:tag name="AS_UNIQUEID" val="4169"/>
</p:tagLst>
</file>

<file path=ppt/tags/tag892.xml><?xml version="1.0" encoding="utf-8"?>
<p:tagLst xmlns:p="http://schemas.openxmlformats.org/presentationml/2006/main">
  <p:tag name="AS_UNIQUEID" val="4170"/>
</p:tagLst>
</file>

<file path=ppt/tags/tag893.xml><?xml version="1.0" encoding="utf-8"?>
<p:tagLst xmlns:p="http://schemas.openxmlformats.org/presentationml/2006/main">
  <p:tag name="AS_UNIQUEID" val="4171"/>
</p:tagLst>
</file>

<file path=ppt/tags/tag894.xml><?xml version="1.0" encoding="utf-8"?>
<p:tagLst xmlns:p="http://schemas.openxmlformats.org/presentationml/2006/main">
  <p:tag name="AS_UNIQUEID" val="4172"/>
</p:tagLst>
</file>

<file path=ppt/tags/tag895.xml><?xml version="1.0" encoding="utf-8"?>
<p:tagLst xmlns:p="http://schemas.openxmlformats.org/presentationml/2006/main">
  <p:tag name="AS_UNIQUEID" val="4173"/>
</p:tagLst>
</file>

<file path=ppt/tags/tag896.xml><?xml version="1.0" encoding="utf-8"?>
<p:tagLst xmlns:p="http://schemas.openxmlformats.org/presentationml/2006/main">
  <p:tag name="AS_UNIQUEID" val="4174"/>
</p:tagLst>
</file>

<file path=ppt/tags/tag897.xml><?xml version="1.0" encoding="utf-8"?>
<p:tagLst xmlns:p="http://schemas.openxmlformats.org/presentationml/2006/main">
  <p:tag name="AS_UNIQUEID" val="4175"/>
</p:tagLst>
</file>

<file path=ppt/tags/tag898.xml><?xml version="1.0" encoding="utf-8"?>
<p:tagLst xmlns:p="http://schemas.openxmlformats.org/presentationml/2006/main">
  <p:tag name="AS_UNIQUEID" val="4176"/>
</p:tagLst>
</file>

<file path=ppt/tags/tag899.xml><?xml version="1.0" encoding="utf-8"?>
<p:tagLst xmlns:p="http://schemas.openxmlformats.org/presentationml/2006/main">
  <p:tag name="AS_UNIQUEID" val="4177"/>
</p:tagLst>
</file>

<file path=ppt/tags/tag9.xml><?xml version="1.0" encoding="utf-8"?>
<p:tagLst xmlns:p="http://schemas.openxmlformats.org/presentationml/2006/main">
  <p:tag name="AS_UNIQUEID" val="3308"/>
</p:tagLst>
</file>

<file path=ppt/tags/tag90.xml><?xml version="1.0" encoding="utf-8"?>
<p:tagLst xmlns:p="http://schemas.openxmlformats.org/presentationml/2006/main">
  <p:tag name="AS_UNIQUEID" val="3389"/>
</p:tagLst>
</file>

<file path=ppt/tags/tag900.xml><?xml version="1.0" encoding="utf-8"?>
<p:tagLst xmlns:p="http://schemas.openxmlformats.org/presentationml/2006/main">
  <p:tag name="AS_UNIQUEID" val="4178"/>
</p:tagLst>
</file>

<file path=ppt/tags/tag901.xml><?xml version="1.0" encoding="utf-8"?>
<p:tagLst xmlns:p="http://schemas.openxmlformats.org/presentationml/2006/main">
  <p:tag name="AS_UNIQUEID" val="4179"/>
</p:tagLst>
</file>

<file path=ppt/tags/tag902.xml><?xml version="1.0" encoding="utf-8"?>
<p:tagLst xmlns:p="http://schemas.openxmlformats.org/presentationml/2006/main">
  <p:tag name="AS_UNIQUEID" val="4180"/>
</p:tagLst>
</file>

<file path=ppt/tags/tag903.xml><?xml version="1.0" encoding="utf-8"?>
<p:tagLst xmlns:p="http://schemas.openxmlformats.org/presentationml/2006/main">
  <p:tag name="AS_UNIQUEID" val="4181"/>
</p:tagLst>
</file>

<file path=ppt/tags/tag904.xml><?xml version="1.0" encoding="utf-8"?>
<p:tagLst xmlns:p="http://schemas.openxmlformats.org/presentationml/2006/main">
  <p:tag name="AS_UNIQUEID" val="4182"/>
</p:tagLst>
</file>

<file path=ppt/tags/tag905.xml><?xml version="1.0" encoding="utf-8"?>
<p:tagLst xmlns:p="http://schemas.openxmlformats.org/presentationml/2006/main">
  <p:tag name="AS_UNIQUEID" val="4183"/>
</p:tagLst>
</file>

<file path=ppt/tags/tag906.xml><?xml version="1.0" encoding="utf-8"?>
<p:tagLst xmlns:p="http://schemas.openxmlformats.org/presentationml/2006/main">
  <p:tag name="AS_UNIQUEID" val="4184"/>
</p:tagLst>
</file>

<file path=ppt/tags/tag907.xml><?xml version="1.0" encoding="utf-8"?>
<p:tagLst xmlns:p="http://schemas.openxmlformats.org/presentationml/2006/main">
  <p:tag name="AS_UNIQUEID" val="4185"/>
</p:tagLst>
</file>

<file path=ppt/tags/tag908.xml><?xml version="1.0" encoding="utf-8"?>
<p:tagLst xmlns:p="http://schemas.openxmlformats.org/presentationml/2006/main">
  <p:tag name="AS_UNIQUEID" val="4186"/>
</p:tagLst>
</file>

<file path=ppt/tags/tag909.xml><?xml version="1.0" encoding="utf-8"?>
<p:tagLst xmlns:p="http://schemas.openxmlformats.org/presentationml/2006/main">
  <p:tag name="AS_UNIQUEID" val="4187"/>
</p:tagLst>
</file>

<file path=ppt/tags/tag91.xml><?xml version="1.0" encoding="utf-8"?>
<p:tagLst xmlns:p="http://schemas.openxmlformats.org/presentationml/2006/main">
  <p:tag name="AS_UNIQUEID" val="3390"/>
</p:tagLst>
</file>

<file path=ppt/tags/tag910.xml><?xml version="1.0" encoding="utf-8"?>
<p:tagLst xmlns:p="http://schemas.openxmlformats.org/presentationml/2006/main">
  <p:tag name="AS_UNIQUEID" val="4188"/>
</p:tagLst>
</file>

<file path=ppt/tags/tag911.xml><?xml version="1.0" encoding="utf-8"?>
<p:tagLst xmlns:p="http://schemas.openxmlformats.org/presentationml/2006/main">
  <p:tag name="AS_UNIQUEID" val="4189"/>
</p:tagLst>
</file>

<file path=ppt/tags/tag912.xml><?xml version="1.0" encoding="utf-8"?>
<p:tagLst xmlns:p="http://schemas.openxmlformats.org/presentationml/2006/main">
  <p:tag name="AS_UNIQUEID" val="4190"/>
</p:tagLst>
</file>

<file path=ppt/tags/tag913.xml><?xml version="1.0" encoding="utf-8"?>
<p:tagLst xmlns:p="http://schemas.openxmlformats.org/presentationml/2006/main">
  <p:tag name="AS_UNIQUEID" val="4191"/>
</p:tagLst>
</file>

<file path=ppt/tags/tag914.xml><?xml version="1.0" encoding="utf-8"?>
<p:tagLst xmlns:p="http://schemas.openxmlformats.org/presentationml/2006/main">
  <p:tag name="AS_UNIQUEID" val="2636"/>
</p:tagLst>
</file>

<file path=ppt/tags/tag915.xml><?xml version="1.0" encoding="utf-8"?>
<p:tagLst xmlns:p="http://schemas.openxmlformats.org/presentationml/2006/main">
  <p:tag name="AS_UNIQUEID" val="2637"/>
</p:tagLst>
</file>

<file path=ppt/tags/tag916.xml><?xml version="1.0" encoding="utf-8"?>
<p:tagLst xmlns:p="http://schemas.openxmlformats.org/presentationml/2006/main">
  <p:tag name="AS_UNIQUEID" val="2638"/>
</p:tagLst>
</file>

<file path=ppt/tags/tag917.xml><?xml version="1.0" encoding="utf-8"?>
<p:tagLst xmlns:p="http://schemas.openxmlformats.org/presentationml/2006/main">
  <p:tag name="AS_UNIQUEID" val="2639"/>
</p:tagLst>
</file>

<file path=ppt/tags/tag918.xml><?xml version="1.0" encoding="utf-8"?>
<p:tagLst xmlns:p="http://schemas.openxmlformats.org/presentationml/2006/main">
  <p:tag name="AS_UNIQUEID" val="2640"/>
</p:tagLst>
</file>

<file path=ppt/tags/tag919.xml><?xml version="1.0" encoding="utf-8"?>
<p:tagLst xmlns:p="http://schemas.openxmlformats.org/presentationml/2006/main">
  <p:tag name="AS_UNIQUEID" val="2641"/>
</p:tagLst>
</file>

<file path=ppt/tags/tag92.xml><?xml version="1.0" encoding="utf-8"?>
<p:tagLst xmlns:p="http://schemas.openxmlformats.org/presentationml/2006/main">
  <p:tag name="AS_UNIQUEID" val="3391"/>
</p:tagLst>
</file>

<file path=ppt/tags/tag920.xml><?xml version="1.0" encoding="utf-8"?>
<p:tagLst xmlns:p="http://schemas.openxmlformats.org/presentationml/2006/main">
  <p:tag name="AS_UNIQUEID" val="2642"/>
</p:tagLst>
</file>

<file path=ppt/tags/tag921.xml><?xml version="1.0" encoding="utf-8"?>
<p:tagLst xmlns:p="http://schemas.openxmlformats.org/presentationml/2006/main">
  <p:tag name="AS_UNIQUEID" val="2643"/>
</p:tagLst>
</file>

<file path=ppt/tags/tag922.xml><?xml version="1.0" encoding="utf-8"?>
<p:tagLst xmlns:p="http://schemas.openxmlformats.org/presentationml/2006/main">
  <p:tag name="AS_UNIQUEID" val="2644"/>
</p:tagLst>
</file>

<file path=ppt/tags/tag923.xml><?xml version="1.0" encoding="utf-8"?>
<p:tagLst xmlns:p="http://schemas.openxmlformats.org/presentationml/2006/main">
  <p:tag name="AS_UNIQUEID" val="2645"/>
</p:tagLst>
</file>

<file path=ppt/tags/tag924.xml><?xml version="1.0" encoding="utf-8"?>
<p:tagLst xmlns:p="http://schemas.openxmlformats.org/presentationml/2006/main">
  <p:tag name="AS_UNIQUEID" val="4192"/>
</p:tagLst>
</file>

<file path=ppt/tags/tag925.xml><?xml version="1.0" encoding="utf-8"?>
<p:tagLst xmlns:p="http://schemas.openxmlformats.org/presentationml/2006/main">
  <p:tag name="AS_UNIQUEID" val="4193"/>
</p:tagLst>
</file>

<file path=ppt/tags/tag926.xml><?xml version="1.0" encoding="utf-8"?>
<p:tagLst xmlns:p="http://schemas.openxmlformats.org/presentationml/2006/main">
  <p:tag name="AS_UNIQUEID" val="4194"/>
</p:tagLst>
</file>

<file path=ppt/tags/tag927.xml><?xml version="1.0" encoding="utf-8"?>
<p:tagLst xmlns:p="http://schemas.openxmlformats.org/presentationml/2006/main">
  <p:tag name="AS_UNIQUEID" val="4195"/>
</p:tagLst>
</file>

<file path=ppt/tags/tag928.xml><?xml version="1.0" encoding="utf-8"?>
<p:tagLst xmlns:p="http://schemas.openxmlformats.org/presentationml/2006/main">
  <p:tag name="AS_UNIQUEID" val="4196"/>
</p:tagLst>
</file>

<file path=ppt/tags/tag929.xml><?xml version="1.0" encoding="utf-8"?>
<p:tagLst xmlns:p="http://schemas.openxmlformats.org/presentationml/2006/main">
  <p:tag name="AS_UNIQUEID" val="4197"/>
</p:tagLst>
</file>

<file path=ppt/tags/tag93.xml><?xml version="1.0" encoding="utf-8"?>
<p:tagLst xmlns:p="http://schemas.openxmlformats.org/presentationml/2006/main">
  <p:tag name="AS_UNIQUEID" val="3392"/>
</p:tagLst>
</file>

<file path=ppt/tags/tag930.xml><?xml version="1.0" encoding="utf-8"?>
<p:tagLst xmlns:p="http://schemas.openxmlformats.org/presentationml/2006/main">
  <p:tag name="AS_UNIQUEID" val="4198"/>
</p:tagLst>
</file>

<file path=ppt/tags/tag931.xml><?xml version="1.0" encoding="utf-8"?>
<p:tagLst xmlns:p="http://schemas.openxmlformats.org/presentationml/2006/main">
  <p:tag name="AS_UNIQUEID" val="4199"/>
</p:tagLst>
</file>

<file path=ppt/tags/tag932.xml><?xml version="1.0" encoding="utf-8"?>
<p:tagLst xmlns:p="http://schemas.openxmlformats.org/presentationml/2006/main">
  <p:tag name="AS_UNIQUEID" val="4200"/>
</p:tagLst>
</file>

<file path=ppt/tags/tag933.xml><?xml version="1.0" encoding="utf-8"?>
<p:tagLst xmlns:p="http://schemas.openxmlformats.org/presentationml/2006/main">
  <p:tag name="AS_UNIQUEID" val="4201"/>
</p:tagLst>
</file>

<file path=ppt/tags/tag934.xml><?xml version="1.0" encoding="utf-8"?>
<p:tagLst xmlns:p="http://schemas.openxmlformats.org/presentationml/2006/main">
  <p:tag name="AS_UNIQUEID" val="4202"/>
</p:tagLst>
</file>

<file path=ppt/tags/tag935.xml><?xml version="1.0" encoding="utf-8"?>
<p:tagLst xmlns:p="http://schemas.openxmlformats.org/presentationml/2006/main">
  <p:tag name="AS_UNIQUEID" val="4203"/>
</p:tagLst>
</file>

<file path=ppt/tags/tag936.xml><?xml version="1.0" encoding="utf-8"?>
<p:tagLst xmlns:p="http://schemas.openxmlformats.org/presentationml/2006/main">
  <p:tag name="AS_UNIQUEID" val="4204"/>
</p:tagLst>
</file>

<file path=ppt/tags/tag937.xml><?xml version="1.0" encoding="utf-8"?>
<p:tagLst xmlns:p="http://schemas.openxmlformats.org/presentationml/2006/main">
  <p:tag name="AS_UNIQUEID" val="4205"/>
</p:tagLst>
</file>

<file path=ppt/tags/tag938.xml><?xml version="1.0" encoding="utf-8"?>
<p:tagLst xmlns:p="http://schemas.openxmlformats.org/presentationml/2006/main">
  <p:tag name="AS_UNIQUEID" val="4206"/>
</p:tagLst>
</file>

<file path=ppt/tags/tag939.xml><?xml version="1.0" encoding="utf-8"?>
<p:tagLst xmlns:p="http://schemas.openxmlformats.org/presentationml/2006/main">
  <p:tag name="AS_UNIQUEID" val="4207"/>
</p:tagLst>
</file>

<file path=ppt/tags/tag94.xml><?xml version="1.0" encoding="utf-8"?>
<p:tagLst xmlns:p="http://schemas.openxmlformats.org/presentationml/2006/main">
  <p:tag name="AS_UNIQUEID" val="3393"/>
</p:tagLst>
</file>

<file path=ppt/tags/tag940.xml><?xml version="1.0" encoding="utf-8"?>
<p:tagLst xmlns:p="http://schemas.openxmlformats.org/presentationml/2006/main">
  <p:tag name="AS_UNIQUEID" val="4208"/>
</p:tagLst>
</file>

<file path=ppt/tags/tag941.xml><?xml version="1.0" encoding="utf-8"?>
<p:tagLst xmlns:p="http://schemas.openxmlformats.org/presentationml/2006/main">
  <p:tag name="AS_UNIQUEID" val="4209"/>
</p:tagLst>
</file>

<file path=ppt/tags/tag942.xml><?xml version="1.0" encoding="utf-8"?>
<p:tagLst xmlns:p="http://schemas.openxmlformats.org/presentationml/2006/main">
  <p:tag name="AS_UNIQUEID" val="42"/>
</p:tagLst>
</file>

<file path=ppt/tags/tag943.xml><?xml version="1.0" encoding="utf-8"?>
<p:tagLst xmlns:p="http://schemas.openxmlformats.org/presentationml/2006/main">
  <p:tag name="AS_UNIQUEID" val="43"/>
</p:tagLst>
</file>

<file path=ppt/tags/tag944.xml><?xml version="1.0" encoding="utf-8"?>
<p:tagLst xmlns:p="http://schemas.openxmlformats.org/presentationml/2006/main">
  <p:tag name="AS_UNIQUEID" val="4210"/>
</p:tagLst>
</file>

<file path=ppt/tags/tag945.xml><?xml version="1.0" encoding="utf-8"?>
<p:tagLst xmlns:p="http://schemas.openxmlformats.org/presentationml/2006/main">
  <p:tag name="AS_UNIQUEID" val="4211"/>
</p:tagLst>
</file>

<file path=ppt/tags/tag946.xml><?xml version="1.0" encoding="utf-8"?>
<p:tagLst xmlns:p="http://schemas.openxmlformats.org/presentationml/2006/main">
  <p:tag name="AS_UNIQUEID" val="4212"/>
</p:tagLst>
</file>

<file path=ppt/tags/tag947.xml><?xml version="1.0" encoding="utf-8"?>
<p:tagLst xmlns:p="http://schemas.openxmlformats.org/presentationml/2006/main">
  <p:tag name="AS_UNIQUEID" val="4213"/>
</p:tagLst>
</file>

<file path=ppt/tags/tag948.xml><?xml version="1.0" encoding="utf-8"?>
<p:tagLst xmlns:p="http://schemas.openxmlformats.org/presentationml/2006/main">
  <p:tag name="AS_UNIQUEID" val="4214"/>
</p:tagLst>
</file>

<file path=ppt/tags/tag949.xml><?xml version="1.0" encoding="utf-8"?>
<p:tagLst xmlns:p="http://schemas.openxmlformats.org/presentationml/2006/main">
  <p:tag name="AS_UNIQUEID" val="4215"/>
</p:tagLst>
</file>

<file path=ppt/tags/tag95.xml><?xml version="1.0" encoding="utf-8"?>
<p:tagLst xmlns:p="http://schemas.openxmlformats.org/presentationml/2006/main">
  <p:tag name="AS_UNIQUEID" val="3394"/>
</p:tagLst>
</file>

<file path=ppt/tags/tag950.xml><?xml version="1.0" encoding="utf-8"?>
<p:tagLst xmlns:p="http://schemas.openxmlformats.org/presentationml/2006/main">
  <p:tag name="AS_UNIQUEID" val="4216"/>
</p:tagLst>
</file>

<file path=ppt/tags/tag951.xml><?xml version="1.0" encoding="utf-8"?>
<p:tagLst xmlns:p="http://schemas.openxmlformats.org/presentationml/2006/main">
  <p:tag name="AS_UNIQUEID" val="4217"/>
</p:tagLst>
</file>

<file path=ppt/tags/tag952.xml><?xml version="1.0" encoding="utf-8"?>
<p:tagLst xmlns:p="http://schemas.openxmlformats.org/presentationml/2006/main">
  <p:tag name="AS_UNIQUEID" val="2703"/>
</p:tagLst>
</file>

<file path=ppt/tags/tag953.xml><?xml version="1.0" encoding="utf-8"?>
<p:tagLst xmlns:p="http://schemas.openxmlformats.org/presentationml/2006/main">
  <p:tag name="AS_UNIQUEID" val="2709"/>
</p:tagLst>
</file>

<file path=ppt/tags/tag954.xml><?xml version="1.0" encoding="utf-8"?>
<p:tagLst xmlns:p="http://schemas.openxmlformats.org/presentationml/2006/main">
  <p:tag name="AS_UNIQUEID" val="2710"/>
</p:tagLst>
</file>

<file path=ppt/tags/tag955.xml><?xml version="1.0" encoding="utf-8"?>
<p:tagLst xmlns:p="http://schemas.openxmlformats.org/presentationml/2006/main">
  <p:tag name="AS_UNIQUEID" val="2711"/>
</p:tagLst>
</file>

<file path=ppt/tags/tag956.xml><?xml version="1.0" encoding="utf-8"?>
<p:tagLst xmlns:p="http://schemas.openxmlformats.org/presentationml/2006/main">
  <p:tag name="AS_UNIQUEID" val="2712"/>
</p:tagLst>
</file>

<file path=ppt/tags/tag957.xml><?xml version="1.0" encoding="utf-8"?>
<p:tagLst xmlns:p="http://schemas.openxmlformats.org/presentationml/2006/main">
  <p:tag name="AS_UNIQUEID" val="2713"/>
</p:tagLst>
</file>

<file path=ppt/tags/tag958.xml><?xml version="1.0" encoding="utf-8"?>
<p:tagLst xmlns:p="http://schemas.openxmlformats.org/presentationml/2006/main">
  <p:tag name="AS_UNIQUEID" val="2714"/>
</p:tagLst>
</file>

<file path=ppt/tags/tag959.xml><?xml version="1.0" encoding="utf-8"?>
<p:tagLst xmlns:p="http://schemas.openxmlformats.org/presentationml/2006/main">
  <p:tag name="AS_UNIQUEID" val="4218"/>
</p:tagLst>
</file>

<file path=ppt/tags/tag96.xml><?xml version="1.0" encoding="utf-8"?>
<p:tagLst xmlns:p="http://schemas.openxmlformats.org/presentationml/2006/main">
  <p:tag name="AS_UNIQUEID" val="3395"/>
</p:tagLst>
</file>

<file path=ppt/tags/tag960.xml><?xml version="1.0" encoding="utf-8"?>
<p:tagLst xmlns:p="http://schemas.openxmlformats.org/presentationml/2006/main">
  <p:tag name="AS_UNIQUEID" val="4219"/>
</p:tagLst>
</file>

<file path=ppt/tags/tag961.xml><?xml version="1.0" encoding="utf-8"?>
<p:tagLst xmlns:p="http://schemas.openxmlformats.org/presentationml/2006/main">
  <p:tag name="AS_UNIQUEID" val="4220"/>
</p:tagLst>
</file>

<file path=ppt/tags/tag962.xml><?xml version="1.0" encoding="utf-8"?>
<p:tagLst xmlns:p="http://schemas.openxmlformats.org/presentationml/2006/main">
  <p:tag name="AS_UNIQUEID" val="4221"/>
</p:tagLst>
</file>

<file path=ppt/tags/tag963.xml><?xml version="1.0" encoding="utf-8"?>
<p:tagLst xmlns:p="http://schemas.openxmlformats.org/presentationml/2006/main">
  <p:tag name="AS_UNIQUEID" val="4222"/>
</p:tagLst>
</file>

<file path=ppt/tags/tag964.xml><?xml version="1.0" encoding="utf-8"?>
<p:tagLst xmlns:p="http://schemas.openxmlformats.org/presentationml/2006/main">
  <p:tag name="AS_UNIQUEID" val="4223"/>
</p:tagLst>
</file>

<file path=ppt/tags/tag965.xml><?xml version="1.0" encoding="utf-8"?>
<p:tagLst xmlns:p="http://schemas.openxmlformats.org/presentationml/2006/main">
  <p:tag name="AS_UNIQUEID" val="45"/>
</p:tagLst>
</file>

<file path=ppt/tags/tag966.xml><?xml version="1.0" encoding="utf-8"?>
<p:tagLst xmlns:p="http://schemas.openxmlformats.org/presentationml/2006/main">
  <p:tag name="AS_UNIQUEID" val="49"/>
</p:tagLst>
</file>

<file path=ppt/tags/tag967.xml><?xml version="1.0" encoding="utf-8"?>
<p:tagLst xmlns:p="http://schemas.openxmlformats.org/presentationml/2006/main">
  <p:tag name="AS_UNIQUEID" val="50"/>
</p:tagLst>
</file>

<file path=ppt/tags/tag968.xml><?xml version="1.0" encoding="utf-8"?>
<p:tagLst xmlns:p="http://schemas.openxmlformats.org/presentationml/2006/main">
  <p:tag name="AS_UNIQUEID" val="51"/>
</p:tagLst>
</file>

<file path=ppt/tags/tag969.xml><?xml version="1.0" encoding="utf-8"?>
<p:tagLst xmlns:p="http://schemas.openxmlformats.org/presentationml/2006/main">
  <p:tag name="AS_UNIQUEID" val="52"/>
</p:tagLst>
</file>

<file path=ppt/tags/tag97.xml><?xml version="1.0" encoding="utf-8"?>
<p:tagLst xmlns:p="http://schemas.openxmlformats.org/presentationml/2006/main">
  <p:tag name="AS_UNIQUEID" val="3396"/>
</p:tagLst>
</file>

<file path=ppt/tags/tag970.xml><?xml version="1.0" encoding="utf-8"?>
<p:tagLst xmlns:p="http://schemas.openxmlformats.org/presentationml/2006/main">
  <p:tag name="AS_UNIQUEID" val="53"/>
</p:tagLst>
</file>

<file path=ppt/tags/tag971.xml><?xml version="1.0" encoding="utf-8"?>
<p:tagLst xmlns:p="http://schemas.openxmlformats.org/presentationml/2006/main">
  <p:tag name="AS_UNIQUEID" val="54"/>
</p:tagLst>
</file>

<file path=ppt/tags/tag972.xml><?xml version="1.0" encoding="utf-8"?>
<p:tagLst xmlns:p="http://schemas.openxmlformats.org/presentationml/2006/main">
  <p:tag name="AS_UNIQUEID" val="55"/>
</p:tagLst>
</file>

<file path=ppt/tags/tag973.xml><?xml version="1.0" encoding="utf-8"?>
<p:tagLst xmlns:p="http://schemas.openxmlformats.org/presentationml/2006/main">
  <p:tag name="AS_UNIQUEID" val="2718"/>
</p:tagLst>
</file>

<file path=ppt/tags/tag974.xml><?xml version="1.0" encoding="utf-8"?>
<p:tagLst xmlns:p="http://schemas.openxmlformats.org/presentationml/2006/main">
  <p:tag name="AS_UNIQUEID" val="2719"/>
</p:tagLst>
</file>

<file path=ppt/tags/tag975.xml><?xml version="1.0" encoding="utf-8"?>
<p:tagLst xmlns:p="http://schemas.openxmlformats.org/presentationml/2006/main">
  <p:tag name="AS_UNIQUEID" val="2720"/>
</p:tagLst>
</file>

<file path=ppt/tags/tag976.xml><?xml version="1.0" encoding="utf-8"?>
<p:tagLst xmlns:p="http://schemas.openxmlformats.org/presentationml/2006/main">
  <p:tag name="AS_UNIQUEID" val="2721"/>
</p:tagLst>
</file>

<file path=ppt/tags/tag977.xml><?xml version="1.0" encoding="utf-8"?>
<p:tagLst xmlns:p="http://schemas.openxmlformats.org/presentationml/2006/main">
  <p:tag name="AS_UNIQUEID" val="4224"/>
</p:tagLst>
</file>

<file path=ppt/tags/tag978.xml><?xml version="1.0" encoding="utf-8"?>
<p:tagLst xmlns:p="http://schemas.openxmlformats.org/presentationml/2006/main">
  <p:tag name="AS_UNIQUEID" val="4225"/>
</p:tagLst>
</file>

<file path=ppt/tags/tag979.xml><?xml version="1.0" encoding="utf-8"?>
<p:tagLst xmlns:p="http://schemas.openxmlformats.org/presentationml/2006/main">
  <p:tag name="AS_UNIQUEID" val="4226"/>
</p:tagLst>
</file>

<file path=ppt/tags/tag98.xml><?xml version="1.0" encoding="utf-8"?>
<p:tagLst xmlns:p="http://schemas.openxmlformats.org/presentationml/2006/main">
  <p:tag name="AS_UNIQUEID" val="3397"/>
</p:tagLst>
</file>

<file path=ppt/tags/tag980.xml><?xml version="1.0" encoding="utf-8"?>
<p:tagLst xmlns:p="http://schemas.openxmlformats.org/presentationml/2006/main">
  <p:tag name="AS_UNIQUEID" val="4227"/>
</p:tagLst>
</file>

<file path=ppt/tags/tag981.xml><?xml version="1.0" encoding="utf-8"?>
<p:tagLst xmlns:p="http://schemas.openxmlformats.org/presentationml/2006/main">
  <p:tag name="AS_UNIQUEID" val="4228"/>
</p:tagLst>
</file>

<file path=ppt/tags/tag982.xml><?xml version="1.0" encoding="utf-8"?>
<p:tagLst xmlns:p="http://schemas.openxmlformats.org/presentationml/2006/main">
  <p:tag name="AS_UNIQUEID" val="4229"/>
</p:tagLst>
</file>

<file path=ppt/tags/tag983.xml><?xml version="1.0" encoding="utf-8"?>
<p:tagLst xmlns:p="http://schemas.openxmlformats.org/presentationml/2006/main">
  <p:tag name="AS_UNIQUEID" val="4230"/>
</p:tagLst>
</file>

<file path=ppt/tags/tag984.xml><?xml version="1.0" encoding="utf-8"?>
<p:tagLst xmlns:p="http://schemas.openxmlformats.org/presentationml/2006/main">
  <p:tag name="AS_UNIQUEID" val="4231"/>
</p:tagLst>
</file>

<file path=ppt/tags/tag985.xml><?xml version="1.0" encoding="utf-8"?>
<p:tagLst xmlns:p="http://schemas.openxmlformats.org/presentationml/2006/main">
  <p:tag name="AS_UNIQUEID" val="4232"/>
</p:tagLst>
</file>

<file path=ppt/tags/tag986.xml><?xml version="1.0" encoding="utf-8"?>
<p:tagLst xmlns:p="http://schemas.openxmlformats.org/presentationml/2006/main">
  <p:tag name="AS_UNIQUEID" val="4233"/>
</p:tagLst>
</file>

<file path=ppt/tags/tag987.xml><?xml version="1.0" encoding="utf-8"?>
<p:tagLst xmlns:p="http://schemas.openxmlformats.org/presentationml/2006/main">
  <p:tag name="AS_UNIQUEID" val="4234"/>
</p:tagLst>
</file>

<file path=ppt/tags/tag988.xml><?xml version="1.0" encoding="utf-8"?>
<p:tagLst xmlns:p="http://schemas.openxmlformats.org/presentationml/2006/main">
  <p:tag name="AS_UNIQUEID" val="4235"/>
</p:tagLst>
</file>

<file path=ppt/tags/tag989.xml><?xml version="1.0" encoding="utf-8"?>
<p:tagLst xmlns:p="http://schemas.openxmlformats.org/presentationml/2006/main">
  <p:tag name="AS_UNIQUEID" val="4236"/>
</p:tagLst>
</file>

<file path=ppt/tags/tag99.xml><?xml version="1.0" encoding="utf-8"?>
<p:tagLst xmlns:p="http://schemas.openxmlformats.org/presentationml/2006/main">
  <p:tag name="AS_UNIQUEID" val="3398"/>
</p:tagLst>
</file>

<file path=ppt/tags/tag990.xml><?xml version="1.0" encoding="utf-8"?>
<p:tagLst xmlns:p="http://schemas.openxmlformats.org/presentationml/2006/main">
  <p:tag name="AS_UNIQUEID" val="74"/>
</p:tagLst>
</file>

<file path=ppt/tags/tag991.xml><?xml version="1.0" encoding="utf-8"?>
<p:tagLst xmlns:p="http://schemas.openxmlformats.org/presentationml/2006/main">
  <p:tag name="AS_UNIQUEID" val="4237"/>
</p:tagLst>
</file>

<file path=ppt/tags/tag992.xml><?xml version="1.0" encoding="utf-8"?>
<p:tagLst xmlns:p="http://schemas.openxmlformats.org/presentationml/2006/main">
  <p:tag name="AS_UNIQUEID" val="4238"/>
</p:tagLst>
</file>

<file path=ppt/tags/tag993.xml><?xml version="1.0" encoding="utf-8"?>
<p:tagLst xmlns:p="http://schemas.openxmlformats.org/presentationml/2006/main">
  <p:tag name="AS_UNIQUEID" val="4239"/>
</p:tagLst>
</file>

<file path=ppt/tags/tag994.xml><?xml version="1.0" encoding="utf-8"?>
<p:tagLst xmlns:p="http://schemas.openxmlformats.org/presentationml/2006/main">
  <p:tag name="AS_UNIQUEID" val="4240"/>
</p:tagLst>
</file>

<file path=ppt/tags/tag995.xml><?xml version="1.0" encoding="utf-8"?>
<p:tagLst xmlns:p="http://schemas.openxmlformats.org/presentationml/2006/main">
  <p:tag name="AS_UNIQUEID" val="4241"/>
</p:tagLst>
</file>

<file path=ppt/tags/tag996.xml><?xml version="1.0" encoding="utf-8"?>
<p:tagLst xmlns:p="http://schemas.openxmlformats.org/presentationml/2006/main">
  <p:tag name="AS_UNIQUEID" val="4242"/>
</p:tagLst>
</file>

<file path=ppt/tags/tag997.xml><?xml version="1.0" encoding="utf-8"?>
<p:tagLst xmlns:p="http://schemas.openxmlformats.org/presentationml/2006/main">
  <p:tag name="AS_UNIQUEID" val="4243"/>
</p:tagLst>
</file>

<file path=ppt/tags/tag998.xml><?xml version="1.0" encoding="utf-8"?>
<p:tagLst xmlns:p="http://schemas.openxmlformats.org/presentationml/2006/main">
  <p:tag name="AS_UNIQUEID" val="4244"/>
</p:tagLst>
</file>

<file path=ppt/tags/tag999.xml><?xml version="1.0" encoding="utf-8"?>
<p:tagLst xmlns:p="http://schemas.openxmlformats.org/presentationml/2006/main">
  <p:tag name="AS_UNIQUEID" val="4245"/>
</p:tagLst>
</file>

<file path=ppt/theme/theme1.xml><?xml version="1.0" encoding="utf-8"?>
<a:theme xmlns:r="http://schemas.openxmlformats.org/officeDocument/2006/relationships" xmlns:a="http://schemas.openxmlformats.org/drawingml/2006/main" name="mykonglong.taobao.com">
  <a:themeElements>
    <a:clrScheme name="mykonglong.taobao.c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ykonglong.taobao.com">
      <a:majorFont>
        <a:latin typeface="Arial"/>
        <a:ea typeface="宋体"/>
        <a:cs typeface="Arial"/>
      </a:majorFont>
      <a:minorFont>
        <a:latin typeface="Arial"/>
        <a:ea typeface="宋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mykonglong.taobao.com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konglong.taobao.com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konglong.taobao.com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konglong.taobao.com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konglong.taobao.com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konglong.taobao.com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konglong.taobao.com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konglong.taobao.com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konglong.taobao.com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konglong.taobao.com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konglong.taobao.com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konglong.taobao.com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aragraphs>344</Paragraphs>
  <Slides>43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8" baseType="lpstr">
      <vt:lpstr>Arial</vt:lpstr>
      <vt:lpstr>宋体</vt:lpstr>
      <vt:lpstr>Calibri</vt:lpstr>
      <vt:lpstr>隶书</vt:lpstr>
      <vt:lpstr>Times New Roman</vt:lpstr>
      <vt:lpstr>华文楷体</vt:lpstr>
      <vt:lpstr>黑体</vt:lpstr>
      <vt:lpstr>楷体</vt:lpstr>
      <vt:lpstr>微软雅黑</vt:lpstr>
      <vt:lpstr>Helvetica</vt:lpstr>
      <vt:lpstr>方正正黑简体</vt:lpstr>
      <vt:lpstr>Wingdings</vt:lpstr>
      <vt:lpstr>楷体_GB2312</vt:lpstr>
      <vt:lpstr>等线</vt:lpstr>
      <vt:lpstr>mykonglong.taobao.com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23.0300</AppVersion>
  <TotalTime>0</TotalTim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2024-08-20T15:20:13Z</cp:lastPrinted>
  <dcterms:created xsi:type="dcterms:W3CDTF">2024-08-20T15:20:13Z</dcterms:created>
  <dcterms:modified xsi:type="dcterms:W3CDTF">2024-08-20T07:20:13Z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