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7" r:id="rId8"/>
    <p:sldId id="260" r:id="rId9"/>
    <p:sldId id="261" r:id="rId10"/>
    <p:sldId id="262" r:id="rId11"/>
    <p:sldId id="269" r:id="rId12"/>
    <p:sldId id="270" r:id="rId13"/>
    <p:sldId id="272" r:id="rId14"/>
    <p:sldId id="271" r:id="rId15"/>
    <p:sldId id="273" r:id="rId16"/>
    <p:sldId id="274" r:id="rId17"/>
    <p:sldId id="276" r:id="rId18"/>
    <p:sldId id="278" r:id="rId19"/>
    <p:sldId id="279" r:id="rId20"/>
    <p:sldId id="275" r:id="rId21"/>
    <p:sldId id="277" r:id="rId22"/>
    <p:sldId id="280" r:id="rId23"/>
    <p:sldId id="282" r:id="rId24"/>
    <p:sldId id="281" r:id="rId25"/>
    <p:sldId id="283" r:id="rId26"/>
    <p:sldId id="284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93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0" y="2448369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10.2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阿基米德原理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73735" y="2397125"/>
            <a:ext cx="223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【实验器材】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1981835" y="3084195"/>
            <a:ext cx="8228965" cy="3510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673735" y="2397125"/>
            <a:ext cx="3017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【实验数据记录】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375920" y="2919095"/>
          <a:ext cx="11657965" cy="370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728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次数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小桶所受重力</a:t>
                      </a:r>
                      <a:r>
                        <a:rPr lang="en-US" altLang="zh-CN" sz="2400" i="1"/>
                        <a:t>G</a:t>
                      </a:r>
                      <a:r>
                        <a:rPr lang="zh-CN" altLang="en-US" sz="2400" i="1" baseline="-25000"/>
                        <a:t>桶</a:t>
                      </a:r>
                      <a:r>
                        <a:rPr lang="en-US" altLang="zh-CN" sz="2400" i="1" baseline="-25000"/>
                        <a:t> 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物体所受重力</a:t>
                      </a:r>
                      <a:r>
                        <a:rPr lang="en-US" altLang="zh-CN" sz="2400" i="1">
                          <a:sym typeface="+mn-ea"/>
                        </a:rPr>
                        <a:t>G</a:t>
                      </a:r>
                      <a:r>
                        <a:rPr lang="zh-CN" altLang="en-US" sz="2400" i="1" baseline="-25000">
                          <a:sym typeface="+mn-ea"/>
                        </a:rPr>
                        <a:t>物</a:t>
                      </a:r>
                      <a:r>
                        <a:rPr lang="en-US" altLang="zh-CN" sz="2400" i="1" baseline="-25000">
                          <a:sym typeface="+mn-ea"/>
                        </a:rPr>
                        <a:t> </a:t>
                      </a:r>
                      <a:r>
                        <a:rPr lang="en-US" altLang="zh-CN" sz="2400">
                          <a:sym typeface="+mn-ea"/>
                        </a:rPr>
                        <a:t>/N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物体在水中时弹簧测力计的示数</a:t>
                      </a:r>
                      <a:r>
                        <a:rPr lang="en-US" altLang="zh-CN" sz="2400" i="1">
                          <a:sym typeface="+mn-ea"/>
                        </a:rPr>
                        <a:t>F</a:t>
                      </a:r>
                      <a:r>
                        <a:rPr lang="zh-CN" altLang="en-US" sz="2400" i="1" baseline="-25000">
                          <a:sym typeface="+mn-ea"/>
                        </a:rPr>
                        <a:t>拉</a:t>
                      </a:r>
                      <a:r>
                        <a:rPr lang="en-US" altLang="zh-CN" sz="2400" i="1" baseline="-25000">
                          <a:sym typeface="+mn-ea"/>
                        </a:rPr>
                        <a:t> </a:t>
                      </a:r>
                      <a:r>
                        <a:rPr lang="en-US" altLang="zh-CN" sz="2400">
                          <a:sym typeface="+mn-ea"/>
                        </a:rPr>
                        <a:t>/N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小桶和排开的水所受的总重力</a:t>
                      </a:r>
                      <a:r>
                        <a:rPr lang="en-US" altLang="zh-CN" sz="2400" i="1">
                          <a:sym typeface="+mn-ea"/>
                        </a:rPr>
                        <a:t>G</a:t>
                      </a:r>
                      <a:r>
                        <a:rPr lang="zh-CN" altLang="en-US" sz="2400" i="1" baseline="-25000">
                          <a:sym typeface="+mn-ea"/>
                        </a:rPr>
                        <a:t>总</a:t>
                      </a:r>
                      <a:r>
                        <a:rPr lang="en-US" altLang="zh-CN" sz="2400" i="1" baseline="-25000">
                          <a:sym typeface="+mn-ea"/>
                        </a:rPr>
                        <a:t> </a:t>
                      </a:r>
                      <a:r>
                        <a:rPr lang="en-US" altLang="zh-CN" sz="2400">
                          <a:sym typeface="+mn-ea"/>
                        </a:rPr>
                        <a:t>/N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浮力</a:t>
                      </a:r>
                      <a:r>
                        <a:rPr lang="en-US" altLang="zh-CN" sz="2400" i="1">
                          <a:sym typeface="+mn-ea"/>
                        </a:rPr>
                        <a:t>F</a:t>
                      </a:r>
                      <a:r>
                        <a:rPr lang="zh-CN" altLang="en-US" sz="2400" i="1" baseline="-25000">
                          <a:sym typeface="+mn-ea"/>
                        </a:rPr>
                        <a:t>浮</a:t>
                      </a:r>
                      <a:r>
                        <a:rPr lang="en-US" altLang="zh-CN" sz="2400" i="1" baseline="-25000">
                          <a:sym typeface="+mn-ea"/>
                        </a:rPr>
                        <a:t> </a:t>
                      </a:r>
                      <a:r>
                        <a:rPr lang="en-US" altLang="zh-CN" sz="2400">
                          <a:sym typeface="+mn-ea"/>
                        </a:rPr>
                        <a:t>/N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排开的水所受重力</a:t>
                      </a:r>
                      <a:r>
                        <a:rPr lang="en-US" altLang="zh-CN" sz="2400" i="1">
                          <a:sym typeface="+mn-ea"/>
                        </a:rPr>
                        <a:t>G</a:t>
                      </a:r>
                      <a:r>
                        <a:rPr lang="zh-CN" altLang="en-US" sz="2400" i="1" baseline="-25000">
                          <a:sym typeface="+mn-ea"/>
                        </a:rPr>
                        <a:t>排</a:t>
                      </a:r>
                      <a:r>
                        <a:rPr lang="en-US" altLang="zh-CN" sz="2400" i="1" baseline="-25000">
                          <a:sym typeface="+mn-ea"/>
                        </a:rPr>
                        <a:t> </a:t>
                      </a:r>
                      <a:r>
                        <a:rPr lang="en-US" altLang="zh-CN" sz="2400">
                          <a:sym typeface="+mn-ea"/>
                        </a:rPr>
                        <a:t>/N</a:t>
                      </a: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pic>
        <p:nvPicPr>
          <p:cNvPr id="3" name="实验10-4探究浮力的大小跟排开液体所受重力的关系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4285" y="2556510"/>
            <a:ext cx="7012940" cy="3879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673735" y="2397125"/>
            <a:ext cx="2851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【实验数据】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3168650"/>
            <a:ext cx="12041505" cy="274129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536940" y="3002280"/>
            <a:ext cx="3411855" cy="3023870"/>
          </a:xfrm>
          <a:prstGeom prst="roundRect">
            <a:avLst>
              <a:gd name="adj" fmla="val 22112"/>
            </a:avLst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ttps://docer-ks3.wpscdn.cn/picture/202805780/bf511fb6a035f14e4fc0ea8189601564_612.jpg" descr="DSC"/>
          <p:cNvPicPr>
            <a:picLocks noChangeAspect="1"/>
          </p:cNvPicPr>
          <p:nvPr/>
        </p:nvPicPr>
        <p:blipFill>
          <a:blip r:embed="rId3">
            <a:alphaModFix amt="55000"/>
          </a:blip>
          <a:srcRect l="-145" r="12780" b="26040"/>
          <a:stretch>
            <a:fillRect/>
          </a:stretch>
        </p:blipFill>
        <p:spPr>
          <a:xfrm>
            <a:off x="-27940" y="601345"/>
            <a:ext cx="12219940" cy="62566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673735" y="2397125"/>
            <a:ext cx="223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【实验结论】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9795" y="2972435"/>
            <a:ext cx="1012063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大量实验结果表明：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 b="1">
                <a:solidFill>
                  <a:schemeClr val="accent5"/>
                </a:solidFill>
              </a:rPr>
              <a:t>浸在液体中的物体受到向上的浮力，浮力的大小等于它排开的液体所受的重力。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chemeClr val="tx1"/>
                </a:solidFill>
              </a:rPr>
              <a:t>这就是著名的</a:t>
            </a:r>
            <a:r>
              <a:rPr lang="zh-CN" altLang="en-US" sz="2800" b="1">
                <a:solidFill>
                  <a:schemeClr val="accent5"/>
                </a:solidFill>
              </a:rPr>
              <a:t>阿基米德原理。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821815"/>
            <a:ext cx="2607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阿基米德原理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915035" y="2467610"/>
            <a:ext cx="108038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浸在液体中的物体受到向上的浮力，</a:t>
            </a:r>
            <a:r>
              <a:rPr lang="zh-CN" altLang="en-US" sz="2800" b="1">
                <a:solidFill>
                  <a:srgbClr val="036EB8"/>
                </a:solidFill>
              </a:rPr>
              <a:t>浮力</a:t>
            </a:r>
            <a:r>
              <a:rPr lang="zh-CN" altLang="en-US" sz="2800"/>
              <a:t>的大小</a:t>
            </a:r>
            <a:r>
              <a:rPr lang="zh-CN" altLang="en-US" sz="2800" b="1">
                <a:solidFill>
                  <a:srgbClr val="036EB8"/>
                </a:solidFill>
              </a:rPr>
              <a:t>等于</a:t>
            </a:r>
            <a:r>
              <a:rPr lang="zh-CN" altLang="en-US" sz="2800"/>
              <a:t>它</a:t>
            </a:r>
            <a:r>
              <a:rPr lang="zh-CN" altLang="en-US" sz="2800" b="1">
                <a:solidFill>
                  <a:srgbClr val="036EB8"/>
                </a:solidFill>
              </a:rPr>
              <a:t>排开</a:t>
            </a:r>
            <a:r>
              <a:rPr lang="zh-CN" altLang="en-US" sz="2800"/>
              <a:t>的</a:t>
            </a:r>
            <a:r>
              <a:rPr lang="zh-CN" altLang="en-US" sz="2800" b="1">
                <a:solidFill>
                  <a:srgbClr val="036EB8"/>
                </a:solidFill>
              </a:rPr>
              <a:t>液体所受</a:t>
            </a:r>
            <a:r>
              <a:rPr lang="zh-CN" altLang="en-US" sz="2800"/>
              <a:t>的</a:t>
            </a:r>
            <a:r>
              <a:rPr lang="zh-CN" altLang="en-US" sz="2800" b="1">
                <a:solidFill>
                  <a:srgbClr val="036EB8"/>
                </a:solidFill>
              </a:rPr>
              <a:t>重力</a:t>
            </a:r>
            <a:r>
              <a:rPr lang="zh-CN" altLang="en-US" sz="2800"/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5035" y="3851275"/>
            <a:ext cx="106495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公式表示：</a:t>
            </a:r>
          </a:p>
          <a:p>
            <a:pPr algn="ctr"/>
            <a:r>
              <a:rPr lang="en-US" altLang="zh-CN" sz="3200" b="1" i="1"/>
              <a:t>F</a:t>
            </a:r>
            <a:r>
              <a:rPr lang="zh-CN" altLang="en-US" sz="3200" b="1" baseline="-25000"/>
              <a:t>浮</a:t>
            </a:r>
            <a:r>
              <a:rPr lang="en-US" altLang="zh-CN" sz="3200" b="1"/>
              <a:t>=</a:t>
            </a:r>
            <a:r>
              <a:rPr lang="en-US" altLang="zh-CN" sz="3200" b="1" i="1"/>
              <a:t>G</a:t>
            </a:r>
            <a:r>
              <a:rPr lang="zh-CN" altLang="en-US" sz="3200" b="1" baseline="-25000"/>
              <a:t>排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9795" y="4904105"/>
            <a:ext cx="3296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i="1">
                <a:sym typeface="+mn-ea"/>
              </a:rPr>
              <a:t>F</a:t>
            </a:r>
            <a:r>
              <a:rPr lang="zh-CN" altLang="en-US" sz="2800" baseline="-25000">
                <a:sym typeface="+mn-ea"/>
              </a:rPr>
              <a:t>浮</a:t>
            </a:r>
            <a:r>
              <a:rPr lang="en-US" altLang="zh-CN" sz="2800" baseline="-250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= </a:t>
            </a:r>
            <a:r>
              <a:rPr lang="en-US" altLang="zh-CN" sz="2800" i="1">
                <a:sym typeface="+mn-ea"/>
              </a:rPr>
              <a:t>m</a:t>
            </a:r>
            <a:r>
              <a:rPr lang="zh-CN" altLang="en-US" sz="2800" baseline="-25000">
                <a:sym typeface="+mn-ea"/>
              </a:rPr>
              <a:t>排</a:t>
            </a:r>
            <a:r>
              <a:rPr lang="en-US" altLang="zh-CN" sz="2800" i="1">
                <a:sym typeface="+mn-ea"/>
              </a:rPr>
              <a:t>g </a:t>
            </a:r>
            <a:r>
              <a:rPr lang="en-US" altLang="zh-CN" sz="2800">
                <a:sym typeface="+mn-ea"/>
              </a:rPr>
              <a:t>= 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800" i="1">
                <a:sym typeface="+mn-ea"/>
              </a:rPr>
              <a:t>gV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排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5539740"/>
            <a:ext cx="12188190" cy="868680"/>
            <a:chOff x="0" y="8244"/>
            <a:chExt cx="19194" cy="1368"/>
          </a:xfrm>
        </p:grpSpPr>
        <p:sp>
          <p:nvSpPr>
            <p:cNvPr id="21" name="矩形 20"/>
            <p:cNvSpPr/>
            <p:nvPr/>
          </p:nvSpPr>
          <p:spPr>
            <a:xfrm>
              <a:off x="0" y="8244"/>
              <a:ext cx="19195" cy="1368"/>
            </a:xfrm>
            <a:prstGeom prst="rect">
              <a:avLst/>
            </a:prstGeom>
            <a:solidFill>
              <a:srgbClr val="BDD7EE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906" y="8405"/>
              <a:ext cx="3793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altLang="zh-CN" sz="3600" b="1" i="1">
                  <a:sym typeface="+mn-ea"/>
                </a:rPr>
                <a:t>F</a:t>
              </a:r>
              <a:r>
                <a:rPr lang="zh-CN" altLang="en-US" sz="3600" b="1" baseline="-25000">
                  <a:sym typeface="+mn-ea"/>
                </a:rPr>
                <a:t>浮</a:t>
              </a:r>
              <a:r>
                <a:rPr lang="en-US" altLang="zh-CN" sz="3600" b="1">
                  <a:sym typeface="+mn-ea"/>
                </a:rPr>
                <a:t>=</a:t>
              </a:r>
              <a:r>
                <a:rPr lang="en-US" altLang="zh-CN" sz="3600" b="1" i="1">
                  <a:sym typeface="+mn-ea"/>
                </a:rPr>
                <a:t>ρ</a:t>
              </a:r>
              <a:r>
                <a:rPr lang="zh-CN" altLang="en-US" sz="3600" b="1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液</a:t>
              </a:r>
              <a:r>
                <a:rPr lang="en-US" altLang="zh-CN" sz="3600" b="1" i="1">
                  <a:sym typeface="+mn-ea"/>
                </a:rPr>
                <a:t>gV</a:t>
              </a:r>
              <a:r>
                <a:rPr lang="zh-CN" altLang="en-US" sz="3600" b="1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排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42050" y="329565"/>
            <a:ext cx="5484495" cy="2352040"/>
            <a:chOff x="7864" y="519"/>
            <a:chExt cx="8637" cy="3704"/>
          </a:xfrm>
        </p:grpSpPr>
        <p:sp>
          <p:nvSpPr>
            <p:cNvPr id="9443" name="图形 9383"/>
            <p:cNvSpPr/>
            <p:nvPr/>
          </p:nvSpPr>
          <p:spPr>
            <a:xfrm>
              <a:off x="7864" y="519"/>
              <a:ext cx="18" cy="1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44" name="图形 9383"/>
            <p:cNvSpPr/>
            <p:nvPr/>
          </p:nvSpPr>
          <p:spPr>
            <a:xfrm>
              <a:off x="7864" y="519"/>
              <a:ext cx="18" cy="1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46" name="图形 9383"/>
            <p:cNvSpPr/>
            <p:nvPr/>
          </p:nvSpPr>
          <p:spPr>
            <a:xfrm>
              <a:off x="7864" y="519"/>
              <a:ext cx="18" cy="1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47" name="图形 9383"/>
            <p:cNvSpPr/>
            <p:nvPr/>
          </p:nvSpPr>
          <p:spPr>
            <a:xfrm>
              <a:off x="7864" y="519"/>
              <a:ext cx="18" cy="1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85" name="图形 9383"/>
            <p:cNvSpPr/>
            <p:nvPr/>
          </p:nvSpPr>
          <p:spPr>
            <a:xfrm>
              <a:off x="7998" y="873"/>
              <a:ext cx="8302" cy="3256"/>
            </a:xfrm>
            <a:custGeom>
              <a:avLst/>
              <a:gdLst>
                <a:gd name="connsiteX0" fmla="*/ 4078845 w 4296205"/>
                <a:gd name="connsiteY0" fmla="*/ 0 h 2501236"/>
                <a:gd name="connsiteX1" fmla="*/ 510398 w 4296205"/>
                <a:gd name="connsiteY1" fmla="*/ 0 h 2501236"/>
                <a:gd name="connsiteX2" fmla="*/ 293038 w 4296205"/>
                <a:gd name="connsiteY2" fmla="*/ 217360 h 2501236"/>
                <a:gd name="connsiteX3" fmla="*/ 293038 w 4296205"/>
                <a:gd name="connsiteY3" fmla="*/ 2074259 h 2501236"/>
                <a:gd name="connsiteX4" fmla="*/ 275321 w 4296205"/>
                <a:gd name="connsiteY4" fmla="*/ 2118836 h 2501236"/>
                <a:gd name="connsiteX5" fmla="*/ 17956 w 4296205"/>
                <a:gd name="connsiteY5" fmla="*/ 2391537 h 2501236"/>
                <a:gd name="connsiteX6" fmla="*/ 75677 w 4296205"/>
                <a:gd name="connsiteY6" fmla="*/ 2500313 h 2501236"/>
                <a:gd name="connsiteX7" fmla="*/ 1203438 w 4296205"/>
                <a:gd name="connsiteY7" fmla="*/ 2315718 h 2501236"/>
                <a:gd name="connsiteX8" fmla="*/ 1203914 w 4296205"/>
                <a:gd name="connsiteY8" fmla="*/ 2308289 h 2501236"/>
                <a:gd name="connsiteX9" fmla="*/ 4078845 w 4296205"/>
                <a:gd name="connsiteY9" fmla="*/ 2308289 h 2501236"/>
                <a:gd name="connsiteX10" fmla="*/ 4296205 w 4296205"/>
                <a:gd name="connsiteY10" fmla="*/ 2090928 h 2501236"/>
                <a:gd name="connsiteX11" fmla="*/ 4296205 w 4296205"/>
                <a:gd name="connsiteY11" fmla="*/ 217360 h 2501236"/>
                <a:gd name="connsiteX12" fmla="*/ 4078845 w 4296205"/>
                <a:gd name="connsiteY12" fmla="*/ 0 h 250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6205" h="2501236">
                  <a:moveTo>
                    <a:pt x="4078845" y="0"/>
                  </a:moveTo>
                  <a:lnTo>
                    <a:pt x="510398" y="0"/>
                  </a:lnTo>
                  <a:cubicBezTo>
                    <a:pt x="390384" y="0"/>
                    <a:pt x="293038" y="97345"/>
                    <a:pt x="293038" y="217360"/>
                  </a:cubicBezTo>
                  <a:lnTo>
                    <a:pt x="293038" y="2074259"/>
                  </a:lnTo>
                  <a:cubicBezTo>
                    <a:pt x="293038" y="2090833"/>
                    <a:pt x="286656" y="2106835"/>
                    <a:pt x="275321" y="2118836"/>
                  </a:cubicBezTo>
                  <a:lnTo>
                    <a:pt x="17956" y="2391537"/>
                  </a:lnTo>
                  <a:cubicBezTo>
                    <a:pt x="-24716" y="2436781"/>
                    <a:pt x="14336" y="2510314"/>
                    <a:pt x="75677" y="2500313"/>
                  </a:cubicBezTo>
                  <a:lnTo>
                    <a:pt x="1203438" y="2315718"/>
                  </a:lnTo>
                  <a:lnTo>
                    <a:pt x="1203914" y="2308289"/>
                  </a:lnTo>
                  <a:lnTo>
                    <a:pt x="4078845" y="2308289"/>
                  </a:lnTo>
                  <a:cubicBezTo>
                    <a:pt x="4198860" y="2308289"/>
                    <a:pt x="4296205" y="2210943"/>
                    <a:pt x="4296205" y="2090928"/>
                  </a:cubicBezTo>
                  <a:lnTo>
                    <a:pt x="4296205" y="217360"/>
                  </a:lnTo>
                  <a:cubicBezTo>
                    <a:pt x="4296301" y="97345"/>
                    <a:pt x="4198955" y="0"/>
                    <a:pt x="4078845" y="0"/>
                  </a:cubicBezTo>
                  <a:close/>
                </a:path>
              </a:pathLst>
            </a:custGeom>
            <a:solidFill>
              <a:srgbClr val="FB9E13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9386" name="图形 9383"/>
            <p:cNvGrpSpPr/>
            <p:nvPr/>
          </p:nvGrpSpPr>
          <p:grpSpPr>
            <a:xfrm>
              <a:off x="15081" y="2493"/>
              <a:ext cx="1318" cy="1414"/>
              <a:chOff x="7408390" y="3380589"/>
              <a:chExt cx="880795" cy="1304948"/>
            </a:xfrm>
          </p:grpSpPr>
          <p:grpSp>
            <p:nvGrpSpPr>
              <p:cNvPr id="9387" name="图形 9383"/>
              <p:cNvGrpSpPr/>
              <p:nvPr/>
            </p:nvGrpSpPr>
            <p:grpSpPr>
              <a:xfrm>
                <a:off x="7922654" y="3940873"/>
                <a:ext cx="235719" cy="286035"/>
                <a:chOff x="7922654" y="3940873"/>
                <a:chExt cx="235719" cy="286035"/>
              </a:xfrm>
            </p:grpSpPr>
            <p:sp>
              <p:nvSpPr>
                <p:cNvPr id="9388" name="任意多边形: 形状 9387"/>
                <p:cNvSpPr/>
                <p:nvPr/>
              </p:nvSpPr>
              <p:spPr>
                <a:xfrm>
                  <a:off x="7930912" y="3949127"/>
                  <a:ext cx="218974" cy="269399"/>
                </a:xfrm>
                <a:custGeom>
                  <a:avLst/>
                  <a:gdLst>
                    <a:gd name="connsiteX0" fmla="*/ 218963 w 218974"/>
                    <a:gd name="connsiteY0" fmla="*/ 88901 h 269399"/>
                    <a:gd name="connsiteX1" fmla="*/ 193722 w 218974"/>
                    <a:gd name="connsiteY1" fmla="*/ 199391 h 269399"/>
                    <a:gd name="connsiteX2" fmla="*/ 212772 w 218974"/>
                    <a:gd name="connsiteY2" fmla="*/ 269399 h 269399"/>
                    <a:gd name="connsiteX3" fmla="*/ 72278 w 218974"/>
                    <a:gd name="connsiteY3" fmla="*/ 269399 h 269399"/>
                    <a:gd name="connsiteX4" fmla="*/ 62181 w 218974"/>
                    <a:gd name="connsiteY4" fmla="*/ 227870 h 269399"/>
                    <a:gd name="connsiteX5" fmla="*/ 13794 w 218974"/>
                    <a:gd name="connsiteY5" fmla="*/ 192247 h 269399"/>
                    <a:gd name="connsiteX6" fmla="*/ 3793 w 218974"/>
                    <a:gd name="connsiteY6" fmla="*/ 100235 h 269399"/>
                    <a:gd name="connsiteX7" fmla="*/ 108282 w 218974"/>
                    <a:gd name="connsiteY7" fmla="*/ 6795 h 269399"/>
                    <a:gd name="connsiteX8" fmla="*/ 109235 w 218974"/>
                    <a:gd name="connsiteY8" fmla="*/ 33370 h 269399"/>
                    <a:gd name="connsiteX9" fmla="*/ 153526 w 218974"/>
                    <a:gd name="connsiteY9" fmla="*/ 509 h 269399"/>
                    <a:gd name="connsiteX10" fmla="*/ 218963 w 218974"/>
                    <a:gd name="connsiteY10" fmla="*/ 88901 h 269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8974" h="269399">
                      <a:moveTo>
                        <a:pt x="218963" y="88901"/>
                      </a:moveTo>
                      <a:cubicBezTo>
                        <a:pt x="215915" y="134430"/>
                        <a:pt x="218010" y="129382"/>
                        <a:pt x="193722" y="199391"/>
                      </a:cubicBezTo>
                      <a:cubicBezTo>
                        <a:pt x="188292" y="215012"/>
                        <a:pt x="212772" y="269399"/>
                        <a:pt x="212772" y="269399"/>
                      </a:cubicBezTo>
                      <a:lnTo>
                        <a:pt x="72278" y="269399"/>
                      </a:lnTo>
                      <a:lnTo>
                        <a:pt x="62181" y="227870"/>
                      </a:lnTo>
                      <a:cubicBezTo>
                        <a:pt x="62181" y="227870"/>
                        <a:pt x="37226" y="202915"/>
                        <a:pt x="13794" y="192247"/>
                      </a:cubicBezTo>
                      <a:cubicBezTo>
                        <a:pt x="-9542" y="181579"/>
                        <a:pt x="3793" y="100235"/>
                        <a:pt x="3793" y="100235"/>
                      </a:cubicBezTo>
                      <a:lnTo>
                        <a:pt x="108282" y="6795"/>
                      </a:lnTo>
                      <a:cubicBezTo>
                        <a:pt x="108282" y="6795"/>
                        <a:pt x="96566" y="33465"/>
                        <a:pt x="109235" y="33370"/>
                      </a:cubicBezTo>
                      <a:cubicBezTo>
                        <a:pt x="121903" y="33275"/>
                        <a:pt x="138000" y="13463"/>
                        <a:pt x="153526" y="509"/>
                      </a:cubicBezTo>
                      <a:cubicBezTo>
                        <a:pt x="162765" y="-7207"/>
                        <a:pt x="219915" y="75185"/>
                        <a:pt x="218963" y="88901"/>
                      </a:cubicBezTo>
                      <a:close/>
                    </a:path>
                  </a:pathLst>
                </a:custGeom>
                <a:solidFill>
                  <a:srgbClr val="FFDF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89" name="任意多边形: 形状 9388"/>
                <p:cNvSpPr/>
                <p:nvPr/>
              </p:nvSpPr>
              <p:spPr>
                <a:xfrm>
                  <a:off x="7922654" y="3940873"/>
                  <a:ext cx="235719" cy="286035"/>
                </a:xfrm>
                <a:custGeom>
                  <a:avLst/>
                  <a:gdLst>
                    <a:gd name="connsiteX0" fmla="*/ 72439 w 235719"/>
                    <a:gd name="connsiteY0" fmla="*/ 279654 h 286035"/>
                    <a:gd name="connsiteX1" fmla="*/ 62914 w 235719"/>
                    <a:gd name="connsiteY1" fmla="*/ 240411 h 286035"/>
                    <a:gd name="connsiteX2" fmla="*/ 18623 w 235719"/>
                    <a:gd name="connsiteY2" fmla="*/ 208121 h 286035"/>
                    <a:gd name="connsiteX3" fmla="*/ 49 w 235719"/>
                    <a:gd name="connsiteY3" fmla="*/ 150400 h 286035"/>
                    <a:gd name="connsiteX4" fmla="*/ 3955 w 235719"/>
                    <a:gd name="connsiteY4" fmla="*/ 107156 h 286035"/>
                    <a:gd name="connsiteX5" fmla="*/ 6622 w 235719"/>
                    <a:gd name="connsiteY5" fmla="*/ 102298 h 286035"/>
                    <a:gd name="connsiteX6" fmla="*/ 111111 w 235719"/>
                    <a:gd name="connsiteY6" fmla="*/ 8858 h 286035"/>
                    <a:gd name="connsiteX7" fmla="*/ 121493 w 235719"/>
                    <a:gd name="connsiteY7" fmla="*/ 8287 h 286035"/>
                    <a:gd name="connsiteX8" fmla="*/ 124255 w 235719"/>
                    <a:gd name="connsiteY8" fmla="*/ 18288 h 286035"/>
                    <a:gd name="connsiteX9" fmla="*/ 120064 w 235719"/>
                    <a:gd name="connsiteY9" fmla="*/ 32766 h 286035"/>
                    <a:gd name="connsiteX10" fmla="*/ 143210 w 235719"/>
                    <a:gd name="connsiteY10" fmla="*/ 14573 h 286035"/>
                    <a:gd name="connsiteX11" fmla="*/ 156640 w 235719"/>
                    <a:gd name="connsiteY11" fmla="*/ 2381 h 286035"/>
                    <a:gd name="connsiteX12" fmla="*/ 163498 w 235719"/>
                    <a:gd name="connsiteY12" fmla="*/ 0 h 286035"/>
                    <a:gd name="connsiteX13" fmla="*/ 183787 w 235719"/>
                    <a:gd name="connsiteY13" fmla="*/ 13335 h 286035"/>
                    <a:gd name="connsiteX14" fmla="*/ 235698 w 235719"/>
                    <a:gd name="connsiteY14" fmla="*/ 97726 h 286035"/>
                    <a:gd name="connsiteX15" fmla="*/ 235031 w 235719"/>
                    <a:gd name="connsiteY15" fmla="*/ 107918 h 286035"/>
                    <a:gd name="connsiteX16" fmla="*/ 209980 w 235719"/>
                    <a:gd name="connsiteY16" fmla="*/ 210407 h 286035"/>
                    <a:gd name="connsiteX17" fmla="*/ 228745 w 235719"/>
                    <a:gd name="connsiteY17" fmla="*/ 274320 h 286035"/>
                    <a:gd name="connsiteX18" fmla="*/ 228173 w 235719"/>
                    <a:gd name="connsiteY18" fmla="*/ 282226 h 286035"/>
                    <a:gd name="connsiteX19" fmla="*/ 221220 w 235719"/>
                    <a:gd name="connsiteY19" fmla="*/ 286036 h 286035"/>
                    <a:gd name="connsiteX20" fmla="*/ 80726 w 235719"/>
                    <a:gd name="connsiteY20" fmla="*/ 286036 h 286035"/>
                    <a:gd name="connsiteX21" fmla="*/ 72439 w 235719"/>
                    <a:gd name="connsiteY21" fmla="*/ 279654 h 286035"/>
                    <a:gd name="connsiteX22" fmla="*/ 194169 w 235719"/>
                    <a:gd name="connsiteY22" fmla="*/ 204978 h 286035"/>
                    <a:gd name="connsiteX23" fmla="*/ 218362 w 235719"/>
                    <a:gd name="connsiteY23" fmla="*/ 106871 h 286035"/>
                    <a:gd name="connsiteX24" fmla="*/ 219029 w 235719"/>
                    <a:gd name="connsiteY24" fmla="*/ 96869 h 286035"/>
                    <a:gd name="connsiteX25" fmla="*/ 194550 w 235719"/>
                    <a:gd name="connsiteY25" fmla="*/ 53816 h 286035"/>
                    <a:gd name="connsiteX26" fmla="*/ 164260 w 235719"/>
                    <a:gd name="connsiteY26" fmla="*/ 17717 h 286035"/>
                    <a:gd name="connsiteX27" fmla="*/ 154545 w 235719"/>
                    <a:gd name="connsiteY27" fmla="*/ 26670 h 286035"/>
                    <a:gd name="connsiteX28" fmla="*/ 117588 w 235719"/>
                    <a:gd name="connsiteY28" fmla="*/ 49911 h 286035"/>
                    <a:gd name="connsiteX29" fmla="*/ 106063 w 235719"/>
                    <a:gd name="connsiteY29" fmla="*/ 43910 h 286035"/>
                    <a:gd name="connsiteX30" fmla="*/ 103777 w 235719"/>
                    <a:gd name="connsiteY30" fmla="*/ 37719 h 286035"/>
                    <a:gd name="connsiteX31" fmla="*/ 19956 w 235719"/>
                    <a:gd name="connsiteY31" fmla="*/ 112776 h 286035"/>
                    <a:gd name="connsiteX32" fmla="*/ 25672 w 235719"/>
                    <a:gd name="connsiteY32" fmla="*/ 193072 h 286035"/>
                    <a:gd name="connsiteX33" fmla="*/ 76440 w 235719"/>
                    <a:gd name="connsiteY33" fmla="*/ 230314 h 286035"/>
                    <a:gd name="connsiteX34" fmla="*/ 78631 w 235719"/>
                    <a:gd name="connsiteY34" fmla="*/ 234220 h 286035"/>
                    <a:gd name="connsiteX35" fmla="*/ 87203 w 235719"/>
                    <a:gd name="connsiteY35" fmla="*/ 269462 h 286035"/>
                    <a:gd name="connsiteX36" fmla="*/ 208647 w 235719"/>
                    <a:gd name="connsiteY36" fmla="*/ 269462 h 286035"/>
                    <a:gd name="connsiteX37" fmla="*/ 194169 w 235719"/>
                    <a:gd name="connsiteY37" fmla="*/ 204978 h 286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35719" h="286035">
                      <a:moveTo>
                        <a:pt x="72439" y="279654"/>
                      </a:moveTo>
                      <a:lnTo>
                        <a:pt x="62914" y="240411"/>
                      </a:lnTo>
                      <a:cubicBezTo>
                        <a:pt x="57104" y="234886"/>
                        <a:pt x="37102" y="216503"/>
                        <a:pt x="18623" y="208121"/>
                      </a:cubicBezTo>
                      <a:cubicBezTo>
                        <a:pt x="5479" y="202121"/>
                        <a:pt x="-618" y="183261"/>
                        <a:pt x="49" y="150400"/>
                      </a:cubicBezTo>
                      <a:cubicBezTo>
                        <a:pt x="525" y="128397"/>
                        <a:pt x="3764" y="108013"/>
                        <a:pt x="3955" y="107156"/>
                      </a:cubicBezTo>
                      <a:cubicBezTo>
                        <a:pt x="4240" y="105251"/>
                        <a:pt x="5193" y="103632"/>
                        <a:pt x="6622" y="102298"/>
                      </a:cubicBezTo>
                      <a:lnTo>
                        <a:pt x="111111" y="8858"/>
                      </a:lnTo>
                      <a:cubicBezTo>
                        <a:pt x="114064" y="6286"/>
                        <a:pt x="118350" y="6001"/>
                        <a:pt x="121493" y="8287"/>
                      </a:cubicBezTo>
                      <a:cubicBezTo>
                        <a:pt x="124636" y="10573"/>
                        <a:pt x="125779" y="14764"/>
                        <a:pt x="124255" y="18288"/>
                      </a:cubicBezTo>
                      <a:cubicBezTo>
                        <a:pt x="122065" y="23241"/>
                        <a:pt x="120445" y="29242"/>
                        <a:pt x="120064" y="32766"/>
                      </a:cubicBezTo>
                      <a:cubicBezTo>
                        <a:pt x="126160" y="30575"/>
                        <a:pt x="135495" y="21812"/>
                        <a:pt x="143210" y="14573"/>
                      </a:cubicBezTo>
                      <a:cubicBezTo>
                        <a:pt x="147591" y="10382"/>
                        <a:pt x="152068" y="6191"/>
                        <a:pt x="156640" y="2381"/>
                      </a:cubicBezTo>
                      <a:cubicBezTo>
                        <a:pt x="158545" y="762"/>
                        <a:pt x="160927" y="0"/>
                        <a:pt x="163498" y="0"/>
                      </a:cubicBezTo>
                      <a:cubicBezTo>
                        <a:pt x="169023" y="0"/>
                        <a:pt x="174928" y="3905"/>
                        <a:pt x="183787" y="13335"/>
                      </a:cubicBezTo>
                      <a:cubicBezTo>
                        <a:pt x="199789" y="30480"/>
                        <a:pt x="236746" y="82201"/>
                        <a:pt x="235698" y="97726"/>
                      </a:cubicBezTo>
                      <a:cubicBezTo>
                        <a:pt x="235412" y="101441"/>
                        <a:pt x="235222" y="104775"/>
                        <a:pt x="235031" y="107918"/>
                      </a:cubicBezTo>
                      <a:cubicBezTo>
                        <a:pt x="232745" y="144304"/>
                        <a:pt x="232269" y="146209"/>
                        <a:pt x="209980" y="210407"/>
                      </a:cubicBezTo>
                      <a:cubicBezTo>
                        <a:pt x="207408" y="217932"/>
                        <a:pt x="217600" y="249555"/>
                        <a:pt x="228745" y="274320"/>
                      </a:cubicBezTo>
                      <a:cubicBezTo>
                        <a:pt x="229888" y="276892"/>
                        <a:pt x="229697" y="279844"/>
                        <a:pt x="228173" y="282226"/>
                      </a:cubicBezTo>
                      <a:cubicBezTo>
                        <a:pt x="226649" y="284607"/>
                        <a:pt x="223982" y="286036"/>
                        <a:pt x="221220" y="286036"/>
                      </a:cubicBezTo>
                      <a:lnTo>
                        <a:pt x="80726" y="286036"/>
                      </a:lnTo>
                      <a:cubicBezTo>
                        <a:pt x="76725" y="286036"/>
                        <a:pt x="73392" y="283369"/>
                        <a:pt x="72439" y="279654"/>
                      </a:cubicBezTo>
                      <a:close/>
                      <a:moveTo>
                        <a:pt x="194169" y="204978"/>
                      </a:moveTo>
                      <a:cubicBezTo>
                        <a:pt x="216076" y="141637"/>
                        <a:pt x="216172" y="141065"/>
                        <a:pt x="218362" y="106871"/>
                      </a:cubicBezTo>
                      <a:cubicBezTo>
                        <a:pt x="218553" y="103822"/>
                        <a:pt x="218743" y="100489"/>
                        <a:pt x="219029" y="96869"/>
                      </a:cubicBezTo>
                      <a:cubicBezTo>
                        <a:pt x="218553" y="92964"/>
                        <a:pt x="210552" y="76771"/>
                        <a:pt x="194550" y="53816"/>
                      </a:cubicBezTo>
                      <a:cubicBezTo>
                        <a:pt x="180453" y="33623"/>
                        <a:pt x="169404" y="21622"/>
                        <a:pt x="164260" y="17717"/>
                      </a:cubicBezTo>
                      <a:cubicBezTo>
                        <a:pt x="161022" y="20574"/>
                        <a:pt x="157783" y="23622"/>
                        <a:pt x="154545" y="26670"/>
                      </a:cubicBezTo>
                      <a:cubicBezTo>
                        <a:pt x="141972" y="38576"/>
                        <a:pt x="130065" y="49911"/>
                        <a:pt x="117588" y="49911"/>
                      </a:cubicBezTo>
                      <a:cubicBezTo>
                        <a:pt x="112635" y="49911"/>
                        <a:pt x="108539" y="47815"/>
                        <a:pt x="106063" y="43910"/>
                      </a:cubicBezTo>
                      <a:cubicBezTo>
                        <a:pt x="104824" y="42100"/>
                        <a:pt x="104157" y="40005"/>
                        <a:pt x="103777" y="37719"/>
                      </a:cubicBezTo>
                      <a:lnTo>
                        <a:pt x="19956" y="112776"/>
                      </a:lnTo>
                      <a:cubicBezTo>
                        <a:pt x="14527" y="148400"/>
                        <a:pt x="15385" y="188404"/>
                        <a:pt x="25672" y="193072"/>
                      </a:cubicBezTo>
                      <a:cubicBezTo>
                        <a:pt x="50151" y="204216"/>
                        <a:pt x="75392" y="229267"/>
                        <a:pt x="76440" y="230314"/>
                      </a:cubicBezTo>
                      <a:cubicBezTo>
                        <a:pt x="77488" y="231362"/>
                        <a:pt x="78249" y="232791"/>
                        <a:pt x="78631" y="234220"/>
                      </a:cubicBezTo>
                      <a:lnTo>
                        <a:pt x="87203" y="269462"/>
                      </a:lnTo>
                      <a:lnTo>
                        <a:pt x="208647" y="269462"/>
                      </a:lnTo>
                      <a:cubicBezTo>
                        <a:pt x="200550" y="250317"/>
                        <a:pt x="189311" y="218789"/>
                        <a:pt x="194169" y="204978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390" name="任意多边形: 形状 9389"/>
              <p:cNvSpPr/>
              <p:nvPr/>
            </p:nvSpPr>
            <p:spPr>
              <a:xfrm>
                <a:off x="7991316" y="3979436"/>
                <a:ext cx="92467" cy="160318"/>
              </a:xfrm>
              <a:custGeom>
                <a:avLst/>
                <a:gdLst>
                  <a:gd name="connsiteX0" fmla="*/ 28923 w 92467"/>
                  <a:gd name="connsiteY0" fmla="*/ 160319 h 160318"/>
                  <a:gd name="connsiteX1" fmla="*/ 34829 w 92467"/>
                  <a:gd name="connsiteY1" fmla="*/ 157842 h 160318"/>
                  <a:gd name="connsiteX2" fmla="*/ 34638 w 92467"/>
                  <a:gd name="connsiteY2" fmla="*/ 146126 h 160318"/>
                  <a:gd name="connsiteX3" fmla="*/ 16922 w 92467"/>
                  <a:gd name="connsiteY3" fmla="*/ 92596 h 160318"/>
                  <a:gd name="connsiteX4" fmla="*/ 50735 w 92467"/>
                  <a:gd name="connsiteY4" fmla="*/ 38018 h 160318"/>
                  <a:gd name="connsiteX5" fmla="*/ 88835 w 92467"/>
                  <a:gd name="connsiteY5" fmla="*/ 15158 h 160318"/>
                  <a:gd name="connsiteX6" fmla="*/ 91026 w 92467"/>
                  <a:gd name="connsiteY6" fmla="*/ 3632 h 160318"/>
                  <a:gd name="connsiteX7" fmla="*/ 79501 w 92467"/>
                  <a:gd name="connsiteY7" fmla="*/ 1442 h 160318"/>
                  <a:gd name="connsiteX8" fmla="*/ 46163 w 92467"/>
                  <a:gd name="connsiteY8" fmla="*/ 22111 h 160318"/>
                  <a:gd name="connsiteX9" fmla="*/ 539 w 92467"/>
                  <a:gd name="connsiteY9" fmla="*/ 90691 h 160318"/>
                  <a:gd name="connsiteX10" fmla="*/ 23113 w 92467"/>
                  <a:gd name="connsiteY10" fmla="*/ 157937 h 160318"/>
                  <a:gd name="connsiteX11" fmla="*/ 28923 w 92467"/>
                  <a:gd name="connsiteY11" fmla="*/ 160319 h 1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2467" h="160318">
                    <a:moveTo>
                      <a:pt x="28923" y="160319"/>
                    </a:moveTo>
                    <a:cubicBezTo>
                      <a:pt x="31114" y="160319"/>
                      <a:pt x="33209" y="159461"/>
                      <a:pt x="34829" y="157842"/>
                    </a:cubicBezTo>
                    <a:cubicBezTo>
                      <a:pt x="38067" y="154604"/>
                      <a:pt x="37972" y="149365"/>
                      <a:pt x="34638" y="146126"/>
                    </a:cubicBezTo>
                    <a:cubicBezTo>
                      <a:pt x="33781" y="145269"/>
                      <a:pt x="13302" y="124600"/>
                      <a:pt x="16922" y="92596"/>
                    </a:cubicBezTo>
                    <a:cubicBezTo>
                      <a:pt x="20541" y="60306"/>
                      <a:pt x="45592" y="39923"/>
                      <a:pt x="50735" y="38018"/>
                    </a:cubicBezTo>
                    <a:cubicBezTo>
                      <a:pt x="57593" y="36113"/>
                      <a:pt x="79691" y="21444"/>
                      <a:pt x="88835" y="15158"/>
                    </a:cubicBezTo>
                    <a:cubicBezTo>
                      <a:pt x="92645" y="12586"/>
                      <a:pt x="93598" y="7443"/>
                      <a:pt x="91026" y="3632"/>
                    </a:cubicBezTo>
                    <a:cubicBezTo>
                      <a:pt x="88454" y="-178"/>
                      <a:pt x="83311" y="-1130"/>
                      <a:pt x="79501" y="1442"/>
                    </a:cubicBezTo>
                    <a:cubicBezTo>
                      <a:pt x="66261" y="10490"/>
                      <a:pt x="49783" y="20873"/>
                      <a:pt x="46163" y="22111"/>
                    </a:cubicBezTo>
                    <a:cubicBezTo>
                      <a:pt x="36734" y="24683"/>
                      <a:pt x="5110" y="50210"/>
                      <a:pt x="539" y="90691"/>
                    </a:cubicBezTo>
                    <a:cubicBezTo>
                      <a:pt x="-4033" y="130982"/>
                      <a:pt x="21970" y="156890"/>
                      <a:pt x="23113" y="157937"/>
                    </a:cubicBezTo>
                    <a:cubicBezTo>
                      <a:pt x="24732" y="159557"/>
                      <a:pt x="26827" y="160319"/>
                      <a:pt x="28923" y="160319"/>
                    </a:cubicBez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9391" name="图形 9383"/>
              <p:cNvGrpSpPr/>
              <p:nvPr/>
            </p:nvGrpSpPr>
            <p:grpSpPr>
              <a:xfrm>
                <a:off x="7588196" y="3418134"/>
                <a:ext cx="640474" cy="532740"/>
                <a:chOff x="7588196" y="3418134"/>
                <a:chExt cx="640474" cy="532740"/>
              </a:xfrm>
            </p:grpSpPr>
            <p:sp>
              <p:nvSpPr>
                <p:cNvPr id="9392" name="任意多边形: 形状 9391"/>
                <p:cNvSpPr/>
                <p:nvPr/>
              </p:nvSpPr>
              <p:spPr>
                <a:xfrm>
                  <a:off x="7588757" y="3451955"/>
                  <a:ext cx="623697" cy="498919"/>
                </a:xfrm>
                <a:custGeom>
                  <a:avLst/>
                  <a:gdLst>
                    <a:gd name="connsiteX0" fmla="*/ 369761 w 623697"/>
                    <a:gd name="connsiteY0" fmla="*/ 146304 h 498919"/>
                    <a:gd name="connsiteX1" fmla="*/ 623697 w 623697"/>
                    <a:gd name="connsiteY1" fmla="*/ 241744 h 498919"/>
                    <a:gd name="connsiteX2" fmla="*/ 576167 w 623697"/>
                    <a:gd name="connsiteY2" fmla="*/ 370332 h 498919"/>
                    <a:gd name="connsiteX3" fmla="*/ 528638 w 623697"/>
                    <a:gd name="connsiteY3" fmla="*/ 498920 h 498919"/>
                    <a:gd name="connsiteX4" fmla="*/ 273748 w 623697"/>
                    <a:gd name="connsiteY4" fmla="*/ 406146 h 498919"/>
                    <a:gd name="connsiteX5" fmla="*/ 0 w 623697"/>
                    <a:gd name="connsiteY5" fmla="*/ 364236 h 498919"/>
                    <a:gd name="connsiteX6" fmla="*/ 67342 w 623697"/>
                    <a:gd name="connsiteY6" fmla="*/ 182118 h 498919"/>
                    <a:gd name="connsiteX7" fmla="*/ 134683 w 623697"/>
                    <a:gd name="connsiteY7" fmla="*/ 0 h 498919"/>
                    <a:gd name="connsiteX8" fmla="*/ 369761 w 623697"/>
                    <a:gd name="connsiteY8" fmla="*/ 146304 h 49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3697" h="498919">
                      <a:moveTo>
                        <a:pt x="369761" y="146304"/>
                      </a:moveTo>
                      <a:cubicBezTo>
                        <a:pt x="449199" y="191738"/>
                        <a:pt x="623697" y="241744"/>
                        <a:pt x="623697" y="241744"/>
                      </a:cubicBezTo>
                      <a:lnTo>
                        <a:pt x="576167" y="370332"/>
                      </a:lnTo>
                      <a:lnTo>
                        <a:pt x="528638" y="498920"/>
                      </a:lnTo>
                      <a:cubicBezTo>
                        <a:pt x="528638" y="498920"/>
                        <a:pt x="363569" y="423291"/>
                        <a:pt x="273748" y="406146"/>
                      </a:cubicBezTo>
                      <a:cubicBezTo>
                        <a:pt x="144875" y="381476"/>
                        <a:pt x="0" y="364236"/>
                        <a:pt x="0" y="364236"/>
                      </a:cubicBezTo>
                      <a:lnTo>
                        <a:pt x="67342" y="182118"/>
                      </a:lnTo>
                      <a:lnTo>
                        <a:pt x="134683" y="0"/>
                      </a:lnTo>
                      <a:cubicBezTo>
                        <a:pt x="134588" y="-95"/>
                        <a:pt x="255841" y="81153"/>
                        <a:pt x="369761" y="146304"/>
                      </a:cubicBezTo>
                      <a:close/>
                    </a:path>
                  </a:pathLst>
                </a:custGeom>
                <a:solidFill>
                  <a:srgbClr val="50FFC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93" name="任意多边形: 形状 9392"/>
                <p:cNvSpPr/>
                <p:nvPr/>
              </p:nvSpPr>
              <p:spPr>
                <a:xfrm>
                  <a:off x="7588196" y="3418134"/>
                  <a:ext cx="640474" cy="515476"/>
                </a:xfrm>
                <a:custGeom>
                  <a:avLst/>
                  <a:gdLst>
                    <a:gd name="connsiteX0" fmla="*/ 533485 w 640474"/>
                    <a:gd name="connsiteY0" fmla="*/ 514834 h 515476"/>
                    <a:gd name="connsiteX1" fmla="*/ 280501 w 640474"/>
                    <a:gd name="connsiteY1" fmla="*/ 422632 h 515476"/>
                    <a:gd name="connsiteX2" fmla="*/ 7324 w 640474"/>
                    <a:gd name="connsiteY2" fmla="*/ 380817 h 515476"/>
                    <a:gd name="connsiteX3" fmla="*/ 1228 w 640474"/>
                    <a:gd name="connsiteY3" fmla="*/ 376912 h 515476"/>
                    <a:gd name="connsiteX4" fmla="*/ 561 w 640474"/>
                    <a:gd name="connsiteY4" fmla="*/ 369673 h 515476"/>
                    <a:gd name="connsiteX5" fmla="*/ 135340 w 640474"/>
                    <a:gd name="connsiteY5" fmla="*/ 5437 h 515476"/>
                    <a:gd name="connsiteX6" fmla="*/ 140579 w 640474"/>
                    <a:gd name="connsiteY6" fmla="*/ 388 h 515476"/>
                    <a:gd name="connsiteX7" fmla="*/ 147722 w 640474"/>
                    <a:gd name="connsiteY7" fmla="*/ 1341 h 515476"/>
                    <a:gd name="connsiteX8" fmla="*/ 382323 w 640474"/>
                    <a:gd name="connsiteY8" fmla="*/ 147359 h 515476"/>
                    <a:gd name="connsiteX9" fmla="*/ 634450 w 640474"/>
                    <a:gd name="connsiteY9" fmla="*/ 242038 h 515476"/>
                    <a:gd name="connsiteX10" fmla="*/ 639593 w 640474"/>
                    <a:gd name="connsiteY10" fmla="*/ 246229 h 515476"/>
                    <a:gd name="connsiteX11" fmla="*/ 639974 w 640474"/>
                    <a:gd name="connsiteY11" fmla="*/ 252896 h 515476"/>
                    <a:gd name="connsiteX12" fmla="*/ 544819 w 640474"/>
                    <a:gd name="connsiteY12" fmla="*/ 509976 h 515476"/>
                    <a:gd name="connsiteX13" fmla="*/ 540247 w 640474"/>
                    <a:gd name="connsiteY13" fmla="*/ 514738 h 515476"/>
                    <a:gd name="connsiteX14" fmla="*/ 537104 w 640474"/>
                    <a:gd name="connsiteY14" fmla="*/ 515405 h 515476"/>
                    <a:gd name="connsiteX15" fmla="*/ 533485 w 640474"/>
                    <a:gd name="connsiteY15" fmla="*/ 514834 h 515476"/>
                    <a:gd name="connsiteX16" fmla="*/ 374036 w 640474"/>
                    <a:gd name="connsiteY16" fmla="*/ 161932 h 515476"/>
                    <a:gd name="connsiteX17" fmla="*/ 147151 w 640474"/>
                    <a:gd name="connsiteY17" fmla="*/ 21058 h 515476"/>
                    <a:gd name="connsiteX18" fmla="*/ 19706 w 640474"/>
                    <a:gd name="connsiteY18" fmla="*/ 365672 h 515476"/>
                    <a:gd name="connsiteX19" fmla="*/ 283644 w 640474"/>
                    <a:gd name="connsiteY19" fmla="*/ 406344 h 515476"/>
                    <a:gd name="connsiteX20" fmla="*/ 532342 w 640474"/>
                    <a:gd name="connsiteY20" fmla="*/ 496069 h 515476"/>
                    <a:gd name="connsiteX21" fmla="*/ 621305 w 640474"/>
                    <a:gd name="connsiteY21" fmla="*/ 255658 h 515476"/>
                    <a:gd name="connsiteX22" fmla="*/ 374036 w 640474"/>
                    <a:gd name="connsiteY22" fmla="*/ 161932 h 51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40474" h="515476">
                      <a:moveTo>
                        <a:pt x="533485" y="514834"/>
                      </a:moveTo>
                      <a:cubicBezTo>
                        <a:pt x="531865" y="514072"/>
                        <a:pt x="368321" y="439491"/>
                        <a:pt x="280501" y="422632"/>
                      </a:cubicBezTo>
                      <a:cubicBezTo>
                        <a:pt x="153437" y="398343"/>
                        <a:pt x="8752" y="381007"/>
                        <a:pt x="7324" y="380817"/>
                      </a:cubicBezTo>
                      <a:cubicBezTo>
                        <a:pt x="4847" y="380531"/>
                        <a:pt x="2561" y="379102"/>
                        <a:pt x="1228" y="376912"/>
                      </a:cubicBezTo>
                      <a:cubicBezTo>
                        <a:pt x="-106" y="374721"/>
                        <a:pt x="-392" y="372054"/>
                        <a:pt x="561" y="369673"/>
                      </a:cubicBezTo>
                      <a:lnTo>
                        <a:pt x="135340" y="5437"/>
                      </a:lnTo>
                      <a:cubicBezTo>
                        <a:pt x="136197" y="3055"/>
                        <a:pt x="138102" y="1246"/>
                        <a:pt x="140579" y="388"/>
                      </a:cubicBezTo>
                      <a:cubicBezTo>
                        <a:pt x="142960" y="-374"/>
                        <a:pt x="145627" y="7"/>
                        <a:pt x="147722" y="1341"/>
                      </a:cubicBezTo>
                      <a:cubicBezTo>
                        <a:pt x="148960" y="2103"/>
                        <a:pt x="270023" y="83161"/>
                        <a:pt x="382323" y="147359"/>
                      </a:cubicBezTo>
                      <a:cubicBezTo>
                        <a:pt x="459952" y="191746"/>
                        <a:pt x="632735" y="241561"/>
                        <a:pt x="634450" y="242038"/>
                      </a:cubicBezTo>
                      <a:cubicBezTo>
                        <a:pt x="636640" y="242704"/>
                        <a:pt x="638546" y="244228"/>
                        <a:pt x="639593" y="246229"/>
                      </a:cubicBezTo>
                      <a:cubicBezTo>
                        <a:pt x="640641" y="248324"/>
                        <a:pt x="640736" y="250705"/>
                        <a:pt x="639974" y="252896"/>
                      </a:cubicBezTo>
                      <a:lnTo>
                        <a:pt x="544819" y="509976"/>
                      </a:lnTo>
                      <a:cubicBezTo>
                        <a:pt x="544057" y="512167"/>
                        <a:pt x="542343" y="513881"/>
                        <a:pt x="540247" y="514738"/>
                      </a:cubicBezTo>
                      <a:cubicBezTo>
                        <a:pt x="539200" y="515119"/>
                        <a:pt x="538152" y="515405"/>
                        <a:pt x="537104" y="515405"/>
                      </a:cubicBezTo>
                      <a:cubicBezTo>
                        <a:pt x="535771" y="515596"/>
                        <a:pt x="534628" y="515405"/>
                        <a:pt x="533485" y="514834"/>
                      </a:cubicBezTo>
                      <a:close/>
                      <a:moveTo>
                        <a:pt x="374036" y="161932"/>
                      </a:moveTo>
                      <a:cubicBezTo>
                        <a:pt x="278691" y="107354"/>
                        <a:pt x="177059" y="40870"/>
                        <a:pt x="147151" y="21058"/>
                      </a:cubicBezTo>
                      <a:lnTo>
                        <a:pt x="19706" y="365672"/>
                      </a:lnTo>
                      <a:cubicBezTo>
                        <a:pt x="55330" y="370149"/>
                        <a:pt x="175726" y="385770"/>
                        <a:pt x="283644" y="406344"/>
                      </a:cubicBezTo>
                      <a:cubicBezTo>
                        <a:pt x="363082" y="421489"/>
                        <a:pt x="497575" y="480448"/>
                        <a:pt x="532342" y="496069"/>
                      </a:cubicBezTo>
                      <a:lnTo>
                        <a:pt x="621305" y="255658"/>
                      </a:lnTo>
                      <a:cubicBezTo>
                        <a:pt x="584729" y="244895"/>
                        <a:pt x="444235" y="202128"/>
                        <a:pt x="374036" y="161932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394" name="图形 9383"/>
              <p:cNvGrpSpPr/>
              <p:nvPr/>
            </p:nvGrpSpPr>
            <p:grpSpPr>
              <a:xfrm>
                <a:off x="7550204" y="3513105"/>
                <a:ext cx="139781" cy="175218"/>
                <a:chOff x="7550204" y="3513105"/>
                <a:chExt cx="139781" cy="175218"/>
              </a:xfrm>
            </p:grpSpPr>
            <p:sp>
              <p:nvSpPr>
                <p:cNvPr id="9395" name="任意多边形: 形状 9394"/>
                <p:cNvSpPr/>
                <p:nvPr/>
              </p:nvSpPr>
              <p:spPr>
                <a:xfrm>
                  <a:off x="7565838" y="3539626"/>
                  <a:ext cx="123085" cy="148697"/>
                </a:xfrm>
                <a:custGeom>
                  <a:avLst/>
                  <a:gdLst>
                    <a:gd name="connsiteX0" fmla="*/ 5965 w 123085"/>
                    <a:gd name="connsiteY0" fmla="*/ 53775 h 148697"/>
                    <a:gd name="connsiteX1" fmla="*/ 35111 w 123085"/>
                    <a:gd name="connsiteY1" fmla="*/ 145786 h 148697"/>
                    <a:gd name="connsiteX2" fmla="*/ 117121 w 123085"/>
                    <a:gd name="connsiteY2" fmla="*/ 94923 h 148697"/>
                    <a:gd name="connsiteX3" fmla="*/ 87975 w 123085"/>
                    <a:gd name="connsiteY3" fmla="*/ 2911 h 148697"/>
                    <a:gd name="connsiteX4" fmla="*/ 5965 w 123085"/>
                    <a:gd name="connsiteY4" fmla="*/ 53775 h 148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85" h="148697">
                      <a:moveTo>
                        <a:pt x="5965" y="53775"/>
                      </a:moveTo>
                      <a:cubicBezTo>
                        <a:pt x="-8609" y="93208"/>
                        <a:pt x="4441" y="134356"/>
                        <a:pt x="35111" y="145786"/>
                      </a:cubicBezTo>
                      <a:cubicBezTo>
                        <a:pt x="65782" y="157121"/>
                        <a:pt x="102453" y="134356"/>
                        <a:pt x="117121" y="94923"/>
                      </a:cubicBezTo>
                      <a:cubicBezTo>
                        <a:pt x="131695" y="55489"/>
                        <a:pt x="118645" y="14341"/>
                        <a:pt x="87975" y="2911"/>
                      </a:cubicBezTo>
                      <a:cubicBezTo>
                        <a:pt x="57304" y="-8423"/>
                        <a:pt x="20633" y="14341"/>
                        <a:pt x="5965" y="53775"/>
                      </a:cubicBezTo>
                      <a:close/>
                    </a:path>
                  </a:pathLst>
                </a:custGeom>
                <a:solidFill>
                  <a:srgbClr val="FFD5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96" name="任意多边形: 形状 9395"/>
                <p:cNvSpPr/>
                <p:nvPr/>
              </p:nvSpPr>
              <p:spPr>
                <a:xfrm>
                  <a:off x="7550204" y="3513105"/>
                  <a:ext cx="139781" cy="165182"/>
                </a:xfrm>
                <a:custGeom>
                  <a:avLst/>
                  <a:gdLst>
                    <a:gd name="connsiteX0" fmla="*/ 40554 w 139781"/>
                    <a:gd name="connsiteY0" fmla="*/ 161830 h 165182"/>
                    <a:gd name="connsiteX1" fmla="*/ 3978 w 139781"/>
                    <a:gd name="connsiteY1" fmla="*/ 121063 h 165182"/>
                    <a:gd name="connsiteX2" fmla="*/ 6549 w 139781"/>
                    <a:gd name="connsiteY2" fmla="*/ 59150 h 165182"/>
                    <a:gd name="connsiteX3" fmla="*/ 79892 w 139781"/>
                    <a:gd name="connsiteY3" fmla="*/ 0 h 165182"/>
                    <a:gd name="connsiteX4" fmla="*/ 99228 w 139781"/>
                    <a:gd name="connsiteY4" fmla="*/ 3429 h 165182"/>
                    <a:gd name="connsiteX5" fmla="*/ 135804 w 139781"/>
                    <a:gd name="connsiteY5" fmla="*/ 44101 h 165182"/>
                    <a:gd name="connsiteX6" fmla="*/ 133232 w 139781"/>
                    <a:gd name="connsiteY6" fmla="*/ 106013 h 165182"/>
                    <a:gd name="connsiteX7" fmla="*/ 59889 w 139781"/>
                    <a:gd name="connsiteY7" fmla="*/ 165163 h 165182"/>
                    <a:gd name="connsiteX8" fmla="*/ 40554 w 139781"/>
                    <a:gd name="connsiteY8" fmla="*/ 161830 h 165182"/>
                    <a:gd name="connsiteX9" fmla="*/ 22075 w 139781"/>
                    <a:gd name="connsiteY9" fmla="*/ 65056 h 165182"/>
                    <a:gd name="connsiteX10" fmla="*/ 19789 w 139781"/>
                    <a:gd name="connsiteY10" fmla="*/ 116205 h 165182"/>
                    <a:gd name="connsiteX11" fmla="*/ 46269 w 139781"/>
                    <a:gd name="connsiteY11" fmla="*/ 146399 h 165182"/>
                    <a:gd name="connsiteX12" fmla="*/ 59794 w 139781"/>
                    <a:gd name="connsiteY12" fmla="*/ 148780 h 165182"/>
                    <a:gd name="connsiteX13" fmla="*/ 117611 w 139781"/>
                    <a:gd name="connsiteY13" fmla="*/ 100393 h 165182"/>
                    <a:gd name="connsiteX14" fmla="*/ 119897 w 139781"/>
                    <a:gd name="connsiteY14" fmla="*/ 49244 h 165182"/>
                    <a:gd name="connsiteX15" fmla="*/ 93417 w 139781"/>
                    <a:gd name="connsiteY15" fmla="*/ 19050 h 165182"/>
                    <a:gd name="connsiteX16" fmla="*/ 79892 w 139781"/>
                    <a:gd name="connsiteY16" fmla="*/ 16669 h 165182"/>
                    <a:gd name="connsiteX17" fmla="*/ 22075 w 139781"/>
                    <a:gd name="connsiteY17" fmla="*/ 65056 h 165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9781" h="165182">
                      <a:moveTo>
                        <a:pt x="40554" y="161830"/>
                      </a:moveTo>
                      <a:cubicBezTo>
                        <a:pt x="23218" y="155448"/>
                        <a:pt x="10264" y="140970"/>
                        <a:pt x="3978" y="121063"/>
                      </a:cubicBezTo>
                      <a:cubicBezTo>
                        <a:pt x="-2118" y="101917"/>
                        <a:pt x="-1166" y="79915"/>
                        <a:pt x="6549" y="59150"/>
                      </a:cubicBezTo>
                      <a:cubicBezTo>
                        <a:pt x="19599" y="23717"/>
                        <a:pt x="49126" y="0"/>
                        <a:pt x="79892" y="0"/>
                      </a:cubicBezTo>
                      <a:cubicBezTo>
                        <a:pt x="86559" y="0"/>
                        <a:pt x="93036" y="1143"/>
                        <a:pt x="99228" y="3429"/>
                      </a:cubicBezTo>
                      <a:cubicBezTo>
                        <a:pt x="116563" y="9811"/>
                        <a:pt x="129517" y="24289"/>
                        <a:pt x="135804" y="44101"/>
                      </a:cubicBezTo>
                      <a:cubicBezTo>
                        <a:pt x="141900" y="63246"/>
                        <a:pt x="140947" y="85249"/>
                        <a:pt x="133232" y="106013"/>
                      </a:cubicBezTo>
                      <a:cubicBezTo>
                        <a:pt x="120183" y="141446"/>
                        <a:pt x="90655" y="165163"/>
                        <a:pt x="59889" y="165163"/>
                      </a:cubicBezTo>
                      <a:cubicBezTo>
                        <a:pt x="53222" y="165354"/>
                        <a:pt x="46745" y="164116"/>
                        <a:pt x="40554" y="161830"/>
                      </a:cubicBezTo>
                      <a:close/>
                      <a:moveTo>
                        <a:pt x="22075" y="65056"/>
                      </a:moveTo>
                      <a:cubicBezTo>
                        <a:pt x="15693" y="82391"/>
                        <a:pt x="14836" y="100584"/>
                        <a:pt x="19789" y="116205"/>
                      </a:cubicBezTo>
                      <a:cubicBezTo>
                        <a:pt x="24456" y="131064"/>
                        <a:pt x="33886" y="141827"/>
                        <a:pt x="46269" y="146399"/>
                      </a:cubicBezTo>
                      <a:cubicBezTo>
                        <a:pt x="50555" y="148018"/>
                        <a:pt x="55127" y="148780"/>
                        <a:pt x="59794" y="148780"/>
                      </a:cubicBezTo>
                      <a:cubicBezTo>
                        <a:pt x="83321" y="148780"/>
                        <a:pt x="107038" y="128873"/>
                        <a:pt x="117611" y="100393"/>
                      </a:cubicBezTo>
                      <a:cubicBezTo>
                        <a:pt x="123993" y="83058"/>
                        <a:pt x="124850" y="64865"/>
                        <a:pt x="119897" y="49244"/>
                      </a:cubicBezTo>
                      <a:cubicBezTo>
                        <a:pt x="115229" y="34385"/>
                        <a:pt x="105800" y="23622"/>
                        <a:pt x="93417" y="19050"/>
                      </a:cubicBezTo>
                      <a:cubicBezTo>
                        <a:pt x="89131" y="17431"/>
                        <a:pt x="84559" y="16669"/>
                        <a:pt x="79892" y="16669"/>
                      </a:cubicBezTo>
                      <a:cubicBezTo>
                        <a:pt x="56365" y="16669"/>
                        <a:pt x="32648" y="36481"/>
                        <a:pt x="22075" y="65056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397" name="图形 9383"/>
              <p:cNvGrpSpPr/>
              <p:nvPr/>
            </p:nvGrpSpPr>
            <p:grpSpPr>
              <a:xfrm>
                <a:off x="7552343" y="3380589"/>
                <a:ext cx="232451" cy="438583"/>
                <a:chOff x="7552343" y="3380589"/>
                <a:chExt cx="232451" cy="438583"/>
              </a:xfrm>
            </p:grpSpPr>
            <p:sp>
              <p:nvSpPr>
                <p:cNvPr id="9398" name="任意多边形: 形状 9397"/>
                <p:cNvSpPr/>
                <p:nvPr/>
              </p:nvSpPr>
              <p:spPr>
                <a:xfrm>
                  <a:off x="7552343" y="3405158"/>
                  <a:ext cx="206559" cy="414014"/>
                </a:xfrm>
                <a:custGeom>
                  <a:avLst/>
                  <a:gdLst>
                    <a:gd name="connsiteX0" fmla="*/ 1172 w 206559"/>
                    <a:gd name="connsiteY0" fmla="*/ 375885 h 414014"/>
                    <a:gd name="connsiteX1" fmla="*/ 12411 w 206559"/>
                    <a:gd name="connsiteY1" fmla="*/ 400269 h 414014"/>
                    <a:gd name="connsiteX2" fmla="*/ 46511 w 206559"/>
                    <a:gd name="connsiteY2" fmla="*/ 412842 h 414014"/>
                    <a:gd name="connsiteX3" fmla="*/ 70895 w 206559"/>
                    <a:gd name="connsiteY3" fmla="*/ 401603 h 414014"/>
                    <a:gd name="connsiteX4" fmla="*/ 205388 w 206559"/>
                    <a:gd name="connsiteY4" fmla="*/ 38129 h 414014"/>
                    <a:gd name="connsiteX5" fmla="*/ 194148 w 206559"/>
                    <a:gd name="connsiteY5" fmla="*/ 13745 h 414014"/>
                    <a:gd name="connsiteX6" fmla="*/ 160049 w 206559"/>
                    <a:gd name="connsiteY6" fmla="*/ 1172 h 414014"/>
                    <a:gd name="connsiteX7" fmla="*/ 135665 w 206559"/>
                    <a:gd name="connsiteY7" fmla="*/ 12411 h 414014"/>
                    <a:gd name="connsiteX8" fmla="*/ 1172 w 206559"/>
                    <a:gd name="connsiteY8" fmla="*/ 375885 h 414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6559" h="414014">
                      <a:moveTo>
                        <a:pt x="1172" y="375885"/>
                      </a:moveTo>
                      <a:cubicBezTo>
                        <a:pt x="-2447" y="385696"/>
                        <a:pt x="2601" y="396650"/>
                        <a:pt x="12411" y="400269"/>
                      </a:cubicBezTo>
                      <a:lnTo>
                        <a:pt x="46511" y="412842"/>
                      </a:lnTo>
                      <a:cubicBezTo>
                        <a:pt x="56322" y="416462"/>
                        <a:pt x="67275" y="411414"/>
                        <a:pt x="70895" y="401603"/>
                      </a:cubicBezTo>
                      <a:lnTo>
                        <a:pt x="205388" y="38129"/>
                      </a:lnTo>
                      <a:cubicBezTo>
                        <a:pt x="209007" y="28318"/>
                        <a:pt x="203959" y="17364"/>
                        <a:pt x="194148" y="13745"/>
                      </a:cubicBezTo>
                      <a:lnTo>
                        <a:pt x="160049" y="1172"/>
                      </a:lnTo>
                      <a:cubicBezTo>
                        <a:pt x="150238" y="-2448"/>
                        <a:pt x="139284" y="2601"/>
                        <a:pt x="135665" y="12411"/>
                      </a:cubicBezTo>
                      <a:lnTo>
                        <a:pt x="1172" y="375885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99" name="任意多边形: 形状 9398"/>
                <p:cNvSpPr/>
                <p:nvPr/>
              </p:nvSpPr>
              <p:spPr>
                <a:xfrm>
                  <a:off x="7561641" y="3380589"/>
                  <a:ext cx="223153" cy="430529"/>
                </a:xfrm>
                <a:custGeom>
                  <a:avLst/>
                  <a:gdLst>
                    <a:gd name="connsiteX0" fmla="*/ 51902 w 223153"/>
                    <a:gd name="connsiteY0" fmla="*/ 428816 h 430529"/>
                    <a:gd name="connsiteX1" fmla="*/ 17803 w 223153"/>
                    <a:gd name="connsiteY1" fmla="*/ 416242 h 430529"/>
                    <a:gd name="connsiteX2" fmla="*/ 1706 w 223153"/>
                    <a:gd name="connsiteY2" fmla="*/ 381286 h 430529"/>
                    <a:gd name="connsiteX3" fmla="*/ 136199 w 223153"/>
                    <a:gd name="connsiteY3" fmla="*/ 17812 h 430529"/>
                    <a:gd name="connsiteX4" fmla="*/ 161821 w 223153"/>
                    <a:gd name="connsiteY4" fmla="*/ 0 h 430529"/>
                    <a:gd name="connsiteX5" fmla="*/ 171251 w 223153"/>
                    <a:gd name="connsiteY5" fmla="*/ 1715 h 430529"/>
                    <a:gd name="connsiteX6" fmla="*/ 205350 w 223153"/>
                    <a:gd name="connsiteY6" fmla="*/ 14288 h 430529"/>
                    <a:gd name="connsiteX7" fmla="*/ 221448 w 223153"/>
                    <a:gd name="connsiteY7" fmla="*/ 49244 h 430529"/>
                    <a:gd name="connsiteX8" fmla="*/ 86954 w 223153"/>
                    <a:gd name="connsiteY8" fmla="*/ 412718 h 430529"/>
                    <a:gd name="connsiteX9" fmla="*/ 61332 w 223153"/>
                    <a:gd name="connsiteY9" fmla="*/ 430530 h 430529"/>
                    <a:gd name="connsiteX10" fmla="*/ 51902 w 223153"/>
                    <a:gd name="connsiteY10" fmla="*/ 428816 h 430529"/>
                    <a:gd name="connsiteX11" fmla="*/ 151820 w 223153"/>
                    <a:gd name="connsiteY11" fmla="*/ 23432 h 430529"/>
                    <a:gd name="connsiteX12" fmla="*/ 17327 w 223153"/>
                    <a:gd name="connsiteY12" fmla="*/ 386905 h 430529"/>
                    <a:gd name="connsiteX13" fmla="*/ 23613 w 223153"/>
                    <a:gd name="connsiteY13" fmla="*/ 400621 h 430529"/>
                    <a:gd name="connsiteX14" fmla="*/ 57713 w 223153"/>
                    <a:gd name="connsiteY14" fmla="*/ 413195 h 430529"/>
                    <a:gd name="connsiteX15" fmla="*/ 61332 w 223153"/>
                    <a:gd name="connsiteY15" fmla="*/ 413861 h 430529"/>
                    <a:gd name="connsiteX16" fmla="*/ 71333 w 223153"/>
                    <a:gd name="connsiteY16" fmla="*/ 406908 h 430529"/>
                    <a:gd name="connsiteX17" fmla="*/ 205826 w 223153"/>
                    <a:gd name="connsiteY17" fmla="*/ 43434 h 430529"/>
                    <a:gd name="connsiteX18" fmla="*/ 199540 w 223153"/>
                    <a:gd name="connsiteY18" fmla="*/ 29718 h 430529"/>
                    <a:gd name="connsiteX19" fmla="*/ 165441 w 223153"/>
                    <a:gd name="connsiteY19" fmla="*/ 17145 h 430529"/>
                    <a:gd name="connsiteX20" fmla="*/ 161821 w 223153"/>
                    <a:gd name="connsiteY20" fmla="*/ 16478 h 430529"/>
                    <a:gd name="connsiteX21" fmla="*/ 151820 w 223153"/>
                    <a:gd name="connsiteY21" fmla="*/ 23432 h 4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23153" h="430529">
                      <a:moveTo>
                        <a:pt x="51902" y="428816"/>
                      </a:moveTo>
                      <a:lnTo>
                        <a:pt x="17803" y="416242"/>
                      </a:lnTo>
                      <a:cubicBezTo>
                        <a:pt x="3706" y="411004"/>
                        <a:pt x="-3533" y="395288"/>
                        <a:pt x="1706" y="381286"/>
                      </a:cubicBezTo>
                      <a:lnTo>
                        <a:pt x="136199" y="17812"/>
                      </a:lnTo>
                      <a:cubicBezTo>
                        <a:pt x="140104" y="7144"/>
                        <a:pt x="150391" y="0"/>
                        <a:pt x="161821" y="0"/>
                      </a:cubicBezTo>
                      <a:cubicBezTo>
                        <a:pt x="165059" y="0"/>
                        <a:pt x="168203" y="571"/>
                        <a:pt x="171251" y="1715"/>
                      </a:cubicBezTo>
                      <a:lnTo>
                        <a:pt x="205350" y="14288"/>
                      </a:lnTo>
                      <a:cubicBezTo>
                        <a:pt x="219447" y="19526"/>
                        <a:pt x="226686" y="35147"/>
                        <a:pt x="221448" y="49244"/>
                      </a:cubicBezTo>
                      <a:lnTo>
                        <a:pt x="86954" y="412718"/>
                      </a:lnTo>
                      <a:cubicBezTo>
                        <a:pt x="83049" y="423386"/>
                        <a:pt x="72762" y="430530"/>
                        <a:pt x="61332" y="430530"/>
                      </a:cubicBezTo>
                      <a:cubicBezTo>
                        <a:pt x="58094" y="430530"/>
                        <a:pt x="54950" y="429959"/>
                        <a:pt x="51902" y="428816"/>
                      </a:cubicBezTo>
                      <a:close/>
                      <a:moveTo>
                        <a:pt x="151820" y="23432"/>
                      </a:moveTo>
                      <a:lnTo>
                        <a:pt x="17327" y="386905"/>
                      </a:lnTo>
                      <a:cubicBezTo>
                        <a:pt x="15326" y="392430"/>
                        <a:pt x="18089" y="398526"/>
                        <a:pt x="23613" y="400621"/>
                      </a:cubicBezTo>
                      <a:lnTo>
                        <a:pt x="57713" y="413195"/>
                      </a:lnTo>
                      <a:cubicBezTo>
                        <a:pt x="58856" y="413671"/>
                        <a:pt x="60094" y="413861"/>
                        <a:pt x="61332" y="413861"/>
                      </a:cubicBezTo>
                      <a:cubicBezTo>
                        <a:pt x="65809" y="413861"/>
                        <a:pt x="69809" y="411099"/>
                        <a:pt x="71333" y="406908"/>
                      </a:cubicBezTo>
                      <a:lnTo>
                        <a:pt x="205826" y="43434"/>
                      </a:lnTo>
                      <a:cubicBezTo>
                        <a:pt x="207827" y="37909"/>
                        <a:pt x="205065" y="31813"/>
                        <a:pt x="199540" y="29718"/>
                      </a:cubicBezTo>
                      <a:lnTo>
                        <a:pt x="165441" y="17145"/>
                      </a:lnTo>
                      <a:cubicBezTo>
                        <a:pt x="164298" y="16669"/>
                        <a:pt x="163059" y="16478"/>
                        <a:pt x="161821" y="16478"/>
                      </a:cubicBezTo>
                      <a:cubicBezTo>
                        <a:pt x="157344" y="16478"/>
                        <a:pt x="153344" y="19241"/>
                        <a:pt x="151820" y="23432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400" name="图形 9383"/>
              <p:cNvGrpSpPr/>
              <p:nvPr/>
            </p:nvGrpSpPr>
            <p:grpSpPr>
              <a:xfrm>
                <a:off x="7900548" y="3878242"/>
                <a:ext cx="207991" cy="292205"/>
                <a:chOff x="7900548" y="3878242"/>
                <a:chExt cx="207991" cy="292205"/>
              </a:xfrm>
            </p:grpSpPr>
            <p:sp>
              <p:nvSpPr>
                <p:cNvPr id="9401" name="任意多边形: 形状 9400"/>
                <p:cNvSpPr/>
                <p:nvPr/>
              </p:nvSpPr>
              <p:spPr>
                <a:xfrm>
                  <a:off x="7908749" y="3886676"/>
                  <a:ext cx="191405" cy="275790"/>
                </a:xfrm>
                <a:custGeom>
                  <a:avLst/>
                  <a:gdLst>
                    <a:gd name="connsiteX0" fmla="*/ 69104 w 191405"/>
                    <a:gd name="connsiteY0" fmla="*/ 0 h 275790"/>
                    <a:gd name="connsiteX1" fmla="*/ 191405 w 191405"/>
                    <a:gd name="connsiteY1" fmla="*/ 49339 h 275790"/>
                    <a:gd name="connsiteX2" fmla="*/ 136351 w 191405"/>
                    <a:gd name="connsiteY2" fmla="*/ 141446 h 275790"/>
                    <a:gd name="connsiteX3" fmla="*/ 98727 w 191405"/>
                    <a:gd name="connsiteY3" fmla="*/ 234696 h 275790"/>
                    <a:gd name="connsiteX4" fmla="*/ 91488 w 191405"/>
                    <a:gd name="connsiteY4" fmla="*/ 252698 h 275790"/>
                    <a:gd name="connsiteX5" fmla="*/ 90440 w 191405"/>
                    <a:gd name="connsiteY5" fmla="*/ 255270 h 275790"/>
                    <a:gd name="connsiteX6" fmla="*/ 45959 w 191405"/>
                    <a:gd name="connsiteY6" fmla="*/ 273177 h 275790"/>
                    <a:gd name="connsiteX7" fmla="*/ 21956 w 191405"/>
                    <a:gd name="connsiteY7" fmla="*/ 263462 h 275790"/>
                    <a:gd name="connsiteX8" fmla="*/ 2334 w 191405"/>
                    <a:gd name="connsiteY8" fmla="*/ 219742 h 275790"/>
                    <a:gd name="connsiteX9" fmla="*/ 3382 w 191405"/>
                    <a:gd name="connsiteY9" fmla="*/ 217170 h 275790"/>
                    <a:gd name="connsiteX10" fmla="*/ 10621 w 191405"/>
                    <a:gd name="connsiteY10" fmla="*/ 199168 h 275790"/>
                    <a:gd name="connsiteX11" fmla="*/ 39101 w 191405"/>
                    <a:gd name="connsiteY11" fmla="*/ 128683 h 275790"/>
                    <a:gd name="connsiteX12" fmla="*/ 64723 w 191405"/>
                    <a:gd name="connsiteY12" fmla="*/ 84772 h 275790"/>
                    <a:gd name="connsiteX13" fmla="*/ 59008 w 191405"/>
                    <a:gd name="connsiteY13" fmla="*/ 44672 h 275790"/>
                    <a:gd name="connsiteX14" fmla="*/ 69104 w 191405"/>
                    <a:gd name="connsiteY14" fmla="*/ 0 h 27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1405" h="275790">
                      <a:moveTo>
                        <a:pt x="69104" y="0"/>
                      </a:moveTo>
                      <a:lnTo>
                        <a:pt x="191405" y="49339"/>
                      </a:lnTo>
                      <a:cubicBezTo>
                        <a:pt x="191405" y="49339"/>
                        <a:pt x="147019" y="114967"/>
                        <a:pt x="136351" y="141446"/>
                      </a:cubicBezTo>
                      <a:cubicBezTo>
                        <a:pt x="128731" y="160210"/>
                        <a:pt x="109395" y="208312"/>
                        <a:pt x="98727" y="234696"/>
                      </a:cubicBezTo>
                      <a:cubicBezTo>
                        <a:pt x="94346" y="245459"/>
                        <a:pt x="91488" y="252698"/>
                        <a:pt x="91488" y="252698"/>
                      </a:cubicBezTo>
                      <a:lnTo>
                        <a:pt x="90440" y="255270"/>
                      </a:lnTo>
                      <a:cubicBezTo>
                        <a:pt x="83582" y="272320"/>
                        <a:pt x="63675" y="280321"/>
                        <a:pt x="45959" y="273177"/>
                      </a:cubicBezTo>
                      <a:lnTo>
                        <a:pt x="21956" y="263462"/>
                      </a:lnTo>
                      <a:cubicBezTo>
                        <a:pt x="4239" y="256318"/>
                        <a:pt x="-4524" y="236792"/>
                        <a:pt x="2334" y="219742"/>
                      </a:cubicBezTo>
                      <a:lnTo>
                        <a:pt x="3382" y="217170"/>
                      </a:lnTo>
                      <a:lnTo>
                        <a:pt x="10621" y="199168"/>
                      </a:lnTo>
                      <a:lnTo>
                        <a:pt x="39101" y="128683"/>
                      </a:lnTo>
                      <a:cubicBezTo>
                        <a:pt x="39101" y="128683"/>
                        <a:pt x="65390" y="102965"/>
                        <a:pt x="64723" y="84772"/>
                      </a:cubicBezTo>
                      <a:cubicBezTo>
                        <a:pt x="64056" y="66580"/>
                        <a:pt x="45006" y="49911"/>
                        <a:pt x="59008" y="44672"/>
                      </a:cubicBezTo>
                      <a:cubicBezTo>
                        <a:pt x="73105" y="39338"/>
                        <a:pt x="69104" y="0"/>
                        <a:pt x="69104" y="0"/>
                      </a:cubicBezTo>
                      <a:close/>
                    </a:path>
                  </a:pathLst>
                </a:custGeom>
                <a:solidFill>
                  <a:srgbClr val="50FFC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02" name="任意多边形: 形状 9401"/>
                <p:cNvSpPr/>
                <p:nvPr/>
              </p:nvSpPr>
              <p:spPr>
                <a:xfrm>
                  <a:off x="7900548" y="3878242"/>
                  <a:ext cx="207991" cy="292205"/>
                </a:xfrm>
                <a:custGeom>
                  <a:avLst/>
                  <a:gdLst>
                    <a:gd name="connsiteX0" fmla="*/ 51111 w 207991"/>
                    <a:gd name="connsiteY0" fmla="*/ 289231 h 292205"/>
                    <a:gd name="connsiteX1" fmla="*/ 27108 w 207991"/>
                    <a:gd name="connsiteY1" fmla="*/ 279515 h 292205"/>
                    <a:gd name="connsiteX2" fmla="*/ 3677 w 207991"/>
                    <a:gd name="connsiteY2" fmla="*/ 257036 h 292205"/>
                    <a:gd name="connsiteX3" fmla="*/ 2915 w 207991"/>
                    <a:gd name="connsiteY3" fmla="*/ 224937 h 292205"/>
                    <a:gd name="connsiteX4" fmla="*/ 39681 w 207991"/>
                    <a:gd name="connsiteY4" fmla="*/ 133878 h 292205"/>
                    <a:gd name="connsiteX5" fmla="*/ 41586 w 207991"/>
                    <a:gd name="connsiteY5" fmla="*/ 131020 h 292205"/>
                    <a:gd name="connsiteX6" fmla="*/ 64732 w 207991"/>
                    <a:gd name="connsiteY6" fmla="*/ 93397 h 292205"/>
                    <a:gd name="connsiteX7" fmla="*/ 59017 w 207991"/>
                    <a:gd name="connsiteY7" fmla="*/ 75775 h 292205"/>
                    <a:gd name="connsiteX8" fmla="*/ 54921 w 207991"/>
                    <a:gd name="connsiteY8" fmla="*/ 53772 h 292205"/>
                    <a:gd name="connsiteX9" fmla="*/ 64351 w 207991"/>
                    <a:gd name="connsiteY9" fmla="*/ 45200 h 292205"/>
                    <a:gd name="connsiteX10" fmla="*/ 69114 w 207991"/>
                    <a:gd name="connsiteY10" fmla="*/ 9100 h 292205"/>
                    <a:gd name="connsiteX11" fmla="*/ 72352 w 207991"/>
                    <a:gd name="connsiteY11" fmla="*/ 1671 h 292205"/>
                    <a:gd name="connsiteX12" fmla="*/ 80448 w 207991"/>
                    <a:gd name="connsiteY12" fmla="*/ 623 h 292205"/>
                    <a:gd name="connsiteX13" fmla="*/ 202749 w 207991"/>
                    <a:gd name="connsiteY13" fmla="*/ 49963 h 292205"/>
                    <a:gd name="connsiteX14" fmla="*/ 207607 w 207991"/>
                    <a:gd name="connsiteY14" fmla="*/ 55201 h 292205"/>
                    <a:gd name="connsiteX15" fmla="*/ 206560 w 207991"/>
                    <a:gd name="connsiteY15" fmla="*/ 62250 h 292205"/>
                    <a:gd name="connsiteX16" fmla="*/ 152267 w 207991"/>
                    <a:gd name="connsiteY16" fmla="*/ 152833 h 292205"/>
                    <a:gd name="connsiteX17" fmla="*/ 106356 w 207991"/>
                    <a:gd name="connsiteY17" fmla="*/ 266561 h 292205"/>
                    <a:gd name="connsiteX18" fmla="*/ 67589 w 207991"/>
                    <a:gd name="connsiteY18" fmla="*/ 292183 h 292205"/>
                    <a:gd name="connsiteX19" fmla="*/ 67589 w 207991"/>
                    <a:gd name="connsiteY19" fmla="*/ 292183 h 292205"/>
                    <a:gd name="connsiteX20" fmla="*/ 51111 w 207991"/>
                    <a:gd name="connsiteY20" fmla="*/ 289231 h 292205"/>
                    <a:gd name="connsiteX21" fmla="*/ 86259 w 207991"/>
                    <a:gd name="connsiteY21" fmla="*/ 20911 h 292205"/>
                    <a:gd name="connsiteX22" fmla="*/ 70638 w 207991"/>
                    <a:gd name="connsiteY22" fmla="*/ 60630 h 292205"/>
                    <a:gd name="connsiteX23" fmla="*/ 74067 w 207991"/>
                    <a:gd name="connsiteY23" fmla="*/ 68822 h 292205"/>
                    <a:gd name="connsiteX24" fmla="*/ 81306 w 207991"/>
                    <a:gd name="connsiteY24" fmla="*/ 92825 h 292205"/>
                    <a:gd name="connsiteX25" fmla="*/ 54445 w 207991"/>
                    <a:gd name="connsiteY25" fmla="*/ 141688 h 292205"/>
                    <a:gd name="connsiteX26" fmla="*/ 18345 w 207991"/>
                    <a:gd name="connsiteY26" fmla="*/ 231128 h 292205"/>
                    <a:gd name="connsiteX27" fmla="*/ 18822 w 207991"/>
                    <a:gd name="connsiteY27" fmla="*/ 250178 h 292205"/>
                    <a:gd name="connsiteX28" fmla="*/ 33395 w 207991"/>
                    <a:gd name="connsiteY28" fmla="*/ 263989 h 292205"/>
                    <a:gd name="connsiteX29" fmla="*/ 57398 w 207991"/>
                    <a:gd name="connsiteY29" fmla="*/ 273705 h 292205"/>
                    <a:gd name="connsiteX30" fmla="*/ 67685 w 207991"/>
                    <a:gd name="connsiteY30" fmla="*/ 275705 h 292205"/>
                    <a:gd name="connsiteX31" fmla="*/ 67685 w 207991"/>
                    <a:gd name="connsiteY31" fmla="*/ 275705 h 292205"/>
                    <a:gd name="connsiteX32" fmla="*/ 91116 w 207991"/>
                    <a:gd name="connsiteY32" fmla="*/ 260370 h 292205"/>
                    <a:gd name="connsiteX33" fmla="*/ 137027 w 207991"/>
                    <a:gd name="connsiteY33" fmla="*/ 146641 h 292205"/>
                    <a:gd name="connsiteX34" fmla="*/ 187223 w 207991"/>
                    <a:gd name="connsiteY34" fmla="*/ 61488 h 292205"/>
                    <a:gd name="connsiteX35" fmla="*/ 86259 w 207991"/>
                    <a:gd name="connsiteY35" fmla="*/ 20911 h 2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7991" h="292205">
                      <a:moveTo>
                        <a:pt x="51111" y="289231"/>
                      </a:moveTo>
                      <a:lnTo>
                        <a:pt x="27108" y="279515"/>
                      </a:lnTo>
                      <a:cubicBezTo>
                        <a:pt x="16536" y="275229"/>
                        <a:pt x="8249" y="267323"/>
                        <a:pt x="3677" y="257036"/>
                      </a:cubicBezTo>
                      <a:cubicBezTo>
                        <a:pt x="-990" y="246749"/>
                        <a:pt x="-1181" y="235319"/>
                        <a:pt x="2915" y="224937"/>
                      </a:cubicBezTo>
                      <a:lnTo>
                        <a:pt x="39681" y="133878"/>
                      </a:lnTo>
                      <a:cubicBezTo>
                        <a:pt x="40062" y="132830"/>
                        <a:pt x="40729" y="131877"/>
                        <a:pt x="41586" y="131020"/>
                      </a:cubicBezTo>
                      <a:cubicBezTo>
                        <a:pt x="50730" y="122067"/>
                        <a:pt x="65113" y="103874"/>
                        <a:pt x="64732" y="93397"/>
                      </a:cubicBezTo>
                      <a:cubicBezTo>
                        <a:pt x="64542" y="87681"/>
                        <a:pt x="61589" y="81395"/>
                        <a:pt x="59017" y="75775"/>
                      </a:cubicBezTo>
                      <a:cubicBezTo>
                        <a:pt x="55398" y="68060"/>
                        <a:pt x="52064" y="60821"/>
                        <a:pt x="54921" y="53772"/>
                      </a:cubicBezTo>
                      <a:cubicBezTo>
                        <a:pt x="56064" y="51105"/>
                        <a:pt x="58541" y="47391"/>
                        <a:pt x="64351" y="45200"/>
                      </a:cubicBezTo>
                      <a:cubicBezTo>
                        <a:pt x="67971" y="43867"/>
                        <a:pt x="70828" y="26912"/>
                        <a:pt x="69114" y="9100"/>
                      </a:cubicBezTo>
                      <a:cubicBezTo>
                        <a:pt x="68828" y="6243"/>
                        <a:pt x="70066" y="3385"/>
                        <a:pt x="72352" y="1671"/>
                      </a:cubicBezTo>
                      <a:cubicBezTo>
                        <a:pt x="74638" y="-44"/>
                        <a:pt x="77781" y="-520"/>
                        <a:pt x="80448" y="623"/>
                      </a:cubicBezTo>
                      <a:lnTo>
                        <a:pt x="202749" y="49963"/>
                      </a:lnTo>
                      <a:cubicBezTo>
                        <a:pt x="205035" y="50915"/>
                        <a:pt x="206845" y="52820"/>
                        <a:pt x="207607" y="55201"/>
                      </a:cubicBezTo>
                      <a:cubicBezTo>
                        <a:pt x="208369" y="57583"/>
                        <a:pt x="207988" y="60154"/>
                        <a:pt x="206560" y="62250"/>
                      </a:cubicBezTo>
                      <a:cubicBezTo>
                        <a:pt x="206083" y="62917"/>
                        <a:pt x="162554" y="127401"/>
                        <a:pt x="152267" y="152833"/>
                      </a:cubicBezTo>
                      <a:lnTo>
                        <a:pt x="106356" y="266561"/>
                      </a:lnTo>
                      <a:cubicBezTo>
                        <a:pt x="100070" y="282182"/>
                        <a:pt x="84830" y="292183"/>
                        <a:pt x="67589" y="292183"/>
                      </a:cubicBezTo>
                      <a:cubicBezTo>
                        <a:pt x="67589" y="292183"/>
                        <a:pt x="67589" y="292183"/>
                        <a:pt x="67589" y="292183"/>
                      </a:cubicBezTo>
                      <a:cubicBezTo>
                        <a:pt x="61970" y="292374"/>
                        <a:pt x="56445" y="291326"/>
                        <a:pt x="51111" y="289231"/>
                      </a:cubicBezTo>
                      <a:close/>
                      <a:moveTo>
                        <a:pt x="86259" y="20911"/>
                      </a:moveTo>
                      <a:cubicBezTo>
                        <a:pt x="86259" y="35485"/>
                        <a:pt x="83687" y="55297"/>
                        <a:pt x="70638" y="60630"/>
                      </a:cubicBezTo>
                      <a:cubicBezTo>
                        <a:pt x="71209" y="62726"/>
                        <a:pt x="72828" y="66250"/>
                        <a:pt x="74067" y="68822"/>
                      </a:cubicBezTo>
                      <a:cubicBezTo>
                        <a:pt x="77114" y="75489"/>
                        <a:pt x="81020" y="83776"/>
                        <a:pt x="81306" y="92825"/>
                      </a:cubicBezTo>
                      <a:cubicBezTo>
                        <a:pt x="81972" y="112161"/>
                        <a:pt x="60446" y="135497"/>
                        <a:pt x="54445" y="141688"/>
                      </a:cubicBezTo>
                      <a:lnTo>
                        <a:pt x="18345" y="231128"/>
                      </a:lnTo>
                      <a:cubicBezTo>
                        <a:pt x="15869" y="237224"/>
                        <a:pt x="16059" y="243987"/>
                        <a:pt x="18822" y="250178"/>
                      </a:cubicBezTo>
                      <a:cubicBezTo>
                        <a:pt x="21679" y="256464"/>
                        <a:pt x="26823" y="261418"/>
                        <a:pt x="33395" y="263989"/>
                      </a:cubicBezTo>
                      <a:lnTo>
                        <a:pt x="57398" y="273705"/>
                      </a:lnTo>
                      <a:cubicBezTo>
                        <a:pt x="60731" y="275038"/>
                        <a:pt x="64161" y="275705"/>
                        <a:pt x="67685" y="275705"/>
                      </a:cubicBezTo>
                      <a:lnTo>
                        <a:pt x="67685" y="275705"/>
                      </a:lnTo>
                      <a:cubicBezTo>
                        <a:pt x="78162" y="275705"/>
                        <a:pt x="87402" y="269704"/>
                        <a:pt x="91116" y="260370"/>
                      </a:cubicBezTo>
                      <a:lnTo>
                        <a:pt x="137027" y="146641"/>
                      </a:lnTo>
                      <a:cubicBezTo>
                        <a:pt x="145695" y="125115"/>
                        <a:pt x="174746" y="80252"/>
                        <a:pt x="187223" y="61488"/>
                      </a:cubicBezTo>
                      <a:lnTo>
                        <a:pt x="86259" y="20911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403" name="图形 9383"/>
              <p:cNvGrpSpPr/>
              <p:nvPr/>
            </p:nvGrpSpPr>
            <p:grpSpPr>
              <a:xfrm>
                <a:off x="7945508" y="3584352"/>
                <a:ext cx="343677" cy="384238"/>
                <a:chOff x="7945508" y="3584352"/>
                <a:chExt cx="343677" cy="384238"/>
              </a:xfrm>
            </p:grpSpPr>
            <p:sp>
              <p:nvSpPr>
                <p:cNvPr id="9404" name="任意多边形: 形状 9403"/>
                <p:cNvSpPr/>
                <p:nvPr/>
              </p:nvSpPr>
              <p:spPr>
                <a:xfrm>
                  <a:off x="7957618" y="3607347"/>
                  <a:ext cx="298597" cy="341011"/>
                </a:xfrm>
                <a:custGeom>
                  <a:avLst/>
                  <a:gdLst>
                    <a:gd name="connsiteX0" fmla="*/ 2042 w 298597"/>
                    <a:gd name="connsiteY0" fmla="*/ 241038 h 341011"/>
                    <a:gd name="connsiteX1" fmla="*/ 20045 w 298597"/>
                    <a:gd name="connsiteY1" fmla="*/ 281805 h 341011"/>
                    <a:gd name="connsiteX2" fmla="*/ 175016 w 298597"/>
                    <a:gd name="connsiteY2" fmla="*/ 339146 h 341011"/>
                    <a:gd name="connsiteX3" fmla="*/ 215212 w 298597"/>
                    <a:gd name="connsiteY3" fmla="*/ 319905 h 341011"/>
                    <a:gd name="connsiteX4" fmla="*/ 296555 w 298597"/>
                    <a:gd name="connsiteY4" fmla="*/ 99973 h 341011"/>
                    <a:gd name="connsiteX5" fmla="*/ 278553 w 298597"/>
                    <a:gd name="connsiteY5" fmla="*/ 59206 h 341011"/>
                    <a:gd name="connsiteX6" fmla="*/ 123582 w 298597"/>
                    <a:gd name="connsiteY6" fmla="*/ 1866 h 341011"/>
                    <a:gd name="connsiteX7" fmla="*/ 83386 w 298597"/>
                    <a:gd name="connsiteY7" fmla="*/ 21106 h 341011"/>
                    <a:gd name="connsiteX8" fmla="*/ 2042 w 298597"/>
                    <a:gd name="connsiteY8" fmla="*/ 241038 h 341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8597" h="341011">
                      <a:moveTo>
                        <a:pt x="2042" y="241038"/>
                      </a:moveTo>
                      <a:cubicBezTo>
                        <a:pt x="-4054" y="257612"/>
                        <a:pt x="3947" y="275805"/>
                        <a:pt x="20045" y="281805"/>
                      </a:cubicBezTo>
                      <a:lnTo>
                        <a:pt x="175016" y="339146"/>
                      </a:lnTo>
                      <a:cubicBezTo>
                        <a:pt x="191114" y="345051"/>
                        <a:pt x="209021" y="336479"/>
                        <a:pt x="215212" y="319905"/>
                      </a:cubicBezTo>
                      <a:lnTo>
                        <a:pt x="296555" y="99973"/>
                      </a:lnTo>
                      <a:cubicBezTo>
                        <a:pt x="302651" y="83400"/>
                        <a:pt x="294650" y="65207"/>
                        <a:pt x="278553" y="59206"/>
                      </a:cubicBezTo>
                      <a:lnTo>
                        <a:pt x="123582" y="1866"/>
                      </a:lnTo>
                      <a:cubicBezTo>
                        <a:pt x="107484" y="-4040"/>
                        <a:pt x="89577" y="4533"/>
                        <a:pt x="83386" y="21106"/>
                      </a:cubicBezTo>
                      <a:lnTo>
                        <a:pt x="2042" y="241038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05" name="任意多边形: 形状 9404"/>
                <p:cNvSpPr/>
                <p:nvPr/>
              </p:nvSpPr>
              <p:spPr>
                <a:xfrm>
                  <a:off x="7945508" y="3584352"/>
                  <a:ext cx="343677" cy="384238"/>
                </a:xfrm>
                <a:custGeom>
                  <a:avLst/>
                  <a:gdLst>
                    <a:gd name="connsiteX0" fmla="*/ 199223 w 343677"/>
                    <a:gd name="connsiteY0" fmla="*/ 381571 h 384238"/>
                    <a:gd name="connsiteX1" fmla="*/ 27773 w 343677"/>
                    <a:gd name="connsiteY1" fmla="*/ 318135 h 384238"/>
                    <a:gd name="connsiteX2" fmla="*/ 2627 w 343677"/>
                    <a:gd name="connsiteY2" fmla="*/ 263462 h 384238"/>
                    <a:gd name="connsiteX3" fmla="*/ 89781 w 343677"/>
                    <a:gd name="connsiteY3" fmla="*/ 27813 h 384238"/>
                    <a:gd name="connsiteX4" fmla="*/ 129691 w 343677"/>
                    <a:gd name="connsiteY4" fmla="*/ 0 h 384238"/>
                    <a:gd name="connsiteX5" fmla="*/ 144454 w 343677"/>
                    <a:gd name="connsiteY5" fmla="*/ 2667 h 384238"/>
                    <a:gd name="connsiteX6" fmla="*/ 315904 w 343677"/>
                    <a:gd name="connsiteY6" fmla="*/ 66104 h 384238"/>
                    <a:gd name="connsiteX7" fmla="*/ 341051 w 343677"/>
                    <a:gd name="connsiteY7" fmla="*/ 120777 h 384238"/>
                    <a:gd name="connsiteX8" fmla="*/ 253897 w 343677"/>
                    <a:gd name="connsiteY8" fmla="*/ 356425 h 384238"/>
                    <a:gd name="connsiteX9" fmla="*/ 213987 w 343677"/>
                    <a:gd name="connsiteY9" fmla="*/ 384238 h 384238"/>
                    <a:gd name="connsiteX10" fmla="*/ 199223 w 343677"/>
                    <a:gd name="connsiteY10" fmla="*/ 381571 h 384238"/>
                    <a:gd name="connsiteX11" fmla="*/ 105402 w 343677"/>
                    <a:gd name="connsiteY11" fmla="*/ 33528 h 384238"/>
                    <a:gd name="connsiteX12" fmla="*/ 18248 w 343677"/>
                    <a:gd name="connsiteY12" fmla="*/ 269177 h 384238"/>
                    <a:gd name="connsiteX13" fmla="*/ 33584 w 343677"/>
                    <a:gd name="connsiteY13" fmla="*/ 302514 h 384238"/>
                    <a:gd name="connsiteX14" fmla="*/ 205034 w 343677"/>
                    <a:gd name="connsiteY14" fmla="*/ 365950 h 384238"/>
                    <a:gd name="connsiteX15" fmla="*/ 214082 w 343677"/>
                    <a:gd name="connsiteY15" fmla="*/ 367570 h 384238"/>
                    <a:gd name="connsiteX16" fmla="*/ 238466 w 343677"/>
                    <a:gd name="connsiteY16" fmla="*/ 350615 h 384238"/>
                    <a:gd name="connsiteX17" fmla="*/ 325620 w 343677"/>
                    <a:gd name="connsiteY17" fmla="*/ 114967 h 384238"/>
                    <a:gd name="connsiteX18" fmla="*/ 310285 w 343677"/>
                    <a:gd name="connsiteY18" fmla="*/ 81629 h 384238"/>
                    <a:gd name="connsiteX19" fmla="*/ 138835 w 343677"/>
                    <a:gd name="connsiteY19" fmla="*/ 18193 h 384238"/>
                    <a:gd name="connsiteX20" fmla="*/ 129786 w 343677"/>
                    <a:gd name="connsiteY20" fmla="*/ 16574 h 384238"/>
                    <a:gd name="connsiteX21" fmla="*/ 105402 w 343677"/>
                    <a:gd name="connsiteY21" fmla="*/ 3352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43677" h="384238">
                      <a:moveTo>
                        <a:pt x="199223" y="381571"/>
                      </a:moveTo>
                      <a:lnTo>
                        <a:pt x="27773" y="318135"/>
                      </a:lnTo>
                      <a:cubicBezTo>
                        <a:pt x="5770" y="310039"/>
                        <a:pt x="-5469" y="285464"/>
                        <a:pt x="2627" y="263462"/>
                      </a:cubicBezTo>
                      <a:lnTo>
                        <a:pt x="89781" y="27813"/>
                      </a:lnTo>
                      <a:cubicBezTo>
                        <a:pt x="95972" y="11144"/>
                        <a:pt x="111974" y="0"/>
                        <a:pt x="129691" y="0"/>
                      </a:cubicBezTo>
                      <a:cubicBezTo>
                        <a:pt x="134739" y="0"/>
                        <a:pt x="139692" y="857"/>
                        <a:pt x="144454" y="2667"/>
                      </a:cubicBezTo>
                      <a:lnTo>
                        <a:pt x="315904" y="66104"/>
                      </a:lnTo>
                      <a:cubicBezTo>
                        <a:pt x="337907" y="74200"/>
                        <a:pt x="349147" y="98774"/>
                        <a:pt x="341051" y="120777"/>
                      </a:cubicBezTo>
                      <a:lnTo>
                        <a:pt x="253897" y="356425"/>
                      </a:lnTo>
                      <a:cubicBezTo>
                        <a:pt x="247705" y="373094"/>
                        <a:pt x="231703" y="384238"/>
                        <a:pt x="213987" y="384238"/>
                      </a:cubicBezTo>
                      <a:cubicBezTo>
                        <a:pt x="208939" y="384238"/>
                        <a:pt x="203986" y="383286"/>
                        <a:pt x="199223" y="381571"/>
                      </a:cubicBezTo>
                      <a:close/>
                      <a:moveTo>
                        <a:pt x="105402" y="33528"/>
                      </a:moveTo>
                      <a:lnTo>
                        <a:pt x="18248" y="269177"/>
                      </a:lnTo>
                      <a:cubicBezTo>
                        <a:pt x="13295" y="282607"/>
                        <a:pt x="20153" y="297561"/>
                        <a:pt x="33584" y="302514"/>
                      </a:cubicBezTo>
                      <a:lnTo>
                        <a:pt x="205034" y="365950"/>
                      </a:lnTo>
                      <a:cubicBezTo>
                        <a:pt x="207986" y="366998"/>
                        <a:pt x="210939" y="367570"/>
                        <a:pt x="214082" y="367570"/>
                      </a:cubicBezTo>
                      <a:cubicBezTo>
                        <a:pt x="224941" y="367570"/>
                        <a:pt x="234656" y="360712"/>
                        <a:pt x="238466" y="350615"/>
                      </a:cubicBezTo>
                      <a:lnTo>
                        <a:pt x="325620" y="114967"/>
                      </a:lnTo>
                      <a:cubicBezTo>
                        <a:pt x="330573" y="101537"/>
                        <a:pt x="323715" y="86582"/>
                        <a:pt x="310285" y="81629"/>
                      </a:cubicBezTo>
                      <a:lnTo>
                        <a:pt x="138835" y="18193"/>
                      </a:lnTo>
                      <a:cubicBezTo>
                        <a:pt x="135882" y="17145"/>
                        <a:pt x="132929" y="16574"/>
                        <a:pt x="129786" y="16574"/>
                      </a:cubicBezTo>
                      <a:cubicBezTo>
                        <a:pt x="118927" y="16574"/>
                        <a:pt x="109117" y="23336"/>
                        <a:pt x="105402" y="33528"/>
                      </a:cubicBezTo>
                      <a:close/>
                    </a:path>
                  </a:pathLst>
                </a:custGeom>
                <a:solidFill>
                  <a:srgbClr val="2929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406" name="任意多边形: 形状 9405"/>
              <p:cNvSpPr/>
              <p:nvPr/>
            </p:nvSpPr>
            <p:spPr>
              <a:xfrm>
                <a:off x="8090038" y="3638160"/>
                <a:ext cx="133579" cy="63178"/>
              </a:xfrm>
              <a:custGeom>
                <a:avLst/>
                <a:gdLst>
                  <a:gd name="connsiteX0" fmla="*/ 686 w 133579"/>
                  <a:gd name="connsiteY0" fmla="*/ 7152 h 63178"/>
                  <a:gd name="connsiteX1" fmla="*/ 7163 w 133579"/>
                  <a:gd name="connsiteY1" fmla="*/ 21249 h 63178"/>
                  <a:gd name="connsiteX2" fmla="*/ 118796 w 133579"/>
                  <a:gd name="connsiteY2" fmla="*/ 62493 h 63178"/>
                  <a:gd name="connsiteX3" fmla="*/ 132893 w 133579"/>
                  <a:gd name="connsiteY3" fmla="*/ 56016 h 63178"/>
                  <a:gd name="connsiteX4" fmla="*/ 132893 w 133579"/>
                  <a:gd name="connsiteY4" fmla="*/ 56016 h 63178"/>
                  <a:gd name="connsiteX5" fmla="*/ 126416 w 133579"/>
                  <a:gd name="connsiteY5" fmla="*/ 41919 h 63178"/>
                  <a:gd name="connsiteX6" fmla="*/ 14783 w 133579"/>
                  <a:gd name="connsiteY6" fmla="*/ 675 h 63178"/>
                  <a:gd name="connsiteX7" fmla="*/ 686 w 133579"/>
                  <a:gd name="connsiteY7" fmla="*/ 7152 h 63178"/>
                  <a:gd name="connsiteX8" fmla="*/ 686 w 133579"/>
                  <a:gd name="connsiteY8" fmla="*/ 7152 h 63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579" h="63178">
                    <a:moveTo>
                      <a:pt x="686" y="7152"/>
                    </a:moveTo>
                    <a:cubicBezTo>
                      <a:pt x="-1409" y="12867"/>
                      <a:pt x="1448" y="19154"/>
                      <a:pt x="7163" y="21249"/>
                    </a:cubicBezTo>
                    <a:lnTo>
                      <a:pt x="118796" y="62493"/>
                    </a:lnTo>
                    <a:cubicBezTo>
                      <a:pt x="124511" y="64588"/>
                      <a:pt x="130797" y="61731"/>
                      <a:pt x="132893" y="56016"/>
                    </a:cubicBezTo>
                    <a:lnTo>
                      <a:pt x="132893" y="56016"/>
                    </a:lnTo>
                    <a:cubicBezTo>
                      <a:pt x="134989" y="50301"/>
                      <a:pt x="132131" y="44014"/>
                      <a:pt x="126416" y="41919"/>
                    </a:cubicBezTo>
                    <a:lnTo>
                      <a:pt x="14783" y="675"/>
                    </a:lnTo>
                    <a:cubicBezTo>
                      <a:pt x="9163" y="-1420"/>
                      <a:pt x="2782" y="1533"/>
                      <a:pt x="686" y="7152"/>
                    </a:cubicBezTo>
                    <a:lnTo>
                      <a:pt x="686" y="71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9407" name="图形 9383"/>
              <p:cNvGrpSpPr/>
              <p:nvPr/>
            </p:nvGrpSpPr>
            <p:grpSpPr>
              <a:xfrm>
                <a:off x="7887223" y="3926681"/>
                <a:ext cx="195451" cy="222789"/>
                <a:chOff x="7887223" y="3926681"/>
                <a:chExt cx="195451" cy="222789"/>
              </a:xfrm>
            </p:grpSpPr>
            <p:grpSp>
              <p:nvGrpSpPr>
                <p:cNvPr id="9408" name="图形 9383"/>
                <p:cNvGrpSpPr/>
                <p:nvPr/>
              </p:nvGrpSpPr>
              <p:grpSpPr>
                <a:xfrm>
                  <a:off x="7940411" y="3926681"/>
                  <a:ext cx="137311" cy="92494"/>
                  <a:chOff x="7940411" y="3926681"/>
                  <a:chExt cx="137311" cy="92494"/>
                </a:xfrm>
              </p:grpSpPr>
              <p:sp>
                <p:nvSpPr>
                  <p:cNvPr id="9409" name="任意多边形: 形状 9408"/>
                  <p:cNvSpPr/>
                  <p:nvPr/>
                </p:nvSpPr>
                <p:spPr>
                  <a:xfrm>
                    <a:off x="7948624" y="3934923"/>
                    <a:ext cx="120751" cy="76017"/>
                  </a:xfrm>
                  <a:custGeom>
                    <a:avLst/>
                    <a:gdLst>
                      <a:gd name="connsiteX0" fmla="*/ 35516 w 120751"/>
                      <a:gd name="connsiteY0" fmla="*/ 1950 h 76017"/>
                      <a:gd name="connsiteX1" fmla="*/ 43707 w 120751"/>
                      <a:gd name="connsiteY1" fmla="*/ 5093 h 76017"/>
                      <a:gd name="connsiteX2" fmla="*/ 41421 w 120751"/>
                      <a:gd name="connsiteY2" fmla="*/ 4236 h 76017"/>
                      <a:gd name="connsiteX3" fmla="*/ 103048 w 120751"/>
                      <a:gd name="connsiteY3" fmla="*/ 28144 h 76017"/>
                      <a:gd name="connsiteX4" fmla="*/ 119240 w 120751"/>
                      <a:gd name="connsiteY4" fmla="*/ 60814 h 76017"/>
                      <a:gd name="connsiteX5" fmla="*/ 85331 w 120751"/>
                      <a:gd name="connsiteY5" fmla="*/ 74054 h 76017"/>
                      <a:gd name="connsiteX6" fmla="*/ 33706 w 120751"/>
                      <a:gd name="connsiteY6" fmla="*/ 54051 h 76017"/>
                      <a:gd name="connsiteX7" fmla="*/ 35992 w 120751"/>
                      <a:gd name="connsiteY7" fmla="*/ 54909 h 76017"/>
                      <a:gd name="connsiteX8" fmla="*/ 17704 w 120751"/>
                      <a:gd name="connsiteY8" fmla="*/ 47860 h 76017"/>
                      <a:gd name="connsiteX9" fmla="*/ 1511 w 120751"/>
                      <a:gd name="connsiteY9" fmla="*/ 15190 h 76017"/>
                      <a:gd name="connsiteX10" fmla="*/ 35516 w 120751"/>
                      <a:gd name="connsiteY10" fmla="*/ 1950 h 7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751" h="76017">
                        <a:moveTo>
                          <a:pt x="35516" y="1950"/>
                        </a:moveTo>
                        <a:lnTo>
                          <a:pt x="43707" y="5093"/>
                        </a:lnTo>
                        <a:lnTo>
                          <a:pt x="41421" y="4236"/>
                        </a:lnTo>
                        <a:lnTo>
                          <a:pt x="103048" y="28144"/>
                        </a:lnTo>
                        <a:cubicBezTo>
                          <a:pt x="116859" y="33478"/>
                          <a:pt x="124098" y="48146"/>
                          <a:pt x="119240" y="60814"/>
                        </a:cubicBezTo>
                        <a:cubicBezTo>
                          <a:pt x="114383" y="73483"/>
                          <a:pt x="99047" y="79388"/>
                          <a:pt x="85331" y="74054"/>
                        </a:cubicBezTo>
                        <a:lnTo>
                          <a:pt x="33706" y="54051"/>
                        </a:lnTo>
                        <a:lnTo>
                          <a:pt x="35992" y="54909"/>
                        </a:lnTo>
                        <a:lnTo>
                          <a:pt x="17704" y="47860"/>
                        </a:lnTo>
                        <a:cubicBezTo>
                          <a:pt x="3892" y="42526"/>
                          <a:pt x="-3347" y="27858"/>
                          <a:pt x="1511" y="15190"/>
                        </a:cubicBezTo>
                        <a:cubicBezTo>
                          <a:pt x="6464" y="2616"/>
                          <a:pt x="21800" y="-3384"/>
                          <a:pt x="35516" y="1950"/>
                        </a:cubicBezTo>
                        <a:close/>
                      </a:path>
                    </a:pathLst>
                  </a:custGeom>
                  <a:solidFill>
                    <a:srgbClr val="FFDFB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10" name="任意多边形: 形状 9409"/>
                  <p:cNvSpPr/>
                  <p:nvPr/>
                </p:nvSpPr>
                <p:spPr>
                  <a:xfrm>
                    <a:off x="7940411" y="3926681"/>
                    <a:ext cx="137311" cy="92494"/>
                  </a:xfrm>
                  <a:custGeom>
                    <a:avLst/>
                    <a:gdLst>
                      <a:gd name="connsiteX0" fmla="*/ 90592 w 137311"/>
                      <a:gd name="connsiteY0" fmla="*/ 90011 h 92494"/>
                      <a:gd name="connsiteX1" fmla="*/ 38966 w 137311"/>
                      <a:gd name="connsiteY1" fmla="*/ 70009 h 92494"/>
                      <a:gd name="connsiteX2" fmla="*/ 38871 w 137311"/>
                      <a:gd name="connsiteY2" fmla="*/ 70009 h 92494"/>
                      <a:gd name="connsiteX3" fmla="*/ 22964 w 137311"/>
                      <a:gd name="connsiteY3" fmla="*/ 63817 h 92494"/>
                      <a:gd name="connsiteX4" fmla="*/ 2104 w 137311"/>
                      <a:gd name="connsiteY4" fmla="*/ 20479 h 92494"/>
                      <a:gd name="connsiteX5" fmla="*/ 33347 w 137311"/>
                      <a:gd name="connsiteY5" fmla="*/ 0 h 92494"/>
                      <a:gd name="connsiteX6" fmla="*/ 46682 w 137311"/>
                      <a:gd name="connsiteY6" fmla="*/ 2476 h 92494"/>
                      <a:gd name="connsiteX7" fmla="*/ 54873 w 137311"/>
                      <a:gd name="connsiteY7" fmla="*/ 5620 h 92494"/>
                      <a:gd name="connsiteX8" fmla="*/ 54873 w 137311"/>
                      <a:gd name="connsiteY8" fmla="*/ 5620 h 92494"/>
                      <a:gd name="connsiteX9" fmla="*/ 55064 w 137311"/>
                      <a:gd name="connsiteY9" fmla="*/ 5715 h 92494"/>
                      <a:gd name="connsiteX10" fmla="*/ 114309 w 137311"/>
                      <a:gd name="connsiteY10" fmla="*/ 28670 h 92494"/>
                      <a:gd name="connsiteX11" fmla="*/ 133835 w 137311"/>
                      <a:gd name="connsiteY11" fmla="*/ 46292 h 92494"/>
                      <a:gd name="connsiteX12" fmla="*/ 135264 w 137311"/>
                      <a:gd name="connsiteY12" fmla="*/ 72009 h 92494"/>
                      <a:gd name="connsiteX13" fmla="*/ 104022 w 137311"/>
                      <a:gd name="connsiteY13" fmla="*/ 92488 h 92494"/>
                      <a:gd name="connsiteX14" fmla="*/ 90592 w 137311"/>
                      <a:gd name="connsiteY14" fmla="*/ 90011 h 92494"/>
                      <a:gd name="connsiteX15" fmla="*/ 40776 w 137311"/>
                      <a:gd name="connsiteY15" fmla="*/ 18002 h 92494"/>
                      <a:gd name="connsiteX16" fmla="*/ 33442 w 137311"/>
                      <a:gd name="connsiteY16" fmla="*/ 16574 h 92494"/>
                      <a:gd name="connsiteX17" fmla="*/ 17630 w 137311"/>
                      <a:gd name="connsiteY17" fmla="*/ 26479 h 92494"/>
                      <a:gd name="connsiteX18" fmla="*/ 29060 w 137311"/>
                      <a:gd name="connsiteY18" fmla="*/ 48387 h 92494"/>
                      <a:gd name="connsiteX19" fmla="*/ 47348 w 137311"/>
                      <a:gd name="connsiteY19" fmla="*/ 55436 h 92494"/>
                      <a:gd name="connsiteX20" fmla="*/ 47443 w 137311"/>
                      <a:gd name="connsiteY20" fmla="*/ 55531 h 92494"/>
                      <a:gd name="connsiteX21" fmla="*/ 96592 w 137311"/>
                      <a:gd name="connsiteY21" fmla="*/ 74581 h 92494"/>
                      <a:gd name="connsiteX22" fmla="*/ 103927 w 137311"/>
                      <a:gd name="connsiteY22" fmla="*/ 76009 h 92494"/>
                      <a:gd name="connsiteX23" fmla="*/ 119738 w 137311"/>
                      <a:gd name="connsiteY23" fmla="*/ 66104 h 92494"/>
                      <a:gd name="connsiteX24" fmla="*/ 118976 w 137311"/>
                      <a:gd name="connsiteY24" fmla="*/ 53721 h 92494"/>
                      <a:gd name="connsiteX25" fmla="*/ 108308 w 137311"/>
                      <a:gd name="connsiteY25" fmla="*/ 44196 h 92494"/>
                      <a:gd name="connsiteX26" fmla="*/ 46682 w 137311"/>
                      <a:gd name="connsiteY26" fmla="*/ 20288 h 92494"/>
                      <a:gd name="connsiteX27" fmla="*/ 46491 w 137311"/>
                      <a:gd name="connsiteY27" fmla="*/ 20193 h 92494"/>
                      <a:gd name="connsiteX28" fmla="*/ 40776 w 137311"/>
                      <a:gd name="connsiteY28" fmla="*/ 18002 h 92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37311" h="92494">
                        <a:moveTo>
                          <a:pt x="90592" y="90011"/>
                        </a:moveTo>
                        <a:lnTo>
                          <a:pt x="38966" y="70009"/>
                        </a:lnTo>
                        <a:cubicBezTo>
                          <a:pt x="38966" y="70009"/>
                          <a:pt x="38871" y="70009"/>
                          <a:pt x="38871" y="70009"/>
                        </a:cubicBezTo>
                        <a:lnTo>
                          <a:pt x="22964" y="63817"/>
                        </a:lnTo>
                        <a:cubicBezTo>
                          <a:pt x="4867" y="56864"/>
                          <a:pt x="-4468" y="37338"/>
                          <a:pt x="2104" y="20479"/>
                        </a:cubicBezTo>
                        <a:cubicBezTo>
                          <a:pt x="6962" y="8001"/>
                          <a:pt x="19249" y="0"/>
                          <a:pt x="33347" y="0"/>
                        </a:cubicBezTo>
                        <a:cubicBezTo>
                          <a:pt x="37918" y="0"/>
                          <a:pt x="42395" y="857"/>
                          <a:pt x="46682" y="2476"/>
                        </a:cubicBezTo>
                        <a:lnTo>
                          <a:pt x="54873" y="5620"/>
                        </a:lnTo>
                        <a:lnTo>
                          <a:pt x="54873" y="5620"/>
                        </a:lnTo>
                        <a:cubicBezTo>
                          <a:pt x="54968" y="5620"/>
                          <a:pt x="54968" y="5620"/>
                          <a:pt x="55064" y="5715"/>
                        </a:cubicBezTo>
                        <a:lnTo>
                          <a:pt x="114309" y="28670"/>
                        </a:lnTo>
                        <a:cubicBezTo>
                          <a:pt x="122882" y="32004"/>
                          <a:pt x="129835" y="38291"/>
                          <a:pt x="133835" y="46292"/>
                        </a:cubicBezTo>
                        <a:cubicBezTo>
                          <a:pt x="137931" y="54578"/>
                          <a:pt x="138407" y="63722"/>
                          <a:pt x="135264" y="72009"/>
                        </a:cubicBezTo>
                        <a:cubicBezTo>
                          <a:pt x="130406" y="84487"/>
                          <a:pt x="118119" y="92488"/>
                          <a:pt x="104022" y="92488"/>
                        </a:cubicBezTo>
                        <a:cubicBezTo>
                          <a:pt x="99450" y="92583"/>
                          <a:pt x="94973" y="91726"/>
                          <a:pt x="90592" y="90011"/>
                        </a:cubicBezTo>
                        <a:close/>
                        <a:moveTo>
                          <a:pt x="40776" y="18002"/>
                        </a:moveTo>
                        <a:cubicBezTo>
                          <a:pt x="38395" y="17050"/>
                          <a:pt x="35918" y="16574"/>
                          <a:pt x="33442" y="16574"/>
                        </a:cubicBezTo>
                        <a:cubicBezTo>
                          <a:pt x="26203" y="16574"/>
                          <a:pt x="19916" y="20479"/>
                          <a:pt x="17630" y="26479"/>
                        </a:cubicBezTo>
                        <a:cubicBezTo>
                          <a:pt x="14392" y="34862"/>
                          <a:pt x="19535" y="44672"/>
                          <a:pt x="29060" y="48387"/>
                        </a:cubicBezTo>
                        <a:lnTo>
                          <a:pt x="47348" y="55436"/>
                        </a:lnTo>
                        <a:cubicBezTo>
                          <a:pt x="47348" y="55436"/>
                          <a:pt x="47443" y="55436"/>
                          <a:pt x="47443" y="55531"/>
                        </a:cubicBezTo>
                        <a:lnTo>
                          <a:pt x="96592" y="74581"/>
                        </a:lnTo>
                        <a:cubicBezTo>
                          <a:pt x="98974" y="75533"/>
                          <a:pt x="101450" y="76009"/>
                          <a:pt x="103927" y="76009"/>
                        </a:cubicBezTo>
                        <a:cubicBezTo>
                          <a:pt x="111166" y="76009"/>
                          <a:pt x="117452" y="72104"/>
                          <a:pt x="119738" y="66104"/>
                        </a:cubicBezTo>
                        <a:cubicBezTo>
                          <a:pt x="121262" y="62198"/>
                          <a:pt x="120976" y="57817"/>
                          <a:pt x="118976" y="53721"/>
                        </a:cubicBezTo>
                        <a:cubicBezTo>
                          <a:pt x="116881" y="49435"/>
                          <a:pt x="113071" y="46006"/>
                          <a:pt x="108308" y="44196"/>
                        </a:cubicBezTo>
                        <a:lnTo>
                          <a:pt x="46682" y="20288"/>
                        </a:lnTo>
                        <a:cubicBezTo>
                          <a:pt x="46586" y="20288"/>
                          <a:pt x="46586" y="20193"/>
                          <a:pt x="46491" y="20193"/>
                        </a:cubicBezTo>
                        <a:lnTo>
                          <a:pt x="40776" y="18002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411" name="图形 9383"/>
                <p:cNvGrpSpPr/>
                <p:nvPr/>
              </p:nvGrpSpPr>
              <p:grpSpPr>
                <a:xfrm>
                  <a:off x="7922578" y="3972591"/>
                  <a:ext cx="160096" cy="101257"/>
                  <a:chOff x="7922578" y="3972591"/>
                  <a:chExt cx="160096" cy="101257"/>
                </a:xfrm>
              </p:grpSpPr>
              <p:sp>
                <p:nvSpPr>
                  <p:cNvPr id="9412" name="任意多边形: 形状 9411"/>
                  <p:cNvSpPr/>
                  <p:nvPr/>
                </p:nvSpPr>
                <p:spPr>
                  <a:xfrm>
                    <a:off x="7931003" y="3980833"/>
                    <a:ext cx="143420" cy="84766"/>
                  </a:xfrm>
                  <a:custGeom>
                    <a:avLst/>
                    <a:gdLst>
                      <a:gd name="connsiteX0" fmla="*/ 35420 w 143420"/>
                      <a:gd name="connsiteY0" fmla="*/ 1950 h 84766"/>
                      <a:gd name="connsiteX1" fmla="*/ 43612 w 143420"/>
                      <a:gd name="connsiteY1" fmla="*/ 5093 h 84766"/>
                      <a:gd name="connsiteX2" fmla="*/ 41326 w 143420"/>
                      <a:gd name="connsiteY2" fmla="*/ 4236 h 84766"/>
                      <a:gd name="connsiteX3" fmla="*/ 125717 w 143420"/>
                      <a:gd name="connsiteY3" fmla="*/ 36906 h 84766"/>
                      <a:gd name="connsiteX4" fmla="*/ 141910 w 143420"/>
                      <a:gd name="connsiteY4" fmla="*/ 69577 h 84766"/>
                      <a:gd name="connsiteX5" fmla="*/ 108001 w 143420"/>
                      <a:gd name="connsiteY5" fmla="*/ 82817 h 84766"/>
                      <a:gd name="connsiteX6" fmla="*/ 33706 w 143420"/>
                      <a:gd name="connsiteY6" fmla="*/ 54051 h 84766"/>
                      <a:gd name="connsiteX7" fmla="*/ 35992 w 143420"/>
                      <a:gd name="connsiteY7" fmla="*/ 54909 h 84766"/>
                      <a:gd name="connsiteX8" fmla="*/ 17704 w 143420"/>
                      <a:gd name="connsiteY8" fmla="*/ 47860 h 84766"/>
                      <a:gd name="connsiteX9" fmla="*/ 1511 w 143420"/>
                      <a:gd name="connsiteY9" fmla="*/ 15189 h 84766"/>
                      <a:gd name="connsiteX10" fmla="*/ 35420 w 143420"/>
                      <a:gd name="connsiteY10" fmla="*/ 1950 h 84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3420" h="84766">
                        <a:moveTo>
                          <a:pt x="35420" y="1950"/>
                        </a:moveTo>
                        <a:lnTo>
                          <a:pt x="43612" y="5093"/>
                        </a:lnTo>
                        <a:lnTo>
                          <a:pt x="41326" y="4236"/>
                        </a:lnTo>
                        <a:lnTo>
                          <a:pt x="125717" y="36906"/>
                        </a:lnTo>
                        <a:cubicBezTo>
                          <a:pt x="139528" y="42240"/>
                          <a:pt x="146767" y="56909"/>
                          <a:pt x="141910" y="69577"/>
                        </a:cubicBezTo>
                        <a:cubicBezTo>
                          <a:pt x="137052" y="82150"/>
                          <a:pt x="121812" y="88151"/>
                          <a:pt x="108001" y="82817"/>
                        </a:cubicBezTo>
                        <a:lnTo>
                          <a:pt x="33706" y="54051"/>
                        </a:lnTo>
                        <a:lnTo>
                          <a:pt x="35992" y="54909"/>
                        </a:lnTo>
                        <a:lnTo>
                          <a:pt x="17704" y="47860"/>
                        </a:lnTo>
                        <a:cubicBezTo>
                          <a:pt x="3892" y="42526"/>
                          <a:pt x="-3347" y="27858"/>
                          <a:pt x="1511" y="15189"/>
                        </a:cubicBezTo>
                        <a:cubicBezTo>
                          <a:pt x="6369" y="2617"/>
                          <a:pt x="21609" y="-3384"/>
                          <a:pt x="35420" y="1950"/>
                        </a:cubicBezTo>
                        <a:close/>
                      </a:path>
                    </a:pathLst>
                  </a:custGeom>
                  <a:solidFill>
                    <a:srgbClr val="FFDFB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13" name="任意多边形: 形状 9412"/>
                  <p:cNvSpPr/>
                  <p:nvPr/>
                </p:nvSpPr>
                <p:spPr>
                  <a:xfrm>
                    <a:off x="7922578" y="3972591"/>
                    <a:ext cx="160096" cy="101257"/>
                  </a:xfrm>
                  <a:custGeom>
                    <a:avLst/>
                    <a:gdLst>
                      <a:gd name="connsiteX0" fmla="*/ 113378 w 160096"/>
                      <a:gd name="connsiteY0" fmla="*/ 98774 h 101257"/>
                      <a:gd name="connsiteX1" fmla="*/ 39082 w 160096"/>
                      <a:gd name="connsiteY1" fmla="*/ 70009 h 101257"/>
                      <a:gd name="connsiteX2" fmla="*/ 38797 w 160096"/>
                      <a:gd name="connsiteY2" fmla="*/ 69913 h 101257"/>
                      <a:gd name="connsiteX3" fmla="*/ 22985 w 160096"/>
                      <a:gd name="connsiteY3" fmla="*/ 63817 h 101257"/>
                      <a:gd name="connsiteX4" fmla="*/ 3459 w 160096"/>
                      <a:gd name="connsiteY4" fmla="*/ 46196 h 101257"/>
                      <a:gd name="connsiteX5" fmla="*/ 2125 w 160096"/>
                      <a:gd name="connsiteY5" fmla="*/ 20479 h 101257"/>
                      <a:gd name="connsiteX6" fmla="*/ 33367 w 160096"/>
                      <a:gd name="connsiteY6" fmla="*/ 0 h 101257"/>
                      <a:gd name="connsiteX7" fmla="*/ 46703 w 160096"/>
                      <a:gd name="connsiteY7" fmla="*/ 2476 h 101257"/>
                      <a:gd name="connsiteX8" fmla="*/ 54799 w 160096"/>
                      <a:gd name="connsiteY8" fmla="*/ 5620 h 101257"/>
                      <a:gd name="connsiteX9" fmla="*/ 54989 w 160096"/>
                      <a:gd name="connsiteY9" fmla="*/ 5715 h 101257"/>
                      <a:gd name="connsiteX10" fmla="*/ 54989 w 160096"/>
                      <a:gd name="connsiteY10" fmla="*/ 5715 h 101257"/>
                      <a:gd name="connsiteX11" fmla="*/ 137095 w 160096"/>
                      <a:gd name="connsiteY11" fmla="*/ 37433 h 101257"/>
                      <a:gd name="connsiteX12" fmla="*/ 156621 w 160096"/>
                      <a:gd name="connsiteY12" fmla="*/ 55054 h 101257"/>
                      <a:gd name="connsiteX13" fmla="*/ 158050 w 160096"/>
                      <a:gd name="connsiteY13" fmla="*/ 80772 h 101257"/>
                      <a:gd name="connsiteX14" fmla="*/ 126808 w 160096"/>
                      <a:gd name="connsiteY14" fmla="*/ 101251 h 101257"/>
                      <a:gd name="connsiteX15" fmla="*/ 113378 w 160096"/>
                      <a:gd name="connsiteY15" fmla="*/ 98774 h 101257"/>
                      <a:gd name="connsiteX16" fmla="*/ 46798 w 160096"/>
                      <a:gd name="connsiteY16" fmla="*/ 20288 h 101257"/>
                      <a:gd name="connsiteX17" fmla="*/ 46798 w 160096"/>
                      <a:gd name="connsiteY17" fmla="*/ 20288 h 101257"/>
                      <a:gd name="connsiteX18" fmla="*/ 40797 w 160096"/>
                      <a:gd name="connsiteY18" fmla="*/ 18002 h 101257"/>
                      <a:gd name="connsiteX19" fmla="*/ 33463 w 160096"/>
                      <a:gd name="connsiteY19" fmla="*/ 16573 h 101257"/>
                      <a:gd name="connsiteX20" fmla="*/ 17651 w 160096"/>
                      <a:gd name="connsiteY20" fmla="*/ 26479 h 101257"/>
                      <a:gd name="connsiteX21" fmla="*/ 18413 w 160096"/>
                      <a:gd name="connsiteY21" fmla="*/ 38862 h 101257"/>
                      <a:gd name="connsiteX22" fmla="*/ 29081 w 160096"/>
                      <a:gd name="connsiteY22" fmla="*/ 48387 h 101257"/>
                      <a:gd name="connsiteX23" fmla="*/ 47369 w 160096"/>
                      <a:gd name="connsiteY23" fmla="*/ 55435 h 101257"/>
                      <a:gd name="connsiteX24" fmla="*/ 47655 w 160096"/>
                      <a:gd name="connsiteY24" fmla="*/ 55531 h 101257"/>
                      <a:gd name="connsiteX25" fmla="*/ 119378 w 160096"/>
                      <a:gd name="connsiteY25" fmla="*/ 83344 h 101257"/>
                      <a:gd name="connsiteX26" fmla="*/ 126713 w 160096"/>
                      <a:gd name="connsiteY26" fmla="*/ 84772 h 101257"/>
                      <a:gd name="connsiteX27" fmla="*/ 142524 w 160096"/>
                      <a:gd name="connsiteY27" fmla="*/ 74866 h 101257"/>
                      <a:gd name="connsiteX28" fmla="*/ 141762 w 160096"/>
                      <a:gd name="connsiteY28" fmla="*/ 62484 h 101257"/>
                      <a:gd name="connsiteX29" fmla="*/ 131094 w 160096"/>
                      <a:gd name="connsiteY29" fmla="*/ 52959 h 101257"/>
                      <a:gd name="connsiteX30" fmla="*/ 46893 w 160096"/>
                      <a:gd name="connsiteY30" fmla="*/ 20383 h 101257"/>
                      <a:gd name="connsiteX31" fmla="*/ 46798 w 160096"/>
                      <a:gd name="connsiteY31" fmla="*/ 20288 h 101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60096" h="101257">
                        <a:moveTo>
                          <a:pt x="113378" y="98774"/>
                        </a:moveTo>
                        <a:lnTo>
                          <a:pt x="39082" y="70009"/>
                        </a:lnTo>
                        <a:cubicBezTo>
                          <a:pt x="38987" y="70009"/>
                          <a:pt x="38892" y="69913"/>
                          <a:pt x="38797" y="69913"/>
                        </a:cubicBezTo>
                        <a:lnTo>
                          <a:pt x="22985" y="63817"/>
                        </a:lnTo>
                        <a:cubicBezTo>
                          <a:pt x="14413" y="60484"/>
                          <a:pt x="7459" y="54197"/>
                          <a:pt x="3459" y="46196"/>
                        </a:cubicBezTo>
                        <a:cubicBezTo>
                          <a:pt x="-637" y="37909"/>
                          <a:pt x="-1113" y="28765"/>
                          <a:pt x="2125" y="20479"/>
                        </a:cubicBezTo>
                        <a:cubicBezTo>
                          <a:pt x="6983" y="8001"/>
                          <a:pt x="19271" y="0"/>
                          <a:pt x="33367" y="0"/>
                        </a:cubicBezTo>
                        <a:cubicBezTo>
                          <a:pt x="37939" y="0"/>
                          <a:pt x="42416" y="857"/>
                          <a:pt x="46703" y="2476"/>
                        </a:cubicBezTo>
                        <a:lnTo>
                          <a:pt x="54799" y="5620"/>
                        </a:lnTo>
                        <a:lnTo>
                          <a:pt x="54989" y="5715"/>
                        </a:lnTo>
                        <a:cubicBezTo>
                          <a:pt x="54989" y="5715"/>
                          <a:pt x="54989" y="5715"/>
                          <a:pt x="54989" y="5715"/>
                        </a:cubicBezTo>
                        <a:lnTo>
                          <a:pt x="137095" y="37433"/>
                        </a:lnTo>
                        <a:cubicBezTo>
                          <a:pt x="145667" y="40767"/>
                          <a:pt x="152621" y="47053"/>
                          <a:pt x="156621" y="55054"/>
                        </a:cubicBezTo>
                        <a:cubicBezTo>
                          <a:pt x="160717" y="63341"/>
                          <a:pt x="161193" y="72485"/>
                          <a:pt x="158050" y="80772"/>
                        </a:cubicBezTo>
                        <a:cubicBezTo>
                          <a:pt x="153192" y="93250"/>
                          <a:pt x="140905" y="101251"/>
                          <a:pt x="126808" y="101251"/>
                        </a:cubicBezTo>
                        <a:cubicBezTo>
                          <a:pt x="122236" y="101346"/>
                          <a:pt x="117759" y="100489"/>
                          <a:pt x="113378" y="98774"/>
                        </a:cubicBezTo>
                        <a:close/>
                        <a:moveTo>
                          <a:pt x="46798" y="20288"/>
                        </a:moveTo>
                        <a:cubicBezTo>
                          <a:pt x="46798" y="20193"/>
                          <a:pt x="46798" y="20193"/>
                          <a:pt x="46798" y="20288"/>
                        </a:cubicBezTo>
                        <a:lnTo>
                          <a:pt x="40797" y="18002"/>
                        </a:lnTo>
                        <a:cubicBezTo>
                          <a:pt x="38416" y="17050"/>
                          <a:pt x="35939" y="16573"/>
                          <a:pt x="33463" y="16573"/>
                        </a:cubicBezTo>
                        <a:cubicBezTo>
                          <a:pt x="26224" y="16573"/>
                          <a:pt x="19937" y="20479"/>
                          <a:pt x="17651" y="26479"/>
                        </a:cubicBezTo>
                        <a:cubicBezTo>
                          <a:pt x="16127" y="30385"/>
                          <a:pt x="16413" y="34766"/>
                          <a:pt x="18413" y="38862"/>
                        </a:cubicBezTo>
                        <a:cubicBezTo>
                          <a:pt x="20509" y="43148"/>
                          <a:pt x="24319" y="46577"/>
                          <a:pt x="29081" y="48387"/>
                        </a:cubicBezTo>
                        <a:lnTo>
                          <a:pt x="47369" y="55435"/>
                        </a:lnTo>
                        <a:cubicBezTo>
                          <a:pt x="47464" y="55435"/>
                          <a:pt x="47560" y="55531"/>
                          <a:pt x="47655" y="55531"/>
                        </a:cubicBezTo>
                        <a:lnTo>
                          <a:pt x="119378" y="83344"/>
                        </a:lnTo>
                        <a:cubicBezTo>
                          <a:pt x="121759" y="84296"/>
                          <a:pt x="124236" y="84772"/>
                          <a:pt x="126713" y="84772"/>
                        </a:cubicBezTo>
                        <a:cubicBezTo>
                          <a:pt x="133951" y="84772"/>
                          <a:pt x="140238" y="80867"/>
                          <a:pt x="142524" y="74866"/>
                        </a:cubicBezTo>
                        <a:cubicBezTo>
                          <a:pt x="144048" y="70961"/>
                          <a:pt x="143762" y="66580"/>
                          <a:pt x="141762" y="62484"/>
                        </a:cubicBezTo>
                        <a:cubicBezTo>
                          <a:pt x="139666" y="58198"/>
                          <a:pt x="135856" y="54769"/>
                          <a:pt x="131094" y="52959"/>
                        </a:cubicBezTo>
                        <a:lnTo>
                          <a:pt x="46893" y="20383"/>
                        </a:lnTo>
                        <a:lnTo>
                          <a:pt x="46798" y="20288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414" name="图形 9383"/>
                <p:cNvGrpSpPr/>
                <p:nvPr/>
              </p:nvGrpSpPr>
              <p:grpSpPr>
                <a:xfrm>
                  <a:off x="7904845" y="4018502"/>
                  <a:ext cx="150931" cy="97821"/>
                  <a:chOff x="7904845" y="4018502"/>
                  <a:chExt cx="150931" cy="97821"/>
                </a:xfrm>
              </p:grpSpPr>
              <p:sp>
                <p:nvSpPr>
                  <p:cNvPr id="9415" name="任意多边形: 形状 9414"/>
                  <p:cNvSpPr/>
                  <p:nvPr/>
                </p:nvSpPr>
                <p:spPr>
                  <a:xfrm>
                    <a:off x="7913191" y="4026745"/>
                    <a:ext cx="134467" cy="81336"/>
                  </a:xfrm>
                  <a:custGeom>
                    <a:avLst/>
                    <a:gdLst>
                      <a:gd name="connsiteX0" fmla="*/ 35420 w 134467"/>
                      <a:gd name="connsiteY0" fmla="*/ 1948 h 81336"/>
                      <a:gd name="connsiteX1" fmla="*/ 43612 w 134467"/>
                      <a:gd name="connsiteY1" fmla="*/ 5091 h 81336"/>
                      <a:gd name="connsiteX2" fmla="*/ 41326 w 134467"/>
                      <a:gd name="connsiteY2" fmla="*/ 4234 h 81336"/>
                      <a:gd name="connsiteX3" fmla="*/ 116764 w 134467"/>
                      <a:gd name="connsiteY3" fmla="*/ 33476 h 81336"/>
                      <a:gd name="connsiteX4" fmla="*/ 132956 w 134467"/>
                      <a:gd name="connsiteY4" fmla="*/ 66147 h 81336"/>
                      <a:gd name="connsiteX5" fmla="*/ 99047 w 134467"/>
                      <a:gd name="connsiteY5" fmla="*/ 79387 h 81336"/>
                      <a:gd name="connsiteX6" fmla="*/ 33706 w 134467"/>
                      <a:gd name="connsiteY6" fmla="*/ 54145 h 81336"/>
                      <a:gd name="connsiteX7" fmla="*/ 35992 w 134467"/>
                      <a:gd name="connsiteY7" fmla="*/ 55003 h 81336"/>
                      <a:gd name="connsiteX8" fmla="*/ 17704 w 134467"/>
                      <a:gd name="connsiteY8" fmla="*/ 47954 h 81336"/>
                      <a:gd name="connsiteX9" fmla="*/ 1511 w 134467"/>
                      <a:gd name="connsiteY9" fmla="*/ 15283 h 81336"/>
                      <a:gd name="connsiteX10" fmla="*/ 35420 w 134467"/>
                      <a:gd name="connsiteY10" fmla="*/ 1948 h 8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467" h="81336">
                        <a:moveTo>
                          <a:pt x="35420" y="1948"/>
                        </a:moveTo>
                        <a:lnTo>
                          <a:pt x="43612" y="5091"/>
                        </a:lnTo>
                        <a:lnTo>
                          <a:pt x="41326" y="4234"/>
                        </a:lnTo>
                        <a:lnTo>
                          <a:pt x="116764" y="33476"/>
                        </a:lnTo>
                        <a:cubicBezTo>
                          <a:pt x="130575" y="38810"/>
                          <a:pt x="137814" y="53478"/>
                          <a:pt x="132956" y="66147"/>
                        </a:cubicBezTo>
                        <a:cubicBezTo>
                          <a:pt x="128099" y="78720"/>
                          <a:pt x="112858" y="84720"/>
                          <a:pt x="99047" y="79387"/>
                        </a:cubicBezTo>
                        <a:lnTo>
                          <a:pt x="33706" y="54145"/>
                        </a:lnTo>
                        <a:lnTo>
                          <a:pt x="35992" y="55003"/>
                        </a:lnTo>
                        <a:lnTo>
                          <a:pt x="17704" y="47954"/>
                        </a:lnTo>
                        <a:cubicBezTo>
                          <a:pt x="3892" y="42620"/>
                          <a:pt x="-3347" y="27952"/>
                          <a:pt x="1511" y="15283"/>
                        </a:cubicBezTo>
                        <a:cubicBezTo>
                          <a:pt x="6369" y="2615"/>
                          <a:pt x="21704" y="-3386"/>
                          <a:pt x="35420" y="1948"/>
                        </a:cubicBezTo>
                        <a:close/>
                      </a:path>
                    </a:pathLst>
                  </a:custGeom>
                  <a:solidFill>
                    <a:srgbClr val="FFDFB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16" name="任意多边形: 形状 9415"/>
                  <p:cNvSpPr/>
                  <p:nvPr/>
                </p:nvSpPr>
                <p:spPr>
                  <a:xfrm>
                    <a:off x="7904845" y="4018502"/>
                    <a:ext cx="150931" cy="97821"/>
                  </a:xfrm>
                  <a:custGeom>
                    <a:avLst/>
                    <a:gdLst>
                      <a:gd name="connsiteX0" fmla="*/ 104441 w 150931"/>
                      <a:gd name="connsiteY0" fmla="*/ 95250 h 97821"/>
                      <a:gd name="connsiteX1" fmla="*/ 39100 w 150931"/>
                      <a:gd name="connsiteY1" fmla="*/ 70009 h 97821"/>
                      <a:gd name="connsiteX2" fmla="*/ 38814 w 150931"/>
                      <a:gd name="connsiteY2" fmla="*/ 69913 h 97821"/>
                      <a:gd name="connsiteX3" fmla="*/ 23002 w 150931"/>
                      <a:gd name="connsiteY3" fmla="*/ 63817 h 97821"/>
                      <a:gd name="connsiteX4" fmla="*/ 3476 w 150931"/>
                      <a:gd name="connsiteY4" fmla="*/ 46196 h 97821"/>
                      <a:gd name="connsiteX5" fmla="*/ 2047 w 150931"/>
                      <a:gd name="connsiteY5" fmla="*/ 20479 h 97821"/>
                      <a:gd name="connsiteX6" fmla="*/ 33289 w 150931"/>
                      <a:gd name="connsiteY6" fmla="*/ 0 h 97821"/>
                      <a:gd name="connsiteX7" fmla="*/ 46624 w 150931"/>
                      <a:gd name="connsiteY7" fmla="*/ 2476 h 97821"/>
                      <a:gd name="connsiteX8" fmla="*/ 52244 w 150931"/>
                      <a:gd name="connsiteY8" fmla="*/ 4667 h 97821"/>
                      <a:gd name="connsiteX9" fmla="*/ 52530 w 150931"/>
                      <a:gd name="connsiteY9" fmla="*/ 4763 h 97821"/>
                      <a:gd name="connsiteX10" fmla="*/ 127968 w 150931"/>
                      <a:gd name="connsiteY10" fmla="*/ 34004 h 97821"/>
                      <a:gd name="connsiteX11" fmla="*/ 148827 w 150931"/>
                      <a:gd name="connsiteY11" fmla="*/ 77343 h 97821"/>
                      <a:gd name="connsiteX12" fmla="*/ 117585 w 150931"/>
                      <a:gd name="connsiteY12" fmla="*/ 97822 h 97821"/>
                      <a:gd name="connsiteX13" fmla="*/ 104441 w 150931"/>
                      <a:gd name="connsiteY13" fmla="*/ 95250 h 97821"/>
                      <a:gd name="connsiteX14" fmla="*/ 49005 w 150931"/>
                      <a:gd name="connsiteY14" fmla="*/ 21050 h 97821"/>
                      <a:gd name="connsiteX15" fmla="*/ 40814 w 150931"/>
                      <a:gd name="connsiteY15" fmla="*/ 17907 h 97821"/>
                      <a:gd name="connsiteX16" fmla="*/ 33385 w 150931"/>
                      <a:gd name="connsiteY16" fmla="*/ 16478 h 97821"/>
                      <a:gd name="connsiteX17" fmla="*/ 17573 w 150931"/>
                      <a:gd name="connsiteY17" fmla="*/ 26384 h 97821"/>
                      <a:gd name="connsiteX18" fmla="*/ 18335 w 150931"/>
                      <a:gd name="connsiteY18" fmla="*/ 38767 h 97821"/>
                      <a:gd name="connsiteX19" fmla="*/ 29003 w 150931"/>
                      <a:gd name="connsiteY19" fmla="*/ 48292 h 97821"/>
                      <a:gd name="connsiteX20" fmla="*/ 47291 w 150931"/>
                      <a:gd name="connsiteY20" fmla="*/ 55340 h 97821"/>
                      <a:gd name="connsiteX21" fmla="*/ 47577 w 150931"/>
                      <a:gd name="connsiteY21" fmla="*/ 55436 h 97821"/>
                      <a:gd name="connsiteX22" fmla="*/ 110346 w 150931"/>
                      <a:gd name="connsiteY22" fmla="*/ 79724 h 97821"/>
                      <a:gd name="connsiteX23" fmla="*/ 117776 w 150931"/>
                      <a:gd name="connsiteY23" fmla="*/ 81153 h 97821"/>
                      <a:gd name="connsiteX24" fmla="*/ 133587 w 150931"/>
                      <a:gd name="connsiteY24" fmla="*/ 71247 h 97821"/>
                      <a:gd name="connsiteX25" fmla="*/ 122158 w 150931"/>
                      <a:gd name="connsiteY25" fmla="*/ 49340 h 97821"/>
                      <a:gd name="connsiteX26" fmla="*/ 49291 w 150931"/>
                      <a:gd name="connsiteY26" fmla="*/ 21146 h 97821"/>
                      <a:gd name="connsiteX27" fmla="*/ 49005 w 150931"/>
                      <a:gd name="connsiteY27" fmla="*/ 21050 h 97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50931" h="97821">
                        <a:moveTo>
                          <a:pt x="104441" y="95250"/>
                        </a:moveTo>
                        <a:lnTo>
                          <a:pt x="39100" y="70009"/>
                        </a:lnTo>
                        <a:cubicBezTo>
                          <a:pt x="39004" y="70009"/>
                          <a:pt x="38909" y="69913"/>
                          <a:pt x="38814" y="69913"/>
                        </a:cubicBezTo>
                        <a:lnTo>
                          <a:pt x="23002" y="63817"/>
                        </a:lnTo>
                        <a:cubicBezTo>
                          <a:pt x="14430" y="60484"/>
                          <a:pt x="7477" y="54197"/>
                          <a:pt x="3476" y="46196"/>
                        </a:cubicBezTo>
                        <a:cubicBezTo>
                          <a:pt x="-620" y="37909"/>
                          <a:pt x="-1096" y="28766"/>
                          <a:pt x="2047" y="20479"/>
                        </a:cubicBezTo>
                        <a:cubicBezTo>
                          <a:pt x="6905" y="8001"/>
                          <a:pt x="19192" y="0"/>
                          <a:pt x="33289" y="0"/>
                        </a:cubicBezTo>
                        <a:cubicBezTo>
                          <a:pt x="37861" y="0"/>
                          <a:pt x="42338" y="857"/>
                          <a:pt x="46624" y="2476"/>
                        </a:cubicBezTo>
                        <a:lnTo>
                          <a:pt x="52244" y="4667"/>
                        </a:lnTo>
                        <a:cubicBezTo>
                          <a:pt x="52339" y="4667"/>
                          <a:pt x="52435" y="4763"/>
                          <a:pt x="52530" y="4763"/>
                        </a:cubicBezTo>
                        <a:lnTo>
                          <a:pt x="127968" y="34004"/>
                        </a:lnTo>
                        <a:cubicBezTo>
                          <a:pt x="146065" y="40958"/>
                          <a:pt x="155400" y="60484"/>
                          <a:pt x="148827" y="77343"/>
                        </a:cubicBezTo>
                        <a:cubicBezTo>
                          <a:pt x="143970" y="89821"/>
                          <a:pt x="131778" y="97822"/>
                          <a:pt x="117585" y="97822"/>
                        </a:cubicBezTo>
                        <a:cubicBezTo>
                          <a:pt x="113204" y="97822"/>
                          <a:pt x="108727" y="96965"/>
                          <a:pt x="104441" y="95250"/>
                        </a:cubicBezTo>
                        <a:close/>
                        <a:moveTo>
                          <a:pt x="49005" y="21050"/>
                        </a:moveTo>
                        <a:lnTo>
                          <a:pt x="40814" y="17907"/>
                        </a:lnTo>
                        <a:cubicBezTo>
                          <a:pt x="38433" y="16954"/>
                          <a:pt x="35956" y="16478"/>
                          <a:pt x="33385" y="16478"/>
                        </a:cubicBezTo>
                        <a:cubicBezTo>
                          <a:pt x="26145" y="16478"/>
                          <a:pt x="19859" y="20383"/>
                          <a:pt x="17573" y="26384"/>
                        </a:cubicBezTo>
                        <a:cubicBezTo>
                          <a:pt x="16049" y="30290"/>
                          <a:pt x="16335" y="34671"/>
                          <a:pt x="18335" y="38767"/>
                        </a:cubicBezTo>
                        <a:cubicBezTo>
                          <a:pt x="20430" y="43053"/>
                          <a:pt x="24241" y="46482"/>
                          <a:pt x="29003" y="48292"/>
                        </a:cubicBezTo>
                        <a:lnTo>
                          <a:pt x="47291" y="55340"/>
                        </a:lnTo>
                        <a:cubicBezTo>
                          <a:pt x="47386" y="55340"/>
                          <a:pt x="47482" y="55436"/>
                          <a:pt x="47577" y="55436"/>
                        </a:cubicBezTo>
                        <a:lnTo>
                          <a:pt x="110346" y="79724"/>
                        </a:lnTo>
                        <a:cubicBezTo>
                          <a:pt x="112728" y="80677"/>
                          <a:pt x="115204" y="81153"/>
                          <a:pt x="117776" y="81153"/>
                        </a:cubicBezTo>
                        <a:cubicBezTo>
                          <a:pt x="125015" y="81153"/>
                          <a:pt x="131302" y="77248"/>
                          <a:pt x="133587" y="71247"/>
                        </a:cubicBezTo>
                        <a:cubicBezTo>
                          <a:pt x="136826" y="62865"/>
                          <a:pt x="131683" y="53054"/>
                          <a:pt x="122158" y="49340"/>
                        </a:cubicBezTo>
                        <a:lnTo>
                          <a:pt x="49291" y="21146"/>
                        </a:lnTo>
                        <a:cubicBezTo>
                          <a:pt x="49196" y="21146"/>
                          <a:pt x="49101" y="21146"/>
                          <a:pt x="49005" y="21050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417" name="图形 9383"/>
                <p:cNvGrpSpPr/>
                <p:nvPr/>
              </p:nvGrpSpPr>
              <p:grpSpPr>
                <a:xfrm>
                  <a:off x="7887223" y="4064317"/>
                  <a:ext cx="118261" cy="85153"/>
                  <a:chOff x="7887223" y="4064317"/>
                  <a:chExt cx="118261" cy="85153"/>
                </a:xfrm>
              </p:grpSpPr>
              <p:sp>
                <p:nvSpPr>
                  <p:cNvPr id="9418" name="任意多边形: 形状 9417"/>
                  <p:cNvSpPr/>
                  <p:nvPr/>
                </p:nvSpPr>
                <p:spPr>
                  <a:xfrm>
                    <a:off x="7895475" y="4072641"/>
                    <a:ext cx="101701" cy="68587"/>
                  </a:xfrm>
                  <a:custGeom>
                    <a:avLst/>
                    <a:gdLst>
                      <a:gd name="connsiteX0" fmla="*/ 35420 w 101701"/>
                      <a:gd name="connsiteY0" fmla="*/ 1963 h 68587"/>
                      <a:gd name="connsiteX1" fmla="*/ 43612 w 101701"/>
                      <a:gd name="connsiteY1" fmla="*/ 5106 h 68587"/>
                      <a:gd name="connsiteX2" fmla="*/ 41326 w 101701"/>
                      <a:gd name="connsiteY2" fmla="*/ 4249 h 68587"/>
                      <a:gd name="connsiteX3" fmla="*/ 83998 w 101701"/>
                      <a:gd name="connsiteY3" fmla="*/ 20727 h 68587"/>
                      <a:gd name="connsiteX4" fmla="*/ 100190 w 101701"/>
                      <a:gd name="connsiteY4" fmla="*/ 53398 h 68587"/>
                      <a:gd name="connsiteX5" fmla="*/ 66281 w 101701"/>
                      <a:gd name="connsiteY5" fmla="*/ 66638 h 68587"/>
                      <a:gd name="connsiteX6" fmla="*/ 33706 w 101701"/>
                      <a:gd name="connsiteY6" fmla="*/ 54065 h 68587"/>
                      <a:gd name="connsiteX7" fmla="*/ 35992 w 101701"/>
                      <a:gd name="connsiteY7" fmla="*/ 54922 h 68587"/>
                      <a:gd name="connsiteX8" fmla="*/ 17704 w 101701"/>
                      <a:gd name="connsiteY8" fmla="*/ 47874 h 68587"/>
                      <a:gd name="connsiteX9" fmla="*/ 1511 w 101701"/>
                      <a:gd name="connsiteY9" fmla="*/ 15203 h 68587"/>
                      <a:gd name="connsiteX10" fmla="*/ 35420 w 101701"/>
                      <a:gd name="connsiteY10" fmla="*/ 1963 h 68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701" h="68587">
                        <a:moveTo>
                          <a:pt x="35420" y="1963"/>
                        </a:moveTo>
                        <a:lnTo>
                          <a:pt x="43612" y="5106"/>
                        </a:lnTo>
                        <a:lnTo>
                          <a:pt x="41326" y="4249"/>
                        </a:lnTo>
                        <a:lnTo>
                          <a:pt x="83998" y="20727"/>
                        </a:lnTo>
                        <a:cubicBezTo>
                          <a:pt x="97809" y="26061"/>
                          <a:pt x="105048" y="40730"/>
                          <a:pt x="100190" y="53398"/>
                        </a:cubicBezTo>
                        <a:cubicBezTo>
                          <a:pt x="95332" y="65971"/>
                          <a:pt x="80092" y="71972"/>
                          <a:pt x="66281" y="66638"/>
                        </a:cubicBezTo>
                        <a:lnTo>
                          <a:pt x="33706" y="54065"/>
                        </a:lnTo>
                        <a:lnTo>
                          <a:pt x="35992" y="54922"/>
                        </a:lnTo>
                        <a:lnTo>
                          <a:pt x="17704" y="47874"/>
                        </a:lnTo>
                        <a:cubicBezTo>
                          <a:pt x="3892" y="42539"/>
                          <a:pt x="-3346" y="27871"/>
                          <a:pt x="1511" y="15203"/>
                        </a:cubicBezTo>
                        <a:cubicBezTo>
                          <a:pt x="6369" y="2535"/>
                          <a:pt x="21609" y="-3371"/>
                          <a:pt x="35420" y="1963"/>
                        </a:cubicBezTo>
                        <a:close/>
                      </a:path>
                    </a:pathLst>
                  </a:custGeom>
                  <a:solidFill>
                    <a:srgbClr val="FFDFB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19" name="任意多边形: 形状 9418"/>
                  <p:cNvSpPr/>
                  <p:nvPr/>
                </p:nvSpPr>
                <p:spPr>
                  <a:xfrm>
                    <a:off x="7887223" y="4064317"/>
                    <a:ext cx="118261" cy="85153"/>
                  </a:xfrm>
                  <a:custGeom>
                    <a:avLst/>
                    <a:gdLst>
                      <a:gd name="connsiteX0" fmla="*/ 71580 w 118261"/>
                      <a:gd name="connsiteY0" fmla="*/ 82677 h 85153"/>
                      <a:gd name="connsiteX1" fmla="*/ 41385 w 118261"/>
                      <a:gd name="connsiteY1" fmla="*/ 70961 h 85153"/>
                      <a:gd name="connsiteX2" fmla="*/ 41290 w 118261"/>
                      <a:gd name="connsiteY2" fmla="*/ 70866 h 85153"/>
                      <a:gd name="connsiteX3" fmla="*/ 23002 w 118261"/>
                      <a:gd name="connsiteY3" fmla="*/ 63817 h 85153"/>
                      <a:gd name="connsiteX4" fmla="*/ 3476 w 118261"/>
                      <a:gd name="connsiteY4" fmla="*/ 46196 h 85153"/>
                      <a:gd name="connsiteX5" fmla="*/ 2047 w 118261"/>
                      <a:gd name="connsiteY5" fmla="*/ 20479 h 85153"/>
                      <a:gd name="connsiteX6" fmla="*/ 33289 w 118261"/>
                      <a:gd name="connsiteY6" fmla="*/ 0 h 85153"/>
                      <a:gd name="connsiteX7" fmla="*/ 46624 w 118261"/>
                      <a:gd name="connsiteY7" fmla="*/ 2477 h 85153"/>
                      <a:gd name="connsiteX8" fmla="*/ 52435 w 118261"/>
                      <a:gd name="connsiteY8" fmla="*/ 4763 h 85153"/>
                      <a:gd name="connsiteX9" fmla="*/ 52625 w 118261"/>
                      <a:gd name="connsiteY9" fmla="*/ 4858 h 85153"/>
                      <a:gd name="connsiteX10" fmla="*/ 95297 w 118261"/>
                      <a:gd name="connsiteY10" fmla="*/ 21336 h 85153"/>
                      <a:gd name="connsiteX11" fmla="*/ 116157 w 118261"/>
                      <a:gd name="connsiteY11" fmla="*/ 64675 h 85153"/>
                      <a:gd name="connsiteX12" fmla="*/ 84915 w 118261"/>
                      <a:gd name="connsiteY12" fmla="*/ 85154 h 85153"/>
                      <a:gd name="connsiteX13" fmla="*/ 71580 w 118261"/>
                      <a:gd name="connsiteY13" fmla="*/ 82677 h 85153"/>
                      <a:gd name="connsiteX14" fmla="*/ 48910 w 118261"/>
                      <a:gd name="connsiteY14" fmla="*/ 21146 h 85153"/>
                      <a:gd name="connsiteX15" fmla="*/ 40719 w 118261"/>
                      <a:gd name="connsiteY15" fmla="*/ 18002 h 85153"/>
                      <a:gd name="connsiteX16" fmla="*/ 33385 w 118261"/>
                      <a:gd name="connsiteY16" fmla="*/ 16574 h 85153"/>
                      <a:gd name="connsiteX17" fmla="*/ 17573 w 118261"/>
                      <a:gd name="connsiteY17" fmla="*/ 26479 h 85153"/>
                      <a:gd name="connsiteX18" fmla="*/ 18335 w 118261"/>
                      <a:gd name="connsiteY18" fmla="*/ 38862 h 85153"/>
                      <a:gd name="connsiteX19" fmla="*/ 29003 w 118261"/>
                      <a:gd name="connsiteY19" fmla="*/ 48387 h 85153"/>
                      <a:gd name="connsiteX20" fmla="*/ 44910 w 118261"/>
                      <a:gd name="connsiteY20" fmla="*/ 54578 h 85153"/>
                      <a:gd name="connsiteX21" fmla="*/ 45005 w 118261"/>
                      <a:gd name="connsiteY21" fmla="*/ 54578 h 85153"/>
                      <a:gd name="connsiteX22" fmla="*/ 77581 w 118261"/>
                      <a:gd name="connsiteY22" fmla="*/ 67151 h 85153"/>
                      <a:gd name="connsiteX23" fmla="*/ 84915 w 118261"/>
                      <a:gd name="connsiteY23" fmla="*/ 68580 h 85153"/>
                      <a:gd name="connsiteX24" fmla="*/ 100726 w 118261"/>
                      <a:gd name="connsiteY24" fmla="*/ 58674 h 85153"/>
                      <a:gd name="connsiteX25" fmla="*/ 89296 w 118261"/>
                      <a:gd name="connsiteY25" fmla="*/ 36767 h 85153"/>
                      <a:gd name="connsiteX26" fmla="*/ 49101 w 118261"/>
                      <a:gd name="connsiteY26" fmla="*/ 21241 h 85153"/>
                      <a:gd name="connsiteX27" fmla="*/ 48910 w 118261"/>
                      <a:gd name="connsiteY27" fmla="*/ 21146 h 85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18261" h="85153">
                        <a:moveTo>
                          <a:pt x="71580" y="82677"/>
                        </a:moveTo>
                        <a:lnTo>
                          <a:pt x="41385" y="70961"/>
                        </a:lnTo>
                        <a:cubicBezTo>
                          <a:pt x="41385" y="70961"/>
                          <a:pt x="41290" y="70961"/>
                          <a:pt x="41290" y="70866"/>
                        </a:cubicBezTo>
                        <a:lnTo>
                          <a:pt x="23002" y="63817"/>
                        </a:lnTo>
                        <a:cubicBezTo>
                          <a:pt x="14430" y="60484"/>
                          <a:pt x="7476" y="54197"/>
                          <a:pt x="3476" y="46196"/>
                        </a:cubicBezTo>
                        <a:cubicBezTo>
                          <a:pt x="-620" y="37909"/>
                          <a:pt x="-1096" y="28766"/>
                          <a:pt x="2047" y="20479"/>
                        </a:cubicBezTo>
                        <a:cubicBezTo>
                          <a:pt x="6905" y="8001"/>
                          <a:pt x="19192" y="0"/>
                          <a:pt x="33289" y="0"/>
                        </a:cubicBezTo>
                        <a:cubicBezTo>
                          <a:pt x="37861" y="0"/>
                          <a:pt x="42338" y="857"/>
                          <a:pt x="46624" y="2477"/>
                        </a:cubicBezTo>
                        <a:lnTo>
                          <a:pt x="52435" y="4763"/>
                        </a:lnTo>
                        <a:cubicBezTo>
                          <a:pt x="52530" y="4763"/>
                          <a:pt x="52530" y="4763"/>
                          <a:pt x="52625" y="4858"/>
                        </a:cubicBezTo>
                        <a:lnTo>
                          <a:pt x="95297" y="21336"/>
                        </a:lnTo>
                        <a:cubicBezTo>
                          <a:pt x="113394" y="28289"/>
                          <a:pt x="122729" y="47816"/>
                          <a:pt x="116157" y="64675"/>
                        </a:cubicBezTo>
                        <a:cubicBezTo>
                          <a:pt x="111299" y="77153"/>
                          <a:pt x="99012" y="85154"/>
                          <a:pt x="84915" y="85154"/>
                        </a:cubicBezTo>
                        <a:cubicBezTo>
                          <a:pt x="80343" y="85154"/>
                          <a:pt x="75866" y="84392"/>
                          <a:pt x="71580" y="82677"/>
                        </a:cubicBezTo>
                        <a:close/>
                        <a:moveTo>
                          <a:pt x="48910" y="21146"/>
                        </a:moveTo>
                        <a:lnTo>
                          <a:pt x="40719" y="18002"/>
                        </a:lnTo>
                        <a:cubicBezTo>
                          <a:pt x="38337" y="17050"/>
                          <a:pt x="35861" y="16574"/>
                          <a:pt x="33385" y="16574"/>
                        </a:cubicBezTo>
                        <a:cubicBezTo>
                          <a:pt x="26145" y="16574"/>
                          <a:pt x="19859" y="20479"/>
                          <a:pt x="17573" y="26479"/>
                        </a:cubicBezTo>
                        <a:cubicBezTo>
                          <a:pt x="16049" y="30385"/>
                          <a:pt x="16335" y="34766"/>
                          <a:pt x="18335" y="38862"/>
                        </a:cubicBezTo>
                        <a:cubicBezTo>
                          <a:pt x="20431" y="43148"/>
                          <a:pt x="24241" y="46577"/>
                          <a:pt x="29003" y="48387"/>
                        </a:cubicBezTo>
                        <a:lnTo>
                          <a:pt x="44910" y="54578"/>
                        </a:lnTo>
                        <a:cubicBezTo>
                          <a:pt x="44910" y="54578"/>
                          <a:pt x="45005" y="54578"/>
                          <a:pt x="45005" y="54578"/>
                        </a:cubicBezTo>
                        <a:lnTo>
                          <a:pt x="77581" y="67151"/>
                        </a:lnTo>
                        <a:cubicBezTo>
                          <a:pt x="79962" y="68104"/>
                          <a:pt x="82438" y="68580"/>
                          <a:pt x="84915" y="68580"/>
                        </a:cubicBezTo>
                        <a:cubicBezTo>
                          <a:pt x="92154" y="68580"/>
                          <a:pt x="98440" y="64675"/>
                          <a:pt x="100726" y="58674"/>
                        </a:cubicBezTo>
                        <a:cubicBezTo>
                          <a:pt x="103965" y="50292"/>
                          <a:pt x="98821" y="40481"/>
                          <a:pt x="89296" y="36767"/>
                        </a:cubicBezTo>
                        <a:lnTo>
                          <a:pt x="49101" y="21241"/>
                        </a:lnTo>
                        <a:cubicBezTo>
                          <a:pt x="49006" y="21241"/>
                          <a:pt x="48910" y="21146"/>
                          <a:pt x="48910" y="21146"/>
                        </a:cubicBez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9420" name="图形 9383"/>
              <p:cNvGrpSpPr/>
              <p:nvPr/>
            </p:nvGrpSpPr>
            <p:grpSpPr>
              <a:xfrm>
                <a:off x="7965757" y="4218622"/>
                <a:ext cx="198881" cy="466915"/>
                <a:chOff x="7965757" y="4218622"/>
                <a:chExt cx="198881" cy="466915"/>
              </a:xfrm>
            </p:grpSpPr>
            <p:grpSp>
              <p:nvGrpSpPr>
                <p:cNvPr id="9421" name="图形 9383"/>
                <p:cNvGrpSpPr/>
                <p:nvPr/>
              </p:nvGrpSpPr>
              <p:grpSpPr>
                <a:xfrm>
                  <a:off x="7965757" y="4218622"/>
                  <a:ext cx="198881" cy="53244"/>
                  <a:chOff x="7965757" y="4218622"/>
                  <a:chExt cx="198881" cy="53244"/>
                </a:xfrm>
              </p:grpSpPr>
              <p:sp>
                <p:nvSpPr>
                  <p:cNvPr id="9422" name="任意多边形: 形状 9421"/>
                  <p:cNvSpPr/>
                  <p:nvPr/>
                </p:nvSpPr>
                <p:spPr>
                  <a:xfrm>
                    <a:off x="7965757" y="4235196"/>
                    <a:ext cx="163829" cy="36671"/>
                  </a:xfrm>
                  <a:custGeom>
                    <a:avLst/>
                    <a:gdLst>
                      <a:gd name="connsiteX0" fmla="*/ 0 w 163829"/>
                      <a:gd name="connsiteY0" fmla="*/ 0 h 36671"/>
                      <a:gd name="connsiteX1" fmla="*/ 163830 w 163829"/>
                      <a:gd name="connsiteY1" fmla="*/ 0 h 36671"/>
                      <a:gd name="connsiteX2" fmla="*/ 163830 w 163829"/>
                      <a:gd name="connsiteY2" fmla="*/ 36671 h 36671"/>
                      <a:gd name="connsiteX3" fmla="*/ 0 w 163829"/>
                      <a:gd name="connsiteY3" fmla="*/ 36671 h 3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829" h="36671">
                        <a:moveTo>
                          <a:pt x="0" y="0"/>
                        </a:moveTo>
                        <a:lnTo>
                          <a:pt x="163830" y="0"/>
                        </a:lnTo>
                        <a:lnTo>
                          <a:pt x="163830" y="36671"/>
                        </a:lnTo>
                        <a:lnTo>
                          <a:pt x="0" y="36671"/>
                        </a:lnTo>
                        <a:close/>
                      </a:path>
                    </a:pathLst>
                  </a:custGeom>
                  <a:solidFill>
                    <a:srgbClr val="FF4E1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23" name="任意多边形: 形状 9422"/>
                  <p:cNvSpPr/>
                  <p:nvPr/>
                </p:nvSpPr>
                <p:spPr>
                  <a:xfrm>
                    <a:off x="7984235" y="4218622"/>
                    <a:ext cx="180403" cy="53244"/>
                  </a:xfrm>
                  <a:custGeom>
                    <a:avLst/>
                    <a:gdLst>
                      <a:gd name="connsiteX0" fmla="*/ 0 w 180403"/>
                      <a:gd name="connsiteY0" fmla="*/ 0 h 53244"/>
                      <a:gd name="connsiteX1" fmla="*/ 180404 w 180403"/>
                      <a:gd name="connsiteY1" fmla="*/ 0 h 53244"/>
                      <a:gd name="connsiteX2" fmla="*/ 180404 w 180403"/>
                      <a:gd name="connsiteY2" fmla="*/ 53245 h 53244"/>
                      <a:gd name="connsiteX3" fmla="*/ 0 w 180403"/>
                      <a:gd name="connsiteY3" fmla="*/ 53245 h 53244"/>
                      <a:gd name="connsiteX4" fmla="*/ 0 w 180403"/>
                      <a:gd name="connsiteY4" fmla="*/ 0 h 53244"/>
                      <a:gd name="connsiteX5" fmla="*/ 163830 w 180403"/>
                      <a:gd name="connsiteY5" fmla="*/ 16574 h 53244"/>
                      <a:gd name="connsiteX6" fmla="*/ 16574 w 180403"/>
                      <a:gd name="connsiteY6" fmla="*/ 16574 h 53244"/>
                      <a:gd name="connsiteX7" fmla="*/ 16574 w 180403"/>
                      <a:gd name="connsiteY7" fmla="*/ 36671 h 53244"/>
                      <a:gd name="connsiteX8" fmla="*/ 163830 w 180403"/>
                      <a:gd name="connsiteY8" fmla="*/ 36671 h 53244"/>
                      <a:gd name="connsiteX9" fmla="*/ 163830 w 180403"/>
                      <a:gd name="connsiteY9" fmla="*/ 16574 h 53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403" h="53244">
                        <a:moveTo>
                          <a:pt x="0" y="0"/>
                        </a:moveTo>
                        <a:lnTo>
                          <a:pt x="180404" y="0"/>
                        </a:lnTo>
                        <a:lnTo>
                          <a:pt x="180404" y="53245"/>
                        </a:lnTo>
                        <a:lnTo>
                          <a:pt x="0" y="53245"/>
                        </a:lnTo>
                        <a:lnTo>
                          <a:pt x="0" y="0"/>
                        </a:lnTo>
                        <a:close/>
                        <a:moveTo>
                          <a:pt x="163830" y="16574"/>
                        </a:moveTo>
                        <a:lnTo>
                          <a:pt x="16574" y="16574"/>
                        </a:lnTo>
                        <a:lnTo>
                          <a:pt x="16574" y="36671"/>
                        </a:lnTo>
                        <a:lnTo>
                          <a:pt x="163830" y="36671"/>
                        </a:lnTo>
                        <a:lnTo>
                          <a:pt x="163830" y="16574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424" name="图形 9383"/>
                <p:cNvGrpSpPr/>
                <p:nvPr/>
              </p:nvGrpSpPr>
              <p:grpSpPr>
                <a:xfrm>
                  <a:off x="7965757" y="4271391"/>
                  <a:ext cx="198881" cy="414147"/>
                  <a:chOff x="7965757" y="4271391"/>
                  <a:chExt cx="198881" cy="414147"/>
                </a:xfrm>
              </p:grpSpPr>
              <p:sp>
                <p:nvSpPr>
                  <p:cNvPr id="9425" name="任意多边形: 形状 9424"/>
                  <p:cNvSpPr/>
                  <p:nvPr/>
                </p:nvSpPr>
                <p:spPr>
                  <a:xfrm>
                    <a:off x="7965757" y="4271772"/>
                    <a:ext cx="163829" cy="397192"/>
                  </a:xfrm>
                  <a:custGeom>
                    <a:avLst/>
                    <a:gdLst>
                      <a:gd name="connsiteX0" fmla="*/ 0 w 163829"/>
                      <a:gd name="connsiteY0" fmla="*/ 0 h 397192"/>
                      <a:gd name="connsiteX1" fmla="*/ 163830 w 163829"/>
                      <a:gd name="connsiteY1" fmla="*/ 0 h 397192"/>
                      <a:gd name="connsiteX2" fmla="*/ 163830 w 163829"/>
                      <a:gd name="connsiteY2" fmla="*/ 397192 h 397192"/>
                      <a:gd name="connsiteX3" fmla="*/ 0 w 163829"/>
                      <a:gd name="connsiteY3" fmla="*/ 397192 h 397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829" h="397192">
                        <a:moveTo>
                          <a:pt x="0" y="0"/>
                        </a:moveTo>
                        <a:lnTo>
                          <a:pt x="163830" y="0"/>
                        </a:lnTo>
                        <a:lnTo>
                          <a:pt x="163830" y="397192"/>
                        </a:lnTo>
                        <a:lnTo>
                          <a:pt x="0" y="397192"/>
                        </a:lnTo>
                        <a:close/>
                      </a:path>
                    </a:pathLst>
                  </a:custGeom>
                  <a:solidFill>
                    <a:srgbClr val="FFAE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26" name="任意多边形: 形状 9425"/>
                  <p:cNvSpPr/>
                  <p:nvPr/>
                </p:nvSpPr>
                <p:spPr>
                  <a:xfrm>
                    <a:off x="7984235" y="4271391"/>
                    <a:ext cx="180403" cy="414147"/>
                  </a:xfrm>
                  <a:custGeom>
                    <a:avLst/>
                    <a:gdLst>
                      <a:gd name="connsiteX0" fmla="*/ 0 w 180403"/>
                      <a:gd name="connsiteY0" fmla="*/ 0 h 414147"/>
                      <a:gd name="connsiteX1" fmla="*/ 180404 w 180403"/>
                      <a:gd name="connsiteY1" fmla="*/ 0 h 414147"/>
                      <a:gd name="connsiteX2" fmla="*/ 180404 w 180403"/>
                      <a:gd name="connsiteY2" fmla="*/ 414147 h 414147"/>
                      <a:gd name="connsiteX3" fmla="*/ 0 w 180403"/>
                      <a:gd name="connsiteY3" fmla="*/ 414147 h 414147"/>
                      <a:gd name="connsiteX4" fmla="*/ 0 w 180403"/>
                      <a:gd name="connsiteY4" fmla="*/ 0 h 414147"/>
                      <a:gd name="connsiteX5" fmla="*/ 163830 w 180403"/>
                      <a:gd name="connsiteY5" fmla="*/ 16573 h 414147"/>
                      <a:gd name="connsiteX6" fmla="*/ 16574 w 180403"/>
                      <a:gd name="connsiteY6" fmla="*/ 16573 h 414147"/>
                      <a:gd name="connsiteX7" fmla="*/ 16574 w 180403"/>
                      <a:gd name="connsiteY7" fmla="*/ 397573 h 414147"/>
                      <a:gd name="connsiteX8" fmla="*/ 163830 w 180403"/>
                      <a:gd name="connsiteY8" fmla="*/ 397573 h 414147"/>
                      <a:gd name="connsiteX9" fmla="*/ 163830 w 180403"/>
                      <a:gd name="connsiteY9" fmla="*/ 16573 h 41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403" h="414147">
                        <a:moveTo>
                          <a:pt x="0" y="0"/>
                        </a:moveTo>
                        <a:lnTo>
                          <a:pt x="180404" y="0"/>
                        </a:lnTo>
                        <a:lnTo>
                          <a:pt x="180404" y="414147"/>
                        </a:lnTo>
                        <a:lnTo>
                          <a:pt x="0" y="414147"/>
                        </a:lnTo>
                        <a:lnTo>
                          <a:pt x="0" y="0"/>
                        </a:lnTo>
                        <a:close/>
                        <a:moveTo>
                          <a:pt x="163830" y="16573"/>
                        </a:moveTo>
                        <a:lnTo>
                          <a:pt x="16574" y="16573"/>
                        </a:lnTo>
                        <a:lnTo>
                          <a:pt x="16574" y="397573"/>
                        </a:lnTo>
                        <a:lnTo>
                          <a:pt x="163830" y="397573"/>
                        </a:lnTo>
                        <a:lnTo>
                          <a:pt x="163830" y="16573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9427" name="图形 9383"/>
              <p:cNvGrpSpPr/>
              <p:nvPr/>
            </p:nvGrpSpPr>
            <p:grpSpPr>
              <a:xfrm>
                <a:off x="7408390" y="3383081"/>
                <a:ext cx="177561" cy="315144"/>
                <a:chOff x="7408390" y="3383081"/>
                <a:chExt cx="177561" cy="315144"/>
              </a:xfrm>
              <a:solidFill>
                <a:srgbClr val="292929"/>
              </a:solidFill>
            </p:grpSpPr>
            <p:grpSp>
              <p:nvGrpSpPr>
                <p:cNvPr id="9428" name="图形 9383"/>
                <p:cNvGrpSpPr/>
                <p:nvPr/>
              </p:nvGrpSpPr>
              <p:grpSpPr>
                <a:xfrm>
                  <a:off x="7408390" y="3507537"/>
                  <a:ext cx="112798" cy="55123"/>
                  <a:chOff x="7408390" y="3507537"/>
                  <a:chExt cx="112798" cy="55123"/>
                </a:xfrm>
                <a:solidFill>
                  <a:srgbClr val="292929"/>
                </a:solidFill>
              </p:grpSpPr>
              <p:sp>
                <p:nvSpPr>
                  <p:cNvPr id="9429" name="任意多边形: 形状 9428"/>
                  <p:cNvSpPr/>
                  <p:nvPr/>
                </p:nvSpPr>
                <p:spPr>
                  <a:xfrm rot="-4182128">
                    <a:off x="7504489" y="3546935"/>
                    <a:ext cx="16573" cy="11810"/>
                  </a:xfrm>
                  <a:custGeom>
                    <a:avLst/>
                    <a:gdLst>
                      <a:gd name="connsiteX0" fmla="*/ 0 w 16573"/>
                      <a:gd name="connsiteY0" fmla="*/ 0 h 11810"/>
                      <a:gd name="connsiteX1" fmla="*/ 16573 w 16573"/>
                      <a:gd name="connsiteY1" fmla="*/ 0 h 11810"/>
                      <a:gd name="connsiteX2" fmla="*/ 16573 w 16573"/>
                      <a:gd name="connsiteY2" fmla="*/ 11811 h 11810"/>
                      <a:gd name="connsiteX3" fmla="*/ 0 w 16573"/>
                      <a:gd name="connsiteY3" fmla="*/ 11811 h 11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73" h="11810">
                        <a:moveTo>
                          <a:pt x="0" y="0"/>
                        </a:moveTo>
                        <a:lnTo>
                          <a:pt x="16573" y="0"/>
                        </a:lnTo>
                        <a:lnTo>
                          <a:pt x="16573" y="11811"/>
                        </a:lnTo>
                        <a:lnTo>
                          <a:pt x="0" y="11811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0" name="任意多边形: 形状 9429"/>
                  <p:cNvSpPr/>
                  <p:nvPr/>
                </p:nvSpPr>
                <p:spPr>
                  <a:xfrm rot="-4181364">
                    <a:off x="7456425" y="3520040"/>
                    <a:ext cx="16573" cy="30098"/>
                  </a:xfrm>
                  <a:custGeom>
                    <a:avLst/>
                    <a:gdLst>
                      <a:gd name="connsiteX0" fmla="*/ 0 w 16573"/>
                      <a:gd name="connsiteY0" fmla="*/ 0 h 30098"/>
                      <a:gd name="connsiteX1" fmla="*/ 16573 w 16573"/>
                      <a:gd name="connsiteY1" fmla="*/ 0 h 30098"/>
                      <a:gd name="connsiteX2" fmla="*/ 16573 w 16573"/>
                      <a:gd name="connsiteY2" fmla="*/ 30098 h 30098"/>
                      <a:gd name="connsiteX3" fmla="*/ 0 w 16573"/>
                      <a:gd name="connsiteY3" fmla="*/ 30098 h 30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73" h="30098">
                        <a:moveTo>
                          <a:pt x="0" y="0"/>
                        </a:moveTo>
                        <a:lnTo>
                          <a:pt x="16573" y="0"/>
                        </a:lnTo>
                        <a:lnTo>
                          <a:pt x="16573" y="30098"/>
                        </a:lnTo>
                        <a:lnTo>
                          <a:pt x="0" y="30098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1" name="任意多边形: 形状 9430"/>
                  <p:cNvSpPr/>
                  <p:nvPr/>
                </p:nvSpPr>
                <p:spPr>
                  <a:xfrm rot="-4181364">
                    <a:off x="7408518" y="3511453"/>
                    <a:ext cx="16573" cy="11810"/>
                  </a:xfrm>
                  <a:custGeom>
                    <a:avLst/>
                    <a:gdLst>
                      <a:gd name="connsiteX0" fmla="*/ 0 w 16573"/>
                      <a:gd name="connsiteY0" fmla="*/ 0 h 11810"/>
                      <a:gd name="connsiteX1" fmla="*/ 16573 w 16573"/>
                      <a:gd name="connsiteY1" fmla="*/ 0 h 11810"/>
                      <a:gd name="connsiteX2" fmla="*/ 16573 w 16573"/>
                      <a:gd name="connsiteY2" fmla="*/ 11811 h 11810"/>
                      <a:gd name="connsiteX3" fmla="*/ 0 w 16573"/>
                      <a:gd name="connsiteY3" fmla="*/ 11811 h 11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73" h="11810">
                        <a:moveTo>
                          <a:pt x="0" y="0"/>
                        </a:moveTo>
                        <a:lnTo>
                          <a:pt x="16573" y="0"/>
                        </a:lnTo>
                        <a:lnTo>
                          <a:pt x="16573" y="11811"/>
                        </a:lnTo>
                        <a:lnTo>
                          <a:pt x="0" y="11811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432" name="图形 9383"/>
                <p:cNvGrpSpPr/>
                <p:nvPr/>
              </p:nvGrpSpPr>
              <p:grpSpPr>
                <a:xfrm>
                  <a:off x="7414556" y="3635453"/>
                  <a:ext cx="110608" cy="62772"/>
                  <a:chOff x="7414556" y="3635453"/>
                  <a:chExt cx="110608" cy="62772"/>
                </a:xfrm>
                <a:solidFill>
                  <a:srgbClr val="292929"/>
                </a:solidFill>
              </p:grpSpPr>
              <p:sp>
                <p:nvSpPr>
                  <p:cNvPr id="9433" name="任意多边形: 形状 9432"/>
                  <p:cNvSpPr/>
                  <p:nvPr/>
                </p:nvSpPr>
                <p:spPr>
                  <a:xfrm rot="-1481346">
                    <a:off x="7510432" y="3637162"/>
                    <a:ext cx="11811" cy="16573"/>
                  </a:xfrm>
                  <a:custGeom>
                    <a:avLst/>
                    <a:gdLst>
                      <a:gd name="connsiteX0" fmla="*/ 0 w 11811"/>
                      <a:gd name="connsiteY0" fmla="*/ 0 h 16573"/>
                      <a:gd name="connsiteX1" fmla="*/ 11811 w 11811"/>
                      <a:gd name="connsiteY1" fmla="*/ 0 h 16573"/>
                      <a:gd name="connsiteX2" fmla="*/ 11811 w 11811"/>
                      <a:gd name="connsiteY2" fmla="*/ 16574 h 16573"/>
                      <a:gd name="connsiteX3" fmla="*/ 0 w 11811"/>
                      <a:gd name="connsiteY3" fmla="*/ 16574 h 1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1" h="16573">
                        <a:moveTo>
                          <a:pt x="0" y="0"/>
                        </a:moveTo>
                        <a:lnTo>
                          <a:pt x="11811" y="0"/>
                        </a:lnTo>
                        <a:lnTo>
                          <a:pt x="11811" y="16574"/>
                        </a:lnTo>
                        <a:lnTo>
                          <a:pt x="0" y="16574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4" name="任意多边形: 形状 9433"/>
                  <p:cNvSpPr/>
                  <p:nvPr/>
                </p:nvSpPr>
                <p:spPr>
                  <a:xfrm rot="-1482115">
                    <a:off x="7454864" y="3658633"/>
                    <a:ext cx="30099" cy="16573"/>
                  </a:xfrm>
                  <a:custGeom>
                    <a:avLst/>
                    <a:gdLst>
                      <a:gd name="connsiteX0" fmla="*/ 0 w 30099"/>
                      <a:gd name="connsiteY0" fmla="*/ 0 h 16573"/>
                      <a:gd name="connsiteX1" fmla="*/ 30099 w 30099"/>
                      <a:gd name="connsiteY1" fmla="*/ 0 h 16573"/>
                      <a:gd name="connsiteX2" fmla="*/ 30099 w 30099"/>
                      <a:gd name="connsiteY2" fmla="*/ 16574 h 16573"/>
                      <a:gd name="connsiteX3" fmla="*/ 0 w 30099"/>
                      <a:gd name="connsiteY3" fmla="*/ 16574 h 1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9" h="16573">
                        <a:moveTo>
                          <a:pt x="0" y="0"/>
                        </a:moveTo>
                        <a:lnTo>
                          <a:pt x="30099" y="0"/>
                        </a:lnTo>
                        <a:lnTo>
                          <a:pt x="30099" y="16574"/>
                        </a:lnTo>
                        <a:lnTo>
                          <a:pt x="0" y="16574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5" name="任意多边形: 形状 9434"/>
                  <p:cNvSpPr/>
                  <p:nvPr/>
                </p:nvSpPr>
                <p:spPr>
                  <a:xfrm rot="-1481034">
                    <a:off x="7417477" y="3679943"/>
                    <a:ext cx="11810" cy="16573"/>
                  </a:xfrm>
                  <a:custGeom>
                    <a:avLst/>
                    <a:gdLst>
                      <a:gd name="connsiteX0" fmla="*/ 0 w 11810"/>
                      <a:gd name="connsiteY0" fmla="*/ 0 h 16573"/>
                      <a:gd name="connsiteX1" fmla="*/ 11811 w 11810"/>
                      <a:gd name="connsiteY1" fmla="*/ 0 h 16573"/>
                      <a:gd name="connsiteX2" fmla="*/ 11811 w 11810"/>
                      <a:gd name="connsiteY2" fmla="*/ 16573 h 16573"/>
                      <a:gd name="connsiteX3" fmla="*/ 0 w 11810"/>
                      <a:gd name="connsiteY3" fmla="*/ 16573 h 1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" h="16573">
                        <a:moveTo>
                          <a:pt x="0" y="0"/>
                        </a:moveTo>
                        <a:lnTo>
                          <a:pt x="11811" y="0"/>
                        </a:lnTo>
                        <a:lnTo>
                          <a:pt x="11811" y="16573"/>
                        </a:lnTo>
                        <a:lnTo>
                          <a:pt x="0" y="16573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436" name="图形 9383"/>
                <p:cNvGrpSpPr/>
                <p:nvPr/>
              </p:nvGrpSpPr>
              <p:grpSpPr>
                <a:xfrm>
                  <a:off x="7523190" y="3383081"/>
                  <a:ext cx="62762" cy="110497"/>
                  <a:chOff x="7523190" y="3383081"/>
                  <a:chExt cx="62762" cy="110497"/>
                </a:xfrm>
                <a:solidFill>
                  <a:srgbClr val="292929"/>
                </a:solidFill>
              </p:grpSpPr>
              <p:sp>
                <p:nvSpPr>
                  <p:cNvPr id="9437" name="任意多边形: 形状 9436"/>
                  <p:cNvSpPr/>
                  <p:nvPr/>
                </p:nvSpPr>
                <p:spPr>
                  <a:xfrm rot="-1481346">
                    <a:off x="7567669" y="3478846"/>
                    <a:ext cx="16573" cy="11811"/>
                  </a:xfrm>
                  <a:custGeom>
                    <a:avLst/>
                    <a:gdLst>
                      <a:gd name="connsiteX0" fmla="*/ 0 w 16573"/>
                      <a:gd name="connsiteY0" fmla="*/ 0 h 11811"/>
                      <a:gd name="connsiteX1" fmla="*/ 16574 w 16573"/>
                      <a:gd name="connsiteY1" fmla="*/ 0 h 11811"/>
                      <a:gd name="connsiteX2" fmla="*/ 16574 w 16573"/>
                      <a:gd name="connsiteY2" fmla="*/ 11811 h 11811"/>
                      <a:gd name="connsiteX3" fmla="*/ 0 w 16573"/>
                      <a:gd name="connsiteY3" fmla="*/ 11811 h 1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73" h="11811">
                        <a:moveTo>
                          <a:pt x="0" y="0"/>
                        </a:moveTo>
                        <a:lnTo>
                          <a:pt x="16574" y="0"/>
                        </a:lnTo>
                        <a:lnTo>
                          <a:pt x="16574" y="11811"/>
                        </a:lnTo>
                        <a:lnTo>
                          <a:pt x="0" y="11811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8" name="任意多边形: 形状 9437"/>
                  <p:cNvSpPr/>
                  <p:nvPr/>
                </p:nvSpPr>
                <p:spPr>
                  <a:xfrm rot="-1481346">
                    <a:off x="7546348" y="3423332"/>
                    <a:ext cx="16573" cy="30099"/>
                  </a:xfrm>
                  <a:custGeom>
                    <a:avLst/>
                    <a:gdLst>
                      <a:gd name="connsiteX0" fmla="*/ 0 w 16573"/>
                      <a:gd name="connsiteY0" fmla="*/ 0 h 30099"/>
                      <a:gd name="connsiteX1" fmla="*/ 16574 w 16573"/>
                      <a:gd name="connsiteY1" fmla="*/ 0 h 30099"/>
                      <a:gd name="connsiteX2" fmla="*/ 16574 w 16573"/>
                      <a:gd name="connsiteY2" fmla="*/ 30099 h 30099"/>
                      <a:gd name="connsiteX3" fmla="*/ 0 w 16573"/>
                      <a:gd name="connsiteY3" fmla="*/ 30099 h 3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73" h="30099">
                        <a:moveTo>
                          <a:pt x="0" y="0"/>
                        </a:moveTo>
                        <a:lnTo>
                          <a:pt x="16574" y="0"/>
                        </a:lnTo>
                        <a:lnTo>
                          <a:pt x="16574" y="30099"/>
                        </a:lnTo>
                        <a:lnTo>
                          <a:pt x="0" y="30099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9" name="任意多边形: 形状 9438"/>
                  <p:cNvSpPr/>
                  <p:nvPr/>
                </p:nvSpPr>
                <p:spPr>
                  <a:xfrm rot="-1481346">
                    <a:off x="7524899" y="3386002"/>
                    <a:ext cx="16573" cy="11811"/>
                  </a:xfrm>
                  <a:custGeom>
                    <a:avLst/>
                    <a:gdLst>
                      <a:gd name="connsiteX0" fmla="*/ 0 w 16573"/>
                      <a:gd name="connsiteY0" fmla="*/ 0 h 11811"/>
                      <a:gd name="connsiteX1" fmla="*/ 16574 w 16573"/>
                      <a:gd name="connsiteY1" fmla="*/ 0 h 11811"/>
                      <a:gd name="connsiteX2" fmla="*/ 16574 w 16573"/>
                      <a:gd name="connsiteY2" fmla="*/ 11811 h 11811"/>
                      <a:gd name="connsiteX3" fmla="*/ 0 w 16573"/>
                      <a:gd name="connsiteY3" fmla="*/ 11811 h 1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73" h="11811">
                        <a:moveTo>
                          <a:pt x="0" y="0"/>
                        </a:moveTo>
                        <a:lnTo>
                          <a:pt x="16574" y="0"/>
                        </a:lnTo>
                        <a:lnTo>
                          <a:pt x="16574" y="11811"/>
                        </a:lnTo>
                        <a:lnTo>
                          <a:pt x="0" y="11811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9440" name="图形 9383"/>
            <p:cNvSpPr/>
            <p:nvPr/>
          </p:nvSpPr>
          <p:spPr>
            <a:xfrm>
              <a:off x="8766" y="1019"/>
              <a:ext cx="3290" cy="812"/>
            </a:xfrm>
            <a:custGeom>
              <a:avLst/>
              <a:gdLst>
                <a:gd name="connsiteX0" fmla="*/ 1702499 w 1702498"/>
                <a:gd name="connsiteY0" fmla="*/ 0 h 623601"/>
                <a:gd name="connsiteX1" fmla="*/ 111538 w 1702498"/>
                <a:gd name="connsiteY1" fmla="*/ 0 h 623601"/>
                <a:gd name="connsiteX2" fmla="*/ 0 w 1702498"/>
                <a:gd name="connsiteY2" fmla="*/ 111538 h 623601"/>
                <a:gd name="connsiteX3" fmla="*/ 0 w 1702498"/>
                <a:gd name="connsiteY3" fmla="*/ 623602 h 62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2498" h="623601">
                  <a:moveTo>
                    <a:pt x="1702499" y="0"/>
                  </a:moveTo>
                  <a:lnTo>
                    <a:pt x="111538" y="0"/>
                  </a:lnTo>
                  <a:cubicBezTo>
                    <a:pt x="49911" y="0"/>
                    <a:pt x="0" y="49911"/>
                    <a:pt x="0" y="111538"/>
                  </a:cubicBezTo>
                  <a:lnTo>
                    <a:pt x="0" y="623602"/>
                  </a:lnTo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41" name="图形 9383"/>
            <p:cNvSpPr/>
            <p:nvPr/>
          </p:nvSpPr>
          <p:spPr>
            <a:xfrm>
              <a:off x="12360" y="1019"/>
              <a:ext cx="350" cy="12"/>
            </a:xfrm>
            <a:custGeom>
              <a:avLst/>
              <a:gdLst>
                <a:gd name="connsiteX0" fmla="*/ 181261 w 181260"/>
                <a:gd name="connsiteY0" fmla="*/ 0 h 9525"/>
                <a:gd name="connsiteX1" fmla="*/ 0 w 18126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1260" h="9525">
                  <a:moveTo>
                    <a:pt x="181261" y="0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42" name="图形 9383"/>
            <p:cNvSpPr/>
            <p:nvPr/>
          </p:nvSpPr>
          <p:spPr>
            <a:xfrm>
              <a:off x="8211" y="1019"/>
              <a:ext cx="8290" cy="3205"/>
            </a:xfrm>
            <a:custGeom>
              <a:avLst/>
              <a:gdLst>
                <a:gd name="connsiteX0" fmla="*/ 286656 w 4290013"/>
                <a:gd name="connsiteY0" fmla="*/ 1026795 h 2462200"/>
                <a:gd name="connsiteX1" fmla="*/ 286656 w 4290013"/>
                <a:gd name="connsiteY1" fmla="*/ 2042160 h 2462200"/>
                <a:gd name="connsiteX2" fmla="*/ 268940 w 4290013"/>
                <a:gd name="connsiteY2" fmla="*/ 2086737 h 2462200"/>
                <a:gd name="connsiteX3" fmla="*/ 17956 w 4290013"/>
                <a:gd name="connsiteY3" fmla="*/ 2352675 h 2462200"/>
                <a:gd name="connsiteX4" fmla="*/ 75677 w 4290013"/>
                <a:gd name="connsiteY4" fmla="*/ 2461260 h 2462200"/>
                <a:gd name="connsiteX5" fmla="*/ 1005603 w 4290013"/>
                <a:gd name="connsiteY5" fmla="*/ 2309050 h 2462200"/>
                <a:gd name="connsiteX6" fmla="*/ 1016081 w 4290013"/>
                <a:gd name="connsiteY6" fmla="*/ 2308193 h 2462200"/>
                <a:gd name="connsiteX7" fmla="*/ 4113611 w 4290013"/>
                <a:gd name="connsiteY7" fmla="*/ 2308193 h 2462200"/>
                <a:gd name="connsiteX8" fmla="*/ 4290014 w 4290013"/>
                <a:gd name="connsiteY8" fmla="*/ 2131790 h 2462200"/>
                <a:gd name="connsiteX9" fmla="*/ 4290014 w 4290013"/>
                <a:gd name="connsiteY9" fmla="*/ 176403 h 2462200"/>
                <a:gd name="connsiteX10" fmla="*/ 4113611 w 4290013"/>
                <a:gd name="connsiteY10" fmla="*/ 0 h 2462200"/>
                <a:gd name="connsiteX11" fmla="*/ 2391967 w 4290013"/>
                <a:gd name="connsiteY11" fmla="*/ 0 h 24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0013" h="2462200">
                  <a:moveTo>
                    <a:pt x="286656" y="1026795"/>
                  </a:moveTo>
                  <a:lnTo>
                    <a:pt x="286656" y="2042160"/>
                  </a:lnTo>
                  <a:cubicBezTo>
                    <a:pt x="286656" y="2058734"/>
                    <a:pt x="280275" y="2074640"/>
                    <a:pt x="268940" y="2086737"/>
                  </a:cubicBezTo>
                  <a:lnTo>
                    <a:pt x="17956" y="2352675"/>
                  </a:lnTo>
                  <a:cubicBezTo>
                    <a:pt x="-24716" y="2397824"/>
                    <a:pt x="14336" y="2471357"/>
                    <a:pt x="75677" y="2461260"/>
                  </a:cubicBezTo>
                  <a:lnTo>
                    <a:pt x="1005603" y="2309050"/>
                  </a:lnTo>
                  <a:cubicBezTo>
                    <a:pt x="1009032" y="2308479"/>
                    <a:pt x="1012556" y="2308193"/>
                    <a:pt x="1016081" y="2308193"/>
                  </a:cubicBezTo>
                  <a:lnTo>
                    <a:pt x="4113611" y="2308193"/>
                  </a:lnTo>
                  <a:cubicBezTo>
                    <a:pt x="4211052" y="2308193"/>
                    <a:pt x="4290014" y="2229231"/>
                    <a:pt x="4290014" y="2131790"/>
                  </a:cubicBezTo>
                  <a:lnTo>
                    <a:pt x="4290014" y="176403"/>
                  </a:lnTo>
                  <a:cubicBezTo>
                    <a:pt x="4290014" y="78962"/>
                    <a:pt x="4211052" y="0"/>
                    <a:pt x="4113611" y="0"/>
                  </a:cubicBezTo>
                  <a:lnTo>
                    <a:pt x="2391967" y="0"/>
                  </a:lnTo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45" name="图形 9383"/>
            <p:cNvSpPr/>
            <p:nvPr/>
          </p:nvSpPr>
          <p:spPr>
            <a:xfrm>
              <a:off x="8766" y="1916"/>
              <a:ext cx="18" cy="175"/>
            </a:xfrm>
            <a:custGeom>
              <a:avLst/>
              <a:gdLst>
                <a:gd name="connsiteX0" fmla="*/ 0 w 9525"/>
                <a:gd name="connsiteY0" fmla="*/ 0 h 133826"/>
                <a:gd name="connsiteX1" fmla="*/ 0 w 9525"/>
                <a:gd name="connsiteY1" fmla="*/ 133826 h 1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3826">
                  <a:moveTo>
                    <a:pt x="0" y="0"/>
                  </a:moveTo>
                  <a:lnTo>
                    <a:pt x="0" y="133826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9448" name="图形 9383"/>
            <p:cNvGrpSpPr/>
            <p:nvPr/>
          </p:nvGrpSpPr>
          <p:grpSpPr>
            <a:xfrm>
              <a:off x="8442" y="656"/>
              <a:ext cx="1180" cy="1063"/>
              <a:chOff x="3939996" y="2019273"/>
              <a:chExt cx="954831" cy="938552"/>
            </a:xfrm>
          </p:grpSpPr>
          <p:sp>
            <p:nvSpPr>
              <p:cNvPr id="9449" name="任意多边形: 形状 9448"/>
              <p:cNvSpPr/>
              <p:nvPr/>
            </p:nvSpPr>
            <p:spPr>
              <a:xfrm>
                <a:off x="4023279" y="2019273"/>
                <a:ext cx="871549" cy="938552"/>
              </a:xfrm>
              <a:custGeom>
                <a:avLst/>
                <a:gdLst>
                  <a:gd name="connsiteX0" fmla="*/ 865998 w 871549"/>
                  <a:gd name="connsiteY0" fmla="*/ 650203 h 938552"/>
                  <a:gd name="connsiteX1" fmla="*/ 506619 w 871549"/>
                  <a:gd name="connsiteY1" fmla="*/ 876327 h 938552"/>
                  <a:gd name="connsiteX2" fmla="*/ 490713 w 871549"/>
                  <a:gd name="connsiteY2" fmla="*/ 873184 h 938552"/>
                  <a:gd name="connsiteX3" fmla="*/ 488046 w 871549"/>
                  <a:gd name="connsiteY3" fmla="*/ 869469 h 938552"/>
                  <a:gd name="connsiteX4" fmla="*/ 467376 w 871549"/>
                  <a:gd name="connsiteY4" fmla="*/ 880708 h 938552"/>
                  <a:gd name="connsiteX5" fmla="*/ 470139 w 871549"/>
                  <a:gd name="connsiteY5" fmla="*/ 887852 h 938552"/>
                  <a:gd name="connsiteX6" fmla="*/ 465376 w 871549"/>
                  <a:gd name="connsiteY6" fmla="*/ 902235 h 938552"/>
                  <a:gd name="connsiteX7" fmla="*/ 410607 w 871549"/>
                  <a:gd name="connsiteY7" fmla="*/ 936715 h 938552"/>
                  <a:gd name="connsiteX8" fmla="*/ 394320 w 871549"/>
                  <a:gd name="connsiteY8" fmla="*/ 933001 h 938552"/>
                  <a:gd name="connsiteX9" fmla="*/ 304023 w 871549"/>
                  <a:gd name="connsiteY9" fmla="*/ 909188 h 938552"/>
                  <a:gd name="connsiteX10" fmla="*/ 1794 w 871549"/>
                  <a:gd name="connsiteY10" fmla="*/ 304732 h 938552"/>
                  <a:gd name="connsiteX11" fmla="*/ 5509 w 871549"/>
                  <a:gd name="connsiteY11" fmla="*/ 288349 h 938552"/>
                  <a:gd name="connsiteX12" fmla="*/ 57420 w 871549"/>
                  <a:gd name="connsiteY12" fmla="*/ 255678 h 938552"/>
                  <a:gd name="connsiteX13" fmla="*/ 71898 w 871549"/>
                  <a:gd name="connsiteY13" fmla="*/ 257202 h 938552"/>
                  <a:gd name="connsiteX14" fmla="*/ 72565 w 871549"/>
                  <a:gd name="connsiteY14" fmla="*/ 257869 h 938552"/>
                  <a:gd name="connsiteX15" fmla="*/ 91901 w 871549"/>
                  <a:gd name="connsiteY15" fmla="*/ 245200 h 938552"/>
                  <a:gd name="connsiteX16" fmla="*/ 96759 w 871549"/>
                  <a:gd name="connsiteY16" fmla="*/ 231008 h 938552"/>
                  <a:gd name="connsiteX17" fmla="*/ 460804 w 871549"/>
                  <a:gd name="connsiteY17" fmla="*/ 1837 h 938552"/>
                  <a:gd name="connsiteX18" fmla="*/ 477092 w 871549"/>
                  <a:gd name="connsiteY18" fmla="*/ 5551 h 938552"/>
                  <a:gd name="connsiteX19" fmla="*/ 869712 w 871549"/>
                  <a:gd name="connsiteY19" fmla="*/ 633725 h 938552"/>
                  <a:gd name="connsiteX20" fmla="*/ 865998 w 871549"/>
                  <a:gd name="connsiteY20" fmla="*/ 650203 h 938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549" h="938552">
                    <a:moveTo>
                      <a:pt x="865998" y="650203"/>
                    </a:moveTo>
                    <a:lnTo>
                      <a:pt x="506619" y="876327"/>
                    </a:lnTo>
                    <a:cubicBezTo>
                      <a:pt x="501381" y="879661"/>
                      <a:pt x="494427" y="878327"/>
                      <a:pt x="490713" y="873184"/>
                    </a:cubicBezTo>
                    <a:lnTo>
                      <a:pt x="488046" y="869469"/>
                    </a:lnTo>
                    <a:cubicBezTo>
                      <a:pt x="479949" y="858229"/>
                      <a:pt x="462423" y="867754"/>
                      <a:pt x="467376" y="880708"/>
                    </a:cubicBezTo>
                    <a:lnTo>
                      <a:pt x="470139" y="887852"/>
                    </a:lnTo>
                    <a:cubicBezTo>
                      <a:pt x="472234" y="893186"/>
                      <a:pt x="470234" y="899187"/>
                      <a:pt x="465376" y="902235"/>
                    </a:cubicBezTo>
                    <a:lnTo>
                      <a:pt x="410607" y="936715"/>
                    </a:lnTo>
                    <a:cubicBezTo>
                      <a:pt x="405083" y="940240"/>
                      <a:pt x="397749" y="938525"/>
                      <a:pt x="394320" y="933001"/>
                    </a:cubicBezTo>
                    <a:lnTo>
                      <a:pt x="304023" y="909188"/>
                    </a:lnTo>
                    <a:lnTo>
                      <a:pt x="1794" y="304732"/>
                    </a:lnTo>
                    <a:cubicBezTo>
                      <a:pt x="-1635" y="299207"/>
                      <a:pt x="-15" y="291873"/>
                      <a:pt x="5509" y="288349"/>
                    </a:cubicBezTo>
                    <a:lnTo>
                      <a:pt x="57420" y="255678"/>
                    </a:lnTo>
                    <a:cubicBezTo>
                      <a:pt x="61992" y="252820"/>
                      <a:pt x="67993" y="253392"/>
                      <a:pt x="71898" y="257202"/>
                    </a:cubicBezTo>
                    <a:lnTo>
                      <a:pt x="72565" y="257869"/>
                    </a:lnTo>
                    <a:cubicBezTo>
                      <a:pt x="81614" y="266632"/>
                      <a:pt x="96282" y="257011"/>
                      <a:pt x="91901" y="245200"/>
                    </a:cubicBezTo>
                    <a:cubicBezTo>
                      <a:pt x="89996" y="239962"/>
                      <a:pt x="91996" y="233961"/>
                      <a:pt x="96759" y="231008"/>
                    </a:cubicBezTo>
                    <a:lnTo>
                      <a:pt x="460804" y="1837"/>
                    </a:lnTo>
                    <a:cubicBezTo>
                      <a:pt x="466329" y="-1688"/>
                      <a:pt x="473663" y="27"/>
                      <a:pt x="477092" y="5551"/>
                    </a:cubicBezTo>
                    <a:lnTo>
                      <a:pt x="869712" y="633725"/>
                    </a:lnTo>
                    <a:cubicBezTo>
                      <a:pt x="873237" y="639345"/>
                      <a:pt x="871522" y="646679"/>
                      <a:pt x="865998" y="650203"/>
                    </a:cubicBezTo>
                    <a:close/>
                  </a:path>
                </a:pathLst>
              </a:custGeom>
              <a:solidFill>
                <a:srgbClr val="036EB8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50" name="任意多边形: 形状 9449"/>
              <p:cNvSpPr/>
              <p:nvPr/>
            </p:nvSpPr>
            <p:spPr>
              <a:xfrm>
                <a:off x="4052220" y="2045017"/>
                <a:ext cx="789050" cy="877633"/>
              </a:xfrm>
              <a:custGeom>
                <a:avLst/>
                <a:gdLst>
                  <a:gd name="connsiteX0" fmla="*/ 343281 w 789050"/>
                  <a:gd name="connsiteY0" fmla="*/ 14859 h 877633"/>
                  <a:gd name="connsiteX1" fmla="*/ 377571 w 789050"/>
                  <a:gd name="connsiteY1" fmla="*/ 0 h 877633"/>
                  <a:gd name="connsiteX2" fmla="*/ 433007 w 789050"/>
                  <a:gd name="connsiteY2" fmla="*/ 27622 h 877633"/>
                  <a:gd name="connsiteX3" fmla="*/ 789051 w 789050"/>
                  <a:gd name="connsiteY3" fmla="*/ 613886 h 877633"/>
                  <a:gd name="connsiteX4" fmla="*/ 376238 w 789050"/>
                  <a:gd name="connsiteY4" fmla="*/ 877633 h 877633"/>
                  <a:gd name="connsiteX5" fmla="*/ 314039 w 789050"/>
                  <a:gd name="connsiteY5" fmla="*/ 852964 h 877633"/>
                  <a:gd name="connsiteX6" fmla="*/ 0 w 789050"/>
                  <a:gd name="connsiteY6" fmla="*/ 313849 h 87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050" h="877633">
                    <a:moveTo>
                      <a:pt x="343281" y="14859"/>
                    </a:moveTo>
                    <a:lnTo>
                      <a:pt x="377571" y="0"/>
                    </a:lnTo>
                    <a:lnTo>
                      <a:pt x="433007" y="27622"/>
                    </a:lnTo>
                    <a:lnTo>
                      <a:pt x="789051" y="613886"/>
                    </a:lnTo>
                    <a:lnTo>
                      <a:pt x="376238" y="877633"/>
                    </a:lnTo>
                    <a:lnTo>
                      <a:pt x="314039" y="852964"/>
                    </a:lnTo>
                    <a:lnTo>
                      <a:pt x="0" y="313849"/>
                    </a:lnTo>
                    <a:close/>
                  </a:path>
                </a:pathLst>
              </a:custGeom>
              <a:solidFill>
                <a:srgbClr val="FFFFFD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51" name="任意多边形: 形状 9450"/>
              <p:cNvSpPr/>
              <p:nvPr/>
            </p:nvSpPr>
            <p:spPr>
              <a:xfrm>
                <a:off x="3939996" y="2020709"/>
                <a:ext cx="843662" cy="908341"/>
              </a:xfrm>
              <a:custGeom>
                <a:avLst/>
                <a:gdLst>
                  <a:gd name="connsiteX0" fmla="*/ 838219 w 843662"/>
                  <a:gd name="connsiteY0" fmla="*/ 629431 h 908341"/>
                  <a:gd name="connsiteX1" fmla="*/ 490461 w 843662"/>
                  <a:gd name="connsiteY1" fmla="*/ 848315 h 908341"/>
                  <a:gd name="connsiteX2" fmla="*/ 475126 w 843662"/>
                  <a:gd name="connsiteY2" fmla="*/ 845267 h 908341"/>
                  <a:gd name="connsiteX3" fmla="*/ 472554 w 843662"/>
                  <a:gd name="connsiteY3" fmla="*/ 841648 h 908341"/>
                  <a:gd name="connsiteX4" fmla="*/ 452552 w 843662"/>
                  <a:gd name="connsiteY4" fmla="*/ 852506 h 908341"/>
                  <a:gd name="connsiteX5" fmla="*/ 455219 w 843662"/>
                  <a:gd name="connsiteY5" fmla="*/ 859364 h 908341"/>
                  <a:gd name="connsiteX6" fmla="*/ 450647 w 843662"/>
                  <a:gd name="connsiteY6" fmla="*/ 873271 h 908341"/>
                  <a:gd name="connsiteX7" fmla="*/ 397688 w 843662"/>
                  <a:gd name="connsiteY7" fmla="*/ 906608 h 908341"/>
                  <a:gd name="connsiteX8" fmla="*/ 381876 w 843662"/>
                  <a:gd name="connsiteY8" fmla="*/ 902989 h 908341"/>
                  <a:gd name="connsiteX9" fmla="*/ 1733 w 843662"/>
                  <a:gd name="connsiteY9" fmla="*/ 294818 h 908341"/>
                  <a:gd name="connsiteX10" fmla="*/ 5353 w 843662"/>
                  <a:gd name="connsiteY10" fmla="*/ 279006 h 908341"/>
                  <a:gd name="connsiteX11" fmla="*/ 55550 w 843662"/>
                  <a:gd name="connsiteY11" fmla="*/ 247383 h 908341"/>
                  <a:gd name="connsiteX12" fmla="*/ 69551 w 843662"/>
                  <a:gd name="connsiteY12" fmla="*/ 248812 h 908341"/>
                  <a:gd name="connsiteX13" fmla="*/ 70218 w 843662"/>
                  <a:gd name="connsiteY13" fmla="*/ 249383 h 908341"/>
                  <a:gd name="connsiteX14" fmla="*/ 88887 w 843662"/>
                  <a:gd name="connsiteY14" fmla="*/ 237096 h 908341"/>
                  <a:gd name="connsiteX15" fmla="*/ 93554 w 843662"/>
                  <a:gd name="connsiteY15" fmla="*/ 223380 h 908341"/>
                  <a:gd name="connsiteX16" fmla="*/ 445979 w 843662"/>
                  <a:gd name="connsiteY16" fmla="*/ 1733 h 908341"/>
                  <a:gd name="connsiteX17" fmla="*/ 461791 w 843662"/>
                  <a:gd name="connsiteY17" fmla="*/ 5353 h 908341"/>
                  <a:gd name="connsiteX18" fmla="*/ 841934 w 843662"/>
                  <a:gd name="connsiteY18" fmla="*/ 613619 h 908341"/>
                  <a:gd name="connsiteX19" fmla="*/ 838219 w 843662"/>
                  <a:gd name="connsiteY19" fmla="*/ 629431 h 90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3662" h="908341">
                    <a:moveTo>
                      <a:pt x="838219" y="629431"/>
                    </a:moveTo>
                    <a:lnTo>
                      <a:pt x="490461" y="848315"/>
                    </a:lnTo>
                    <a:cubicBezTo>
                      <a:pt x="485318" y="851554"/>
                      <a:pt x="478650" y="850220"/>
                      <a:pt x="475126" y="845267"/>
                    </a:cubicBezTo>
                    <a:lnTo>
                      <a:pt x="472554" y="841648"/>
                    </a:lnTo>
                    <a:cubicBezTo>
                      <a:pt x="464648" y="830694"/>
                      <a:pt x="447694" y="839933"/>
                      <a:pt x="452552" y="852506"/>
                    </a:cubicBezTo>
                    <a:lnTo>
                      <a:pt x="455219" y="859364"/>
                    </a:lnTo>
                    <a:cubicBezTo>
                      <a:pt x="457219" y="864508"/>
                      <a:pt x="455314" y="870318"/>
                      <a:pt x="450647" y="873271"/>
                    </a:cubicBezTo>
                    <a:lnTo>
                      <a:pt x="397688" y="906608"/>
                    </a:lnTo>
                    <a:cubicBezTo>
                      <a:pt x="392354" y="909942"/>
                      <a:pt x="385210" y="908323"/>
                      <a:pt x="381876" y="902989"/>
                    </a:cubicBezTo>
                    <a:lnTo>
                      <a:pt x="1733" y="294818"/>
                    </a:lnTo>
                    <a:cubicBezTo>
                      <a:pt x="-1600" y="289388"/>
                      <a:pt x="19" y="282340"/>
                      <a:pt x="5353" y="279006"/>
                    </a:cubicBezTo>
                    <a:lnTo>
                      <a:pt x="55550" y="247383"/>
                    </a:lnTo>
                    <a:cubicBezTo>
                      <a:pt x="60026" y="244621"/>
                      <a:pt x="65837" y="245192"/>
                      <a:pt x="69551" y="248812"/>
                    </a:cubicBezTo>
                    <a:lnTo>
                      <a:pt x="70218" y="249383"/>
                    </a:lnTo>
                    <a:cubicBezTo>
                      <a:pt x="78981" y="257861"/>
                      <a:pt x="93173" y="248526"/>
                      <a:pt x="88887" y="237096"/>
                    </a:cubicBezTo>
                    <a:cubicBezTo>
                      <a:pt x="86982" y="231953"/>
                      <a:pt x="88982" y="226238"/>
                      <a:pt x="93554" y="223380"/>
                    </a:cubicBezTo>
                    <a:lnTo>
                      <a:pt x="445979" y="1733"/>
                    </a:lnTo>
                    <a:cubicBezTo>
                      <a:pt x="451313" y="-1600"/>
                      <a:pt x="458457" y="19"/>
                      <a:pt x="461791" y="5353"/>
                    </a:cubicBezTo>
                    <a:lnTo>
                      <a:pt x="841934" y="613619"/>
                    </a:lnTo>
                    <a:cubicBezTo>
                      <a:pt x="845267" y="618953"/>
                      <a:pt x="843648" y="626097"/>
                      <a:pt x="838219" y="629431"/>
                    </a:cubicBezTo>
                    <a:close/>
                  </a:path>
                </a:pathLst>
              </a:custGeom>
              <a:solidFill>
                <a:srgbClr val="BDD7EE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52" name="任意多边形: 形状 9451"/>
              <p:cNvSpPr/>
              <p:nvPr/>
            </p:nvSpPr>
            <p:spPr>
              <a:xfrm>
                <a:off x="4110280" y="2143432"/>
                <a:ext cx="540682" cy="612984"/>
              </a:xfrm>
              <a:custGeom>
                <a:avLst/>
                <a:gdLst>
                  <a:gd name="connsiteX0" fmla="*/ 505915 w 540682"/>
                  <a:gd name="connsiteY0" fmla="*/ 494802 h 612984"/>
                  <a:gd name="connsiteX1" fmla="*/ 332751 w 540682"/>
                  <a:gd name="connsiteY1" fmla="*/ 601958 h 612984"/>
                  <a:gd name="connsiteX2" fmla="*/ 231500 w 540682"/>
                  <a:gd name="connsiteY2" fmla="*/ 577955 h 612984"/>
                  <a:gd name="connsiteX3" fmla="*/ 10901 w 540682"/>
                  <a:gd name="connsiteY3" fmla="*/ 219148 h 612984"/>
                  <a:gd name="connsiteX4" fmla="*/ 34809 w 540682"/>
                  <a:gd name="connsiteY4" fmla="*/ 118183 h 612984"/>
                  <a:gd name="connsiteX5" fmla="*/ 207973 w 540682"/>
                  <a:gd name="connsiteY5" fmla="*/ 11027 h 612984"/>
                  <a:gd name="connsiteX6" fmla="*/ 309224 w 540682"/>
                  <a:gd name="connsiteY6" fmla="*/ 35030 h 612984"/>
                  <a:gd name="connsiteX7" fmla="*/ 529823 w 540682"/>
                  <a:gd name="connsiteY7" fmla="*/ 393837 h 612984"/>
                  <a:gd name="connsiteX8" fmla="*/ 505915 w 540682"/>
                  <a:gd name="connsiteY8" fmla="*/ 494802 h 6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0682" h="612984">
                    <a:moveTo>
                      <a:pt x="505915" y="494802"/>
                    </a:moveTo>
                    <a:lnTo>
                      <a:pt x="332751" y="601958"/>
                    </a:lnTo>
                    <a:cubicBezTo>
                      <a:pt x="298175" y="623389"/>
                      <a:pt x="252836" y="612626"/>
                      <a:pt x="231500" y="577955"/>
                    </a:cubicBezTo>
                    <a:lnTo>
                      <a:pt x="10901" y="219148"/>
                    </a:lnTo>
                    <a:cubicBezTo>
                      <a:pt x="-10340" y="184668"/>
                      <a:pt x="424" y="139519"/>
                      <a:pt x="34809" y="118183"/>
                    </a:cubicBezTo>
                    <a:lnTo>
                      <a:pt x="207973" y="11027"/>
                    </a:lnTo>
                    <a:cubicBezTo>
                      <a:pt x="242549" y="-10404"/>
                      <a:pt x="287888" y="359"/>
                      <a:pt x="309224" y="35030"/>
                    </a:cubicBezTo>
                    <a:lnTo>
                      <a:pt x="529823" y="393837"/>
                    </a:lnTo>
                    <a:cubicBezTo>
                      <a:pt x="550969" y="428317"/>
                      <a:pt x="540301" y="473466"/>
                      <a:pt x="505915" y="494802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FEEA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453" name="图形 9383"/>
            <p:cNvGrpSpPr/>
            <p:nvPr/>
          </p:nvGrpSpPr>
          <p:grpSpPr>
            <a:xfrm>
              <a:off x="9725" y="709"/>
              <a:ext cx="536" cy="749"/>
              <a:chOff x="4895373" y="2260758"/>
              <a:chExt cx="316515" cy="575048"/>
            </a:xfrm>
          </p:grpSpPr>
          <p:grpSp>
            <p:nvGrpSpPr>
              <p:cNvPr id="9454" name="图形 9383"/>
              <p:cNvGrpSpPr/>
              <p:nvPr/>
            </p:nvGrpSpPr>
            <p:grpSpPr>
              <a:xfrm>
                <a:off x="4895373" y="2260758"/>
                <a:ext cx="316515" cy="575048"/>
                <a:chOff x="4895373" y="2260758"/>
                <a:chExt cx="316515" cy="575048"/>
              </a:xfrm>
            </p:grpSpPr>
            <p:sp>
              <p:nvSpPr>
                <p:cNvPr id="9455" name="任意多边形: 形状 9454"/>
                <p:cNvSpPr/>
                <p:nvPr/>
              </p:nvSpPr>
              <p:spPr>
                <a:xfrm>
                  <a:off x="5085007" y="2260758"/>
                  <a:ext cx="126881" cy="178022"/>
                </a:xfrm>
                <a:custGeom>
                  <a:avLst/>
                  <a:gdLst>
                    <a:gd name="connsiteX0" fmla="*/ 25726 w 126881"/>
                    <a:gd name="connsiteY0" fmla="*/ 178022 h 178022"/>
                    <a:gd name="connsiteX1" fmla="*/ 11153 w 126881"/>
                    <a:gd name="connsiteY1" fmla="*/ 153162 h 178022"/>
                    <a:gd name="connsiteX2" fmla="*/ 20678 w 126881"/>
                    <a:gd name="connsiteY2" fmla="*/ 55912 h 178022"/>
                    <a:gd name="connsiteX3" fmla="*/ 107165 w 126881"/>
                    <a:gd name="connsiteY3" fmla="*/ 2000 h 178022"/>
                    <a:gd name="connsiteX4" fmla="*/ 58873 w 126881"/>
                    <a:gd name="connsiteY4" fmla="*/ 92297 h 178022"/>
                    <a:gd name="connsiteX5" fmla="*/ 51253 w 126881"/>
                    <a:gd name="connsiteY5" fmla="*/ 94583 h 178022"/>
                    <a:gd name="connsiteX6" fmla="*/ 46586 w 126881"/>
                    <a:gd name="connsiteY6" fmla="*/ 116205 h 178022"/>
                    <a:gd name="connsiteX7" fmla="*/ 70112 w 126881"/>
                    <a:gd name="connsiteY7" fmla="*/ 121253 h 178022"/>
                    <a:gd name="connsiteX8" fmla="*/ 74780 w 126881"/>
                    <a:gd name="connsiteY8" fmla="*/ 99632 h 178022"/>
                    <a:gd name="connsiteX9" fmla="*/ 111832 w 126881"/>
                    <a:gd name="connsiteY9" fmla="*/ 0 h 178022"/>
                    <a:gd name="connsiteX10" fmla="*/ 126881 w 126881"/>
                    <a:gd name="connsiteY10" fmla="*/ 95060 h 178022"/>
                    <a:gd name="connsiteX11" fmla="*/ 64778 w 126881"/>
                    <a:gd name="connsiteY11" fmla="*/ 172403 h 178022"/>
                    <a:gd name="connsiteX12" fmla="*/ 25726 w 126881"/>
                    <a:gd name="connsiteY12" fmla="*/ 178022 h 17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6881" h="178022">
                      <a:moveTo>
                        <a:pt x="25726" y="178022"/>
                      </a:moveTo>
                      <a:lnTo>
                        <a:pt x="11153" y="153162"/>
                      </a:lnTo>
                      <a:cubicBezTo>
                        <a:pt x="11153" y="153162"/>
                        <a:pt x="-19423" y="96964"/>
                        <a:pt x="20678" y="55912"/>
                      </a:cubicBezTo>
                      <a:cubicBezTo>
                        <a:pt x="36965" y="39148"/>
                        <a:pt x="93639" y="7810"/>
                        <a:pt x="107165" y="2000"/>
                      </a:cubicBezTo>
                      <a:lnTo>
                        <a:pt x="58873" y="92297"/>
                      </a:lnTo>
                      <a:cubicBezTo>
                        <a:pt x="56206" y="92488"/>
                        <a:pt x="53634" y="93155"/>
                        <a:pt x="51253" y="94583"/>
                      </a:cubicBezTo>
                      <a:cubicBezTo>
                        <a:pt x="43442" y="99155"/>
                        <a:pt x="41347" y="108871"/>
                        <a:pt x="46586" y="116205"/>
                      </a:cubicBezTo>
                      <a:cubicBezTo>
                        <a:pt x="51824" y="123539"/>
                        <a:pt x="62397" y="125825"/>
                        <a:pt x="70112" y="121253"/>
                      </a:cubicBezTo>
                      <a:cubicBezTo>
                        <a:pt x="77923" y="116681"/>
                        <a:pt x="80018" y="106966"/>
                        <a:pt x="74780" y="99632"/>
                      </a:cubicBezTo>
                      <a:lnTo>
                        <a:pt x="111832" y="0"/>
                      </a:lnTo>
                      <a:cubicBezTo>
                        <a:pt x="111832" y="0"/>
                        <a:pt x="126977" y="72581"/>
                        <a:pt x="126881" y="95060"/>
                      </a:cubicBezTo>
                      <a:cubicBezTo>
                        <a:pt x="126691" y="157734"/>
                        <a:pt x="64778" y="172403"/>
                        <a:pt x="64778" y="172403"/>
                      </a:cubicBezTo>
                      <a:lnTo>
                        <a:pt x="25726" y="1780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56" name="任意多边形: 形状 9455"/>
                <p:cNvSpPr/>
                <p:nvPr/>
              </p:nvSpPr>
              <p:spPr>
                <a:xfrm>
                  <a:off x="4895373" y="2351114"/>
                  <a:ext cx="271990" cy="484692"/>
                </a:xfrm>
                <a:custGeom>
                  <a:avLst/>
                  <a:gdLst>
                    <a:gd name="connsiteX0" fmla="*/ 271990 w 271990"/>
                    <a:gd name="connsiteY0" fmla="*/ 22193 h 484692"/>
                    <a:gd name="connsiteX1" fmla="*/ 220841 w 271990"/>
                    <a:gd name="connsiteY1" fmla="*/ 0 h 484692"/>
                    <a:gd name="connsiteX2" fmla="*/ 39485 w 271990"/>
                    <a:gd name="connsiteY2" fmla="*/ 313754 h 484692"/>
                    <a:gd name="connsiteX3" fmla="*/ 433 w 271990"/>
                    <a:gd name="connsiteY3" fmla="*/ 455295 h 484692"/>
                    <a:gd name="connsiteX4" fmla="*/ 15673 w 271990"/>
                    <a:gd name="connsiteY4" fmla="*/ 482251 h 484692"/>
                    <a:gd name="connsiteX5" fmla="*/ 47391 w 271990"/>
                    <a:gd name="connsiteY5" fmla="*/ 475583 h 484692"/>
                    <a:gd name="connsiteX6" fmla="*/ 132354 w 271990"/>
                    <a:gd name="connsiteY6" fmla="*/ 354711 h 484692"/>
                    <a:gd name="connsiteX7" fmla="*/ 271990 w 271990"/>
                    <a:gd name="connsiteY7" fmla="*/ 22193 h 484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1990" h="484692">
                      <a:moveTo>
                        <a:pt x="271990" y="22193"/>
                      </a:moveTo>
                      <a:lnTo>
                        <a:pt x="220841" y="0"/>
                      </a:lnTo>
                      <a:lnTo>
                        <a:pt x="39485" y="313754"/>
                      </a:lnTo>
                      <a:lnTo>
                        <a:pt x="433" y="455295"/>
                      </a:lnTo>
                      <a:cubicBezTo>
                        <a:pt x="-1758" y="466249"/>
                        <a:pt x="4528" y="477393"/>
                        <a:pt x="15673" y="482251"/>
                      </a:cubicBezTo>
                      <a:cubicBezTo>
                        <a:pt x="26912" y="487204"/>
                        <a:pt x="40057" y="484442"/>
                        <a:pt x="47391" y="475583"/>
                      </a:cubicBezTo>
                      <a:lnTo>
                        <a:pt x="132354" y="354711"/>
                      </a:lnTo>
                      <a:lnTo>
                        <a:pt x="271990" y="22193"/>
                      </a:lnTo>
                      <a:close/>
                    </a:path>
                  </a:pathLst>
                </a:custGeom>
                <a:solidFill>
                  <a:srgbClr val="64943A"/>
                </a:solidFill>
                <a:ln w="1905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57" name="任意多边形: 形状 9456"/>
                <p:cNvSpPr/>
                <p:nvPr/>
              </p:nvSpPr>
              <p:spPr>
                <a:xfrm>
                  <a:off x="5075871" y="2410777"/>
                  <a:ext cx="69246" cy="58769"/>
                </a:xfrm>
                <a:custGeom>
                  <a:avLst/>
                  <a:gdLst>
                    <a:gd name="connsiteX0" fmla="*/ 18098 w 69246"/>
                    <a:gd name="connsiteY0" fmla="*/ 0 h 58769"/>
                    <a:gd name="connsiteX1" fmla="*/ 0 w 69246"/>
                    <a:gd name="connsiteY1" fmla="*/ 36862 h 58769"/>
                    <a:gd name="connsiteX2" fmla="*/ 54102 w 69246"/>
                    <a:gd name="connsiteY2" fmla="*/ 58769 h 58769"/>
                    <a:gd name="connsiteX3" fmla="*/ 69247 w 69246"/>
                    <a:gd name="connsiteY3" fmla="*/ 22193 h 58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246" h="58769">
                      <a:moveTo>
                        <a:pt x="18098" y="0"/>
                      </a:moveTo>
                      <a:lnTo>
                        <a:pt x="0" y="36862"/>
                      </a:lnTo>
                      <a:lnTo>
                        <a:pt x="54102" y="58769"/>
                      </a:lnTo>
                      <a:lnTo>
                        <a:pt x="69247" y="22193"/>
                      </a:lnTo>
                      <a:close/>
                    </a:path>
                  </a:pathLst>
                </a:custGeom>
                <a:solidFill>
                  <a:srgbClr val="FAFF42"/>
                </a:solidFill>
                <a:ln w="1905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458" name="任意多边形: 形状 9457"/>
              <p:cNvSpPr/>
              <p:nvPr/>
            </p:nvSpPr>
            <p:spPr>
              <a:xfrm>
                <a:off x="4957095" y="2623756"/>
                <a:ext cx="42576" cy="76009"/>
              </a:xfrm>
              <a:custGeom>
                <a:avLst/>
                <a:gdLst>
                  <a:gd name="connsiteX0" fmla="*/ 42577 w 42576"/>
                  <a:gd name="connsiteY0" fmla="*/ 0 h 76009"/>
                  <a:gd name="connsiteX1" fmla="*/ 0 w 42576"/>
                  <a:gd name="connsiteY1" fmla="*/ 76010 h 7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76" h="76009">
                    <a:moveTo>
                      <a:pt x="42577" y="0"/>
                    </a:moveTo>
                    <a:lnTo>
                      <a:pt x="0" y="76010"/>
                    </a:lnTo>
                  </a:path>
                </a:pathLst>
              </a:custGeom>
              <a:ln w="952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459" name="图形 9383"/>
            <p:cNvGrpSpPr/>
            <p:nvPr/>
          </p:nvGrpSpPr>
          <p:grpSpPr>
            <a:xfrm>
              <a:off x="15691" y="2089"/>
              <a:ext cx="310" cy="226"/>
              <a:chOff x="7903463" y="3195447"/>
              <a:chExt cx="174212" cy="174212"/>
            </a:xfrm>
            <a:solidFill>
              <a:srgbClr val="292929"/>
            </a:solidFill>
          </p:grpSpPr>
          <p:sp>
            <p:nvSpPr>
              <p:cNvPr id="9460" name="任意多边形: 形状 9459"/>
              <p:cNvSpPr/>
              <p:nvPr/>
            </p:nvSpPr>
            <p:spPr>
              <a:xfrm>
                <a:off x="7976425" y="3195447"/>
                <a:ext cx="27717" cy="36957"/>
              </a:xfrm>
              <a:custGeom>
                <a:avLst/>
                <a:gdLst>
                  <a:gd name="connsiteX0" fmla="*/ 0 w 27717"/>
                  <a:gd name="connsiteY0" fmla="*/ 0 h 36957"/>
                  <a:gd name="connsiteX1" fmla="*/ 27718 w 27717"/>
                  <a:gd name="connsiteY1" fmla="*/ 0 h 36957"/>
                  <a:gd name="connsiteX2" fmla="*/ 27718 w 27717"/>
                  <a:gd name="connsiteY2" fmla="*/ 36957 h 36957"/>
                  <a:gd name="connsiteX3" fmla="*/ 0 w 27717"/>
                  <a:gd name="connsiteY3" fmla="*/ 36957 h 3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7" h="36957">
                    <a:moveTo>
                      <a:pt x="0" y="0"/>
                    </a:moveTo>
                    <a:lnTo>
                      <a:pt x="27718" y="0"/>
                    </a:lnTo>
                    <a:lnTo>
                      <a:pt x="27718" y="36957"/>
                    </a:lnTo>
                    <a:lnTo>
                      <a:pt x="0" y="3695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1" name="任意多边形: 形状 9460"/>
              <p:cNvSpPr/>
              <p:nvPr/>
            </p:nvSpPr>
            <p:spPr>
              <a:xfrm rot="-2700000">
                <a:off x="8020316" y="3219808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7 h 27717"/>
                  <a:gd name="connsiteX3" fmla="*/ 0 w 36956"/>
                  <a:gd name="connsiteY3" fmla="*/ 27717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7"/>
                    </a:lnTo>
                    <a:lnTo>
                      <a:pt x="0" y="2771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2" name="任意多边形: 形状 9461"/>
              <p:cNvSpPr/>
              <p:nvPr/>
            </p:nvSpPr>
            <p:spPr>
              <a:xfrm>
                <a:off x="8040718" y="3268408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8 h 27717"/>
                  <a:gd name="connsiteX3" fmla="*/ 0 w 36956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3" name="任意多边形: 形状 9462"/>
              <p:cNvSpPr/>
              <p:nvPr/>
            </p:nvSpPr>
            <p:spPr>
              <a:xfrm rot="-2700243">
                <a:off x="8025750" y="3312295"/>
                <a:ext cx="27719" cy="36959"/>
              </a:xfrm>
              <a:custGeom>
                <a:avLst/>
                <a:gdLst>
                  <a:gd name="connsiteX0" fmla="*/ 0 w 27719"/>
                  <a:gd name="connsiteY0" fmla="*/ 0 h 36959"/>
                  <a:gd name="connsiteX1" fmla="*/ 27720 w 27719"/>
                  <a:gd name="connsiteY1" fmla="*/ 0 h 36959"/>
                  <a:gd name="connsiteX2" fmla="*/ 27720 w 27719"/>
                  <a:gd name="connsiteY2" fmla="*/ 36959 h 36959"/>
                  <a:gd name="connsiteX3" fmla="*/ 0 w 27719"/>
                  <a:gd name="connsiteY3" fmla="*/ 36959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9" h="36959">
                    <a:moveTo>
                      <a:pt x="0" y="0"/>
                    </a:moveTo>
                    <a:lnTo>
                      <a:pt x="27720" y="0"/>
                    </a:lnTo>
                    <a:lnTo>
                      <a:pt x="27720" y="36959"/>
                    </a:lnTo>
                    <a:lnTo>
                      <a:pt x="0" y="36959"/>
                    </a:lnTo>
                    <a:close/>
                  </a:path>
                </a:pathLst>
              </a:custGeom>
              <a:solidFill>
                <a:srgbClr val="292929"/>
              </a:solidFill>
              <a:ln w="95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4" name="任意多边形: 形状 9463"/>
              <p:cNvSpPr/>
              <p:nvPr/>
            </p:nvSpPr>
            <p:spPr>
              <a:xfrm>
                <a:off x="7977091" y="3332702"/>
                <a:ext cx="27717" cy="36956"/>
              </a:xfrm>
              <a:custGeom>
                <a:avLst/>
                <a:gdLst>
                  <a:gd name="connsiteX0" fmla="*/ 0 w 27717"/>
                  <a:gd name="connsiteY0" fmla="*/ 0 h 36956"/>
                  <a:gd name="connsiteX1" fmla="*/ 27718 w 27717"/>
                  <a:gd name="connsiteY1" fmla="*/ 0 h 36956"/>
                  <a:gd name="connsiteX2" fmla="*/ 27718 w 27717"/>
                  <a:gd name="connsiteY2" fmla="*/ 36957 h 36956"/>
                  <a:gd name="connsiteX3" fmla="*/ 0 w 27717"/>
                  <a:gd name="connsiteY3" fmla="*/ 36957 h 36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7" h="36956">
                    <a:moveTo>
                      <a:pt x="0" y="0"/>
                    </a:moveTo>
                    <a:lnTo>
                      <a:pt x="27718" y="0"/>
                    </a:lnTo>
                    <a:lnTo>
                      <a:pt x="27718" y="36957"/>
                    </a:lnTo>
                    <a:lnTo>
                      <a:pt x="0" y="3695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5" name="任意多边形: 形状 9464"/>
              <p:cNvSpPr/>
              <p:nvPr/>
            </p:nvSpPr>
            <p:spPr>
              <a:xfrm rot="-2700486">
                <a:off x="7923935" y="3317685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7 h 27717"/>
                  <a:gd name="connsiteX3" fmla="*/ 0 w 36956"/>
                  <a:gd name="connsiteY3" fmla="*/ 27717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7"/>
                    </a:lnTo>
                    <a:lnTo>
                      <a:pt x="0" y="2771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6" name="任意多边形: 形状 9465"/>
              <p:cNvSpPr/>
              <p:nvPr/>
            </p:nvSpPr>
            <p:spPr>
              <a:xfrm>
                <a:off x="7903463" y="3268980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8 h 27717"/>
                  <a:gd name="connsiteX3" fmla="*/ 0 w 36956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7" name="任意多边形: 形状 9466"/>
              <p:cNvSpPr/>
              <p:nvPr/>
            </p:nvSpPr>
            <p:spPr>
              <a:xfrm rot="-2700486">
                <a:off x="7928080" y="3215930"/>
                <a:ext cx="27717" cy="36956"/>
              </a:xfrm>
              <a:custGeom>
                <a:avLst/>
                <a:gdLst>
                  <a:gd name="connsiteX0" fmla="*/ 0 w 27717"/>
                  <a:gd name="connsiteY0" fmla="*/ 0 h 36956"/>
                  <a:gd name="connsiteX1" fmla="*/ 27717 w 27717"/>
                  <a:gd name="connsiteY1" fmla="*/ 0 h 36956"/>
                  <a:gd name="connsiteX2" fmla="*/ 27717 w 27717"/>
                  <a:gd name="connsiteY2" fmla="*/ 36957 h 36956"/>
                  <a:gd name="connsiteX3" fmla="*/ 0 w 27717"/>
                  <a:gd name="connsiteY3" fmla="*/ 36957 h 36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7" h="36956">
                    <a:moveTo>
                      <a:pt x="0" y="0"/>
                    </a:moveTo>
                    <a:lnTo>
                      <a:pt x="27717" y="0"/>
                    </a:lnTo>
                    <a:lnTo>
                      <a:pt x="27717" y="36957"/>
                    </a:lnTo>
                    <a:lnTo>
                      <a:pt x="0" y="3695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468" name="图形 9383"/>
            <p:cNvGrpSpPr/>
            <p:nvPr/>
          </p:nvGrpSpPr>
          <p:grpSpPr>
            <a:xfrm>
              <a:off x="7997" y="1282"/>
              <a:ext cx="203" cy="226"/>
              <a:chOff x="3852862" y="2574702"/>
              <a:chExt cx="174212" cy="174116"/>
            </a:xfrm>
            <a:solidFill>
              <a:srgbClr val="292929"/>
            </a:solidFill>
          </p:grpSpPr>
          <p:sp>
            <p:nvSpPr>
              <p:cNvPr id="9469" name="任意多边形: 形状 9468"/>
              <p:cNvSpPr/>
              <p:nvPr/>
            </p:nvSpPr>
            <p:spPr>
              <a:xfrm>
                <a:off x="3925728" y="2574702"/>
                <a:ext cx="27717" cy="36957"/>
              </a:xfrm>
              <a:custGeom>
                <a:avLst/>
                <a:gdLst>
                  <a:gd name="connsiteX0" fmla="*/ 0 w 27717"/>
                  <a:gd name="connsiteY0" fmla="*/ 0 h 36957"/>
                  <a:gd name="connsiteX1" fmla="*/ 27718 w 27717"/>
                  <a:gd name="connsiteY1" fmla="*/ 0 h 36957"/>
                  <a:gd name="connsiteX2" fmla="*/ 27718 w 27717"/>
                  <a:gd name="connsiteY2" fmla="*/ 36957 h 36957"/>
                  <a:gd name="connsiteX3" fmla="*/ 0 w 27717"/>
                  <a:gd name="connsiteY3" fmla="*/ 36957 h 3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7" h="36957">
                    <a:moveTo>
                      <a:pt x="0" y="0"/>
                    </a:moveTo>
                    <a:lnTo>
                      <a:pt x="27718" y="0"/>
                    </a:lnTo>
                    <a:lnTo>
                      <a:pt x="27718" y="36957"/>
                    </a:lnTo>
                    <a:lnTo>
                      <a:pt x="0" y="3695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0" name="任意多边形: 形状 9469"/>
              <p:cNvSpPr/>
              <p:nvPr/>
            </p:nvSpPr>
            <p:spPr>
              <a:xfrm rot="-2700000">
                <a:off x="3969755" y="2599190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7 h 27717"/>
                  <a:gd name="connsiteX3" fmla="*/ 0 w 36956"/>
                  <a:gd name="connsiteY3" fmla="*/ 27717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7"/>
                    </a:lnTo>
                    <a:lnTo>
                      <a:pt x="0" y="2771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1" name="任意多边形: 形状 9470"/>
              <p:cNvSpPr/>
              <p:nvPr/>
            </p:nvSpPr>
            <p:spPr>
              <a:xfrm>
                <a:off x="3990117" y="2647569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8 h 27717"/>
                  <a:gd name="connsiteX3" fmla="*/ 0 w 36956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2" name="任意多边形: 形状 9471"/>
              <p:cNvSpPr/>
              <p:nvPr/>
            </p:nvSpPr>
            <p:spPr>
              <a:xfrm rot="-2700243">
                <a:off x="3974836" y="2691625"/>
                <a:ext cx="27719" cy="36959"/>
              </a:xfrm>
              <a:custGeom>
                <a:avLst/>
                <a:gdLst>
                  <a:gd name="connsiteX0" fmla="*/ 0 w 27719"/>
                  <a:gd name="connsiteY0" fmla="*/ 0 h 36959"/>
                  <a:gd name="connsiteX1" fmla="*/ 27719 w 27719"/>
                  <a:gd name="connsiteY1" fmla="*/ 0 h 36959"/>
                  <a:gd name="connsiteX2" fmla="*/ 27719 w 27719"/>
                  <a:gd name="connsiteY2" fmla="*/ 36959 h 36959"/>
                  <a:gd name="connsiteX3" fmla="*/ 0 w 27719"/>
                  <a:gd name="connsiteY3" fmla="*/ 36959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9" h="36959">
                    <a:moveTo>
                      <a:pt x="0" y="0"/>
                    </a:moveTo>
                    <a:lnTo>
                      <a:pt x="27719" y="0"/>
                    </a:lnTo>
                    <a:lnTo>
                      <a:pt x="27719" y="36959"/>
                    </a:lnTo>
                    <a:lnTo>
                      <a:pt x="0" y="36959"/>
                    </a:lnTo>
                    <a:close/>
                  </a:path>
                </a:pathLst>
              </a:custGeom>
              <a:solidFill>
                <a:srgbClr val="292929"/>
              </a:solidFill>
              <a:ln w="95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3" name="任意多边形: 形状 9472"/>
              <p:cNvSpPr/>
              <p:nvPr/>
            </p:nvSpPr>
            <p:spPr>
              <a:xfrm>
                <a:off x="3926395" y="2711862"/>
                <a:ext cx="27717" cy="36956"/>
              </a:xfrm>
              <a:custGeom>
                <a:avLst/>
                <a:gdLst>
                  <a:gd name="connsiteX0" fmla="*/ 0 w 27717"/>
                  <a:gd name="connsiteY0" fmla="*/ 0 h 36956"/>
                  <a:gd name="connsiteX1" fmla="*/ 27718 w 27717"/>
                  <a:gd name="connsiteY1" fmla="*/ 0 h 36956"/>
                  <a:gd name="connsiteX2" fmla="*/ 27718 w 27717"/>
                  <a:gd name="connsiteY2" fmla="*/ 36957 h 36956"/>
                  <a:gd name="connsiteX3" fmla="*/ 0 w 27717"/>
                  <a:gd name="connsiteY3" fmla="*/ 36957 h 36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7" h="36956">
                    <a:moveTo>
                      <a:pt x="0" y="0"/>
                    </a:moveTo>
                    <a:lnTo>
                      <a:pt x="27718" y="0"/>
                    </a:lnTo>
                    <a:lnTo>
                      <a:pt x="27718" y="36957"/>
                    </a:lnTo>
                    <a:lnTo>
                      <a:pt x="0" y="36957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4" name="任意多边形: 形状 9473"/>
              <p:cNvSpPr/>
              <p:nvPr/>
            </p:nvSpPr>
            <p:spPr>
              <a:xfrm rot="-2700486">
                <a:off x="3873127" y="2696664"/>
                <a:ext cx="36956" cy="27717"/>
              </a:xfrm>
              <a:custGeom>
                <a:avLst/>
                <a:gdLst>
                  <a:gd name="connsiteX0" fmla="*/ 0 w 36956"/>
                  <a:gd name="connsiteY0" fmla="*/ 0 h 27717"/>
                  <a:gd name="connsiteX1" fmla="*/ 36957 w 36956"/>
                  <a:gd name="connsiteY1" fmla="*/ 0 h 27717"/>
                  <a:gd name="connsiteX2" fmla="*/ 36957 w 36956"/>
                  <a:gd name="connsiteY2" fmla="*/ 27718 h 27717"/>
                  <a:gd name="connsiteX3" fmla="*/ 0 w 36956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6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5" name="任意多边形: 形状 9474"/>
              <p:cNvSpPr/>
              <p:nvPr/>
            </p:nvSpPr>
            <p:spPr>
              <a:xfrm>
                <a:off x="3852862" y="2648235"/>
                <a:ext cx="36957" cy="27717"/>
              </a:xfrm>
              <a:custGeom>
                <a:avLst/>
                <a:gdLst>
                  <a:gd name="connsiteX0" fmla="*/ 0 w 36957"/>
                  <a:gd name="connsiteY0" fmla="*/ 0 h 27717"/>
                  <a:gd name="connsiteX1" fmla="*/ 36957 w 36957"/>
                  <a:gd name="connsiteY1" fmla="*/ 0 h 27717"/>
                  <a:gd name="connsiteX2" fmla="*/ 36957 w 36957"/>
                  <a:gd name="connsiteY2" fmla="*/ 27718 h 27717"/>
                  <a:gd name="connsiteX3" fmla="*/ 0 w 36957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57" h="27717">
                    <a:moveTo>
                      <a:pt x="0" y="0"/>
                    </a:moveTo>
                    <a:lnTo>
                      <a:pt x="36957" y="0"/>
                    </a:lnTo>
                    <a:lnTo>
                      <a:pt x="36957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6" name="任意多边形: 形状 9475"/>
              <p:cNvSpPr/>
              <p:nvPr/>
            </p:nvSpPr>
            <p:spPr>
              <a:xfrm rot="-2700729">
                <a:off x="3877378" y="2595020"/>
                <a:ext cx="27719" cy="36959"/>
              </a:xfrm>
              <a:custGeom>
                <a:avLst/>
                <a:gdLst>
                  <a:gd name="connsiteX0" fmla="*/ 0 w 27719"/>
                  <a:gd name="connsiteY0" fmla="*/ 0 h 36959"/>
                  <a:gd name="connsiteX1" fmla="*/ 27719 w 27719"/>
                  <a:gd name="connsiteY1" fmla="*/ 0 h 36959"/>
                  <a:gd name="connsiteX2" fmla="*/ 27719 w 27719"/>
                  <a:gd name="connsiteY2" fmla="*/ 36959 h 36959"/>
                  <a:gd name="connsiteX3" fmla="*/ 0 w 27719"/>
                  <a:gd name="connsiteY3" fmla="*/ 36959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9" h="36959">
                    <a:moveTo>
                      <a:pt x="0" y="0"/>
                    </a:moveTo>
                    <a:lnTo>
                      <a:pt x="27719" y="0"/>
                    </a:lnTo>
                    <a:lnTo>
                      <a:pt x="27719" y="36959"/>
                    </a:lnTo>
                    <a:lnTo>
                      <a:pt x="0" y="36959"/>
                    </a:lnTo>
                    <a:close/>
                  </a:path>
                </a:pathLst>
              </a:custGeom>
              <a:solidFill>
                <a:srgbClr val="292929"/>
              </a:solidFill>
              <a:ln w="95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477" name="图形 9383"/>
            <p:cNvGrpSpPr/>
            <p:nvPr/>
          </p:nvGrpSpPr>
          <p:grpSpPr>
            <a:xfrm>
              <a:off x="9012" y="3403"/>
              <a:ext cx="135" cy="132"/>
              <a:chOff x="4446745" y="4204430"/>
              <a:chExt cx="101536" cy="101536"/>
            </a:xfrm>
          </p:grpSpPr>
          <p:sp>
            <p:nvSpPr>
              <p:cNvPr id="9478" name="任意多边形: 形状 9477"/>
              <p:cNvSpPr/>
              <p:nvPr/>
            </p:nvSpPr>
            <p:spPr>
              <a:xfrm>
                <a:off x="4460557" y="4218241"/>
                <a:ext cx="73913" cy="73913"/>
              </a:xfrm>
              <a:custGeom>
                <a:avLst/>
                <a:gdLst>
                  <a:gd name="connsiteX0" fmla="*/ 73914 w 73913"/>
                  <a:gd name="connsiteY0" fmla="*/ 36957 h 73913"/>
                  <a:gd name="connsiteX1" fmla="*/ 36957 w 73913"/>
                  <a:gd name="connsiteY1" fmla="*/ 73914 h 73913"/>
                  <a:gd name="connsiteX2" fmla="*/ 0 w 73913"/>
                  <a:gd name="connsiteY2" fmla="*/ 36957 h 73913"/>
                  <a:gd name="connsiteX3" fmla="*/ 36957 w 73913"/>
                  <a:gd name="connsiteY3" fmla="*/ 0 h 73913"/>
                  <a:gd name="connsiteX4" fmla="*/ 73914 w 73913"/>
                  <a:gd name="connsiteY4" fmla="*/ 36957 h 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13" h="73913">
                    <a:moveTo>
                      <a:pt x="73914" y="36957"/>
                    </a:moveTo>
                    <a:cubicBezTo>
                      <a:pt x="73914" y="57368"/>
                      <a:pt x="57368" y="73914"/>
                      <a:pt x="36957" y="73914"/>
                    </a:cubicBezTo>
                    <a:cubicBezTo>
                      <a:pt x="16546" y="73914"/>
                      <a:pt x="0" y="57368"/>
                      <a:pt x="0" y="36957"/>
                    </a:cubicBezTo>
                    <a:cubicBezTo>
                      <a:pt x="0" y="16546"/>
                      <a:pt x="16546" y="0"/>
                      <a:pt x="36957" y="0"/>
                    </a:cubicBezTo>
                    <a:cubicBezTo>
                      <a:pt x="57368" y="0"/>
                      <a:pt x="73914" y="16546"/>
                      <a:pt x="73914" y="369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9" name="任意多边形: 形状 9478"/>
              <p:cNvSpPr/>
              <p:nvPr/>
            </p:nvSpPr>
            <p:spPr>
              <a:xfrm>
                <a:off x="4446745" y="4204430"/>
                <a:ext cx="101536" cy="101536"/>
              </a:xfrm>
              <a:custGeom>
                <a:avLst/>
                <a:gdLst>
                  <a:gd name="connsiteX0" fmla="*/ 50768 w 101536"/>
                  <a:gd name="connsiteY0" fmla="*/ 101537 h 101536"/>
                  <a:gd name="connsiteX1" fmla="*/ 0 w 101536"/>
                  <a:gd name="connsiteY1" fmla="*/ 50768 h 101536"/>
                  <a:gd name="connsiteX2" fmla="*/ 50768 w 101536"/>
                  <a:gd name="connsiteY2" fmla="*/ 0 h 101536"/>
                  <a:gd name="connsiteX3" fmla="*/ 101537 w 101536"/>
                  <a:gd name="connsiteY3" fmla="*/ 50768 h 101536"/>
                  <a:gd name="connsiteX4" fmla="*/ 50768 w 101536"/>
                  <a:gd name="connsiteY4" fmla="*/ 101537 h 101536"/>
                  <a:gd name="connsiteX5" fmla="*/ 50768 w 101536"/>
                  <a:gd name="connsiteY5" fmla="*/ 27718 h 101536"/>
                  <a:gd name="connsiteX6" fmla="*/ 27718 w 101536"/>
                  <a:gd name="connsiteY6" fmla="*/ 50768 h 101536"/>
                  <a:gd name="connsiteX7" fmla="*/ 50768 w 101536"/>
                  <a:gd name="connsiteY7" fmla="*/ 73819 h 101536"/>
                  <a:gd name="connsiteX8" fmla="*/ 73819 w 101536"/>
                  <a:gd name="connsiteY8" fmla="*/ 50768 h 101536"/>
                  <a:gd name="connsiteX9" fmla="*/ 50768 w 101536"/>
                  <a:gd name="connsiteY9" fmla="*/ 27718 h 101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536" h="101536">
                    <a:moveTo>
                      <a:pt x="50768" y="101537"/>
                    </a:moveTo>
                    <a:cubicBezTo>
                      <a:pt x="22765" y="101537"/>
                      <a:pt x="0" y="78772"/>
                      <a:pt x="0" y="50768"/>
                    </a:cubicBezTo>
                    <a:cubicBezTo>
                      <a:pt x="0" y="22765"/>
                      <a:pt x="22765" y="0"/>
                      <a:pt x="50768" y="0"/>
                    </a:cubicBezTo>
                    <a:cubicBezTo>
                      <a:pt x="78772" y="0"/>
                      <a:pt x="101537" y="22765"/>
                      <a:pt x="101537" y="50768"/>
                    </a:cubicBezTo>
                    <a:cubicBezTo>
                      <a:pt x="101537" y="78772"/>
                      <a:pt x="78772" y="101537"/>
                      <a:pt x="50768" y="101537"/>
                    </a:cubicBezTo>
                    <a:close/>
                    <a:moveTo>
                      <a:pt x="50768" y="27718"/>
                    </a:moveTo>
                    <a:cubicBezTo>
                      <a:pt x="38005" y="27718"/>
                      <a:pt x="27718" y="38100"/>
                      <a:pt x="27718" y="50768"/>
                    </a:cubicBezTo>
                    <a:cubicBezTo>
                      <a:pt x="27718" y="63532"/>
                      <a:pt x="38100" y="73819"/>
                      <a:pt x="50768" y="73819"/>
                    </a:cubicBezTo>
                    <a:cubicBezTo>
                      <a:pt x="63532" y="73819"/>
                      <a:pt x="73819" y="63437"/>
                      <a:pt x="73819" y="50768"/>
                    </a:cubicBezTo>
                    <a:cubicBezTo>
                      <a:pt x="73914" y="38005"/>
                      <a:pt x="63532" y="27718"/>
                      <a:pt x="50768" y="27718"/>
                    </a:cubicBez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480" name="图形 9383"/>
            <p:cNvGrpSpPr/>
            <p:nvPr/>
          </p:nvGrpSpPr>
          <p:grpSpPr>
            <a:xfrm>
              <a:off x="15389" y="3750"/>
              <a:ext cx="145" cy="132"/>
              <a:chOff x="7747253" y="4470463"/>
              <a:chExt cx="101536" cy="101536"/>
            </a:xfrm>
          </p:grpSpPr>
          <p:sp>
            <p:nvSpPr>
              <p:cNvPr id="9481" name="任意多边形: 形状 9480"/>
              <p:cNvSpPr/>
              <p:nvPr/>
            </p:nvSpPr>
            <p:spPr>
              <a:xfrm>
                <a:off x="7761064" y="4484274"/>
                <a:ext cx="73913" cy="73913"/>
              </a:xfrm>
              <a:custGeom>
                <a:avLst/>
                <a:gdLst>
                  <a:gd name="connsiteX0" fmla="*/ 73914 w 73913"/>
                  <a:gd name="connsiteY0" fmla="*/ 36957 h 73913"/>
                  <a:gd name="connsiteX1" fmla="*/ 36957 w 73913"/>
                  <a:gd name="connsiteY1" fmla="*/ 73914 h 73913"/>
                  <a:gd name="connsiteX2" fmla="*/ 0 w 73913"/>
                  <a:gd name="connsiteY2" fmla="*/ 36957 h 73913"/>
                  <a:gd name="connsiteX3" fmla="*/ 36957 w 73913"/>
                  <a:gd name="connsiteY3" fmla="*/ 0 h 73913"/>
                  <a:gd name="connsiteX4" fmla="*/ 73914 w 73913"/>
                  <a:gd name="connsiteY4" fmla="*/ 36957 h 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13" h="73913">
                    <a:moveTo>
                      <a:pt x="73914" y="36957"/>
                    </a:moveTo>
                    <a:cubicBezTo>
                      <a:pt x="73914" y="57368"/>
                      <a:pt x="57368" y="73914"/>
                      <a:pt x="36957" y="73914"/>
                    </a:cubicBezTo>
                    <a:cubicBezTo>
                      <a:pt x="16546" y="73914"/>
                      <a:pt x="0" y="57368"/>
                      <a:pt x="0" y="36957"/>
                    </a:cubicBezTo>
                    <a:cubicBezTo>
                      <a:pt x="0" y="16546"/>
                      <a:pt x="16546" y="0"/>
                      <a:pt x="36957" y="0"/>
                    </a:cubicBezTo>
                    <a:cubicBezTo>
                      <a:pt x="57368" y="0"/>
                      <a:pt x="73914" y="16546"/>
                      <a:pt x="73914" y="369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82" name="任意多边形: 形状 9481"/>
              <p:cNvSpPr/>
              <p:nvPr/>
            </p:nvSpPr>
            <p:spPr>
              <a:xfrm>
                <a:off x="7747253" y="4470463"/>
                <a:ext cx="101536" cy="101536"/>
              </a:xfrm>
              <a:custGeom>
                <a:avLst/>
                <a:gdLst>
                  <a:gd name="connsiteX0" fmla="*/ 50768 w 101536"/>
                  <a:gd name="connsiteY0" fmla="*/ 101537 h 101536"/>
                  <a:gd name="connsiteX1" fmla="*/ 0 w 101536"/>
                  <a:gd name="connsiteY1" fmla="*/ 50768 h 101536"/>
                  <a:gd name="connsiteX2" fmla="*/ 50768 w 101536"/>
                  <a:gd name="connsiteY2" fmla="*/ 0 h 101536"/>
                  <a:gd name="connsiteX3" fmla="*/ 101537 w 101536"/>
                  <a:gd name="connsiteY3" fmla="*/ 50768 h 101536"/>
                  <a:gd name="connsiteX4" fmla="*/ 50768 w 101536"/>
                  <a:gd name="connsiteY4" fmla="*/ 101537 h 101536"/>
                  <a:gd name="connsiteX5" fmla="*/ 50768 w 101536"/>
                  <a:gd name="connsiteY5" fmla="*/ 27622 h 101536"/>
                  <a:gd name="connsiteX6" fmla="*/ 27718 w 101536"/>
                  <a:gd name="connsiteY6" fmla="*/ 50673 h 101536"/>
                  <a:gd name="connsiteX7" fmla="*/ 50768 w 101536"/>
                  <a:gd name="connsiteY7" fmla="*/ 73723 h 101536"/>
                  <a:gd name="connsiteX8" fmla="*/ 73819 w 101536"/>
                  <a:gd name="connsiteY8" fmla="*/ 50673 h 101536"/>
                  <a:gd name="connsiteX9" fmla="*/ 50768 w 101536"/>
                  <a:gd name="connsiteY9" fmla="*/ 27622 h 101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536" h="101536">
                    <a:moveTo>
                      <a:pt x="50768" y="101537"/>
                    </a:moveTo>
                    <a:cubicBezTo>
                      <a:pt x="22765" y="101537"/>
                      <a:pt x="0" y="78772"/>
                      <a:pt x="0" y="50768"/>
                    </a:cubicBezTo>
                    <a:cubicBezTo>
                      <a:pt x="0" y="22765"/>
                      <a:pt x="22765" y="0"/>
                      <a:pt x="50768" y="0"/>
                    </a:cubicBezTo>
                    <a:cubicBezTo>
                      <a:pt x="78772" y="0"/>
                      <a:pt x="101537" y="22765"/>
                      <a:pt x="101537" y="50768"/>
                    </a:cubicBezTo>
                    <a:cubicBezTo>
                      <a:pt x="101632" y="78772"/>
                      <a:pt x="78772" y="101537"/>
                      <a:pt x="50768" y="101537"/>
                    </a:cubicBezTo>
                    <a:close/>
                    <a:moveTo>
                      <a:pt x="50768" y="27622"/>
                    </a:moveTo>
                    <a:cubicBezTo>
                      <a:pt x="38005" y="27622"/>
                      <a:pt x="27718" y="38005"/>
                      <a:pt x="27718" y="50673"/>
                    </a:cubicBezTo>
                    <a:cubicBezTo>
                      <a:pt x="27718" y="63341"/>
                      <a:pt x="38100" y="73723"/>
                      <a:pt x="50768" y="73723"/>
                    </a:cubicBezTo>
                    <a:cubicBezTo>
                      <a:pt x="63437" y="73723"/>
                      <a:pt x="73819" y="63341"/>
                      <a:pt x="73819" y="50673"/>
                    </a:cubicBezTo>
                    <a:cubicBezTo>
                      <a:pt x="73819" y="38005"/>
                      <a:pt x="63532" y="27622"/>
                      <a:pt x="50768" y="27622"/>
                    </a:cubicBez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483" name="图形 9383"/>
            <p:cNvSpPr/>
            <p:nvPr/>
          </p:nvSpPr>
          <p:spPr>
            <a:xfrm>
              <a:off x="8378" y="2186"/>
              <a:ext cx="506" cy="36"/>
            </a:xfrm>
            <a:custGeom>
              <a:avLst/>
              <a:gdLst>
                <a:gd name="connsiteX0" fmla="*/ 0 w 261461"/>
                <a:gd name="connsiteY0" fmla="*/ 0 h 27717"/>
                <a:gd name="connsiteX1" fmla="*/ 261461 w 261461"/>
                <a:gd name="connsiteY1" fmla="*/ 0 h 27717"/>
                <a:gd name="connsiteX2" fmla="*/ 261461 w 261461"/>
                <a:gd name="connsiteY2" fmla="*/ 27718 h 27717"/>
                <a:gd name="connsiteX3" fmla="*/ 0 w 261461"/>
                <a:gd name="connsiteY3" fmla="*/ 27718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461" h="27717">
                  <a:moveTo>
                    <a:pt x="0" y="0"/>
                  </a:moveTo>
                  <a:lnTo>
                    <a:pt x="261461" y="0"/>
                  </a:lnTo>
                  <a:lnTo>
                    <a:pt x="261461" y="27718"/>
                  </a:lnTo>
                  <a:lnTo>
                    <a:pt x="0" y="27718"/>
                  </a:lnTo>
                  <a:close/>
                </a:path>
              </a:pathLst>
            </a:custGeom>
            <a:solidFill>
              <a:srgbClr val="292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84" name="图形 9383"/>
            <p:cNvSpPr/>
            <p:nvPr/>
          </p:nvSpPr>
          <p:spPr>
            <a:xfrm>
              <a:off x="8950" y="2186"/>
              <a:ext cx="72" cy="36"/>
            </a:xfrm>
            <a:custGeom>
              <a:avLst/>
              <a:gdLst>
                <a:gd name="connsiteX0" fmla="*/ 0 w 37528"/>
                <a:gd name="connsiteY0" fmla="*/ 0 h 27717"/>
                <a:gd name="connsiteX1" fmla="*/ 37528 w 37528"/>
                <a:gd name="connsiteY1" fmla="*/ 0 h 27717"/>
                <a:gd name="connsiteX2" fmla="*/ 37528 w 37528"/>
                <a:gd name="connsiteY2" fmla="*/ 27718 h 27717"/>
                <a:gd name="connsiteX3" fmla="*/ 0 w 37528"/>
                <a:gd name="connsiteY3" fmla="*/ 27718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27717">
                  <a:moveTo>
                    <a:pt x="0" y="0"/>
                  </a:moveTo>
                  <a:lnTo>
                    <a:pt x="37528" y="0"/>
                  </a:lnTo>
                  <a:lnTo>
                    <a:pt x="37528" y="27718"/>
                  </a:lnTo>
                  <a:lnTo>
                    <a:pt x="0" y="27718"/>
                  </a:lnTo>
                  <a:close/>
                </a:path>
              </a:pathLst>
            </a:custGeom>
            <a:solidFill>
              <a:srgbClr val="292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85" name="图形 9383"/>
            <p:cNvSpPr/>
            <p:nvPr/>
          </p:nvSpPr>
          <p:spPr>
            <a:xfrm>
              <a:off x="12031" y="3916"/>
              <a:ext cx="1109" cy="36"/>
            </a:xfrm>
            <a:custGeom>
              <a:avLst/>
              <a:gdLst>
                <a:gd name="connsiteX0" fmla="*/ 0 w 574357"/>
                <a:gd name="connsiteY0" fmla="*/ 0 h 27717"/>
                <a:gd name="connsiteX1" fmla="*/ 574358 w 574357"/>
                <a:gd name="connsiteY1" fmla="*/ 0 h 27717"/>
                <a:gd name="connsiteX2" fmla="*/ 574358 w 574357"/>
                <a:gd name="connsiteY2" fmla="*/ 27718 h 27717"/>
                <a:gd name="connsiteX3" fmla="*/ 0 w 574357"/>
                <a:gd name="connsiteY3" fmla="*/ 27718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57" h="27717">
                  <a:moveTo>
                    <a:pt x="0" y="0"/>
                  </a:moveTo>
                  <a:lnTo>
                    <a:pt x="574358" y="0"/>
                  </a:lnTo>
                  <a:lnTo>
                    <a:pt x="574358" y="27718"/>
                  </a:lnTo>
                  <a:lnTo>
                    <a:pt x="0" y="27718"/>
                  </a:lnTo>
                  <a:close/>
                </a:path>
              </a:pathLst>
            </a:custGeom>
            <a:solidFill>
              <a:srgbClr val="292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9486" name="图形 9383"/>
            <p:cNvGrpSpPr/>
            <p:nvPr/>
          </p:nvGrpSpPr>
          <p:grpSpPr>
            <a:xfrm>
              <a:off x="15310" y="1170"/>
              <a:ext cx="991" cy="36"/>
              <a:chOff x="7705438" y="2488501"/>
              <a:chExt cx="513016" cy="27813"/>
            </a:xfrm>
            <a:solidFill>
              <a:srgbClr val="292929"/>
            </a:solidFill>
          </p:grpSpPr>
          <p:sp>
            <p:nvSpPr>
              <p:cNvPr id="9487" name="任意多边形: 形状 9486"/>
              <p:cNvSpPr/>
              <p:nvPr/>
            </p:nvSpPr>
            <p:spPr>
              <a:xfrm>
                <a:off x="7705438" y="2488596"/>
                <a:ext cx="19811" cy="27717"/>
              </a:xfrm>
              <a:custGeom>
                <a:avLst/>
                <a:gdLst>
                  <a:gd name="connsiteX0" fmla="*/ 0 w 19811"/>
                  <a:gd name="connsiteY0" fmla="*/ 0 h 27717"/>
                  <a:gd name="connsiteX1" fmla="*/ 19812 w 19811"/>
                  <a:gd name="connsiteY1" fmla="*/ 0 h 27717"/>
                  <a:gd name="connsiteX2" fmla="*/ 19812 w 19811"/>
                  <a:gd name="connsiteY2" fmla="*/ 27718 h 27717"/>
                  <a:gd name="connsiteX3" fmla="*/ 0 w 19811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1" h="27717">
                    <a:moveTo>
                      <a:pt x="0" y="0"/>
                    </a:moveTo>
                    <a:lnTo>
                      <a:pt x="19812" y="0"/>
                    </a:lnTo>
                    <a:lnTo>
                      <a:pt x="19812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88" name="任意多边形: 形状 9487"/>
              <p:cNvSpPr/>
              <p:nvPr/>
            </p:nvSpPr>
            <p:spPr>
              <a:xfrm>
                <a:off x="7761636" y="2488501"/>
                <a:ext cx="400621" cy="27717"/>
              </a:xfrm>
              <a:custGeom>
                <a:avLst/>
                <a:gdLst>
                  <a:gd name="connsiteX0" fmla="*/ 400621 w 400621"/>
                  <a:gd name="connsiteY0" fmla="*/ 27718 h 27717"/>
                  <a:gd name="connsiteX1" fmla="*/ 364236 w 400621"/>
                  <a:gd name="connsiteY1" fmla="*/ 27718 h 27717"/>
                  <a:gd name="connsiteX2" fmla="*/ 364236 w 400621"/>
                  <a:gd name="connsiteY2" fmla="*/ 0 h 27717"/>
                  <a:gd name="connsiteX3" fmla="*/ 400621 w 400621"/>
                  <a:gd name="connsiteY3" fmla="*/ 0 h 27717"/>
                  <a:gd name="connsiteX4" fmla="*/ 400621 w 400621"/>
                  <a:gd name="connsiteY4" fmla="*/ 27718 h 27717"/>
                  <a:gd name="connsiteX5" fmla="*/ 327755 w 400621"/>
                  <a:gd name="connsiteY5" fmla="*/ 27718 h 27717"/>
                  <a:gd name="connsiteX6" fmla="*/ 291370 w 400621"/>
                  <a:gd name="connsiteY6" fmla="*/ 27718 h 27717"/>
                  <a:gd name="connsiteX7" fmla="*/ 291370 w 400621"/>
                  <a:gd name="connsiteY7" fmla="*/ 0 h 27717"/>
                  <a:gd name="connsiteX8" fmla="*/ 327755 w 400621"/>
                  <a:gd name="connsiteY8" fmla="*/ 0 h 27717"/>
                  <a:gd name="connsiteX9" fmla="*/ 327755 w 400621"/>
                  <a:gd name="connsiteY9" fmla="*/ 27718 h 27717"/>
                  <a:gd name="connsiteX10" fmla="*/ 254889 w 400621"/>
                  <a:gd name="connsiteY10" fmla="*/ 27718 h 27717"/>
                  <a:gd name="connsiteX11" fmla="*/ 218504 w 400621"/>
                  <a:gd name="connsiteY11" fmla="*/ 27718 h 27717"/>
                  <a:gd name="connsiteX12" fmla="*/ 218504 w 400621"/>
                  <a:gd name="connsiteY12" fmla="*/ 0 h 27717"/>
                  <a:gd name="connsiteX13" fmla="*/ 254889 w 400621"/>
                  <a:gd name="connsiteY13" fmla="*/ 0 h 27717"/>
                  <a:gd name="connsiteX14" fmla="*/ 254889 w 400621"/>
                  <a:gd name="connsiteY14" fmla="*/ 27718 h 27717"/>
                  <a:gd name="connsiteX15" fmla="*/ 182118 w 400621"/>
                  <a:gd name="connsiteY15" fmla="*/ 27718 h 27717"/>
                  <a:gd name="connsiteX16" fmla="*/ 145733 w 400621"/>
                  <a:gd name="connsiteY16" fmla="*/ 27718 h 27717"/>
                  <a:gd name="connsiteX17" fmla="*/ 145733 w 400621"/>
                  <a:gd name="connsiteY17" fmla="*/ 0 h 27717"/>
                  <a:gd name="connsiteX18" fmla="*/ 182118 w 400621"/>
                  <a:gd name="connsiteY18" fmla="*/ 0 h 27717"/>
                  <a:gd name="connsiteX19" fmla="*/ 182118 w 400621"/>
                  <a:gd name="connsiteY19" fmla="*/ 27718 h 27717"/>
                  <a:gd name="connsiteX20" fmla="*/ 109252 w 400621"/>
                  <a:gd name="connsiteY20" fmla="*/ 27718 h 27717"/>
                  <a:gd name="connsiteX21" fmla="*/ 72866 w 400621"/>
                  <a:gd name="connsiteY21" fmla="*/ 27718 h 27717"/>
                  <a:gd name="connsiteX22" fmla="*/ 72866 w 400621"/>
                  <a:gd name="connsiteY22" fmla="*/ 0 h 27717"/>
                  <a:gd name="connsiteX23" fmla="*/ 109252 w 400621"/>
                  <a:gd name="connsiteY23" fmla="*/ 0 h 27717"/>
                  <a:gd name="connsiteX24" fmla="*/ 109252 w 400621"/>
                  <a:gd name="connsiteY24" fmla="*/ 27718 h 27717"/>
                  <a:gd name="connsiteX25" fmla="*/ 36386 w 400621"/>
                  <a:gd name="connsiteY25" fmla="*/ 27718 h 27717"/>
                  <a:gd name="connsiteX26" fmla="*/ 0 w 400621"/>
                  <a:gd name="connsiteY26" fmla="*/ 27718 h 27717"/>
                  <a:gd name="connsiteX27" fmla="*/ 0 w 400621"/>
                  <a:gd name="connsiteY27" fmla="*/ 0 h 27717"/>
                  <a:gd name="connsiteX28" fmla="*/ 36386 w 400621"/>
                  <a:gd name="connsiteY28" fmla="*/ 0 h 27717"/>
                  <a:gd name="connsiteX29" fmla="*/ 36386 w 400621"/>
                  <a:gd name="connsiteY29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00621" h="27717">
                    <a:moveTo>
                      <a:pt x="400621" y="27718"/>
                    </a:moveTo>
                    <a:lnTo>
                      <a:pt x="364236" y="27718"/>
                    </a:lnTo>
                    <a:lnTo>
                      <a:pt x="364236" y="0"/>
                    </a:lnTo>
                    <a:lnTo>
                      <a:pt x="400621" y="0"/>
                    </a:lnTo>
                    <a:lnTo>
                      <a:pt x="400621" y="27718"/>
                    </a:lnTo>
                    <a:close/>
                    <a:moveTo>
                      <a:pt x="327755" y="27718"/>
                    </a:moveTo>
                    <a:lnTo>
                      <a:pt x="291370" y="27718"/>
                    </a:lnTo>
                    <a:lnTo>
                      <a:pt x="291370" y="0"/>
                    </a:lnTo>
                    <a:lnTo>
                      <a:pt x="327755" y="0"/>
                    </a:lnTo>
                    <a:lnTo>
                      <a:pt x="327755" y="27718"/>
                    </a:lnTo>
                    <a:close/>
                    <a:moveTo>
                      <a:pt x="254889" y="27718"/>
                    </a:moveTo>
                    <a:lnTo>
                      <a:pt x="218504" y="27718"/>
                    </a:lnTo>
                    <a:lnTo>
                      <a:pt x="218504" y="0"/>
                    </a:lnTo>
                    <a:lnTo>
                      <a:pt x="254889" y="0"/>
                    </a:lnTo>
                    <a:lnTo>
                      <a:pt x="254889" y="27718"/>
                    </a:lnTo>
                    <a:close/>
                    <a:moveTo>
                      <a:pt x="182118" y="27718"/>
                    </a:moveTo>
                    <a:lnTo>
                      <a:pt x="145733" y="27718"/>
                    </a:lnTo>
                    <a:lnTo>
                      <a:pt x="145733" y="0"/>
                    </a:lnTo>
                    <a:lnTo>
                      <a:pt x="182118" y="0"/>
                    </a:lnTo>
                    <a:lnTo>
                      <a:pt x="182118" y="27718"/>
                    </a:lnTo>
                    <a:close/>
                    <a:moveTo>
                      <a:pt x="109252" y="27718"/>
                    </a:moveTo>
                    <a:lnTo>
                      <a:pt x="72866" y="27718"/>
                    </a:lnTo>
                    <a:lnTo>
                      <a:pt x="72866" y="0"/>
                    </a:lnTo>
                    <a:lnTo>
                      <a:pt x="109252" y="0"/>
                    </a:lnTo>
                    <a:lnTo>
                      <a:pt x="109252" y="27718"/>
                    </a:lnTo>
                    <a:close/>
                    <a:moveTo>
                      <a:pt x="36386" y="27718"/>
                    </a:moveTo>
                    <a:lnTo>
                      <a:pt x="0" y="27718"/>
                    </a:lnTo>
                    <a:lnTo>
                      <a:pt x="0" y="0"/>
                    </a:lnTo>
                    <a:lnTo>
                      <a:pt x="36386" y="0"/>
                    </a:lnTo>
                    <a:lnTo>
                      <a:pt x="36386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89" name="任意多边形: 形状 9488"/>
              <p:cNvSpPr/>
              <p:nvPr/>
            </p:nvSpPr>
            <p:spPr>
              <a:xfrm>
                <a:off x="8198643" y="2488596"/>
                <a:ext cx="19811" cy="27717"/>
              </a:xfrm>
              <a:custGeom>
                <a:avLst/>
                <a:gdLst>
                  <a:gd name="connsiteX0" fmla="*/ 0 w 19811"/>
                  <a:gd name="connsiteY0" fmla="*/ 0 h 27717"/>
                  <a:gd name="connsiteX1" fmla="*/ 19812 w 19811"/>
                  <a:gd name="connsiteY1" fmla="*/ 0 h 27717"/>
                  <a:gd name="connsiteX2" fmla="*/ 19812 w 19811"/>
                  <a:gd name="connsiteY2" fmla="*/ 27718 h 27717"/>
                  <a:gd name="connsiteX3" fmla="*/ 0 w 19811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1" h="27717">
                    <a:moveTo>
                      <a:pt x="0" y="0"/>
                    </a:moveTo>
                    <a:lnTo>
                      <a:pt x="19812" y="0"/>
                    </a:lnTo>
                    <a:lnTo>
                      <a:pt x="19812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490" name="图形 9383"/>
            <p:cNvSpPr/>
            <p:nvPr/>
          </p:nvSpPr>
          <p:spPr>
            <a:xfrm>
              <a:off x="11411" y="1146"/>
              <a:ext cx="892" cy="36"/>
            </a:xfrm>
            <a:custGeom>
              <a:avLst/>
              <a:gdLst>
                <a:gd name="connsiteX0" fmla="*/ 0 w 461771"/>
                <a:gd name="connsiteY0" fmla="*/ 0 h 27717"/>
                <a:gd name="connsiteX1" fmla="*/ 461772 w 461771"/>
                <a:gd name="connsiteY1" fmla="*/ 0 h 27717"/>
                <a:gd name="connsiteX2" fmla="*/ 461772 w 461771"/>
                <a:gd name="connsiteY2" fmla="*/ 27718 h 27717"/>
                <a:gd name="connsiteX3" fmla="*/ 0 w 461771"/>
                <a:gd name="connsiteY3" fmla="*/ 27718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771" h="27717">
                  <a:moveTo>
                    <a:pt x="0" y="0"/>
                  </a:moveTo>
                  <a:lnTo>
                    <a:pt x="461772" y="0"/>
                  </a:lnTo>
                  <a:lnTo>
                    <a:pt x="461772" y="27718"/>
                  </a:lnTo>
                  <a:lnTo>
                    <a:pt x="0" y="27718"/>
                  </a:lnTo>
                  <a:close/>
                </a:path>
              </a:pathLst>
            </a:custGeom>
            <a:solidFill>
              <a:srgbClr val="292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9491" name="图形 9383"/>
            <p:cNvGrpSpPr/>
            <p:nvPr/>
          </p:nvGrpSpPr>
          <p:grpSpPr>
            <a:xfrm>
              <a:off x="14549" y="3094"/>
              <a:ext cx="892" cy="36"/>
              <a:chOff x="7312342" y="3966971"/>
              <a:chExt cx="461772" cy="27717"/>
            </a:xfrm>
            <a:solidFill>
              <a:srgbClr val="292929"/>
            </a:solidFill>
          </p:grpSpPr>
          <p:sp>
            <p:nvSpPr>
              <p:cNvPr id="9492" name="任意多边形: 形状 9491"/>
              <p:cNvSpPr/>
              <p:nvPr/>
            </p:nvSpPr>
            <p:spPr>
              <a:xfrm>
                <a:off x="7312342" y="3966972"/>
                <a:ext cx="19811" cy="27717"/>
              </a:xfrm>
              <a:custGeom>
                <a:avLst/>
                <a:gdLst>
                  <a:gd name="connsiteX0" fmla="*/ 0 w 19811"/>
                  <a:gd name="connsiteY0" fmla="*/ 0 h 27717"/>
                  <a:gd name="connsiteX1" fmla="*/ 19812 w 19811"/>
                  <a:gd name="connsiteY1" fmla="*/ 0 h 27717"/>
                  <a:gd name="connsiteX2" fmla="*/ 19812 w 19811"/>
                  <a:gd name="connsiteY2" fmla="*/ 27718 h 27717"/>
                  <a:gd name="connsiteX3" fmla="*/ 0 w 19811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1" h="27717">
                    <a:moveTo>
                      <a:pt x="0" y="0"/>
                    </a:moveTo>
                    <a:lnTo>
                      <a:pt x="19812" y="0"/>
                    </a:lnTo>
                    <a:lnTo>
                      <a:pt x="19812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93" name="任意多边形: 形状 9492"/>
              <p:cNvSpPr/>
              <p:nvPr/>
            </p:nvSpPr>
            <p:spPr>
              <a:xfrm>
                <a:off x="7370444" y="3966971"/>
                <a:ext cx="345471" cy="27717"/>
              </a:xfrm>
              <a:custGeom>
                <a:avLst/>
                <a:gdLst>
                  <a:gd name="connsiteX0" fmla="*/ 345472 w 345471"/>
                  <a:gd name="connsiteY0" fmla="*/ 27718 h 27717"/>
                  <a:gd name="connsiteX1" fmla="*/ 307086 w 345471"/>
                  <a:gd name="connsiteY1" fmla="*/ 27718 h 27717"/>
                  <a:gd name="connsiteX2" fmla="*/ 307086 w 345471"/>
                  <a:gd name="connsiteY2" fmla="*/ 0 h 27717"/>
                  <a:gd name="connsiteX3" fmla="*/ 345472 w 345471"/>
                  <a:gd name="connsiteY3" fmla="*/ 0 h 27717"/>
                  <a:gd name="connsiteX4" fmla="*/ 345472 w 345471"/>
                  <a:gd name="connsiteY4" fmla="*/ 27718 h 27717"/>
                  <a:gd name="connsiteX5" fmla="*/ 268700 w 345471"/>
                  <a:gd name="connsiteY5" fmla="*/ 27718 h 27717"/>
                  <a:gd name="connsiteX6" fmla="*/ 230315 w 345471"/>
                  <a:gd name="connsiteY6" fmla="*/ 27718 h 27717"/>
                  <a:gd name="connsiteX7" fmla="*/ 230315 w 345471"/>
                  <a:gd name="connsiteY7" fmla="*/ 0 h 27717"/>
                  <a:gd name="connsiteX8" fmla="*/ 268700 w 345471"/>
                  <a:gd name="connsiteY8" fmla="*/ 0 h 27717"/>
                  <a:gd name="connsiteX9" fmla="*/ 268700 w 345471"/>
                  <a:gd name="connsiteY9" fmla="*/ 27718 h 27717"/>
                  <a:gd name="connsiteX10" fmla="*/ 191929 w 345471"/>
                  <a:gd name="connsiteY10" fmla="*/ 27718 h 27717"/>
                  <a:gd name="connsiteX11" fmla="*/ 153543 w 345471"/>
                  <a:gd name="connsiteY11" fmla="*/ 27718 h 27717"/>
                  <a:gd name="connsiteX12" fmla="*/ 153543 w 345471"/>
                  <a:gd name="connsiteY12" fmla="*/ 0 h 27717"/>
                  <a:gd name="connsiteX13" fmla="*/ 191929 w 345471"/>
                  <a:gd name="connsiteY13" fmla="*/ 0 h 27717"/>
                  <a:gd name="connsiteX14" fmla="*/ 191929 w 345471"/>
                  <a:gd name="connsiteY14" fmla="*/ 27718 h 27717"/>
                  <a:gd name="connsiteX15" fmla="*/ 115158 w 345471"/>
                  <a:gd name="connsiteY15" fmla="*/ 27718 h 27717"/>
                  <a:gd name="connsiteX16" fmla="*/ 76771 w 345471"/>
                  <a:gd name="connsiteY16" fmla="*/ 27718 h 27717"/>
                  <a:gd name="connsiteX17" fmla="*/ 76771 w 345471"/>
                  <a:gd name="connsiteY17" fmla="*/ 0 h 27717"/>
                  <a:gd name="connsiteX18" fmla="*/ 115158 w 345471"/>
                  <a:gd name="connsiteY18" fmla="*/ 0 h 27717"/>
                  <a:gd name="connsiteX19" fmla="*/ 115158 w 345471"/>
                  <a:gd name="connsiteY19" fmla="*/ 27718 h 27717"/>
                  <a:gd name="connsiteX20" fmla="*/ 38386 w 345471"/>
                  <a:gd name="connsiteY20" fmla="*/ 27718 h 27717"/>
                  <a:gd name="connsiteX21" fmla="*/ 0 w 345471"/>
                  <a:gd name="connsiteY21" fmla="*/ 27718 h 27717"/>
                  <a:gd name="connsiteX22" fmla="*/ 0 w 345471"/>
                  <a:gd name="connsiteY22" fmla="*/ 0 h 27717"/>
                  <a:gd name="connsiteX23" fmla="*/ 38386 w 345471"/>
                  <a:gd name="connsiteY23" fmla="*/ 0 h 27717"/>
                  <a:gd name="connsiteX24" fmla="*/ 38386 w 345471"/>
                  <a:gd name="connsiteY24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5471" h="27717">
                    <a:moveTo>
                      <a:pt x="345472" y="27718"/>
                    </a:moveTo>
                    <a:lnTo>
                      <a:pt x="307086" y="27718"/>
                    </a:lnTo>
                    <a:lnTo>
                      <a:pt x="307086" y="0"/>
                    </a:lnTo>
                    <a:lnTo>
                      <a:pt x="345472" y="0"/>
                    </a:lnTo>
                    <a:lnTo>
                      <a:pt x="345472" y="27718"/>
                    </a:lnTo>
                    <a:close/>
                    <a:moveTo>
                      <a:pt x="268700" y="27718"/>
                    </a:moveTo>
                    <a:lnTo>
                      <a:pt x="230315" y="27718"/>
                    </a:lnTo>
                    <a:lnTo>
                      <a:pt x="230315" y="0"/>
                    </a:lnTo>
                    <a:lnTo>
                      <a:pt x="268700" y="0"/>
                    </a:lnTo>
                    <a:lnTo>
                      <a:pt x="268700" y="27718"/>
                    </a:lnTo>
                    <a:close/>
                    <a:moveTo>
                      <a:pt x="191929" y="27718"/>
                    </a:moveTo>
                    <a:lnTo>
                      <a:pt x="153543" y="27718"/>
                    </a:lnTo>
                    <a:lnTo>
                      <a:pt x="153543" y="0"/>
                    </a:lnTo>
                    <a:lnTo>
                      <a:pt x="191929" y="0"/>
                    </a:lnTo>
                    <a:lnTo>
                      <a:pt x="191929" y="27718"/>
                    </a:lnTo>
                    <a:close/>
                    <a:moveTo>
                      <a:pt x="115158" y="27718"/>
                    </a:moveTo>
                    <a:lnTo>
                      <a:pt x="76771" y="27718"/>
                    </a:lnTo>
                    <a:lnTo>
                      <a:pt x="76771" y="0"/>
                    </a:lnTo>
                    <a:lnTo>
                      <a:pt x="115158" y="0"/>
                    </a:lnTo>
                    <a:lnTo>
                      <a:pt x="115158" y="27718"/>
                    </a:lnTo>
                    <a:close/>
                    <a:moveTo>
                      <a:pt x="38386" y="27718"/>
                    </a:moveTo>
                    <a:lnTo>
                      <a:pt x="0" y="27718"/>
                    </a:lnTo>
                    <a:lnTo>
                      <a:pt x="0" y="0"/>
                    </a:lnTo>
                    <a:lnTo>
                      <a:pt x="38386" y="0"/>
                    </a:lnTo>
                    <a:lnTo>
                      <a:pt x="38386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94" name="任意多边形: 形状 9493"/>
              <p:cNvSpPr/>
              <p:nvPr/>
            </p:nvSpPr>
            <p:spPr>
              <a:xfrm>
                <a:off x="7754302" y="3966972"/>
                <a:ext cx="19811" cy="27717"/>
              </a:xfrm>
              <a:custGeom>
                <a:avLst/>
                <a:gdLst>
                  <a:gd name="connsiteX0" fmla="*/ 0 w 19811"/>
                  <a:gd name="connsiteY0" fmla="*/ 0 h 27717"/>
                  <a:gd name="connsiteX1" fmla="*/ 19812 w 19811"/>
                  <a:gd name="connsiteY1" fmla="*/ 0 h 27717"/>
                  <a:gd name="connsiteX2" fmla="*/ 19812 w 19811"/>
                  <a:gd name="connsiteY2" fmla="*/ 27718 h 27717"/>
                  <a:gd name="connsiteX3" fmla="*/ 0 w 19811"/>
                  <a:gd name="connsiteY3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1" h="27717">
                    <a:moveTo>
                      <a:pt x="0" y="0"/>
                    </a:moveTo>
                    <a:lnTo>
                      <a:pt x="19812" y="0"/>
                    </a:lnTo>
                    <a:lnTo>
                      <a:pt x="19812" y="27718"/>
                    </a:lnTo>
                    <a:lnTo>
                      <a:pt x="0" y="27718"/>
                    </a:lnTo>
                    <a:close/>
                  </a:path>
                </a:pathLst>
              </a:custGeom>
              <a:solidFill>
                <a:srgbClr val="292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782" y="1199"/>
              <a:ext cx="4938" cy="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>
                  <a:solidFill>
                    <a:schemeClr val="tx1"/>
                  </a:solidFill>
                </a:rPr>
                <a:t>阿基米德原理不仅适用于液体，也适用于气体。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821815"/>
            <a:ext cx="2607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阿基米德原理</a:t>
            </a:r>
            <a:endParaRPr lang="en-US" altLang="zh-CN" sz="2800"/>
          </a:p>
        </p:txBody>
      </p:sp>
      <p:sp>
        <p:nvSpPr>
          <p:cNvPr id="21" name="矩形 20"/>
          <p:cNvSpPr/>
          <p:nvPr/>
        </p:nvSpPr>
        <p:spPr>
          <a:xfrm>
            <a:off x="0" y="3792220"/>
            <a:ext cx="12188825" cy="868680"/>
          </a:xfrm>
          <a:prstGeom prst="rect">
            <a:avLst/>
          </a:prstGeom>
          <a:solidFill>
            <a:srgbClr val="BDD7EE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9795" y="2467610"/>
            <a:ext cx="106495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公式表示：</a:t>
            </a:r>
          </a:p>
          <a:p>
            <a:pPr algn="ctr"/>
            <a:r>
              <a:rPr lang="en-US" altLang="zh-CN" sz="3200" b="1" i="1"/>
              <a:t>F</a:t>
            </a:r>
            <a:r>
              <a:rPr lang="zh-CN" altLang="en-US" sz="3200" b="1" baseline="-25000"/>
              <a:t>浮</a:t>
            </a:r>
            <a:r>
              <a:rPr lang="en-US" altLang="zh-CN" sz="3200" b="1"/>
              <a:t>=</a:t>
            </a:r>
            <a:r>
              <a:rPr lang="en-US" altLang="zh-CN" sz="3200" b="1" i="1"/>
              <a:t>G</a:t>
            </a:r>
            <a:r>
              <a:rPr lang="zh-CN" altLang="en-US" sz="3200" b="1" baseline="-25000"/>
              <a:t>排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020310" y="3894455"/>
            <a:ext cx="240855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>
                <a:sym typeface="+mn-ea"/>
              </a:rPr>
              <a:t>F</a:t>
            </a:r>
            <a:r>
              <a:rPr lang="zh-CN" altLang="en-US" sz="3600" b="1" baseline="-25000">
                <a:sym typeface="+mn-ea"/>
              </a:rPr>
              <a:t>浮</a:t>
            </a:r>
            <a:r>
              <a:rPr lang="en-US" altLang="zh-CN" sz="3600" b="1">
                <a:sym typeface="+mn-ea"/>
              </a:rPr>
              <a:t>=</a:t>
            </a:r>
            <a:r>
              <a:rPr lang="en-US" altLang="zh-CN" sz="3600" b="1" i="1">
                <a:sym typeface="+mn-ea"/>
              </a:rPr>
              <a:t>ρ</a:t>
            </a:r>
            <a:r>
              <a:rPr lang="zh-CN" altLang="en-US" sz="36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3600" b="1" i="1">
                <a:sym typeface="+mn-ea"/>
              </a:rPr>
              <a:t>gV</a:t>
            </a:r>
            <a:r>
              <a:rPr lang="zh-CN" altLang="en-US" sz="36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排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4756150"/>
            <a:ext cx="110343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❉表明浮力大小只和</a:t>
            </a:r>
            <a:r>
              <a:rPr lang="zh-CN" altLang="en-US" sz="2800" i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2800" i="1" dirty="0">
                <a:solidFill>
                  <a:srgbClr val="036EB8"/>
                </a:solidFill>
                <a:latin typeface="+mn-ea"/>
                <a:cs typeface="+mn-ea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+mn-ea"/>
                <a:cs typeface="+mn-ea"/>
                <a:sym typeface="宋体" panose="02010600030101010101" pitchFamily="2" charset="-122"/>
              </a:rPr>
              <a:t>液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</a:t>
            </a:r>
            <a:r>
              <a:rPr lang="en-US" altLang="zh-CN" sz="2800" b="1" i="1" dirty="0">
                <a:solidFill>
                  <a:srgbClr val="036EB8"/>
                </a:solidFill>
                <a:latin typeface="+mn-ea"/>
                <a:cs typeface="+mn-ea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36EB8"/>
                </a:solidFill>
                <a:latin typeface="+mn-ea"/>
                <a:cs typeface="+mn-ea"/>
                <a:sym typeface="+mn-ea"/>
              </a:rPr>
              <a:t>排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有关；</a:t>
            </a:r>
            <a:endParaRPr lang="zh-CN" altLang="en-US" sz="2800" dirty="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❉浮力大小</a:t>
            </a:r>
            <a:r>
              <a:rPr lang="zh-CN" altLang="en-US" sz="2800" dirty="0">
                <a:solidFill>
                  <a:srgbClr val="FB9E13"/>
                </a:solidFill>
                <a:latin typeface="+mn-ea"/>
                <a:cs typeface="+mn-ea"/>
                <a:sym typeface="+mn-ea"/>
              </a:rPr>
              <a:t>与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物体的</a:t>
            </a:r>
            <a:r>
              <a:rPr lang="zh-CN" altLang="en-US" sz="2800" dirty="0">
                <a:solidFill>
                  <a:srgbClr val="FB9E13"/>
                </a:solidFill>
                <a:latin typeface="+mn-ea"/>
                <a:cs typeface="+mn-ea"/>
                <a:sym typeface="+mn-ea"/>
              </a:rPr>
              <a:t>形状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</a:t>
            </a:r>
            <a:r>
              <a:rPr lang="zh-CN" altLang="en-US" sz="2800" dirty="0">
                <a:solidFill>
                  <a:srgbClr val="FB9E13"/>
                </a:solidFill>
                <a:latin typeface="+mn-ea"/>
                <a:cs typeface="+mn-ea"/>
                <a:sym typeface="+mn-ea"/>
              </a:rPr>
              <a:t>密度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、浸没在液体中的</a:t>
            </a:r>
            <a:r>
              <a:rPr lang="zh-CN" altLang="en-US" sz="2800" dirty="0">
                <a:solidFill>
                  <a:srgbClr val="FB9E13"/>
                </a:solidFill>
                <a:latin typeface="+mn-ea"/>
                <a:cs typeface="+mn-ea"/>
                <a:sym typeface="+mn-ea"/>
              </a:rPr>
              <a:t>深度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等因素</a:t>
            </a:r>
            <a:r>
              <a:rPr lang="zh-CN" altLang="en-US" sz="2800" dirty="0">
                <a:solidFill>
                  <a:srgbClr val="FB9E13"/>
                </a:solidFill>
                <a:latin typeface="+mn-ea"/>
                <a:cs typeface="+mn-ea"/>
                <a:sym typeface="+mn-ea"/>
              </a:rPr>
              <a:t>无关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。</a:t>
            </a:r>
          </a:p>
        </p:txBody>
      </p:sp>
      <p:sp>
        <p:nvSpPr>
          <p:cNvPr id="3" name="椭圆 2"/>
          <p:cNvSpPr/>
          <p:nvPr/>
        </p:nvSpPr>
        <p:spPr>
          <a:xfrm>
            <a:off x="6744970" y="3894455"/>
            <a:ext cx="751840" cy="70739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lg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线形标注 1 8"/>
          <p:cNvSpPr/>
          <p:nvPr/>
        </p:nvSpPr>
        <p:spPr>
          <a:xfrm>
            <a:off x="8380730" y="2066925"/>
            <a:ext cx="3168650" cy="998220"/>
          </a:xfrm>
          <a:prstGeom prst="borderCallout1">
            <a:avLst>
              <a:gd name="adj1" fmla="val 64440"/>
              <a:gd name="adj2" fmla="val -681"/>
              <a:gd name="adj3" fmla="val 179580"/>
              <a:gd name="adj4" fmla="val -35891"/>
            </a:avLst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800" i="1"/>
              <a:t>V</a:t>
            </a:r>
            <a:r>
              <a:rPr lang="zh-CN" altLang="en-US" sz="2800" i="1" baseline="-25000"/>
              <a:t>物</a:t>
            </a:r>
            <a:r>
              <a:rPr lang="zh-CN" altLang="en-US" sz="2800"/>
              <a:t>和</a:t>
            </a:r>
            <a:r>
              <a:rPr lang="en-US" altLang="zh-CN" sz="2800" i="1"/>
              <a:t>V</a:t>
            </a:r>
            <a:r>
              <a:rPr lang="zh-CN" altLang="en-US" sz="2800" i="1" baseline="-25000"/>
              <a:t>排</a:t>
            </a:r>
            <a:r>
              <a:rPr lang="zh-CN" altLang="en-US" sz="2800"/>
              <a:t>一样吗？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821815"/>
            <a:ext cx="2607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阿基米德原理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915035" y="2654300"/>
            <a:ext cx="2501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i="1"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排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与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的关系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77060" y="336550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全部浸入（即浸没）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977505" y="336550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部分浸入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733665" y="4095115"/>
            <a:ext cx="2096770" cy="1931670"/>
            <a:chOff x="12723" y="6482"/>
            <a:chExt cx="3302" cy="3042"/>
          </a:xfrm>
        </p:grpSpPr>
        <p:pic>
          <p:nvPicPr>
            <p:cNvPr id="100" name="图片 99"/>
            <p:cNvPicPr/>
            <p:nvPr/>
          </p:nvPicPr>
          <p:blipFill>
            <a:blip r:embed="rId3"/>
            <a:srcRect l="7769" r="51062" b="15170"/>
            <a:stretch>
              <a:fillRect/>
            </a:stretch>
          </p:blipFill>
          <p:spPr>
            <a:xfrm>
              <a:off x="12723" y="6482"/>
              <a:ext cx="3296" cy="30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5481" y="7094"/>
              <a:ext cx="544" cy="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343150" y="4095115"/>
            <a:ext cx="2092960" cy="1931670"/>
            <a:chOff x="3690" y="6480"/>
            <a:chExt cx="3296" cy="3042"/>
          </a:xfrm>
        </p:grpSpPr>
        <p:pic>
          <p:nvPicPr>
            <p:cNvPr id="12" name="图片 11"/>
            <p:cNvPicPr/>
            <p:nvPr/>
          </p:nvPicPr>
          <p:blipFill>
            <a:blip r:embed="rId3"/>
            <a:srcRect l="50862" t="892" r="7969" b="14278"/>
            <a:stretch>
              <a:fillRect/>
            </a:stretch>
          </p:blipFill>
          <p:spPr>
            <a:xfrm>
              <a:off x="3690" y="6480"/>
              <a:ext cx="3296" cy="30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3720" y="7063"/>
              <a:ext cx="544" cy="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31545" y="4800600"/>
            <a:ext cx="1411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/>
              <a:t>=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物</a:t>
            </a:r>
            <a:endParaRPr lang="en-US" altLang="zh-CN" sz="2800"/>
          </a:p>
        </p:txBody>
      </p:sp>
      <p:sp>
        <p:nvSpPr>
          <p:cNvPr id="27" name="文本框 26"/>
          <p:cNvSpPr txBox="1"/>
          <p:nvPr/>
        </p:nvSpPr>
        <p:spPr>
          <a:xfrm>
            <a:off x="9734550" y="4859655"/>
            <a:ext cx="1411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/>
              <a:t>&lt;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物</a:t>
            </a:r>
            <a:endParaRPr lang="en-US" altLang="zh-CN" sz="2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08610" y="2543810"/>
            <a:ext cx="591819" cy="433070"/>
            <a:chOff x="367900" y="1226414"/>
            <a:chExt cx="28732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367900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444711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352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阿基米德原理的应用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3735" y="2556510"/>
            <a:ext cx="1078928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例题：有一杯水、一杯盐水和一块重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0.22N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、密度为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1.1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10</a:t>
            </a:r>
            <a:r>
              <a:rPr lang="en-US" altLang="zh-CN" sz="3200" baseline="30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kg/m</a:t>
            </a:r>
            <a:r>
              <a:rPr lang="en-US" altLang="zh-CN" sz="3200" baseline="30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的塑料块。</a:t>
            </a:r>
          </a:p>
          <a:p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）该塑料块浸没在水中时所受的浮力是多少？</a:t>
            </a:r>
          </a:p>
          <a:p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）若该塑料块在盐水中是漂浮的，浸在盐水中的体积是塑料块总体积的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90%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，则盐水的密度是多少？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10N/kg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1253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25500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777712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21790"/>
            <a:ext cx="352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阿基米德原理的应用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07340" y="2233930"/>
            <a:ext cx="591819" cy="433070"/>
            <a:chOff x="367900" y="1226414"/>
            <a:chExt cx="28732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367900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444711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588645" y="2221865"/>
                <a:ext cx="11446510" cy="46355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</a:rPr>
                  <a:t>解：（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）根据塑料块所受的重力可以求得它的质量，再由体积、质量和密度的关系式就可以求得它的体积。</a:t>
                </a: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塑料块的质量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塑料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塑料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0.22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=0.022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塑料块的体积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塑料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塑料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塑料</m:t>
                              </m:r>
                            </m:sub>
                          </m:sSub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0.022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1.1×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浸没在水中的塑料块体积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V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塑料等于它排开水的体积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V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排。根据阿基米德原理，塑料块受到的浮力的大小等于它排开的水所受的重力</a:t>
                </a: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浮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排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水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𝑔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水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排</m:t>
                        </m:r>
                      </m:sub>
                    </m:sSub>
                  </m:oMath>
                </a14:m>
                <a:endParaRPr lang="en-US" altLang="zh-CN" sz="24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1371600" lvl="3" indent="457200"/>
                <a:r>
                  <a:rPr lang="en-US" altLang="zh-CN" sz="2400" i="1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  		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    =1×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×2×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×10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=0.2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</m:oMath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45" y="2221865"/>
                <a:ext cx="11446510" cy="4635500"/>
              </a:xfrm>
              <a:prstGeom prst="rect">
                <a:avLst/>
              </a:prstGeom>
              <a:blipFill rotWithShape="1">
                <a:blip r:embed="rId3"/>
                <a:stretch>
                  <a:fillRect b="-55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352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阿基米德原理的应用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08610" y="2543810"/>
            <a:ext cx="591819" cy="433070"/>
            <a:chOff x="367900" y="1226414"/>
            <a:chExt cx="28732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367900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444711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588645" y="2556510"/>
                <a:ext cx="11446510" cy="33953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</a:rPr>
                  <a:t>解：（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）塑料块在盐水中所受的浮力的大小等于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0.22N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，根据阿基米德原理，可以求得排开盐水的质量。再由体积、质量和密度的关系式就可以求得盐水的密度，即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盐水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盐水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0.22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=0.022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盐水密度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盐水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盐水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盐水</m:t>
                              </m:r>
                            </m:sub>
                          </m:sSub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0.022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2×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×90%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=1.22×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sz="2400">
                    <a:solidFill>
                      <a:srgbClr val="FF0000"/>
                    </a:solidFill>
                  </a:rPr>
                  <a:t>该塑料块浸没在水中所受的浮力为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0.2N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。盐水的密度为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1.22×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𝑘𝑔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zh-CN" altLang="en-US" sz="24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45" y="2556510"/>
                <a:ext cx="11446510" cy="33953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1630" y="677545"/>
            <a:ext cx="1146683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下图是我国自主研发的</a:t>
            </a:r>
            <a:r>
              <a:rPr lang="en-US" altLang="zh-CN" sz="2800"/>
              <a:t>“</a:t>
            </a:r>
            <a:r>
              <a:rPr lang="zh-CN" altLang="en-US" sz="2800"/>
              <a:t>奋斗者</a:t>
            </a:r>
            <a:r>
              <a:rPr lang="en-US" altLang="zh-CN" sz="2800"/>
              <a:t>”</a:t>
            </a:r>
            <a:r>
              <a:rPr lang="zh-CN" altLang="en-US" sz="2800"/>
              <a:t>号载人潜水器，它创造了万米的载人深潜新纪录，标志着我国在大深度载人深潜领域达到世界领先水平。</a:t>
            </a:r>
            <a:r>
              <a:rPr lang="en-US" altLang="zh-CN" sz="2800"/>
              <a:t>“</a:t>
            </a:r>
            <a:r>
              <a:rPr lang="zh-CN" altLang="en-US" sz="2800"/>
              <a:t>奋斗者</a:t>
            </a:r>
            <a:r>
              <a:rPr lang="en-US" altLang="zh-CN" sz="2800"/>
              <a:t>”</a:t>
            </a:r>
            <a:r>
              <a:rPr lang="zh-CN" altLang="en-US" sz="2800"/>
              <a:t>号在万米深海处继续下潜的过程中，不考虑海水密度及潜水器体积的变化，以下说法正确的是（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“</a:t>
            </a:r>
            <a:r>
              <a:rPr lang="zh-CN" altLang="en-US" sz="2800"/>
              <a:t>奋斗者</a:t>
            </a:r>
            <a:r>
              <a:rPr lang="en-US" altLang="zh-CN" sz="2800"/>
              <a:t>”</a:t>
            </a:r>
            <a:r>
              <a:rPr lang="zh-CN" altLang="en-US" sz="2800"/>
              <a:t>号受到海水的浮力不变、压强变大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</a:t>
            </a:r>
            <a:r>
              <a:rPr lang="en-US" altLang="zh-CN" sz="2800"/>
              <a:t>“</a:t>
            </a:r>
            <a:r>
              <a:rPr lang="zh-CN" altLang="en-US" sz="2800"/>
              <a:t>奋斗者</a:t>
            </a:r>
            <a:r>
              <a:rPr lang="en-US" altLang="zh-CN" sz="2800"/>
              <a:t>”</a:t>
            </a:r>
            <a:r>
              <a:rPr lang="zh-CN" altLang="en-US" sz="2800"/>
              <a:t>号受到海水的浮力不变、压强不变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“</a:t>
            </a:r>
            <a:r>
              <a:rPr lang="zh-CN" altLang="en-US" sz="2800"/>
              <a:t>奋斗者</a:t>
            </a:r>
            <a:r>
              <a:rPr lang="en-US" altLang="zh-CN" sz="2800"/>
              <a:t>”</a:t>
            </a:r>
            <a:r>
              <a:rPr lang="zh-CN" altLang="en-US" sz="2800"/>
              <a:t>号受到海水的浮力变大、压强不变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</a:t>
            </a:r>
            <a:r>
              <a:rPr lang="en-US" altLang="zh-CN" sz="2800"/>
              <a:t>“</a:t>
            </a:r>
            <a:r>
              <a:rPr lang="zh-CN" altLang="en-US" sz="2800"/>
              <a:t>奋斗者</a:t>
            </a:r>
            <a:r>
              <a:rPr lang="en-US" altLang="zh-CN" sz="2800"/>
              <a:t>”</a:t>
            </a:r>
            <a:r>
              <a:rPr lang="zh-CN" altLang="en-US" sz="2800"/>
              <a:t>号受到海水的浮力变大、压强变大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22850" y="2726055"/>
            <a:ext cx="788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00005" name="图片 100005" descr="@@@271ad2bf-bf54-44d6-97d5-32505fabb22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5" y="3081655"/>
            <a:ext cx="3908425" cy="2679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41630" y="677545"/>
                <a:ext cx="8395335" cy="580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/>
                  <a:t>2. </a:t>
                </a:r>
                <a:r>
                  <a:rPr lang="zh-CN" altLang="en-US" sz="2800"/>
                  <a:t>如图所示，有一个内外壁皆为圆柱形的平底容器，内装足够深的水。将一个质地均匀的正方体物体悬挂在竖直放置的弹簧测力计下（图中未画出弹簧测力计）。当物体的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zh-CN" altLang="en-US" sz="2800"/>
                  <a:t>体积浸入水中时，弹簧测力计示数为</a:t>
                </a:r>
                <a:r>
                  <a:rPr lang="en-US" altLang="zh-CN" sz="2800"/>
                  <a:t>7N</a:t>
                </a:r>
                <a:r>
                  <a:rPr lang="zh-CN" altLang="en-US" sz="2800"/>
                  <a:t>；当物体的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/>
                  <a:t>体积浸入水中时，弹簧测力计示数为</a:t>
                </a:r>
                <a:r>
                  <a:rPr lang="en-US" altLang="zh-CN" sz="2800"/>
                  <a:t>4N</a:t>
                </a:r>
                <a:r>
                  <a:rPr lang="zh-CN" altLang="en-US" sz="2800"/>
                  <a:t>。现将物体从弹簧测力计上取下放入水中，则该物体静止时，所受到的浮力是</a:t>
                </a:r>
                <a:r>
                  <a:rPr lang="en-US" altLang="zh-CN" sz="2800"/>
                  <a:t>______N</a:t>
                </a:r>
                <a:r>
                  <a:rPr lang="zh-CN" altLang="en-US" sz="2800"/>
                  <a:t>，该物体的密度为</a:t>
                </a:r>
                <a:r>
                  <a:rPr lang="en-US" altLang="zh-CN" sz="2800"/>
                  <a:t>_________kg/m</a:t>
                </a:r>
                <a:r>
                  <a:rPr lang="en-US" altLang="zh-CN" sz="2800" baseline="30000"/>
                  <a:t>3</a:t>
                </a:r>
                <a:r>
                  <a:rPr lang="zh-CN" altLang="en-US" sz="2800"/>
                  <a:t>。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30" y="677545"/>
                <a:ext cx="8395335" cy="58026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043" name="图片 10004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625" y="2269490"/>
            <a:ext cx="2940685" cy="3366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75300" y="5236210"/>
            <a:ext cx="788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38275" y="5819775"/>
            <a:ext cx="1767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0.9</a:t>
            </a:r>
            <a:r>
              <a:rPr lang="zh-CN" altLang="en-US" sz="3200">
                <a:solidFill>
                  <a:srgbClr val="FF0000"/>
                </a:solidFill>
              </a:rPr>
              <a:t>×</a:t>
            </a:r>
            <a:r>
              <a:rPr lang="en-US" altLang="zh-CN" sz="3200">
                <a:solidFill>
                  <a:srgbClr val="FF0000"/>
                </a:solidFill>
              </a:rPr>
              <a:t>10</a:t>
            </a:r>
            <a:r>
              <a:rPr lang="en-US" altLang="zh-CN" sz="3200" baseline="30000">
                <a:solidFill>
                  <a:srgbClr val="FF0000"/>
                </a:solidFill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1630" y="677545"/>
            <a:ext cx="740727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如图甲所示，足够高的圆柱形薄壁容器，装有适量的水放在水平桌面上。现将一个质量为</a:t>
            </a:r>
            <a:r>
              <a:rPr lang="en-US" altLang="zh-CN" sz="2800"/>
              <a:t>2kg</a:t>
            </a:r>
            <a:r>
              <a:rPr lang="zh-CN" altLang="en-US" sz="2800"/>
              <a:t>、底面积为</a:t>
            </a:r>
            <a:r>
              <a:rPr lang="en-US" altLang="zh-CN" sz="2800"/>
              <a:t>100cm2</a:t>
            </a:r>
            <a:r>
              <a:rPr lang="zh-CN" altLang="en-US" sz="2800"/>
              <a:t>的均匀长方体竖直放入容器中，受到容器的支持力为</a:t>
            </a:r>
            <a:r>
              <a:rPr lang="en-US" altLang="zh-CN" sz="2800"/>
              <a:t>4N</a:t>
            </a:r>
            <a:r>
              <a:rPr lang="zh-CN" altLang="en-US" sz="2800"/>
              <a:t>，此时物体所受浮力为</a:t>
            </a:r>
            <a:r>
              <a:rPr lang="en-US" altLang="zh-CN" sz="2800"/>
              <a:t>_______N</a:t>
            </a:r>
            <a:r>
              <a:rPr lang="zh-CN" altLang="en-US" sz="2800"/>
              <a:t>。若再加入适量的水使长方体刚好漂浮，如图乙所示，则此时水面的高度与图甲相比增加了</a:t>
            </a:r>
            <a:r>
              <a:rPr lang="en-US" altLang="zh-CN" sz="2800"/>
              <a:t>____cm</a:t>
            </a:r>
            <a:r>
              <a:rPr lang="zh-CN" altLang="en-US" sz="2800"/>
              <a:t>。（</a:t>
            </a:r>
            <a:r>
              <a:rPr lang="en-US" altLang="zh-CN" sz="2800"/>
              <a:t>ρ</a:t>
            </a:r>
            <a:r>
              <a:rPr lang="zh-CN" altLang="en-US" sz="2800" baseline="-25000"/>
              <a:t>水</a:t>
            </a:r>
            <a:r>
              <a:rPr lang="en-US" altLang="zh-CN" sz="2800"/>
              <a:t>=1</a:t>
            </a:r>
            <a:r>
              <a:rPr lang="zh-CN" altLang="en-US" sz="2800"/>
              <a:t>×</a:t>
            </a:r>
            <a:r>
              <a:rPr lang="en-US" altLang="zh-CN" sz="2800"/>
              <a:t>10</a:t>
            </a:r>
            <a:r>
              <a:rPr lang="en-US" altLang="zh-CN" sz="3200" baseline="30000"/>
              <a:t>3</a:t>
            </a:r>
            <a:r>
              <a:rPr lang="en-US" altLang="zh-CN" sz="2800"/>
              <a:t>kg/m</a:t>
            </a:r>
            <a:r>
              <a:rPr lang="en-US" altLang="zh-CN" sz="3200" baseline="30000"/>
              <a:t>3</a:t>
            </a:r>
            <a:r>
              <a:rPr lang="zh-CN" altLang="en-US" sz="2800"/>
              <a:t>，</a:t>
            </a:r>
            <a:r>
              <a:rPr lang="en-US" altLang="zh-CN" sz="2800"/>
              <a:t>g</a:t>
            </a:r>
            <a:r>
              <a:rPr lang="zh-CN" altLang="en-US" sz="2800"/>
              <a:t>取</a:t>
            </a:r>
            <a:r>
              <a:rPr lang="en-US" altLang="zh-CN" sz="2800"/>
              <a:t>10N/kg</a:t>
            </a:r>
            <a:r>
              <a:rPr lang="zh-CN" altLang="en-US" sz="2800"/>
              <a:t>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70100" y="3277235"/>
            <a:ext cx="788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47695" y="4572000"/>
            <a:ext cx="915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  <a:endParaRPr lang="en-US" sz="3200" baseline="30000">
              <a:solidFill>
                <a:srgbClr val="FF0000"/>
              </a:solidFill>
            </a:endParaRPr>
          </a:p>
        </p:txBody>
      </p:sp>
      <p:pic>
        <p:nvPicPr>
          <p:cNvPr id="100027" name="图片 100027" descr="@@@102a9446-31f5-40a8-bcaf-f57ec33234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905" y="2409190"/>
            <a:ext cx="4037965" cy="2562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35580" y="1859915"/>
            <a:ext cx="390334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阿基米德灵感的启示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774065" y="1460500"/>
            <a:ext cx="716280" cy="368236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阿基米德原理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776095" y="2167890"/>
            <a:ext cx="906145" cy="202628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68600" y="3886200"/>
            <a:ext cx="2830195" cy="57888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772150" y="3134360"/>
            <a:ext cx="806450" cy="208216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51955" y="2825115"/>
            <a:ext cx="4559300" cy="95313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探究浮力的大小与排开液体所受重力的关系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51955" y="4091305"/>
            <a:ext cx="24657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阿基米德原理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51955" y="4926965"/>
            <a:ext cx="2571115" cy="53403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3200" b="1" i="1">
                <a:sym typeface="+mn-ea"/>
              </a:rPr>
              <a:t>F</a:t>
            </a:r>
            <a:r>
              <a:rPr lang="zh-CN" altLang="en-US" sz="3200" b="1" baseline="-25000">
                <a:sym typeface="+mn-ea"/>
              </a:rPr>
              <a:t>浮</a:t>
            </a:r>
            <a:r>
              <a:rPr lang="en-US" altLang="zh-CN" sz="3200" b="1" baseline="-25000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= </a:t>
            </a:r>
            <a:r>
              <a:rPr lang="en-US" altLang="zh-CN" sz="3200" b="1" i="1">
                <a:sym typeface="+mn-ea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32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 b="1" i="1">
                <a:sym typeface="+mn-ea"/>
              </a:rPr>
              <a:t>gV</a:t>
            </a:r>
            <a:r>
              <a:rPr lang="zh-CN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排</a:t>
            </a:r>
            <a:endParaRPr lang="zh-CN" altLang="en-US" sz="3200" b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6" grpId="0" bldLvl="0" animBg="1"/>
      <p:bldP spid="7" grpId="0" bldLvl="0" animBg="1"/>
      <p:bldP spid="11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1295" y="1214755"/>
            <a:ext cx="92494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通过上节的探究，我们知道：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物体浸在液体中的体积越大、液体的密度越大，所受的浮力就越大。浮力的大小跟它们有什么定量的关系呢？</a:t>
            </a:r>
          </a:p>
        </p:txBody>
      </p:sp>
      <p:pic>
        <p:nvPicPr>
          <p:cNvPr id="5" name="https://docer-ks3.wpscdn.cn/picture/29705310/825c034a953ea9fb23995c5aab7b6903_612.jpg" descr="Girl Diving Underwater with Perfect Fo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" y="3244850"/>
            <a:ext cx="4893945" cy="3265170"/>
          </a:xfrm>
          <a:prstGeom prst="rect">
            <a:avLst/>
          </a:prstGeom>
        </p:spPr>
      </p:pic>
      <p:pic>
        <p:nvPicPr>
          <p:cNvPr id="6" name="https://docer-ks3.wpscdn.cn/picture/48690151/e178ba614498dc452128c710280643e4_612.jpg" descr="死海,以色列,书,女孩,水,天空,青少年,度假胜地,水平画幅,沙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995" y="3244850"/>
            <a:ext cx="4900295" cy="3265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487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阿基米德灵感的启示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87425" y="1878330"/>
            <a:ext cx="510857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据说两千多年以前，古希腊学者阿基米德为了鉴定王冠是否是用纯金制成的，要测量王冠的体积，冥思苦想很久都没有结果。一天，当他跨进盛满水的浴缸洗澡时，看见浴缸里的水向外溢，突然想到：物体浸在液体中的体积，不就是物体排开液体的体积吗？由此他解决了王冠的鉴定问题。</a:t>
            </a:r>
          </a:p>
        </p:txBody>
      </p:sp>
      <p:pic>
        <p:nvPicPr>
          <p:cNvPr id="10" name="图片 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2300" y="1516063"/>
            <a:ext cx="6096000" cy="47910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487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阿基米德灵感的启示</a:t>
            </a:r>
          </a:p>
        </p:txBody>
      </p:sp>
      <p:pic>
        <p:nvPicPr>
          <p:cNvPr id="15" name="实验10-3体验“物体排开液体的体积越大，受到的浮力越大”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970" y="2318385"/>
            <a:ext cx="7143750" cy="39992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4900" y="182343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68145"/>
            <a:ext cx="6118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物体所受浮力与排开液体体积的关系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487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阿基米德灵感的启示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9795" y="1609090"/>
            <a:ext cx="1090231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已知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</a:p>
          <a:p>
            <a:pPr>
              <a:lnSpc>
                <a:spcPct val="140000"/>
              </a:lnSpc>
            </a:pPr>
            <a:r>
              <a:rPr lang="zh-CN" altLang="en-US" sz="2800"/>
              <a:t>物体浸在液体中的体积越大、液体的密度越大，所受的浮力就越大。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370965" y="3281045"/>
            <a:ext cx="2332990" cy="1243330"/>
            <a:chOff x="2159" y="5167"/>
            <a:chExt cx="3674" cy="1958"/>
          </a:xfrm>
        </p:grpSpPr>
        <p:sp>
          <p:nvSpPr>
            <p:cNvPr id="9" name="圆角矩形 8"/>
            <p:cNvSpPr/>
            <p:nvPr/>
          </p:nvSpPr>
          <p:spPr>
            <a:xfrm>
              <a:off x="2159" y="5167"/>
              <a:ext cx="3674" cy="1958"/>
            </a:xfrm>
            <a:prstGeom prst="roundRect">
              <a:avLst/>
            </a:prstGeom>
            <a:solidFill>
              <a:srgbClr val="BDD7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448" y="5167"/>
              <a:ext cx="3096" cy="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>
                  <a:solidFill>
                    <a:schemeClr val="tx1"/>
                  </a:solidFill>
                </a:rPr>
                <a:t>物体排开液体的体积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820410" y="3281045"/>
            <a:ext cx="2343785" cy="1243330"/>
            <a:chOff x="9166" y="5167"/>
            <a:chExt cx="3691" cy="1958"/>
          </a:xfrm>
        </p:grpSpPr>
        <p:sp>
          <p:nvSpPr>
            <p:cNvPr id="10" name="圆角矩形 9"/>
            <p:cNvSpPr/>
            <p:nvPr/>
          </p:nvSpPr>
          <p:spPr>
            <a:xfrm>
              <a:off x="9166" y="5167"/>
              <a:ext cx="3674" cy="1958"/>
            </a:xfrm>
            <a:prstGeom prst="roundRect">
              <a:avLst/>
            </a:prstGeom>
            <a:solidFill>
              <a:srgbClr val="BDD7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455" y="5167"/>
              <a:ext cx="3402" cy="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浸在液体中物体的体积</a:t>
              </a:r>
            </a:p>
          </p:txBody>
        </p:sp>
      </p:grpSp>
      <p:sp>
        <p:nvSpPr>
          <p:cNvPr id="12" name="右箭头 11"/>
          <p:cNvSpPr/>
          <p:nvPr/>
        </p:nvSpPr>
        <p:spPr>
          <a:xfrm>
            <a:off x="4224655" y="3777615"/>
            <a:ext cx="1233805" cy="217170"/>
          </a:xfrm>
          <a:prstGeom prst="rightArrow">
            <a:avLst>
              <a:gd name="adj1" fmla="val 50000"/>
              <a:gd name="adj2" fmla="val 113742"/>
            </a:avLst>
          </a:prstGeom>
          <a:solidFill>
            <a:srgbClr val="036EB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52925" y="3255645"/>
            <a:ext cx="977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36EB8"/>
                </a:solidFill>
              </a:rPr>
              <a:t>取代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9795" y="4658995"/>
            <a:ext cx="709104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得到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</a:p>
          <a:p>
            <a:pPr>
              <a:lnSpc>
                <a:spcPct val="130000"/>
              </a:lnSpc>
            </a:pPr>
            <a:r>
              <a:rPr lang="zh-CN" altLang="en-US" sz="2800"/>
              <a:t>物体排开液体的体积越大、液体的密度越大，所受的浮力就越大。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60" y="3560445"/>
            <a:ext cx="2390140" cy="28689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bldLvl="0" animBg="1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487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阿基米德灵感的启示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9795" y="1609090"/>
            <a:ext cx="1090231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已知：</a:t>
            </a:r>
          </a:p>
          <a:p>
            <a:pPr>
              <a:lnSpc>
                <a:spcPct val="140000"/>
              </a:lnSpc>
            </a:pPr>
            <a:r>
              <a:rPr lang="zh-CN" altLang="en-US" sz="2800">
                <a:sym typeface="+mn-ea"/>
              </a:rPr>
              <a:t>物体排开液体的体积越大、液体的密度越大，所受的浮力就越大</a:t>
            </a:r>
            <a:r>
              <a:rPr lang="zh-CN" altLang="en-US" sz="2800"/>
              <a:t>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9795" y="3263900"/>
            <a:ext cx="709104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得到：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/>
              <a:t>物体排开液体的质量越大，</a:t>
            </a:r>
          </a:p>
          <a:p>
            <a:pPr>
              <a:lnSpc>
                <a:spcPct val="130000"/>
              </a:lnSpc>
            </a:pPr>
            <a:r>
              <a:rPr lang="zh-CN" altLang="en-US" sz="2800"/>
              <a:t>所受的浮力就越大。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60" y="3560445"/>
            <a:ext cx="2390140" cy="28689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175125" y="2950210"/>
            <a:ext cx="288417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6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3600" baseline="-25000">
                <a:sym typeface="+mn-ea"/>
              </a:rPr>
              <a:t>液</a:t>
            </a:r>
            <a:r>
              <a:rPr lang="en-US" altLang="zh-CN" sz="3600" i="1">
                <a:sym typeface="+mn-ea"/>
              </a:rPr>
              <a:t>V</a:t>
            </a:r>
            <a:r>
              <a:rPr lang="zh-CN" altLang="en-US" sz="3600" baseline="-25000">
                <a:sym typeface="+mn-ea"/>
              </a:rPr>
              <a:t>排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en-US" altLang="zh-CN" sz="3600" i="1">
                <a:sym typeface="+mn-ea"/>
              </a:rPr>
              <a:t>m</a:t>
            </a:r>
            <a:r>
              <a:rPr lang="zh-CN" altLang="en-US" sz="3600" baseline="-25000">
                <a:sym typeface="+mn-ea"/>
              </a:rPr>
              <a:t>排</a:t>
            </a:r>
            <a:endParaRPr lang="zh-CN" altLang="en-US" sz="3600" baseline="-25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直角上箭头 22"/>
          <p:cNvSpPr/>
          <p:nvPr/>
        </p:nvSpPr>
        <p:spPr>
          <a:xfrm rot="16200000" flipH="1">
            <a:off x="3639820" y="3233420"/>
            <a:ext cx="1934845" cy="2760980"/>
          </a:xfrm>
          <a:prstGeom prst="bentUpArrow">
            <a:avLst>
              <a:gd name="adj1" fmla="val 6562"/>
              <a:gd name="adj2" fmla="val 8430"/>
              <a:gd name="adj3" fmla="val 37769"/>
            </a:avLst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170940" y="5034280"/>
            <a:ext cx="2209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i="1">
                <a:sym typeface="+mn-ea"/>
              </a:rPr>
              <a:t>G</a:t>
            </a:r>
            <a:r>
              <a:rPr lang="zh-CN" altLang="en-US" sz="3600" baseline="-25000">
                <a:sym typeface="+mn-ea"/>
              </a:rPr>
              <a:t>排</a:t>
            </a:r>
            <a:r>
              <a:rPr lang="en-US" altLang="zh-CN" sz="3600">
                <a:sym typeface="+mn-ea"/>
              </a:rPr>
              <a:t>= </a:t>
            </a:r>
            <a:r>
              <a:rPr lang="en-US" altLang="zh-CN" sz="3600" i="1">
                <a:sym typeface="+mn-ea"/>
              </a:rPr>
              <a:t>m</a:t>
            </a:r>
            <a:r>
              <a:rPr lang="zh-CN" altLang="en-US" sz="3600" baseline="-25000">
                <a:sym typeface="+mn-ea"/>
              </a:rPr>
              <a:t>排</a:t>
            </a:r>
            <a:r>
              <a:rPr lang="en-US" altLang="zh-CN" sz="3600" baseline="-25000">
                <a:sym typeface="+mn-ea"/>
              </a:rPr>
              <a:t> </a:t>
            </a:r>
            <a:r>
              <a:rPr lang="en-US" altLang="zh-CN" sz="3600" i="1">
                <a:sym typeface="+mn-ea"/>
              </a:rPr>
              <a:t>g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5688965"/>
            <a:ext cx="76498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可以想到：</a:t>
            </a:r>
            <a:r>
              <a:rPr lang="zh-CN" altLang="en-US" sz="2800"/>
              <a:t>物体在液体中所受的</a:t>
            </a:r>
            <a:r>
              <a:rPr lang="zh-CN" altLang="en-US" sz="2800" b="1"/>
              <a:t>浮力</a:t>
            </a:r>
            <a:r>
              <a:rPr lang="zh-CN" altLang="en-US" sz="2800"/>
              <a:t>与它</a:t>
            </a:r>
            <a:r>
              <a:rPr lang="zh-CN" altLang="en-US" sz="2800" b="1"/>
              <a:t>排开液体</a:t>
            </a:r>
            <a:r>
              <a:rPr lang="zh-CN" altLang="en-US" sz="2800"/>
              <a:t>所受的</a:t>
            </a:r>
            <a:r>
              <a:rPr lang="zh-CN" altLang="en-US" sz="2800" b="1"/>
              <a:t>重力有直接关系</a:t>
            </a:r>
            <a:r>
              <a:rPr lang="en-US" altLang="zh-CN" sz="2800" b="1"/>
              <a:t> 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2" grpId="0"/>
      <p:bldP spid="23" grpId="0" bldLvl="0" animBg="1"/>
      <p:bldP spid="2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673735" y="2397125"/>
            <a:ext cx="223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【实验思路】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42010" y="2919095"/>
            <a:ext cx="1021905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本实验需要先测量两个量：物体所受的浮力和物体排开液体所受的重力，然后分析它们的关系。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怎样测量物体所受浮力的大小？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hlinkClick r:id="" action="ppaction://noaction"/>
              </a:rPr>
              <a:t>怎样测量物体排开液体所受的重力？</a:t>
            </a:r>
            <a:endParaRPr lang="zh-CN" altLang="en-US" sz="2800">
              <a:latin typeface="Times New Roman" panose="02020603050405020304" pitchFamily="18" charset="0"/>
              <a:ea typeface="方正教材规范楷体_GBK" panose="02000000000000000000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hlinkClick r:id="" action="ppaction://noaction"/>
              </a:rPr>
              <a:t>如果要减小实验误差，应该怎样设计实验操作的顺序？</a:t>
            </a:r>
            <a:endParaRPr lang="zh-CN" altLang="en-US" sz="2800">
              <a:latin typeface="Times New Roman" panose="02020603050405020304" pitchFamily="18" charset="0"/>
              <a:ea typeface="方正教材规范楷体_GBK" panose="02000000000000000000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91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73735" y="2397125"/>
            <a:ext cx="223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【实验过程】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777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21815"/>
            <a:ext cx="7872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</a:t>
            </a:r>
            <a:r>
              <a:rPr lang="zh-CN" altLang="en-US" sz="2800"/>
              <a:t>探究浮力的大小与排开液体所受重力的关系</a:t>
            </a:r>
            <a:endParaRPr lang="en-US" altLang="zh-CN" sz="2800"/>
          </a:p>
        </p:txBody>
      </p:sp>
      <p:grpSp>
        <p:nvGrpSpPr>
          <p:cNvPr id="11" name="组合 10"/>
          <p:cNvGrpSpPr/>
          <p:nvPr/>
        </p:nvGrpSpPr>
        <p:grpSpPr>
          <a:xfrm>
            <a:off x="6884670" y="2397125"/>
            <a:ext cx="5306695" cy="4462145"/>
            <a:chOff x="10431" y="3692"/>
            <a:chExt cx="8768" cy="7110"/>
          </a:xfrm>
        </p:grpSpPr>
        <p:pic>
          <p:nvPicPr>
            <p:cNvPr id="5" name="https://img8.file.cache.docer.com/storage/1643101592285254300/38f6c76000c086a0ee59f6b475ab0f80.png" descr="探究浮力的大小与排开液体所受重力的关系.png"/>
            <p:cNvPicPr>
              <a:picLocks noChangeAspect="1"/>
            </p:cNvPicPr>
            <p:nvPr/>
          </p:nvPicPr>
          <p:blipFill>
            <a:blip r:embed="rId3"/>
            <a:srcRect r="15893"/>
            <a:stretch>
              <a:fillRect/>
            </a:stretch>
          </p:blipFill>
          <p:spPr>
            <a:xfrm>
              <a:off x="11987" y="3692"/>
              <a:ext cx="7213" cy="7108"/>
            </a:xfrm>
            <a:prstGeom prst="rect">
              <a:avLst/>
            </a:prstGeom>
          </p:spPr>
        </p:pic>
        <p:pic>
          <p:nvPicPr>
            <p:cNvPr id="10" name="https://img8.file.cache.docer.com/storage/1643101592285254300/38f6c76000c086a0ee59f6b475ab0f80.png" descr="探究浮力的大小与排开液体所受重力的关系.png"/>
            <p:cNvPicPr>
              <a:picLocks noChangeAspect="1"/>
            </p:cNvPicPr>
            <p:nvPr/>
          </p:nvPicPr>
          <p:blipFill>
            <a:blip r:embed="rId3"/>
            <a:srcRect l="83636"/>
            <a:stretch>
              <a:fillRect/>
            </a:stretch>
          </p:blipFill>
          <p:spPr>
            <a:xfrm>
              <a:off x="10431" y="3692"/>
              <a:ext cx="1403" cy="711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375920" y="3084195"/>
            <a:ext cx="6593840" cy="3229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1.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用弹簧测力计测量空桶所受的重力。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2.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用弹簧测力计悬挂一个物体，读出物体在空气中和浸在水中静止时弹簧测力计的示数，计算物体在水中所受浮力的大小。同时用小桶将排开的水收集起来。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3.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应弹簧测力计测量装水小桶所受的重力，计算排开的液体所受的重力。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05081],&quot;70&quot;:[332141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17*309"/>
  <p:tag name="TABLE_ENDDRAG_RECT" val="29*229*917*3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1576</Words>
  <Application>Microsoft Office PowerPoint</Application>
  <PresentationFormat>宽屏</PresentationFormat>
  <Paragraphs>129</Paragraphs>
  <Slides>24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方正教材规范楷体_GBK</vt:lpstr>
      <vt:lpstr>黑体</vt:lpstr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2025-04-16T08:40:15Z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